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1"/>
    <p:sldMasterId id="2147483685" r:id="rId2"/>
  </p:sldMasterIdLst>
  <p:notesMasterIdLst>
    <p:notesMasterId r:id="rId70"/>
  </p:notesMasterIdLst>
  <p:sldIdLst>
    <p:sldId id="322" r:id="rId3"/>
    <p:sldId id="256" r:id="rId4"/>
    <p:sldId id="257" r:id="rId5"/>
    <p:sldId id="258" r:id="rId6"/>
    <p:sldId id="259" r:id="rId7"/>
    <p:sldId id="260" r:id="rId8"/>
    <p:sldId id="312" r:id="rId9"/>
    <p:sldId id="313" r:id="rId10"/>
    <p:sldId id="314" r:id="rId11"/>
    <p:sldId id="315" r:id="rId12"/>
    <p:sldId id="261" r:id="rId13"/>
    <p:sldId id="316" r:id="rId14"/>
    <p:sldId id="317" r:id="rId15"/>
    <p:sldId id="318" r:id="rId16"/>
    <p:sldId id="319" r:id="rId17"/>
    <p:sldId id="320" r:id="rId18"/>
    <p:sldId id="262" r:id="rId19"/>
    <p:sldId id="321" r:id="rId20"/>
    <p:sldId id="263" r:id="rId21"/>
    <p:sldId id="264" r:id="rId22"/>
    <p:sldId id="265" r:id="rId23"/>
    <p:sldId id="266" r:id="rId24"/>
    <p:sldId id="267" r:id="rId25"/>
    <p:sldId id="268" r:id="rId26"/>
    <p:sldId id="269" r:id="rId27"/>
    <p:sldId id="270" r:id="rId28"/>
    <p:sldId id="271" r:id="rId29"/>
    <p:sldId id="272" r:id="rId30"/>
    <p:sldId id="273" r:id="rId31"/>
    <p:sldId id="274" r:id="rId32"/>
    <p:sldId id="275" r:id="rId33"/>
    <p:sldId id="276" r:id="rId34"/>
    <p:sldId id="277" r:id="rId35"/>
    <p:sldId id="278" r:id="rId36"/>
    <p:sldId id="279" r:id="rId37"/>
    <p:sldId id="280" r:id="rId38"/>
    <p:sldId id="281" r:id="rId39"/>
    <p:sldId id="282" r:id="rId40"/>
    <p:sldId id="283" r:id="rId41"/>
    <p:sldId id="284" r:id="rId42"/>
    <p:sldId id="285" r:id="rId43"/>
    <p:sldId id="286" r:id="rId44"/>
    <p:sldId id="287" r:id="rId45"/>
    <p:sldId id="288" r:id="rId46"/>
    <p:sldId id="289" r:id="rId47"/>
    <p:sldId id="290" r:id="rId48"/>
    <p:sldId id="291" r:id="rId49"/>
    <p:sldId id="292" r:id="rId50"/>
    <p:sldId id="293" r:id="rId51"/>
    <p:sldId id="294" r:id="rId52"/>
    <p:sldId id="295" r:id="rId53"/>
    <p:sldId id="296" r:id="rId54"/>
    <p:sldId id="297" r:id="rId55"/>
    <p:sldId id="298" r:id="rId56"/>
    <p:sldId id="299" r:id="rId57"/>
    <p:sldId id="300" r:id="rId58"/>
    <p:sldId id="301" r:id="rId59"/>
    <p:sldId id="302" r:id="rId60"/>
    <p:sldId id="303" r:id="rId61"/>
    <p:sldId id="304" r:id="rId62"/>
    <p:sldId id="305" r:id="rId63"/>
    <p:sldId id="306" r:id="rId64"/>
    <p:sldId id="307" r:id="rId65"/>
    <p:sldId id="308" r:id="rId66"/>
    <p:sldId id="309" r:id="rId67"/>
    <p:sldId id="310" r:id="rId68"/>
    <p:sldId id="311" r:id="rId69"/>
  </p:sldIdLst>
  <p:sldSz cx="9144000" cy="5143500" type="screen16x9"/>
  <p:notesSz cx="6858000" cy="9144000"/>
  <p:embeddedFontLst>
    <p:embeddedFont>
      <p:font typeface="Amatic SC" panose="020B0604020202020204" charset="-79"/>
      <p:regular r:id="rId71"/>
      <p:bold r:id="rId72"/>
    </p:embeddedFont>
    <p:embeddedFont>
      <p:font typeface="Bebas Neue" panose="020B0604020202020204" charset="0"/>
      <p:regular r:id="rId73"/>
    </p:embeddedFont>
    <p:embeddedFont>
      <p:font typeface="Bowlby One SC" panose="020B0604020202020204" charset="0"/>
      <p:regular r:id="rId74"/>
    </p:embeddedFont>
    <p:embeddedFont>
      <p:font typeface="Calibri" panose="020F0502020204030204" pitchFamily="34" charset="0"/>
      <p:regular r:id="rId75"/>
      <p:bold r:id="rId76"/>
      <p:italic r:id="rId77"/>
      <p:boldItalic r:id="rId78"/>
    </p:embeddedFont>
    <p:embeddedFont>
      <p:font typeface="Open Sans" panose="020B0604020202020204" charset="0"/>
      <p:regular r:id="rId79"/>
      <p:bold r:id="rId80"/>
      <p:italic r:id="rId81"/>
      <p:boldItalic r:id="rId82"/>
    </p:embeddedFont>
    <p:embeddedFont>
      <p:font typeface="Proxima Nova" panose="020B0604020202020204" charset="0"/>
      <p:regular r:id="rId83"/>
      <p:bold r:id="rId84"/>
      <p:italic r:id="rId85"/>
      <p:boldItalic r:id="rId86"/>
    </p:embeddedFont>
    <p:embeddedFont>
      <p:font typeface="Proxima Nova Semibold" panose="020B0604020202020204" charset="0"/>
      <p:regular r:id="rId87"/>
      <p:bold r:id="rId88"/>
      <p:boldItalic r:id="rId89"/>
    </p:embeddedFont>
    <p:embeddedFont>
      <p:font typeface="Roboto Condensed Light" panose="020B0604020202020204" charset="0"/>
      <p:regular r:id="rId90"/>
      <p:italic r:id="rId91"/>
    </p:embeddedFont>
    <p:embeddedFont>
      <p:font typeface="Roboto Medium" panose="020B0604020202020204" charset="0"/>
      <p:regular r:id="rId92"/>
      <p:bold r:id="rId93"/>
      <p:italic r:id="rId94"/>
      <p:boldItalic r:id="rId95"/>
    </p:embeddedFont>
    <p:embeddedFont>
      <p:font typeface="Rubik" panose="020B0604020202020204" charset="-79"/>
      <p:regular r:id="rId96"/>
      <p:bold r:id="rId97"/>
      <p:italic r:id="rId98"/>
      <p:boldItalic r:id="rId99"/>
    </p:embeddedFont>
  </p:embeddedFontLst>
  <p:custDataLst>
    <p:tags r:id="rId100"/>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1334E86-836B-44BC-AB39-24E61F0615FB}">
  <a:tblStyle styleId="{71334E86-836B-44BC-AB39-24E61F0615F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5" d="100"/>
          <a:sy n="85" d="100"/>
        </p:scale>
        <p:origin x="966"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14.fntdata"/><Relationship Id="rId89" Type="http://schemas.openxmlformats.org/officeDocument/2006/relationships/font" Target="fonts/font19.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4.fntdata"/><Relationship Id="rId79" Type="http://schemas.openxmlformats.org/officeDocument/2006/relationships/font" Target="fonts/font9.fntdata"/><Relationship Id="rId102" Type="http://schemas.openxmlformats.org/officeDocument/2006/relationships/viewProps" Target="viewProps.xml"/><Relationship Id="rId5" Type="http://schemas.openxmlformats.org/officeDocument/2006/relationships/slide" Target="slides/slide3.xml"/><Relationship Id="rId90" Type="http://schemas.openxmlformats.org/officeDocument/2006/relationships/font" Target="fonts/font20.fntdata"/><Relationship Id="rId95" Type="http://schemas.openxmlformats.org/officeDocument/2006/relationships/font" Target="fonts/font25.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font" Target="fonts/font10.fntdata"/><Relationship Id="rId85" Type="http://schemas.openxmlformats.org/officeDocument/2006/relationships/font" Target="fonts/font15.fntdata"/><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notesMaster" Target="notesMasters/notesMaster1.xml"/><Relationship Id="rId75" Type="http://schemas.openxmlformats.org/officeDocument/2006/relationships/font" Target="fonts/font5.fntdata"/><Relationship Id="rId83" Type="http://schemas.openxmlformats.org/officeDocument/2006/relationships/font" Target="fonts/font13.fntdata"/><Relationship Id="rId88" Type="http://schemas.openxmlformats.org/officeDocument/2006/relationships/font" Target="fonts/font18.fntdata"/><Relationship Id="rId91" Type="http://schemas.openxmlformats.org/officeDocument/2006/relationships/font" Target="fonts/font21.fntdata"/><Relationship Id="rId96" Type="http://schemas.openxmlformats.org/officeDocument/2006/relationships/font" Target="fonts/font26.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font" Target="fonts/font3.fntdata"/><Relationship Id="rId78" Type="http://schemas.openxmlformats.org/officeDocument/2006/relationships/font" Target="fonts/font8.fntdata"/><Relationship Id="rId81" Type="http://schemas.openxmlformats.org/officeDocument/2006/relationships/font" Target="fonts/font11.fntdata"/><Relationship Id="rId86" Type="http://schemas.openxmlformats.org/officeDocument/2006/relationships/font" Target="fonts/font16.fntdata"/><Relationship Id="rId94" Type="http://schemas.openxmlformats.org/officeDocument/2006/relationships/font" Target="fonts/font24.fntdata"/><Relationship Id="rId99" Type="http://schemas.openxmlformats.org/officeDocument/2006/relationships/font" Target="fonts/font29.fntdata"/><Relationship Id="rId10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6.fntdata"/><Relationship Id="rId97" Type="http://schemas.openxmlformats.org/officeDocument/2006/relationships/font" Target="fonts/font27.fntdata"/><Relationship Id="rId104"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font" Target="fonts/font1.fntdata"/><Relationship Id="rId92" Type="http://schemas.openxmlformats.org/officeDocument/2006/relationships/font" Target="fonts/font22.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17.fntdata"/><Relationship Id="rId61" Type="http://schemas.openxmlformats.org/officeDocument/2006/relationships/slide" Target="slides/slide59.xml"/><Relationship Id="rId82" Type="http://schemas.openxmlformats.org/officeDocument/2006/relationships/font" Target="fonts/font12.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7.fntdata"/><Relationship Id="rId100" Type="http://schemas.openxmlformats.org/officeDocument/2006/relationships/tags" Target="tags/tag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2.fntdata"/><Relationship Id="rId93" Type="http://schemas.openxmlformats.org/officeDocument/2006/relationships/font" Target="fonts/font23.fntdata"/><Relationship Id="rId98" Type="http://schemas.openxmlformats.org/officeDocument/2006/relationships/font" Target="fonts/font28.fntdata"/><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3"/>
        <p:cNvGrpSpPr/>
        <p:nvPr/>
      </p:nvGrpSpPr>
      <p:grpSpPr>
        <a:xfrm>
          <a:off x="0" y="0"/>
          <a:ext cx="0" cy="0"/>
          <a:chOff x="0" y="0"/>
          <a:chExt cx="0" cy="0"/>
        </a:xfrm>
      </p:grpSpPr>
      <p:sp>
        <p:nvSpPr>
          <p:cNvPr id="1854" name="Google Shape;1854;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5" name="Google Shape;1855;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6"/>
        <p:cNvGrpSpPr/>
        <p:nvPr/>
      </p:nvGrpSpPr>
      <p:grpSpPr>
        <a:xfrm>
          <a:off x="0" y="0"/>
          <a:ext cx="0" cy="0"/>
          <a:chOff x="0" y="0"/>
          <a:chExt cx="0" cy="0"/>
        </a:xfrm>
      </p:grpSpPr>
      <p:sp>
        <p:nvSpPr>
          <p:cNvPr id="2277" name="Google Shape;2277;gd362d286f3_1_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8" name="Google Shape;2278;gd362d286f3_1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3"/>
        <p:cNvGrpSpPr/>
        <p:nvPr/>
      </p:nvGrpSpPr>
      <p:grpSpPr>
        <a:xfrm>
          <a:off x="0" y="0"/>
          <a:ext cx="0" cy="0"/>
          <a:chOff x="0" y="0"/>
          <a:chExt cx="0" cy="0"/>
        </a:xfrm>
      </p:grpSpPr>
      <p:sp>
        <p:nvSpPr>
          <p:cNvPr id="2354" name="Google Shape;2354;gd362d286f3_1_1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5" name="Google Shape;235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6"/>
        <p:cNvGrpSpPr/>
        <p:nvPr/>
      </p:nvGrpSpPr>
      <p:grpSpPr>
        <a:xfrm>
          <a:off x="0" y="0"/>
          <a:ext cx="0" cy="0"/>
          <a:chOff x="0" y="0"/>
          <a:chExt cx="0" cy="0"/>
        </a:xfrm>
      </p:grpSpPr>
      <p:sp>
        <p:nvSpPr>
          <p:cNvPr id="2447" name="Google Shape;2447;gecc7082a34_0_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8" name="Google Shape;2448;gecc7082a34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p:cNvGrpSpPr/>
        <p:nvPr/>
      </p:nvGrpSpPr>
      <p:grpSpPr>
        <a:xfrm>
          <a:off x="0" y="0"/>
          <a:ext cx="0" cy="0"/>
          <a:chOff x="0" y="0"/>
          <a:chExt cx="0" cy="0"/>
        </a:xfrm>
      </p:grpSpPr>
      <p:sp>
        <p:nvSpPr>
          <p:cNvPr id="2505" name="Google Shape;2505;gd362d286f3_1_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d362d286f3_1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6"/>
        <p:cNvGrpSpPr/>
        <p:nvPr/>
      </p:nvGrpSpPr>
      <p:grpSpPr>
        <a:xfrm>
          <a:off x="0" y="0"/>
          <a:ext cx="0" cy="0"/>
          <a:chOff x="0" y="0"/>
          <a:chExt cx="0" cy="0"/>
        </a:xfrm>
      </p:grpSpPr>
      <p:sp>
        <p:nvSpPr>
          <p:cNvPr id="2607" name="Google Shape;2607;gecc7082a34_0_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8" name="Google Shape;2608;gecc7082a34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9"/>
        <p:cNvGrpSpPr/>
        <p:nvPr/>
      </p:nvGrpSpPr>
      <p:grpSpPr>
        <a:xfrm>
          <a:off x="0" y="0"/>
          <a:ext cx="0" cy="0"/>
          <a:chOff x="0" y="0"/>
          <a:chExt cx="0" cy="0"/>
        </a:xfrm>
      </p:grpSpPr>
      <p:sp>
        <p:nvSpPr>
          <p:cNvPr id="2650" name="Google Shape;2650;gd362d286f3_1_2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1" name="Google Shape;2651;gd362d286f3_1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0"/>
        <p:cNvGrpSpPr/>
        <p:nvPr/>
      </p:nvGrpSpPr>
      <p:grpSpPr>
        <a:xfrm>
          <a:off x="0" y="0"/>
          <a:ext cx="0" cy="0"/>
          <a:chOff x="0" y="0"/>
          <a:chExt cx="0" cy="0"/>
        </a:xfrm>
      </p:grpSpPr>
      <p:sp>
        <p:nvSpPr>
          <p:cNvPr id="2691" name="Google Shape;2691;gd362d286f3_1_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2" name="Google Shape;2692;gd362d286f3_1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5"/>
        <p:cNvGrpSpPr/>
        <p:nvPr/>
      </p:nvGrpSpPr>
      <p:grpSpPr>
        <a:xfrm>
          <a:off x="0" y="0"/>
          <a:ext cx="0" cy="0"/>
          <a:chOff x="0" y="0"/>
          <a:chExt cx="0" cy="0"/>
        </a:xfrm>
      </p:grpSpPr>
      <p:sp>
        <p:nvSpPr>
          <p:cNvPr id="2696" name="Google Shape;2696;gd362d286f3_1_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7" name="Google Shape;2697;gd362d286f3_1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2"/>
        <p:cNvGrpSpPr/>
        <p:nvPr/>
      </p:nvGrpSpPr>
      <p:grpSpPr>
        <a:xfrm>
          <a:off x="0" y="0"/>
          <a:ext cx="0" cy="0"/>
          <a:chOff x="0" y="0"/>
          <a:chExt cx="0" cy="0"/>
        </a:xfrm>
      </p:grpSpPr>
      <p:sp>
        <p:nvSpPr>
          <p:cNvPr id="2703" name="Google Shape;2703;gecc7082a34_0_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4" name="Google Shape;2704;gecc7082a34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9"/>
        <p:cNvGrpSpPr/>
        <p:nvPr/>
      </p:nvGrpSpPr>
      <p:grpSpPr>
        <a:xfrm>
          <a:off x="0" y="0"/>
          <a:ext cx="0" cy="0"/>
          <a:chOff x="0" y="0"/>
          <a:chExt cx="0" cy="0"/>
        </a:xfrm>
      </p:grpSpPr>
      <p:sp>
        <p:nvSpPr>
          <p:cNvPr id="2710" name="Google Shape;2710;gecc7082a34_0_1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1" name="Google Shape;2711;gecc7082a34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2"/>
        <p:cNvGrpSpPr/>
        <p:nvPr/>
      </p:nvGrpSpPr>
      <p:grpSpPr>
        <a:xfrm>
          <a:off x="0" y="0"/>
          <a:ext cx="0" cy="0"/>
          <a:chOff x="0" y="0"/>
          <a:chExt cx="0" cy="0"/>
        </a:xfrm>
      </p:grpSpPr>
      <p:sp>
        <p:nvSpPr>
          <p:cNvPr id="1953" name="Google Shape;1953;gd362d286f3_1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4" name="Google Shape;1954;gd362d286f3_1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6"/>
        <p:cNvGrpSpPr/>
        <p:nvPr/>
      </p:nvGrpSpPr>
      <p:grpSpPr>
        <a:xfrm>
          <a:off x="0" y="0"/>
          <a:ext cx="0" cy="0"/>
          <a:chOff x="0" y="0"/>
          <a:chExt cx="0" cy="0"/>
        </a:xfrm>
      </p:grpSpPr>
      <p:sp>
        <p:nvSpPr>
          <p:cNvPr id="2717" name="Google Shape;2717;gecc7082a34_0_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8" name="Google Shape;2718;gecc7082a34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9"/>
        <p:cNvGrpSpPr/>
        <p:nvPr/>
      </p:nvGrpSpPr>
      <p:grpSpPr>
        <a:xfrm>
          <a:off x="0" y="0"/>
          <a:ext cx="0" cy="0"/>
          <a:chOff x="0" y="0"/>
          <a:chExt cx="0" cy="0"/>
        </a:xfrm>
      </p:grpSpPr>
      <p:sp>
        <p:nvSpPr>
          <p:cNvPr id="2760" name="Google Shape;2760;gd362d286f3_1_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1" name="Google Shape;2761;gd362d286f3_1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9"/>
        <p:cNvGrpSpPr/>
        <p:nvPr/>
      </p:nvGrpSpPr>
      <p:grpSpPr>
        <a:xfrm>
          <a:off x="0" y="0"/>
          <a:ext cx="0" cy="0"/>
          <a:chOff x="0" y="0"/>
          <a:chExt cx="0" cy="0"/>
        </a:xfrm>
      </p:grpSpPr>
      <p:sp>
        <p:nvSpPr>
          <p:cNvPr id="2790" name="Google Shape;2790;gd362d286f3_1_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1" name="Google Shape;2791;gd362d286f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9"/>
        <p:cNvGrpSpPr/>
        <p:nvPr/>
      </p:nvGrpSpPr>
      <p:grpSpPr>
        <a:xfrm>
          <a:off x="0" y="0"/>
          <a:ext cx="0" cy="0"/>
          <a:chOff x="0" y="0"/>
          <a:chExt cx="0" cy="0"/>
        </a:xfrm>
      </p:grpSpPr>
      <p:sp>
        <p:nvSpPr>
          <p:cNvPr id="2800" name="Google Shape;2800;gd362d286f3_1_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1" name="Google Shape;2801;gd362d286f3_1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2"/>
        <p:cNvGrpSpPr/>
        <p:nvPr/>
      </p:nvGrpSpPr>
      <p:grpSpPr>
        <a:xfrm>
          <a:off x="0" y="0"/>
          <a:ext cx="0" cy="0"/>
          <a:chOff x="0" y="0"/>
          <a:chExt cx="0" cy="0"/>
        </a:xfrm>
      </p:grpSpPr>
      <p:sp>
        <p:nvSpPr>
          <p:cNvPr id="2823" name="Google Shape;2823;gd362d286f3_1_1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4" name="Google Shape;2824;gd362d286f3_1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1"/>
        <p:cNvGrpSpPr/>
        <p:nvPr/>
      </p:nvGrpSpPr>
      <p:grpSpPr>
        <a:xfrm>
          <a:off x="0" y="0"/>
          <a:ext cx="0" cy="0"/>
          <a:chOff x="0" y="0"/>
          <a:chExt cx="0" cy="0"/>
        </a:xfrm>
      </p:grpSpPr>
      <p:sp>
        <p:nvSpPr>
          <p:cNvPr id="2832" name="Google Shape;2832;gd362d286f3_1_2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3" name="Google Shape;2833;gd362d286f3_1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1"/>
        <p:cNvGrpSpPr/>
        <p:nvPr/>
      </p:nvGrpSpPr>
      <p:grpSpPr>
        <a:xfrm>
          <a:off x="0" y="0"/>
          <a:ext cx="0" cy="0"/>
          <a:chOff x="0" y="0"/>
          <a:chExt cx="0" cy="0"/>
        </a:xfrm>
      </p:grpSpPr>
      <p:sp>
        <p:nvSpPr>
          <p:cNvPr id="2842" name="Google Shape;2842;gd362d286f3_1_2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3" name="Google Shape;2843;gd362d286f3_1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2"/>
        <p:cNvGrpSpPr/>
        <p:nvPr/>
      </p:nvGrpSpPr>
      <p:grpSpPr>
        <a:xfrm>
          <a:off x="0" y="0"/>
          <a:ext cx="0" cy="0"/>
          <a:chOff x="0" y="0"/>
          <a:chExt cx="0" cy="0"/>
        </a:xfrm>
      </p:grpSpPr>
      <p:sp>
        <p:nvSpPr>
          <p:cNvPr id="2853" name="Google Shape;2853;gd362d286f3_1_2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4" name="Google Shape;2854;gd362d286f3_1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2"/>
        <p:cNvGrpSpPr/>
        <p:nvPr/>
      </p:nvGrpSpPr>
      <p:grpSpPr>
        <a:xfrm>
          <a:off x="0" y="0"/>
          <a:ext cx="0" cy="0"/>
          <a:chOff x="0" y="0"/>
          <a:chExt cx="0" cy="0"/>
        </a:xfrm>
      </p:grpSpPr>
      <p:sp>
        <p:nvSpPr>
          <p:cNvPr id="2863" name="Google Shape;2863;gd362d286f3_1_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4" name="Google Shape;2864;gd362d286f3_1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8"/>
        <p:cNvGrpSpPr/>
        <p:nvPr/>
      </p:nvGrpSpPr>
      <p:grpSpPr>
        <a:xfrm>
          <a:off x="0" y="0"/>
          <a:ext cx="0" cy="0"/>
          <a:chOff x="0" y="0"/>
          <a:chExt cx="0" cy="0"/>
        </a:xfrm>
      </p:grpSpPr>
      <p:sp>
        <p:nvSpPr>
          <p:cNvPr id="2929" name="Google Shape;2929;gd362d286f3_1_1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0" name="Google Shape;2930;gd362d286f3_1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8"/>
        <p:cNvGrpSpPr/>
        <p:nvPr/>
      </p:nvGrpSpPr>
      <p:grpSpPr>
        <a:xfrm>
          <a:off x="0" y="0"/>
          <a:ext cx="0" cy="0"/>
          <a:chOff x="0" y="0"/>
          <a:chExt cx="0" cy="0"/>
        </a:xfrm>
      </p:grpSpPr>
      <p:sp>
        <p:nvSpPr>
          <p:cNvPr id="1959" name="Google Shape;1959;gd362d286f3_1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0" name="Google Shape;1960;gd362d286f3_1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9"/>
        <p:cNvGrpSpPr/>
        <p:nvPr/>
      </p:nvGrpSpPr>
      <p:grpSpPr>
        <a:xfrm>
          <a:off x="0" y="0"/>
          <a:ext cx="0" cy="0"/>
          <a:chOff x="0" y="0"/>
          <a:chExt cx="0" cy="0"/>
        </a:xfrm>
      </p:grpSpPr>
      <p:sp>
        <p:nvSpPr>
          <p:cNvPr id="2990" name="Google Shape;2990;gd362d286f3_1_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1" name="Google Shape;2991;gd362d286f3_1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7"/>
        <p:cNvGrpSpPr/>
        <p:nvPr/>
      </p:nvGrpSpPr>
      <p:grpSpPr>
        <a:xfrm>
          <a:off x="0" y="0"/>
          <a:ext cx="0" cy="0"/>
          <a:chOff x="0" y="0"/>
          <a:chExt cx="0" cy="0"/>
        </a:xfrm>
      </p:grpSpPr>
      <p:sp>
        <p:nvSpPr>
          <p:cNvPr id="3138" name="Google Shape;3138;gd362d286f3_1_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9" name="Google Shape;3139;gd362d286f3_1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2"/>
        <p:cNvGrpSpPr/>
        <p:nvPr/>
      </p:nvGrpSpPr>
      <p:grpSpPr>
        <a:xfrm>
          <a:off x="0" y="0"/>
          <a:ext cx="0" cy="0"/>
          <a:chOff x="0" y="0"/>
          <a:chExt cx="0" cy="0"/>
        </a:xfrm>
      </p:grpSpPr>
      <p:sp>
        <p:nvSpPr>
          <p:cNvPr id="3203" name="Google Shape;3203;gecc7082a34_0_1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4" name="Google Shape;3204;gecc7082a34_0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6"/>
        <p:cNvGrpSpPr/>
        <p:nvPr/>
      </p:nvGrpSpPr>
      <p:grpSpPr>
        <a:xfrm>
          <a:off x="0" y="0"/>
          <a:ext cx="0" cy="0"/>
          <a:chOff x="0" y="0"/>
          <a:chExt cx="0" cy="0"/>
        </a:xfrm>
      </p:grpSpPr>
      <p:sp>
        <p:nvSpPr>
          <p:cNvPr id="3287" name="Google Shape;3287;gd362d286f3_1_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8" name="Google Shape;3288;gd362d286f3_1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8"/>
        <p:cNvGrpSpPr/>
        <p:nvPr/>
      </p:nvGrpSpPr>
      <p:grpSpPr>
        <a:xfrm>
          <a:off x="0" y="0"/>
          <a:ext cx="0" cy="0"/>
          <a:chOff x="0" y="0"/>
          <a:chExt cx="0" cy="0"/>
        </a:xfrm>
      </p:grpSpPr>
      <p:sp>
        <p:nvSpPr>
          <p:cNvPr id="3309" name="Google Shape;3309;gecc7082a34_0_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0" name="Google Shape;3310;gecc7082a34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9"/>
        <p:cNvGrpSpPr/>
        <p:nvPr/>
      </p:nvGrpSpPr>
      <p:grpSpPr>
        <a:xfrm>
          <a:off x="0" y="0"/>
          <a:ext cx="0" cy="0"/>
          <a:chOff x="0" y="0"/>
          <a:chExt cx="0" cy="0"/>
        </a:xfrm>
      </p:grpSpPr>
      <p:sp>
        <p:nvSpPr>
          <p:cNvPr id="3410" name="Google Shape;3410;gd362d286f3_1_1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1" name="Google Shape;3411;gd362d286f3_1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0"/>
        <p:cNvGrpSpPr/>
        <p:nvPr/>
      </p:nvGrpSpPr>
      <p:grpSpPr>
        <a:xfrm>
          <a:off x="0" y="0"/>
          <a:ext cx="0" cy="0"/>
          <a:chOff x="0" y="0"/>
          <a:chExt cx="0" cy="0"/>
        </a:xfrm>
      </p:grpSpPr>
      <p:sp>
        <p:nvSpPr>
          <p:cNvPr id="3431" name="Google Shape;3431;ge2812c4e9a_1_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2" name="Google Shape;3432;ge2812c4e9a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2"/>
        <p:cNvGrpSpPr/>
        <p:nvPr/>
      </p:nvGrpSpPr>
      <p:grpSpPr>
        <a:xfrm>
          <a:off x="0" y="0"/>
          <a:ext cx="0" cy="0"/>
          <a:chOff x="0" y="0"/>
          <a:chExt cx="0" cy="0"/>
        </a:xfrm>
      </p:grpSpPr>
      <p:sp>
        <p:nvSpPr>
          <p:cNvPr id="4263" name="Google Shape;4263;ge2812c4e9a_1_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4" name="Google Shape;4264;ge2812c4e9a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8"/>
        <p:cNvGrpSpPr/>
        <p:nvPr/>
      </p:nvGrpSpPr>
      <p:grpSpPr>
        <a:xfrm>
          <a:off x="0" y="0"/>
          <a:ext cx="0" cy="0"/>
          <a:chOff x="0" y="0"/>
          <a:chExt cx="0" cy="0"/>
        </a:xfrm>
      </p:grpSpPr>
      <p:sp>
        <p:nvSpPr>
          <p:cNvPr id="4269" name="Google Shape;4269;ge2812c4e9a_1_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0" name="Google Shape;4270;ge2812c4e9a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6"/>
        <p:cNvGrpSpPr/>
        <p:nvPr/>
      </p:nvGrpSpPr>
      <p:grpSpPr>
        <a:xfrm>
          <a:off x="0" y="0"/>
          <a:ext cx="0" cy="0"/>
          <a:chOff x="0" y="0"/>
          <a:chExt cx="0" cy="0"/>
        </a:xfrm>
      </p:grpSpPr>
      <p:sp>
        <p:nvSpPr>
          <p:cNvPr id="4277" name="Google Shape;4277;g108268ec0ea_2_113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8" name="Google Shape;4278;g108268ec0ea_2_11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3"/>
        <p:cNvGrpSpPr/>
        <p:nvPr/>
      </p:nvGrpSpPr>
      <p:grpSpPr>
        <a:xfrm>
          <a:off x="0" y="0"/>
          <a:ext cx="0" cy="0"/>
          <a:chOff x="0" y="0"/>
          <a:chExt cx="0" cy="0"/>
        </a:xfrm>
      </p:grpSpPr>
      <p:sp>
        <p:nvSpPr>
          <p:cNvPr id="1994" name="Google Shape;1994;gd362d286f3_1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5" name="Google Shape;1995;gd362d286f3_1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3"/>
        <p:cNvGrpSpPr/>
        <p:nvPr/>
      </p:nvGrpSpPr>
      <p:grpSpPr>
        <a:xfrm>
          <a:off x="0" y="0"/>
          <a:ext cx="0" cy="0"/>
          <a:chOff x="0" y="0"/>
          <a:chExt cx="0" cy="0"/>
        </a:xfrm>
      </p:grpSpPr>
      <p:sp>
        <p:nvSpPr>
          <p:cNvPr id="4284" name="Google Shape;4284;g108268ec0ea_2_113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5" name="Google Shape;4285;g108268ec0ea_2_11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0"/>
        <p:cNvGrpSpPr/>
        <p:nvPr/>
      </p:nvGrpSpPr>
      <p:grpSpPr>
        <a:xfrm>
          <a:off x="0" y="0"/>
          <a:ext cx="0" cy="0"/>
          <a:chOff x="0" y="0"/>
          <a:chExt cx="0" cy="0"/>
        </a:xfrm>
      </p:grpSpPr>
      <p:sp>
        <p:nvSpPr>
          <p:cNvPr id="4291" name="Google Shape;4291;g108268ec0ea_2_113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2" name="Google Shape;4292;g108268ec0ea_2_11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3"/>
        <p:cNvGrpSpPr/>
        <p:nvPr/>
      </p:nvGrpSpPr>
      <p:grpSpPr>
        <a:xfrm>
          <a:off x="0" y="0"/>
          <a:ext cx="0" cy="0"/>
          <a:chOff x="0" y="0"/>
          <a:chExt cx="0" cy="0"/>
        </a:xfrm>
      </p:grpSpPr>
      <p:sp>
        <p:nvSpPr>
          <p:cNvPr id="4314" name="Google Shape;4314;g108268ec0ea_2_113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15" name="Google Shape;4315;g108268ec0ea_2_11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9"/>
        <p:cNvGrpSpPr/>
        <p:nvPr/>
      </p:nvGrpSpPr>
      <p:grpSpPr>
        <a:xfrm>
          <a:off x="0" y="0"/>
          <a:ext cx="0" cy="0"/>
          <a:chOff x="0" y="0"/>
          <a:chExt cx="0" cy="0"/>
        </a:xfrm>
      </p:grpSpPr>
      <p:sp>
        <p:nvSpPr>
          <p:cNvPr id="4330" name="Google Shape;4330;g108268ec0ea_2_113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1" name="Google Shape;4331;g108268ec0ea_2_11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8"/>
        <p:cNvGrpSpPr/>
        <p:nvPr/>
      </p:nvGrpSpPr>
      <p:grpSpPr>
        <a:xfrm>
          <a:off x="0" y="0"/>
          <a:ext cx="0" cy="0"/>
          <a:chOff x="0" y="0"/>
          <a:chExt cx="0" cy="0"/>
        </a:xfrm>
      </p:grpSpPr>
      <p:sp>
        <p:nvSpPr>
          <p:cNvPr id="4669" name="Google Shape;4669;g108268ec0ea_2_117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0" name="Google Shape;4670;g108268ec0ea_2_117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5"/>
        <p:cNvGrpSpPr/>
        <p:nvPr/>
      </p:nvGrpSpPr>
      <p:grpSpPr>
        <a:xfrm>
          <a:off x="0" y="0"/>
          <a:ext cx="0" cy="0"/>
          <a:chOff x="0" y="0"/>
          <a:chExt cx="0" cy="0"/>
        </a:xfrm>
      </p:grpSpPr>
      <p:sp>
        <p:nvSpPr>
          <p:cNvPr id="7456" name="Google Shape;7456;g108268ec0ea_2_145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7" name="Google Shape;7457;g108268ec0ea_2_145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4"/>
        <p:cNvGrpSpPr/>
        <p:nvPr/>
      </p:nvGrpSpPr>
      <p:grpSpPr>
        <a:xfrm>
          <a:off x="0" y="0"/>
          <a:ext cx="0" cy="0"/>
          <a:chOff x="0" y="0"/>
          <a:chExt cx="0" cy="0"/>
        </a:xfrm>
      </p:grpSpPr>
      <p:sp>
        <p:nvSpPr>
          <p:cNvPr id="7875" name="Google Shape;7875;g108268ec0ea_2_149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6" name="Google Shape;7876;g108268ec0ea_2_14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44"/>
        <p:cNvGrpSpPr/>
        <p:nvPr/>
      </p:nvGrpSpPr>
      <p:grpSpPr>
        <a:xfrm>
          <a:off x="0" y="0"/>
          <a:ext cx="0" cy="0"/>
          <a:chOff x="0" y="0"/>
          <a:chExt cx="0" cy="0"/>
        </a:xfrm>
      </p:grpSpPr>
      <p:sp>
        <p:nvSpPr>
          <p:cNvPr id="8045" name="Google Shape;8045;g108268ec0ea_2_150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46" name="Google Shape;8046;g108268ec0ea_2_150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9"/>
        <p:cNvGrpSpPr/>
        <p:nvPr/>
      </p:nvGrpSpPr>
      <p:grpSpPr>
        <a:xfrm>
          <a:off x="0" y="0"/>
          <a:ext cx="0" cy="0"/>
          <a:chOff x="0" y="0"/>
          <a:chExt cx="0" cy="0"/>
        </a:xfrm>
      </p:grpSpPr>
      <p:sp>
        <p:nvSpPr>
          <p:cNvPr id="8450" name="Google Shape;8450;g108268ec0ea_2_154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1" name="Google Shape;8451;g108268ec0ea_2_154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9"/>
        <p:cNvGrpSpPr/>
        <p:nvPr/>
      </p:nvGrpSpPr>
      <p:grpSpPr>
        <a:xfrm>
          <a:off x="0" y="0"/>
          <a:ext cx="0" cy="0"/>
          <a:chOff x="0" y="0"/>
          <a:chExt cx="0" cy="0"/>
        </a:xfrm>
      </p:grpSpPr>
      <p:sp>
        <p:nvSpPr>
          <p:cNvPr id="8830" name="Google Shape;8830;g108268ec0ea_2_158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1" name="Google Shape;8831;g108268ec0ea_2_15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4"/>
        <p:cNvGrpSpPr/>
        <p:nvPr/>
      </p:nvGrpSpPr>
      <p:grpSpPr>
        <a:xfrm>
          <a:off x="0" y="0"/>
          <a:ext cx="0" cy="0"/>
          <a:chOff x="0" y="0"/>
          <a:chExt cx="0" cy="0"/>
        </a:xfrm>
      </p:grpSpPr>
      <p:sp>
        <p:nvSpPr>
          <p:cNvPr id="2095" name="Google Shape;2095;gd362d286f3_1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6" name="Google Shape;2096;gd362d286f3_1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3"/>
        <p:cNvGrpSpPr/>
        <p:nvPr/>
      </p:nvGrpSpPr>
      <p:grpSpPr>
        <a:xfrm>
          <a:off x="0" y="0"/>
          <a:ext cx="0" cy="0"/>
          <a:chOff x="0" y="0"/>
          <a:chExt cx="0" cy="0"/>
        </a:xfrm>
      </p:grpSpPr>
      <p:sp>
        <p:nvSpPr>
          <p:cNvPr id="9244" name="Google Shape;9244;g108268ec0ea_2_162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5" name="Google Shape;9245;g108268ec0ea_2_16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04"/>
        <p:cNvGrpSpPr/>
        <p:nvPr/>
      </p:nvGrpSpPr>
      <p:grpSpPr>
        <a:xfrm>
          <a:off x="0" y="0"/>
          <a:ext cx="0" cy="0"/>
          <a:chOff x="0" y="0"/>
          <a:chExt cx="0" cy="0"/>
        </a:xfrm>
      </p:grpSpPr>
      <p:sp>
        <p:nvSpPr>
          <p:cNvPr id="9605" name="Google Shape;9605;g108268ec0ea_2_166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06" name="Google Shape;9606;g108268ec0ea_2_16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14"/>
        <p:cNvGrpSpPr/>
        <p:nvPr/>
      </p:nvGrpSpPr>
      <p:grpSpPr>
        <a:xfrm>
          <a:off x="0" y="0"/>
          <a:ext cx="0" cy="0"/>
          <a:chOff x="0" y="0"/>
          <a:chExt cx="0" cy="0"/>
        </a:xfrm>
      </p:grpSpPr>
      <p:sp>
        <p:nvSpPr>
          <p:cNvPr id="10115" name="Google Shape;10115;g108268ec0ea_2_171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16" name="Google Shape;10116;g108268ec0ea_2_17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4"/>
        <p:cNvGrpSpPr/>
        <p:nvPr/>
      </p:nvGrpSpPr>
      <p:grpSpPr>
        <a:xfrm>
          <a:off x="0" y="0"/>
          <a:ext cx="0" cy="0"/>
          <a:chOff x="0" y="0"/>
          <a:chExt cx="0" cy="0"/>
        </a:xfrm>
      </p:grpSpPr>
      <p:sp>
        <p:nvSpPr>
          <p:cNvPr id="10735" name="Google Shape;10735;g108268ec0ea_2_177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6" name="Google Shape;10736;g108268ec0ea_2_177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28"/>
        <p:cNvGrpSpPr/>
        <p:nvPr/>
      </p:nvGrpSpPr>
      <p:grpSpPr>
        <a:xfrm>
          <a:off x="0" y="0"/>
          <a:ext cx="0" cy="0"/>
          <a:chOff x="0" y="0"/>
          <a:chExt cx="0" cy="0"/>
        </a:xfrm>
      </p:grpSpPr>
      <p:sp>
        <p:nvSpPr>
          <p:cNvPr id="11329" name="Google Shape;11329;g108268ec0ea_2_183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0" name="Google Shape;11330;g108268ec0ea_2_18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9"/>
        <p:cNvGrpSpPr/>
        <p:nvPr/>
      </p:nvGrpSpPr>
      <p:grpSpPr>
        <a:xfrm>
          <a:off x="0" y="0"/>
          <a:ext cx="0" cy="0"/>
          <a:chOff x="0" y="0"/>
          <a:chExt cx="0" cy="0"/>
        </a:xfrm>
      </p:grpSpPr>
      <p:sp>
        <p:nvSpPr>
          <p:cNvPr id="11650" name="Google Shape;11650;g108268ec0ea_2_186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51" name="Google Shape;11651;g108268ec0ea_2_18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57"/>
        <p:cNvGrpSpPr/>
        <p:nvPr/>
      </p:nvGrpSpPr>
      <p:grpSpPr>
        <a:xfrm>
          <a:off x="0" y="0"/>
          <a:ext cx="0" cy="0"/>
          <a:chOff x="0" y="0"/>
          <a:chExt cx="0" cy="0"/>
        </a:xfrm>
      </p:grpSpPr>
      <p:sp>
        <p:nvSpPr>
          <p:cNvPr id="11958" name="Google Shape;11958;g108268ec0ea_2_206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9" name="Google Shape;11959;g108268ec0ea_2_20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4"/>
        <p:cNvGrpSpPr/>
        <p:nvPr/>
      </p:nvGrpSpPr>
      <p:grpSpPr>
        <a:xfrm>
          <a:off x="0" y="0"/>
          <a:ext cx="0" cy="0"/>
          <a:chOff x="0" y="0"/>
          <a:chExt cx="0" cy="0"/>
        </a:xfrm>
      </p:grpSpPr>
      <p:sp>
        <p:nvSpPr>
          <p:cNvPr id="2125" name="Google Shape;2125;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6" name="Google Shape;2126;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3"/>
        <p:cNvGrpSpPr/>
        <p:nvPr/>
      </p:nvGrpSpPr>
      <p:grpSpPr>
        <a:xfrm>
          <a:off x="0" y="0"/>
          <a:ext cx="0" cy="0"/>
          <a:chOff x="0" y="0"/>
          <a:chExt cx="0" cy="0"/>
        </a:xfrm>
      </p:grpSpPr>
      <p:sp>
        <p:nvSpPr>
          <p:cNvPr id="2144" name="Google Shape;2144;gd362d286f3_1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5" name="Google Shape;2145;gd362d286f3_1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0"/>
        <p:cNvGrpSpPr/>
        <p:nvPr/>
      </p:nvGrpSpPr>
      <p:grpSpPr>
        <a:xfrm>
          <a:off x="0" y="0"/>
          <a:ext cx="0" cy="0"/>
          <a:chOff x="0" y="0"/>
          <a:chExt cx="0" cy="0"/>
        </a:xfrm>
      </p:grpSpPr>
      <p:sp>
        <p:nvSpPr>
          <p:cNvPr id="2201" name="Google Shape;2201;gd362d286f3_1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2" name="Google Shape;2202;gd362d286f3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6"/>
        <p:cNvGrpSpPr/>
        <p:nvPr/>
      </p:nvGrpSpPr>
      <p:grpSpPr>
        <a:xfrm>
          <a:off x="0" y="0"/>
          <a:ext cx="0" cy="0"/>
          <a:chOff x="0" y="0"/>
          <a:chExt cx="0" cy="0"/>
        </a:xfrm>
      </p:grpSpPr>
      <p:sp>
        <p:nvSpPr>
          <p:cNvPr id="2237" name="Google Shape;2237;gecc7082a34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8" name="Google Shape;2238;gecc7082a34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rot="10800000">
            <a:off x="7203450" y="3495159"/>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flipH="1">
            <a:off x="7891017" y="4158658"/>
            <a:ext cx="1586103" cy="1254916"/>
            <a:chOff x="2677900" y="3105300"/>
            <a:chExt cx="1079275" cy="853975"/>
          </a:xfrm>
        </p:grpSpPr>
        <p:sp>
          <p:nvSpPr>
            <p:cNvPr id="11" name="Google Shape;11;p2"/>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4;p2"/>
          <p:cNvSpPr/>
          <p:nvPr/>
        </p:nvSpPr>
        <p:spPr>
          <a:xfrm>
            <a:off x="-76200" y="-232441"/>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78372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0800000">
            <a:off x="-580902" y="3495162"/>
            <a:ext cx="2383680" cy="1918413"/>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 name="Google Shape;17;p2"/>
          <p:cNvGrpSpPr/>
          <p:nvPr/>
        </p:nvGrpSpPr>
        <p:grpSpPr>
          <a:xfrm>
            <a:off x="-150" y="4162467"/>
            <a:ext cx="1327545" cy="980992"/>
            <a:chOff x="3375100" y="4079200"/>
            <a:chExt cx="791100" cy="584550"/>
          </a:xfrm>
        </p:grpSpPr>
        <p:sp>
          <p:nvSpPr>
            <p:cNvPr id="18" name="Google Shape;18;p2"/>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20;p2"/>
          <p:cNvSpPr/>
          <p:nvPr/>
        </p:nvSpPr>
        <p:spPr>
          <a:xfrm>
            <a:off x="3240150" y="9050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538625" y="5956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10800000">
            <a:off x="7403700" y="5956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54300" y="266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36250" y="155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10800000">
            <a:off x="3156325" y="436591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10800000">
            <a:off x="3936400" y="469536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flipH="1">
            <a:off x="5870675" y="47380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flipH="1">
            <a:off x="6650750" y="436591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158050" y="323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214763" y="229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820650" y="7154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68750" y="20512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37900" y="31744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158050" y="486113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983100" y="4773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778575" y="44031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639763"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836225" y="32791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flipH="1">
            <a:off x="8836213" y="15512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flipH="1">
            <a:off x="8190000" y="14086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082700"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382200" y="1664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170513" y="2298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282350"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813025" y="7154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804400" y="74087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246450" y="29425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7087275" y="24405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txBox="1">
            <a:spLocks noGrp="1"/>
          </p:cNvSpPr>
          <p:nvPr>
            <p:ph type="ctrTitle"/>
          </p:nvPr>
        </p:nvSpPr>
        <p:spPr>
          <a:xfrm>
            <a:off x="1113225" y="1385400"/>
            <a:ext cx="6917700" cy="1828800"/>
          </a:xfrm>
          <a:prstGeom prst="rect">
            <a:avLst/>
          </a:prstGeom>
        </p:spPr>
        <p:txBody>
          <a:bodyPr spcFirstLastPara="1" wrap="square" lIns="0" tIns="0" rIns="0" bIns="0" anchor="ctr" anchorCtr="0">
            <a:noAutofit/>
          </a:bodyPr>
          <a:lstStyle>
            <a:lvl1pPr lvl="0" algn="ctr">
              <a:lnSpc>
                <a:spcPct val="80000"/>
              </a:lnSpc>
              <a:spcBef>
                <a:spcPts val="0"/>
              </a:spcBef>
              <a:spcAft>
                <a:spcPts val="0"/>
              </a:spcAft>
              <a:buClr>
                <a:srgbClr val="191919"/>
              </a:buClr>
              <a:buSzPts val="5200"/>
              <a:buNone/>
              <a:defRPr sz="75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53" name="Google Shape;53;p2"/>
          <p:cNvSpPr txBox="1">
            <a:spLocks noGrp="1"/>
          </p:cNvSpPr>
          <p:nvPr>
            <p:ph type="subTitle" idx="1"/>
          </p:nvPr>
        </p:nvSpPr>
        <p:spPr>
          <a:xfrm>
            <a:off x="2392500" y="3399900"/>
            <a:ext cx="4359000" cy="4095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title and description">
  <p:cSld name="1_Section title and description">
    <p:bg>
      <p:bgPr>
        <a:solidFill>
          <a:schemeClr val="lt1"/>
        </a:solidFill>
        <a:effectLst/>
      </p:bgPr>
    </p:bg>
    <p:spTree>
      <p:nvGrpSpPr>
        <p:cNvPr id="1" name="Shape 406"/>
        <p:cNvGrpSpPr/>
        <p:nvPr/>
      </p:nvGrpSpPr>
      <p:grpSpPr>
        <a:xfrm>
          <a:off x="0" y="0"/>
          <a:ext cx="0" cy="0"/>
          <a:chOff x="0" y="0"/>
          <a:chExt cx="0" cy="0"/>
        </a:xfrm>
      </p:grpSpPr>
      <p:grpSp>
        <p:nvGrpSpPr>
          <p:cNvPr id="407" name="Google Shape;407;p9"/>
          <p:cNvGrpSpPr/>
          <p:nvPr/>
        </p:nvGrpSpPr>
        <p:grpSpPr>
          <a:xfrm>
            <a:off x="-533501" y="-252931"/>
            <a:ext cx="10215719" cy="5673557"/>
            <a:chOff x="-533501" y="-252931"/>
            <a:chExt cx="10215719" cy="5673557"/>
          </a:xfrm>
        </p:grpSpPr>
        <p:grpSp>
          <p:nvGrpSpPr>
            <p:cNvPr id="408" name="Google Shape;408;p9"/>
            <p:cNvGrpSpPr/>
            <p:nvPr/>
          </p:nvGrpSpPr>
          <p:grpSpPr>
            <a:xfrm>
              <a:off x="-533501" y="-252931"/>
              <a:ext cx="10215719" cy="5673557"/>
              <a:chOff x="-533501" y="-252931"/>
              <a:chExt cx="10215719" cy="5673557"/>
            </a:xfrm>
          </p:grpSpPr>
          <p:sp>
            <p:nvSpPr>
              <p:cNvPr id="409" name="Google Shape;409;p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9"/>
              <p:cNvGrpSpPr/>
              <p:nvPr/>
            </p:nvGrpSpPr>
            <p:grpSpPr>
              <a:xfrm>
                <a:off x="-400151" y="4310629"/>
                <a:ext cx="1403273" cy="1109997"/>
                <a:chOff x="2677900" y="3105300"/>
                <a:chExt cx="1079275" cy="853975"/>
              </a:xfrm>
            </p:grpSpPr>
            <p:sp>
              <p:nvSpPr>
                <p:cNvPr id="411" name="Google Shape;411;p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 name="Google Shape;414;p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 name="Google Shape;415;p9"/>
              <p:cNvGrpSpPr/>
              <p:nvPr/>
            </p:nvGrpSpPr>
            <p:grpSpPr>
              <a:xfrm flipH="1">
                <a:off x="7998427" y="4312429"/>
                <a:ext cx="1171303" cy="864842"/>
                <a:chOff x="3375100" y="4079200"/>
                <a:chExt cx="791100" cy="584550"/>
              </a:xfrm>
            </p:grpSpPr>
            <p:sp>
              <p:nvSpPr>
                <p:cNvPr id="416" name="Google Shape;416;p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 name="Google Shape;418;p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9"/>
              <p:cNvGrpSpPr/>
              <p:nvPr/>
            </p:nvGrpSpPr>
            <p:grpSpPr>
              <a:xfrm rot="10800000">
                <a:off x="8145594" y="-252931"/>
                <a:ext cx="1403273" cy="1109997"/>
                <a:chOff x="2677900" y="3105300"/>
                <a:chExt cx="1079275" cy="853975"/>
              </a:xfrm>
            </p:grpSpPr>
            <p:sp>
              <p:nvSpPr>
                <p:cNvPr id="420" name="Google Shape;420;p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 name="Google Shape;423;p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 name="Google Shape;424;p9"/>
              <p:cNvGrpSpPr/>
              <p:nvPr/>
            </p:nvGrpSpPr>
            <p:grpSpPr>
              <a:xfrm rot="10800000" flipH="1">
                <a:off x="-21013" y="-9576"/>
                <a:ext cx="1171303" cy="864842"/>
                <a:chOff x="3375100" y="4079200"/>
                <a:chExt cx="791100" cy="584550"/>
              </a:xfrm>
            </p:grpSpPr>
            <p:sp>
              <p:nvSpPr>
                <p:cNvPr id="425" name="Google Shape;425;p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7" name="Google Shape;427;p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9"/>
            <p:cNvSpPr/>
            <p:nvPr/>
          </p:nvSpPr>
          <p:spPr>
            <a:xfrm>
              <a:off x="1304475" y="1751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9"/>
          <p:cNvSpPr txBox="1">
            <a:spLocks noGrp="1"/>
          </p:cNvSpPr>
          <p:nvPr>
            <p:ph type="title"/>
          </p:nvPr>
        </p:nvSpPr>
        <p:spPr>
          <a:xfrm>
            <a:off x="2103150" y="1543438"/>
            <a:ext cx="4937700" cy="11886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sz="11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0" name="Google Shape;460;p9"/>
          <p:cNvSpPr txBox="1">
            <a:spLocks noGrp="1"/>
          </p:cNvSpPr>
          <p:nvPr>
            <p:ph type="subTitle" idx="1"/>
          </p:nvPr>
        </p:nvSpPr>
        <p:spPr>
          <a:xfrm>
            <a:off x="1687250" y="2884450"/>
            <a:ext cx="5769600" cy="1151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3262412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1"/>
        </a:solidFill>
        <a:effectLst/>
      </p:bgPr>
    </p:bg>
    <p:spTree>
      <p:nvGrpSpPr>
        <p:cNvPr id="1" name="Shape 461"/>
        <p:cNvGrpSpPr/>
        <p:nvPr/>
      </p:nvGrpSpPr>
      <p:grpSpPr>
        <a:xfrm>
          <a:off x="0" y="0"/>
          <a:ext cx="0" cy="0"/>
          <a:chOff x="0" y="0"/>
          <a:chExt cx="0" cy="0"/>
        </a:xfrm>
      </p:grpSpPr>
      <p:sp>
        <p:nvSpPr>
          <p:cNvPr id="462" name="Google Shape;462;p10"/>
          <p:cNvSpPr/>
          <p:nvPr/>
        </p:nvSpPr>
        <p:spPr>
          <a:xfrm rot="-2700000">
            <a:off x="4371907" y="1290453"/>
            <a:ext cx="1389913" cy="1118652"/>
          </a:xfrm>
          <a:custGeom>
            <a:avLst/>
            <a:gdLst/>
            <a:ahLst/>
            <a:cxnLst/>
            <a:rect l="l" t="t" r="r" b="b"/>
            <a:pathLst>
              <a:path w="41360" h="33288" extrusionOk="0">
                <a:moveTo>
                  <a:pt x="18513" y="0"/>
                </a:moveTo>
                <a:cubicBezTo>
                  <a:pt x="16742" y="0"/>
                  <a:pt x="14972" y="432"/>
                  <a:pt x="13429" y="1305"/>
                </a:cubicBezTo>
                <a:cubicBezTo>
                  <a:pt x="10117" y="3178"/>
                  <a:pt x="7873" y="6726"/>
                  <a:pt x="8023" y="10513"/>
                </a:cubicBezTo>
                <a:cubicBezTo>
                  <a:pt x="10033" y="11044"/>
                  <a:pt x="11714" y="12600"/>
                  <a:pt x="12375" y="14580"/>
                </a:cubicBezTo>
                <a:cubicBezTo>
                  <a:pt x="13083" y="16698"/>
                  <a:pt x="12566" y="19133"/>
                  <a:pt x="11058" y="20782"/>
                </a:cubicBezTo>
                <a:cubicBezTo>
                  <a:pt x="10075" y="21856"/>
                  <a:pt x="8751" y="22483"/>
                  <a:pt x="7479" y="22483"/>
                </a:cubicBezTo>
                <a:cubicBezTo>
                  <a:pt x="7413" y="22483"/>
                  <a:pt x="7347" y="22481"/>
                  <a:pt x="7282" y="22478"/>
                </a:cubicBezTo>
                <a:cubicBezTo>
                  <a:pt x="5739" y="22399"/>
                  <a:pt x="4387" y="21342"/>
                  <a:pt x="4063" y="19963"/>
                </a:cubicBezTo>
                <a:cubicBezTo>
                  <a:pt x="3853" y="19067"/>
                  <a:pt x="4093" y="18073"/>
                  <a:pt x="4687" y="17371"/>
                </a:cubicBezTo>
                <a:cubicBezTo>
                  <a:pt x="5244" y="16713"/>
                  <a:pt x="6101" y="16320"/>
                  <a:pt x="6963" y="16320"/>
                </a:cubicBezTo>
                <a:cubicBezTo>
                  <a:pt x="7022" y="16320"/>
                  <a:pt x="7081" y="16322"/>
                  <a:pt x="7141" y="16325"/>
                </a:cubicBezTo>
                <a:cubicBezTo>
                  <a:pt x="7281" y="16336"/>
                  <a:pt x="7387" y="16455"/>
                  <a:pt x="7379" y="16596"/>
                </a:cubicBezTo>
                <a:cubicBezTo>
                  <a:pt x="7370" y="16731"/>
                  <a:pt x="7258" y="16836"/>
                  <a:pt x="7125" y="16836"/>
                </a:cubicBezTo>
                <a:cubicBezTo>
                  <a:pt x="7119" y="16836"/>
                  <a:pt x="7114" y="16836"/>
                  <a:pt x="7108" y="16835"/>
                </a:cubicBezTo>
                <a:cubicBezTo>
                  <a:pt x="7059" y="16832"/>
                  <a:pt x="7010" y="16831"/>
                  <a:pt x="6961" y="16831"/>
                </a:cubicBezTo>
                <a:cubicBezTo>
                  <a:pt x="6248" y="16831"/>
                  <a:pt x="5539" y="17156"/>
                  <a:pt x="5079" y="17701"/>
                </a:cubicBezTo>
                <a:cubicBezTo>
                  <a:pt x="4587" y="18283"/>
                  <a:pt x="4389" y="19104"/>
                  <a:pt x="4563" y="19845"/>
                </a:cubicBezTo>
                <a:cubicBezTo>
                  <a:pt x="4831" y="20989"/>
                  <a:pt x="6012" y="21899"/>
                  <a:pt x="7309" y="21967"/>
                </a:cubicBezTo>
                <a:cubicBezTo>
                  <a:pt x="7365" y="21969"/>
                  <a:pt x="7421" y="21971"/>
                  <a:pt x="7477" y="21971"/>
                </a:cubicBezTo>
                <a:cubicBezTo>
                  <a:pt x="8607" y="21971"/>
                  <a:pt x="9795" y="21405"/>
                  <a:pt x="10681" y="20435"/>
                </a:cubicBezTo>
                <a:cubicBezTo>
                  <a:pt x="12044" y="18943"/>
                  <a:pt x="12531" y="16656"/>
                  <a:pt x="11891" y="14740"/>
                </a:cubicBezTo>
                <a:cubicBezTo>
                  <a:pt x="11251" y="12826"/>
                  <a:pt x="9487" y="11294"/>
                  <a:pt x="7501" y="10917"/>
                </a:cubicBezTo>
                <a:cubicBezTo>
                  <a:pt x="7363" y="10899"/>
                  <a:pt x="5327" y="10562"/>
                  <a:pt x="3944" y="9770"/>
                </a:cubicBezTo>
                <a:lnTo>
                  <a:pt x="1" y="24684"/>
                </a:lnTo>
                <a:cubicBezTo>
                  <a:pt x="1761" y="25982"/>
                  <a:pt x="4049" y="26740"/>
                  <a:pt x="6275" y="26740"/>
                </a:cubicBezTo>
                <a:cubicBezTo>
                  <a:pt x="7619" y="26740"/>
                  <a:pt x="8940" y="26464"/>
                  <a:pt x="10108" y="25862"/>
                </a:cubicBezTo>
                <a:cubicBezTo>
                  <a:pt x="12923" y="29841"/>
                  <a:pt x="17302" y="32918"/>
                  <a:pt x="22163" y="33260"/>
                </a:cubicBezTo>
                <a:cubicBezTo>
                  <a:pt x="22425" y="33278"/>
                  <a:pt x="22688" y="33288"/>
                  <a:pt x="22952" y="33288"/>
                </a:cubicBezTo>
                <a:cubicBezTo>
                  <a:pt x="27570" y="33288"/>
                  <a:pt x="32273" y="30489"/>
                  <a:pt x="33687" y="26102"/>
                </a:cubicBezTo>
                <a:cubicBezTo>
                  <a:pt x="34080" y="24899"/>
                  <a:pt x="34221" y="23625"/>
                  <a:pt x="34221" y="22353"/>
                </a:cubicBezTo>
                <a:cubicBezTo>
                  <a:pt x="34181" y="22312"/>
                  <a:pt x="34150" y="22261"/>
                  <a:pt x="34143" y="22200"/>
                </a:cubicBezTo>
                <a:cubicBezTo>
                  <a:pt x="33925" y="20081"/>
                  <a:pt x="32633" y="18018"/>
                  <a:pt x="30773" y="16816"/>
                </a:cubicBezTo>
                <a:cubicBezTo>
                  <a:pt x="29463" y="15971"/>
                  <a:pt x="27898" y="15529"/>
                  <a:pt x="26298" y="15529"/>
                </a:cubicBezTo>
                <a:cubicBezTo>
                  <a:pt x="25679" y="15529"/>
                  <a:pt x="25054" y="15596"/>
                  <a:pt x="24438" y="15730"/>
                </a:cubicBezTo>
                <a:cubicBezTo>
                  <a:pt x="22163" y="16228"/>
                  <a:pt x="20248" y="17683"/>
                  <a:pt x="19442" y="19524"/>
                </a:cubicBezTo>
                <a:cubicBezTo>
                  <a:pt x="18287" y="22160"/>
                  <a:pt x="19551" y="25564"/>
                  <a:pt x="22146" y="26808"/>
                </a:cubicBezTo>
                <a:cubicBezTo>
                  <a:pt x="22863" y="27151"/>
                  <a:pt x="23644" y="27313"/>
                  <a:pt x="24427" y="27313"/>
                </a:cubicBezTo>
                <a:cubicBezTo>
                  <a:pt x="26482" y="27313"/>
                  <a:pt x="28554" y="26203"/>
                  <a:pt x="29520" y="24357"/>
                </a:cubicBezTo>
                <a:cubicBezTo>
                  <a:pt x="29565" y="24269"/>
                  <a:pt x="29653" y="24220"/>
                  <a:pt x="29745" y="24220"/>
                </a:cubicBezTo>
                <a:cubicBezTo>
                  <a:pt x="29785" y="24220"/>
                  <a:pt x="29826" y="24229"/>
                  <a:pt x="29864" y="24250"/>
                </a:cubicBezTo>
                <a:cubicBezTo>
                  <a:pt x="29989" y="24314"/>
                  <a:pt x="30038" y="24469"/>
                  <a:pt x="29972" y="24595"/>
                </a:cubicBezTo>
                <a:cubicBezTo>
                  <a:pt x="28919" y="26609"/>
                  <a:pt x="26658" y="27822"/>
                  <a:pt x="24415" y="27822"/>
                </a:cubicBezTo>
                <a:cubicBezTo>
                  <a:pt x="23559" y="27822"/>
                  <a:pt x="22706" y="27646"/>
                  <a:pt x="21924" y="27270"/>
                </a:cubicBezTo>
                <a:cubicBezTo>
                  <a:pt x="19092" y="25912"/>
                  <a:pt x="17712" y="22195"/>
                  <a:pt x="18973" y="19318"/>
                </a:cubicBezTo>
                <a:cubicBezTo>
                  <a:pt x="19844" y="17329"/>
                  <a:pt x="21897" y="15762"/>
                  <a:pt x="24330" y="15230"/>
                </a:cubicBezTo>
                <a:cubicBezTo>
                  <a:pt x="24982" y="15087"/>
                  <a:pt x="25643" y="15017"/>
                  <a:pt x="26299" y="15017"/>
                </a:cubicBezTo>
                <a:cubicBezTo>
                  <a:pt x="27086" y="15017"/>
                  <a:pt x="27866" y="15118"/>
                  <a:pt x="28614" y="15315"/>
                </a:cubicBezTo>
                <a:cubicBezTo>
                  <a:pt x="29480" y="15544"/>
                  <a:pt x="30304" y="15904"/>
                  <a:pt x="31050" y="16385"/>
                </a:cubicBezTo>
                <a:cubicBezTo>
                  <a:pt x="32767" y="17493"/>
                  <a:pt x="33995" y="19218"/>
                  <a:pt x="34470" y="21127"/>
                </a:cubicBezTo>
                <a:cubicBezTo>
                  <a:pt x="37518" y="20761"/>
                  <a:pt x="40244" y="18262"/>
                  <a:pt x="40795" y="15242"/>
                </a:cubicBezTo>
                <a:cubicBezTo>
                  <a:pt x="41359" y="12119"/>
                  <a:pt x="39601" y="8731"/>
                  <a:pt x="36729" y="7392"/>
                </a:cubicBezTo>
                <a:cubicBezTo>
                  <a:pt x="35580" y="6854"/>
                  <a:pt x="34310" y="6634"/>
                  <a:pt x="33033" y="6634"/>
                </a:cubicBezTo>
                <a:cubicBezTo>
                  <a:pt x="32438" y="6634"/>
                  <a:pt x="31842" y="6682"/>
                  <a:pt x="31256" y="6767"/>
                </a:cubicBezTo>
                <a:cubicBezTo>
                  <a:pt x="29976" y="6947"/>
                  <a:pt x="28650" y="7122"/>
                  <a:pt x="27527" y="7775"/>
                </a:cubicBezTo>
                <a:cubicBezTo>
                  <a:pt x="27450" y="6487"/>
                  <a:pt x="27244" y="5181"/>
                  <a:pt x="26610" y="4057"/>
                </a:cubicBezTo>
                <a:cubicBezTo>
                  <a:pt x="26086" y="3137"/>
                  <a:pt x="25300" y="2390"/>
                  <a:pt x="24421" y="1788"/>
                </a:cubicBezTo>
                <a:cubicBezTo>
                  <a:pt x="22697" y="602"/>
                  <a:pt x="20604" y="0"/>
                  <a:pt x="185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0"/>
          <p:cNvSpPr/>
          <p:nvPr/>
        </p:nvSpPr>
        <p:spPr>
          <a:xfrm rot="8100000">
            <a:off x="3382430" y="2734395"/>
            <a:ext cx="1389913" cy="1118652"/>
          </a:xfrm>
          <a:custGeom>
            <a:avLst/>
            <a:gdLst/>
            <a:ahLst/>
            <a:cxnLst/>
            <a:rect l="l" t="t" r="r" b="b"/>
            <a:pathLst>
              <a:path w="41360" h="33288" extrusionOk="0">
                <a:moveTo>
                  <a:pt x="18513" y="0"/>
                </a:moveTo>
                <a:cubicBezTo>
                  <a:pt x="16742" y="0"/>
                  <a:pt x="14972" y="432"/>
                  <a:pt x="13429" y="1305"/>
                </a:cubicBezTo>
                <a:cubicBezTo>
                  <a:pt x="10117" y="3178"/>
                  <a:pt x="7873" y="6726"/>
                  <a:pt x="8023" y="10513"/>
                </a:cubicBezTo>
                <a:cubicBezTo>
                  <a:pt x="10033" y="11044"/>
                  <a:pt x="11714" y="12600"/>
                  <a:pt x="12375" y="14580"/>
                </a:cubicBezTo>
                <a:cubicBezTo>
                  <a:pt x="13083" y="16698"/>
                  <a:pt x="12566" y="19133"/>
                  <a:pt x="11058" y="20782"/>
                </a:cubicBezTo>
                <a:cubicBezTo>
                  <a:pt x="10075" y="21856"/>
                  <a:pt x="8751" y="22483"/>
                  <a:pt x="7479" y="22483"/>
                </a:cubicBezTo>
                <a:cubicBezTo>
                  <a:pt x="7413" y="22483"/>
                  <a:pt x="7347" y="22481"/>
                  <a:pt x="7282" y="22478"/>
                </a:cubicBezTo>
                <a:cubicBezTo>
                  <a:pt x="5739" y="22399"/>
                  <a:pt x="4387" y="21342"/>
                  <a:pt x="4063" y="19963"/>
                </a:cubicBezTo>
                <a:cubicBezTo>
                  <a:pt x="3853" y="19067"/>
                  <a:pt x="4093" y="18073"/>
                  <a:pt x="4687" y="17371"/>
                </a:cubicBezTo>
                <a:cubicBezTo>
                  <a:pt x="5244" y="16713"/>
                  <a:pt x="6101" y="16320"/>
                  <a:pt x="6963" y="16320"/>
                </a:cubicBezTo>
                <a:cubicBezTo>
                  <a:pt x="7022" y="16320"/>
                  <a:pt x="7081" y="16322"/>
                  <a:pt x="7141" y="16325"/>
                </a:cubicBezTo>
                <a:cubicBezTo>
                  <a:pt x="7281" y="16336"/>
                  <a:pt x="7387" y="16455"/>
                  <a:pt x="7379" y="16596"/>
                </a:cubicBezTo>
                <a:cubicBezTo>
                  <a:pt x="7370" y="16731"/>
                  <a:pt x="7258" y="16836"/>
                  <a:pt x="7125" y="16836"/>
                </a:cubicBezTo>
                <a:cubicBezTo>
                  <a:pt x="7119" y="16836"/>
                  <a:pt x="7114" y="16836"/>
                  <a:pt x="7108" y="16835"/>
                </a:cubicBezTo>
                <a:cubicBezTo>
                  <a:pt x="7059" y="16832"/>
                  <a:pt x="7010" y="16831"/>
                  <a:pt x="6961" y="16831"/>
                </a:cubicBezTo>
                <a:cubicBezTo>
                  <a:pt x="6248" y="16831"/>
                  <a:pt x="5539" y="17156"/>
                  <a:pt x="5079" y="17701"/>
                </a:cubicBezTo>
                <a:cubicBezTo>
                  <a:pt x="4587" y="18283"/>
                  <a:pt x="4389" y="19104"/>
                  <a:pt x="4563" y="19845"/>
                </a:cubicBezTo>
                <a:cubicBezTo>
                  <a:pt x="4831" y="20989"/>
                  <a:pt x="6012" y="21899"/>
                  <a:pt x="7309" y="21967"/>
                </a:cubicBezTo>
                <a:cubicBezTo>
                  <a:pt x="7365" y="21969"/>
                  <a:pt x="7421" y="21971"/>
                  <a:pt x="7477" y="21971"/>
                </a:cubicBezTo>
                <a:cubicBezTo>
                  <a:pt x="8607" y="21971"/>
                  <a:pt x="9795" y="21405"/>
                  <a:pt x="10681" y="20435"/>
                </a:cubicBezTo>
                <a:cubicBezTo>
                  <a:pt x="12044" y="18943"/>
                  <a:pt x="12531" y="16656"/>
                  <a:pt x="11891" y="14740"/>
                </a:cubicBezTo>
                <a:cubicBezTo>
                  <a:pt x="11251" y="12826"/>
                  <a:pt x="9487" y="11294"/>
                  <a:pt x="7501" y="10917"/>
                </a:cubicBezTo>
                <a:cubicBezTo>
                  <a:pt x="7363" y="10899"/>
                  <a:pt x="5327" y="10562"/>
                  <a:pt x="3944" y="9770"/>
                </a:cubicBezTo>
                <a:lnTo>
                  <a:pt x="1" y="24684"/>
                </a:lnTo>
                <a:cubicBezTo>
                  <a:pt x="1761" y="25982"/>
                  <a:pt x="4049" y="26740"/>
                  <a:pt x="6275" y="26740"/>
                </a:cubicBezTo>
                <a:cubicBezTo>
                  <a:pt x="7619" y="26740"/>
                  <a:pt x="8940" y="26464"/>
                  <a:pt x="10108" y="25862"/>
                </a:cubicBezTo>
                <a:cubicBezTo>
                  <a:pt x="12923" y="29841"/>
                  <a:pt x="17302" y="32918"/>
                  <a:pt x="22163" y="33260"/>
                </a:cubicBezTo>
                <a:cubicBezTo>
                  <a:pt x="22425" y="33278"/>
                  <a:pt x="22688" y="33288"/>
                  <a:pt x="22952" y="33288"/>
                </a:cubicBezTo>
                <a:cubicBezTo>
                  <a:pt x="27570" y="33288"/>
                  <a:pt x="32273" y="30489"/>
                  <a:pt x="33687" y="26102"/>
                </a:cubicBezTo>
                <a:cubicBezTo>
                  <a:pt x="34080" y="24899"/>
                  <a:pt x="34221" y="23625"/>
                  <a:pt x="34221" y="22353"/>
                </a:cubicBezTo>
                <a:cubicBezTo>
                  <a:pt x="34181" y="22312"/>
                  <a:pt x="34150" y="22261"/>
                  <a:pt x="34143" y="22200"/>
                </a:cubicBezTo>
                <a:cubicBezTo>
                  <a:pt x="33925" y="20081"/>
                  <a:pt x="32633" y="18018"/>
                  <a:pt x="30773" y="16816"/>
                </a:cubicBezTo>
                <a:cubicBezTo>
                  <a:pt x="29463" y="15971"/>
                  <a:pt x="27898" y="15529"/>
                  <a:pt x="26298" y="15529"/>
                </a:cubicBezTo>
                <a:cubicBezTo>
                  <a:pt x="25679" y="15529"/>
                  <a:pt x="25054" y="15596"/>
                  <a:pt x="24438" y="15730"/>
                </a:cubicBezTo>
                <a:cubicBezTo>
                  <a:pt x="22163" y="16228"/>
                  <a:pt x="20248" y="17683"/>
                  <a:pt x="19442" y="19524"/>
                </a:cubicBezTo>
                <a:cubicBezTo>
                  <a:pt x="18287" y="22160"/>
                  <a:pt x="19551" y="25564"/>
                  <a:pt x="22146" y="26808"/>
                </a:cubicBezTo>
                <a:cubicBezTo>
                  <a:pt x="22863" y="27151"/>
                  <a:pt x="23644" y="27313"/>
                  <a:pt x="24427" y="27313"/>
                </a:cubicBezTo>
                <a:cubicBezTo>
                  <a:pt x="26482" y="27313"/>
                  <a:pt x="28554" y="26203"/>
                  <a:pt x="29520" y="24357"/>
                </a:cubicBezTo>
                <a:cubicBezTo>
                  <a:pt x="29565" y="24269"/>
                  <a:pt x="29653" y="24220"/>
                  <a:pt x="29745" y="24220"/>
                </a:cubicBezTo>
                <a:cubicBezTo>
                  <a:pt x="29785" y="24220"/>
                  <a:pt x="29826" y="24229"/>
                  <a:pt x="29864" y="24250"/>
                </a:cubicBezTo>
                <a:cubicBezTo>
                  <a:pt x="29989" y="24314"/>
                  <a:pt x="30038" y="24469"/>
                  <a:pt x="29972" y="24595"/>
                </a:cubicBezTo>
                <a:cubicBezTo>
                  <a:pt x="28919" y="26609"/>
                  <a:pt x="26658" y="27822"/>
                  <a:pt x="24415" y="27822"/>
                </a:cubicBezTo>
                <a:cubicBezTo>
                  <a:pt x="23559" y="27822"/>
                  <a:pt x="22706" y="27646"/>
                  <a:pt x="21924" y="27270"/>
                </a:cubicBezTo>
                <a:cubicBezTo>
                  <a:pt x="19092" y="25912"/>
                  <a:pt x="17712" y="22195"/>
                  <a:pt x="18973" y="19318"/>
                </a:cubicBezTo>
                <a:cubicBezTo>
                  <a:pt x="19844" y="17329"/>
                  <a:pt x="21897" y="15762"/>
                  <a:pt x="24330" y="15230"/>
                </a:cubicBezTo>
                <a:cubicBezTo>
                  <a:pt x="24982" y="15087"/>
                  <a:pt x="25643" y="15017"/>
                  <a:pt x="26299" y="15017"/>
                </a:cubicBezTo>
                <a:cubicBezTo>
                  <a:pt x="27086" y="15017"/>
                  <a:pt x="27866" y="15118"/>
                  <a:pt x="28614" y="15315"/>
                </a:cubicBezTo>
                <a:cubicBezTo>
                  <a:pt x="29480" y="15544"/>
                  <a:pt x="30304" y="15904"/>
                  <a:pt x="31050" y="16385"/>
                </a:cubicBezTo>
                <a:cubicBezTo>
                  <a:pt x="32767" y="17493"/>
                  <a:pt x="33995" y="19218"/>
                  <a:pt x="34470" y="21127"/>
                </a:cubicBezTo>
                <a:cubicBezTo>
                  <a:pt x="37518" y="20761"/>
                  <a:pt x="40244" y="18262"/>
                  <a:pt x="40795" y="15242"/>
                </a:cubicBezTo>
                <a:cubicBezTo>
                  <a:pt x="41359" y="12119"/>
                  <a:pt x="39601" y="8731"/>
                  <a:pt x="36729" y="7392"/>
                </a:cubicBezTo>
                <a:cubicBezTo>
                  <a:pt x="35580" y="6854"/>
                  <a:pt x="34310" y="6634"/>
                  <a:pt x="33033" y="6634"/>
                </a:cubicBezTo>
                <a:cubicBezTo>
                  <a:pt x="32438" y="6634"/>
                  <a:pt x="31842" y="6682"/>
                  <a:pt x="31256" y="6767"/>
                </a:cubicBezTo>
                <a:cubicBezTo>
                  <a:pt x="29976" y="6947"/>
                  <a:pt x="28650" y="7122"/>
                  <a:pt x="27527" y="7775"/>
                </a:cubicBezTo>
                <a:cubicBezTo>
                  <a:pt x="27450" y="6487"/>
                  <a:pt x="27244" y="5181"/>
                  <a:pt x="26610" y="4057"/>
                </a:cubicBezTo>
                <a:cubicBezTo>
                  <a:pt x="26086" y="3137"/>
                  <a:pt x="25300" y="2390"/>
                  <a:pt x="24421" y="1788"/>
                </a:cubicBezTo>
                <a:cubicBezTo>
                  <a:pt x="22697" y="602"/>
                  <a:pt x="20604" y="0"/>
                  <a:pt x="185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0"/>
          <p:cNvSpPr txBox="1">
            <a:spLocks noGrp="1"/>
          </p:cNvSpPr>
          <p:nvPr>
            <p:ph type="title"/>
          </p:nvPr>
        </p:nvSpPr>
        <p:spPr>
          <a:xfrm>
            <a:off x="2565175" y="1903175"/>
            <a:ext cx="4014000" cy="133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lt1"/>
        </a:solidFill>
        <a:effectLst/>
      </p:bgPr>
    </p:bg>
    <p:spTree>
      <p:nvGrpSpPr>
        <p:cNvPr id="1" name="Shape 465"/>
        <p:cNvGrpSpPr/>
        <p:nvPr/>
      </p:nvGrpSpPr>
      <p:grpSpPr>
        <a:xfrm>
          <a:off x="0" y="0"/>
          <a:ext cx="0" cy="0"/>
          <a:chOff x="0" y="0"/>
          <a:chExt cx="0" cy="0"/>
        </a:xfrm>
      </p:grpSpPr>
      <p:sp>
        <p:nvSpPr>
          <p:cNvPr id="466" name="Google Shape;466;p11"/>
          <p:cNvSpPr txBox="1">
            <a:spLocks noGrp="1"/>
          </p:cNvSpPr>
          <p:nvPr>
            <p:ph type="title" hasCustomPrompt="1"/>
          </p:nvPr>
        </p:nvSpPr>
        <p:spPr>
          <a:xfrm>
            <a:off x="720000" y="1816200"/>
            <a:ext cx="7704000" cy="1511100"/>
          </a:xfrm>
          <a:prstGeom prst="rect">
            <a:avLst/>
          </a:prstGeom>
        </p:spPr>
        <p:txBody>
          <a:bodyPr spcFirstLastPara="1" wrap="square" lIns="0" tIns="0" rIns="0" bIns="0" anchor="ctr" anchorCtr="0">
            <a:noAutofit/>
          </a:bodyPr>
          <a:lstStyle>
            <a:lvl1pPr lvl="0" algn="ctr">
              <a:spcBef>
                <a:spcPts val="0"/>
              </a:spcBef>
              <a:spcAft>
                <a:spcPts val="0"/>
              </a:spcAft>
              <a:buSzPts val="9600"/>
              <a:buNone/>
              <a:defRPr sz="8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67" name="Google Shape;467;p11"/>
          <p:cNvSpPr txBox="1">
            <a:spLocks noGrp="1"/>
          </p:cNvSpPr>
          <p:nvPr>
            <p:ph type="subTitle" idx="1"/>
          </p:nvPr>
        </p:nvSpPr>
        <p:spPr>
          <a:xfrm>
            <a:off x="2194500" y="3327300"/>
            <a:ext cx="4755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468" name="Google Shape;468;p11"/>
          <p:cNvGrpSpPr/>
          <p:nvPr/>
        </p:nvGrpSpPr>
        <p:grpSpPr>
          <a:xfrm>
            <a:off x="-533501" y="-252931"/>
            <a:ext cx="10215719" cy="5673557"/>
            <a:chOff x="-533501" y="-252931"/>
            <a:chExt cx="10215719" cy="5673557"/>
          </a:xfrm>
        </p:grpSpPr>
        <p:grpSp>
          <p:nvGrpSpPr>
            <p:cNvPr id="469" name="Google Shape;469;p11"/>
            <p:cNvGrpSpPr/>
            <p:nvPr/>
          </p:nvGrpSpPr>
          <p:grpSpPr>
            <a:xfrm>
              <a:off x="-533501" y="-252931"/>
              <a:ext cx="10215719" cy="5673557"/>
              <a:chOff x="-533501" y="-252931"/>
              <a:chExt cx="10215719" cy="5673557"/>
            </a:xfrm>
          </p:grpSpPr>
          <p:sp>
            <p:nvSpPr>
              <p:cNvPr id="470" name="Google Shape;470;p11"/>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 name="Google Shape;471;p11"/>
              <p:cNvGrpSpPr/>
              <p:nvPr/>
            </p:nvGrpSpPr>
            <p:grpSpPr>
              <a:xfrm>
                <a:off x="-400151" y="4310629"/>
                <a:ext cx="1403273" cy="1109997"/>
                <a:chOff x="2677900" y="3105300"/>
                <a:chExt cx="1079275" cy="853975"/>
              </a:xfrm>
            </p:grpSpPr>
            <p:sp>
              <p:nvSpPr>
                <p:cNvPr id="472" name="Google Shape;472;p1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 name="Google Shape;475;p11"/>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 name="Google Shape;476;p11"/>
              <p:cNvGrpSpPr/>
              <p:nvPr/>
            </p:nvGrpSpPr>
            <p:grpSpPr>
              <a:xfrm flipH="1">
                <a:off x="7998427" y="4312429"/>
                <a:ext cx="1171303" cy="864842"/>
                <a:chOff x="3375100" y="4079200"/>
                <a:chExt cx="791100" cy="584550"/>
              </a:xfrm>
            </p:grpSpPr>
            <p:sp>
              <p:nvSpPr>
                <p:cNvPr id="477" name="Google Shape;477;p11"/>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1"/>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 name="Google Shape;479;p11"/>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 name="Google Shape;480;p11"/>
              <p:cNvGrpSpPr/>
              <p:nvPr/>
            </p:nvGrpSpPr>
            <p:grpSpPr>
              <a:xfrm rot="10800000">
                <a:off x="8145594" y="-252931"/>
                <a:ext cx="1403273" cy="1109997"/>
                <a:chOff x="2677900" y="3105300"/>
                <a:chExt cx="1079275" cy="853975"/>
              </a:xfrm>
            </p:grpSpPr>
            <p:sp>
              <p:nvSpPr>
                <p:cNvPr id="481" name="Google Shape;481;p1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 name="Google Shape;484;p11"/>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 name="Google Shape;485;p11"/>
              <p:cNvGrpSpPr/>
              <p:nvPr/>
            </p:nvGrpSpPr>
            <p:grpSpPr>
              <a:xfrm rot="10800000" flipH="1">
                <a:off x="-21013" y="-9576"/>
                <a:ext cx="1171303" cy="864842"/>
                <a:chOff x="3375100" y="4079200"/>
                <a:chExt cx="791100" cy="584550"/>
              </a:xfrm>
            </p:grpSpPr>
            <p:sp>
              <p:nvSpPr>
                <p:cNvPr id="486" name="Google Shape;486;p11"/>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1"/>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 name="Google Shape;488;p11"/>
            <p:cNvGrpSpPr/>
            <p:nvPr/>
          </p:nvGrpSpPr>
          <p:grpSpPr>
            <a:xfrm>
              <a:off x="167800" y="179150"/>
              <a:ext cx="8801238" cy="4827113"/>
              <a:chOff x="167800" y="179150"/>
              <a:chExt cx="8801238" cy="4827113"/>
            </a:xfrm>
          </p:grpSpPr>
          <p:sp>
            <p:nvSpPr>
              <p:cNvPr id="489" name="Google Shape;489;p11"/>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1"/>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1"/>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1"/>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1"/>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1"/>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1"/>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1"/>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1"/>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1"/>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1"/>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1"/>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1"/>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1"/>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1"/>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1"/>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1"/>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1"/>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1"/>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1"/>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1"/>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1"/>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1"/>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1"/>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1"/>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1"/>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1"/>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16"/>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TITLE_ONLY_1">
    <p:bg>
      <p:bgPr>
        <a:solidFill>
          <a:schemeClr val="lt1"/>
        </a:solidFill>
        <a:effectLst/>
      </p:bgPr>
    </p:bg>
    <p:spTree>
      <p:nvGrpSpPr>
        <p:cNvPr id="1" name="Shape 517"/>
        <p:cNvGrpSpPr/>
        <p:nvPr/>
      </p:nvGrpSpPr>
      <p:grpSpPr>
        <a:xfrm>
          <a:off x="0" y="0"/>
          <a:ext cx="0" cy="0"/>
          <a:chOff x="0" y="0"/>
          <a:chExt cx="0" cy="0"/>
        </a:xfrm>
      </p:grpSpPr>
      <p:sp>
        <p:nvSpPr>
          <p:cNvPr id="518" name="Google Shape;518;p13"/>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9" name="Google Shape;519;p13"/>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13"/>
          <p:cNvGrpSpPr/>
          <p:nvPr/>
        </p:nvGrpSpPr>
        <p:grpSpPr>
          <a:xfrm>
            <a:off x="88182" y="-104784"/>
            <a:ext cx="521189" cy="914394"/>
            <a:chOff x="3266413" y="556098"/>
            <a:chExt cx="616208" cy="1072728"/>
          </a:xfrm>
        </p:grpSpPr>
        <p:sp>
          <p:nvSpPr>
            <p:cNvPr id="521" name="Google Shape;521;p13"/>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3"/>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3"/>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3"/>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3"/>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3"/>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3"/>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3"/>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3"/>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3"/>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3"/>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3"/>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3"/>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3"/>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3"/>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3"/>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 name="Google Shape;537;p13"/>
          <p:cNvGrpSpPr/>
          <p:nvPr/>
        </p:nvGrpSpPr>
        <p:grpSpPr>
          <a:xfrm rot="10800000" flipH="1">
            <a:off x="167800" y="-146387"/>
            <a:ext cx="9016506" cy="5182247"/>
            <a:chOff x="167800" y="125075"/>
            <a:chExt cx="9016506" cy="5182247"/>
          </a:xfrm>
        </p:grpSpPr>
        <p:grpSp>
          <p:nvGrpSpPr>
            <p:cNvPr id="538" name="Google Shape;538;p13"/>
            <p:cNvGrpSpPr/>
            <p:nvPr/>
          </p:nvGrpSpPr>
          <p:grpSpPr>
            <a:xfrm rot="10800000">
              <a:off x="167800" y="125075"/>
              <a:ext cx="8801238" cy="4881188"/>
              <a:chOff x="167800" y="125075"/>
              <a:chExt cx="8801238" cy="4881188"/>
            </a:xfrm>
          </p:grpSpPr>
          <p:sp>
            <p:nvSpPr>
              <p:cNvPr id="539" name="Google Shape;539;p13"/>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3"/>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3"/>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3"/>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3"/>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3"/>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3"/>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3"/>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3"/>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3"/>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3"/>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3"/>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3"/>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3"/>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3"/>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3"/>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3"/>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3"/>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3"/>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3"/>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3"/>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3"/>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3"/>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3"/>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3"/>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3"/>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3"/>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3"/>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3"/>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 name="Google Shape;569;p13"/>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 name="Google Shape;570;p13"/>
            <p:cNvGrpSpPr/>
            <p:nvPr/>
          </p:nvGrpSpPr>
          <p:grpSpPr>
            <a:xfrm flipH="1">
              <a:off x="8272528" y="4538535"/>
              <a:ext cx="871634" cy="644116"/>
              <a:chOff x="3375100" y="4079200"/>
              <a:chExt cx="791100" cy="584550"/>
            </a:xfrm>
          </p:grpSpPr>
          <p:sp>
            <p:nvSpPr>
              <p:cNvPr id="571" name="Google Shape;571;p1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TITLE_ONLY_1_1">
    <p:bg>
      <p:bgPr>
        <a:solidFill>
          <a:schemeClr val="lt1"/>
        </a:solidFill>
        <a:effectLst/>
      </p:bgPr>
    </p:bg>
    <p:spTree>
      <p:nvGrpSpPr>
        <p:cNvPr id="1" name="Shape 573"/>
        <p:cNvGrpSpPr/>
        <p:nvPr/>
      </p:nvGrpSpPr>
      <p:grpSpPr>
        <a:xfrm>
          <a:off x="0" y="0"/>
          <a:ext cx="0" cy="0"/>
          <a:chOff x="0" y="0"/>
          <a:chExt cx="0" cy="0"/>
        </a:xfrm>
      </p:grpSpPr>
      <p:sp>
        <p:nvSpPr>
          <p:cNvPr id="574" name="Google Shape;574;p14"/>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75" name="Google Shape;575;p14"/>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 name="Google Shape;576;p14"/>
          <p:cNvGrpSpPr/>
          <p:nvPr/>
        </p:nvGrpSpPr>
        <p:grpSpPr>
          <a:xfrm>
            <a:off x="88182" y="-104784"/>
            <a:ext cx="521189" cy="914394"/>
            <a:chOff x="3266413" y="556098"/>
            <a:chExt cx="616208" cy="1072728"/>
          </a:xfrm>
        </p:grpSpPr>
        <p:sp>
          <p:nvSpPr>
            <p:cNvPr id="577" name="Google Shape;577;p14"/>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4"/>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4"/>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4"/>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4"/>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4"/>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4"/>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4"/>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4"/>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4"/>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4"/>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4"/>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4"/>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4"/>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4"/>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4"/>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 name="Google Shape;593;p14"/>
          <p:cNvGrpSpPr/>
          <p:nvPr/>
        </p:nvGrpSpPr>
        <p:grpSpPr>
          <a:xfrm flipH="1">
            <a:off x="-60800" y="86975"/>
            <a:ext cx="9016506" cy="5182247"/>
            <a:chOff x="167800" y="125075"/>
            <a:chExt cx="9016506" cy="5182247"/>
          </a:xfrm>
        </p:grpSpPr>
        <p:grpSp>
          <p:nvGrpSpPr>
            <p:cNvPr id="594" name="Google Shape;594;p14"/>
            <p:cNvGrpSpPr/>
            <p:nvPr/>
          </p:nvGrpSpPr>
          <p:grpSpPr>
            <a:xfrm rot="10800000">
              <a:off x="167800" y="125075"/>
              <a:ext cx="8801238" cy="4881188"/>
              <a:chOff x="167800" y="125075"/>
              <a:chExt cx="8801238" cy="4881188"/>
            </a:xfrm>
          </p:grpSpPr>
          <p:sp>
            <p:nvSpPr>
              <p:cNvPr id="595" name="Google Shape;595;p14"/>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4"/>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4"/>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4"/>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4"/>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4"/>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4"/>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4"/>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4"/>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4"/>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4"/>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4"/>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4"/>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4"/>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4"/>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4"/>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4"/>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4"/>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4"/>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4"/>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4"/>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4"/>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4"/>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4"/>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4"/>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4"/>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4"/>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4"/>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4"/>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 name="Google Shape;624;p14"/>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 name="Google Shape;625;p14"/>
            <p:cNvGrpSpPr/>
            <p:nvPr/>
          </p:nvGrpSpPr>
          <p:grpSpPr>
            <a:xfrm flipH="1">
              <a:off x="8272528" y="4538535"/>
              <a:ext cx="871634" cy="644116"/>
              <a:chOff x="3375100" y="4079200"/>
              <a:chExt cx="791100" cy="584550"/>
            </a:xfrm>
          </p:grpSpPr>
          <p:sp>
            <p:nvSpPr>
              <p:cNvPr id="626" name="Google Shape;626;p1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bg>
      <p:bgPr>
        <a:solidFill>
          <a:schemeClr val="lt1"/>
        </a:solidFill>
        <a:effectLst/>
      </p:bgPr>
    </p:bg>
    <p:spTree>
      <p:nvGrpSpPr>
        <p:cNvPr id="1" name="Shape 628"/>
        <p:cNvGrpSpPr/>
        <p:nvPr/>
      </p:nvGrpSpPr>
      <p:grpSpPr>
        <a:xfrm>
          <a:off x="0" y="0"/>
          <a:ext cx="0" cy="0"/>
          <a:chOff x="0" y="0"/>
          <a:chExt cx="0" cy="0"/>
        </a:xfrm>
      </p:grpSpPr>
      <p:sp>
        <p:nvSpPr>
          <p:cNvPr id="629" name="Google Shape;629;p15"/>
          <p:cNvSpPr txBox="1">
            <a:spLocks noGrp="1"/>
          </p:cNvSpPr>
          <p:nvPr>
            <p:ph type="subTitle" idx="1"/>
          </p:nvPr>
        </p:nvSpPr>
        <p:spPr>
          <a:xfrm>
            <a:off x="2066271" y="15647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30" name="Google Shape;630;p15"/>
          <p:cNvSpPr txBox="1">
            <a:spLocks noGrp="1"/>
          </p:cNvSpPr>
          <p:nvPr>
            <p:ph type="subTitle" idx="2"/>
          </p:nvPr>
        </p:nvSpPr>
        <p:spPr>
          <a:xfrm>
            <a:off x="5248929" y="302307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31" name="Google Shape;631;p15"/>
          <p:cNvSpPr txBox="1">
            <a:spLocks noGrp="1"/>
          </p:cNvSpPr>
          <p:nvPr>
            <p:ph type="subTitle" idx="3"/>
          </p:nvPr>
        </p:nvSpPr>
        <p:spPr>
          <a:xfrm>
            <a:off x="2066254" y="2021950"/>
            <a:ext cx="3566100" cy="82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2" name="Google Shape;632;p15"/>
          <p:cNvSpPr txBox="1">
            <a:spLocks noGrp="1"/>
          </p:cNvSpPr>
          <p:nvPr>
            <p:ph type="subTitle" idx="4"/>
          </p:nvPr>
        </p:nvSpPr>
        <p:spPr>
          <a:xfrm>
            <a:off x="3511629" y="3480275"/>
            <a:ext cx="3566100" cy="822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3" name="Google Shape;633;p15"/>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34" name="Google Shape;634;p15"/>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 name="Google Shape;635;p15"/>
          <p:cNvGrpSpPr/>
          <p:nvPr/>
        </p:nvGrpSpPr>
        <p:grpSpPr>
          <a:xfrm>
            <a:off x="88182" y="-104784"/>
            <a:ext cx="521189" cy="914394"/>
            <a:chOff x="3266413" y="556098"/>
            <a:chExt cx="616208" cy="1072728"/>
          </a:xfrm>
        </p:grpSpPr>
        <p:sp>
          <p:nvSpPr>
            <p:cNvPr id="636" name="Google Shape;636;p1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 name="Google Shape;652;p15"/>
          <p:cNvGrpSpPr/>
          <p:nvPr/>
        </p:nvGrpSpPr>
        <p:grpSpPr>
          <a:xfrm flipH="1">
            <a:off x="-60800" y="82213"/>
            <a:ext cx="9016506" cy="5182247"/>
            <a:chOff x="167800" y="125075"/>
            <a:chExt cx="9016506" cy="5182247"/>
          </a:xfrm>
        </p:grpSpPr>
        <p:grpSp>
          <p:nvGrpSpPr>
            <p:cNvPr id="653" name="Google Shape;653;p15"/>
            <p:cNvGrpSpPr/>
            <p:nvPr/>
          </p:nvGrpSpPr>
          <p:grpSpPr>
            <a:xfrm rot="10800000">
              <a:off x="167800" y="125075"/>
              <a:ext cx="8801238" cy="4881188"/>
              <a:chOff x="167800" y="125075"/>
              <a:chExt cx="8801238" cy="4881188"/>
            </a:xfrm>
          </p:grpSpPr>
          <p:sp>
            <p:nvSpPr>
              <p:cNvPr id="654" name="Google Shape;654;p15"/>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5"/>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5"/>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5"/>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5"/>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5"/>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5"/>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 name="Google Shape;683;p15"/>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 name="Google Shape;684;p15"/>
            <p:cNvGrpSpPr/>
            <p:nvPr/>
          </p:nvGrpSpPr>
          <p:grpSpPr>
            <a:xfrm flipH="1">
              <a:off x="8272528" y="4538535"/>
              <a:ext cx="871634" cy="644116"/>
              <a:chOff x="3375100" y="4079200"/>
              <a:chExt cx="791100" cy="584550"/>
            </a:xfrm>
          </p:grpSpPr>
          <p:sp>
            <p:nvSpPr>
              <p:cNvPr id="685" name="Google Shape;685;p15"/>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5"/>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1">
  <p:cSld name="SECTION_HEADER_1">
    <p:bg>
      <p:bgPr>
        <a:solidFill>
          <a:schemeClr val="lt1"/>
        </a:solidFill>
        <a:effectLst/>
      </p:bgPr>
    </p:bg>
    <p:spTree>
      <p:nvGrpSpPr>
        <p:cNvPr id="1" name="Shape 687"/>
        <p:cNvGrpSpPr/>
        <p:nvPr/>
      </p:nvGrpSpPr>
      <p:grpSpPr>
        <a:xfrm>
          <a:off x="0" y="0"/>
          <a:ext cx="0" cy="0"/>
          <a:chOff x="0" y="0"/>
          <a:chExt cx="0" cy="0"/>
        </a:xfrm>
      </p:grpSpPr>
      <p:grpSp>
        <p:nvGrpSpPr>
          <p:cNvPr id="688" name="Google Shape;688;p16"/>
          <p:cNvGrpSpPr/>
          <p:nvPr/>
        </p:nvGrpSpPr>
        <p:grpSpPr>
          <a:xfrm>
            <a:off x="-428537" y="-421750"/>
            <a:ext cx="10162678" cy="5749525"/>
            <a:chOff x="-428537" y="-421750"/>
            <a:chExt cx="10162678" cy="5749525"/>
          </a:xfrm>
        </p:grpSpPr>
        <p:sp>
          <p:nvSpPr>
            <p:cNvPr id="689" name="Google Shape;689;p16"/>
            <p:cNvSpPr/>
            <p:nvPr/>
          </p:nvSpPr>
          <p:spPr>
            <a:xfrm rot="10800000">
              <a:off x="7288887" y="3570087"/>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6"/>
            <p:cNvSpPr/>
            <p:nvPr/>
          </p:nvSpPr>
          <p:spPr>
            <a:xfrm rot="10800000">
              <a:off x="-428537" y="3515048"/>
              <a:ext cx="2252362" cy="1812727"/>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6"/>
            <p:cNvSpPr/>
            <p:nvPr/>
          </p:nvSpPr>
          <p:spPr>
            <a:xfrm>
              <a:off x="7350462" y="-421750"/>
              <a:ext cx="2383680" cy="1918413"/>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 name="Google Shape;692;p16"/>
            <p:cNvGrpSpPr/>
            <p:nvPr/>
          </p:nvGrpSpPr>
          <p:grpSpPr>
            <a:xfrm rot="10800000">
              <a:off x="7825845" y="-151633"/>
              <a:ext cx="1327545" cy="980992"/>
              <a:chOff x="3375100" y="4079200"/>
              <a:chExt cx="791100" cy="584550"/>
            </a:xfrm>
          </p:grpSpPr>
          <p:sp>
            <p:nvSpPr>
              <p:cNvPr id="693" name="Google Shape;693;p16"/>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6"/>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16"/>
            <p:cNvGrpSpPr/>
            <p:nvPr/>
          </p:nvGrpSpPr>
          <p:grpSpPr>
            <a:xfrm>
              <a:off x="154300" y="52238"/>
              <a:ext cx="8803925" cy="4850388"/>
              <a:chOff x="154300" y="52238"/>
              <a:chExt cx="8803925" cy="4850388"/>
            </a:xfrm>
          </p:grpSpPr>
          <p:sp>
            <p:nvSpPr>
              <p:cNvPr id="696" name="Google Shape;696;p16"/>
              <p:cNvSpPr/>
              <p:nvPr/>
            </p:nvSpPr>
            <p:spPr>
              <a:xfrm rot="10800000" flipH="1">
                <a:off x="2672275"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6"/>
              <p:cNvSpPr/>
              <p:nvPr/>
            </p:nvSpPr>
            <p:spPr>
              <a:xfrm rot="10800000" flipH="1">
                <a:off x="3338875" y="45564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6"/>
              <p:cNvSpPr/>
              <p:nvPr/>
            </p:nvSpPr>
            <p:spPr>
              <a:xfrm flipH="1">
                <a:off x="6971275" y="47207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6"/>
              <p:cNvSpPr/>
              <p:nvPr/>
            </p:nvSpPr>
            <p:spPr>
              <a:xfrm flipH="1">
                <a:off x="1704175" y="39949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6"/>
              <p:cNvSpPr/>
              <p:nvPr/>
            </p:nvSpPr>
            <p:spPr>
              <a:xfrm rot="10800000" flipH="1">
                <a:off x="154300" y="25275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6"/>
              <p:cNvSpPr/>
              <p:nvPr/>
            </p:nvSpPr>
            <p:spPr>
              <a:xfrm rot="10800000" flipH="1">
                <a:off x="337125" y="36755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6"/>
              <p:cNvSpPr/>
              <p:nvPr/>
            </p:nvSpPr>
            <p:spPr>
              <a:xfrm flipH="1">
                <a:off x="3308725" y="5089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6"/>
              <p:cNvSpPr/>
              <p:nvPr/>
            </p:nvSpPr>
            <p:spPr>
              <a:xfrm flipH="1">
                <a:off x="4172250" y="522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6"/>
              <p:cNvSpPr/>
              <p:nvPr/>
            </p:nvSpPr>
            <p:spPr>
              <a:xfrm rot="10800000">
                <a:off x="6050950" y="2964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6"/>
              <p:cNvSpPr/>
              <p:nvPr/>
            </p:nvSpPr>
            <p:spPr>
              <a:xfrm rot="10800000">
                <a:off x="7028913" y="6196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6"/>
              <p:cNvSpPr/>
              <p:nvPr/>
            </p:nvSpPr>
            <p:spPr>
              <a:xfrm rot="10800000" flipH="1">
                <a:off x="2160788" y="4788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6"/>
              <p:cNvSpPr/>
              <p:nvPr/>
            </p:nvSpPr>
            <p:spPr>
              <a:xfrm rot="10800000" flipH="1">
                <a:off x="2945363" y="4876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6"/>
              <p:cNvSpPr/>
              <p:nvPr/>
            </p:nvSpPr>
            <p:spPr>
              <a:xfrm rot="10800000" flipH="1">
                <a:off x="4146875" y="4125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6"/>
              <p:cNvSpPr/>
              <p:nvPr/>
            </p:nvSpPr>
            <p:spPr>
              <a:xfrm rot="10800000" flipH="1">
                <a:off x="468750" y="3086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6"/>
              <p:cNvSpPr/>
              <p:nvPr/>
            </p:nvSpPr>
            <p:spPr>
              <a:xfrm rot="10800000" flipH="1">
                <a:off x="337125" y="17363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6"/>
              <p:cNvSpPr/>
              <p:nvPr/>
            </p:nvSpPr>
            <p:spPr>
              <a:xfrm rot="10800000" flipH="1">
                <a:off x="801875" y="2322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6"/>
              <p:cNvSpPr/>
              <p:nvPr/>
            </p:nvSpPr>
            <p:spPr>
              <a:xfrm rot="10800000" flipH="1">
                <a:off x="6639775" y="41573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6"/>
              <p:cNvSpPr/>
              <p:nvPr/>
            </p:nvSpPr>
            <p:spPr>
              <a:xfrm rot="10800000" flipH="1">
                <a:off x="2103150" y="310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6"/>
              <p:cNvSpPr/>
              <p:nvPr/>
            </p:nvSpPr>
            <p:spPr>
              <a:xfrm rot="10800000" flipH="1">
                <a:off x="2704550" y="152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6"/>
              <p:cNvSpPr/>
              <p:nvPr/>
            </p:nvSpPr>
            <p:spPr>
              <a:xfrm rot="10800000" flipH="1">
                <a:off x="5335800" y="4621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6"/>
              <p:cNvSpPr/>
              <p:nvPr/>
            </p:nvSpPr>
            <p:spPr>
              <a:xfrm rot="10800000" flipH="1">
                <a:off x="6420688"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6"/>
              <p:cNvSpPr/>
              <p:nvPr/>
            </p:nvSpPr>
            <p:spPr>
              <a:xfrm rot="10800000" flipH="1">
                <a:off x="8529613" y="1815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6"/>
              <p:cNvSpPr/>
              <p:nvPr/>
            </p:nvSpPr>
            <p:spPr>
              <a:xfrm rot="10800000">
                <a:off x="8857450" y="224826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6"/>
              <p:cNvSpPr/>
              <p:nvPr/>
            </p:nvSpPr>
            <p:spPr>
              <a:xfrm rot="10800000">
                <a:off x="8799800" y="330743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6"/>
              <p:cNvSpPr/>
              <p:nvPr/>
            </p:nvSpPr>
            <p:spPr>
              <a:xfrm rot="10800000" flipH="1">
                <a:off x="4958875"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6"/>
              <p:cNvSpPr/>
              <p:nvPr/>
            </p:nvSpPr>
            <p:spPr>
              <a:xfrm rot="10800000" flipH="1">
                <a:off x="5482600" y="47511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6"/>
              <p:cNvSpPr/>
              <p:nvPr/>
            </p:nvSpPr>
            <p:spPr>
              <a:xfrm rot="10800000" flipH="1">
                <a:off x="6305938" y="4593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6"/>
              <p:cNvSpPr/>
              <p:nvPr/>
            </p:nvSpPr>
            <p:spPr>
              <a:xfrm rot="10800000" flipH="1">
                <a:off x="4942738" y="4368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6"/>
              <p:cNvSpPr/>
              <p:nvPr/>
            </p:nvSpPr>
            <p:spPr>
              <a:xfrm rot="10800000" flipH="1">
                <a:off x="5689200"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6"/>
              <p:cNvSpPr/>
              <p:nvPr/>
            </p:nvSpPr>
            <p:spPr>
              <a:xfrm rot="10800000" flipH="1">
                <a:off x="4120013" y="4699372"/>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6"/>
              <p:cNvSpPr/>
              <p:nvPr/>
            </p:nvSpPr>
            <p:spPr>
              <a:xfrm rot="10800000" flipH="1">
                <a:off x="1034225" y="306239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6"/>
              <p:cNvSpPr/>
              <p:nvPr/>
            </p:nvSpPr>
            <p:spPr>
              <a:xfrm rot="10800000" flipH="1">
                <a:off x="8218775" y="277194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 name="Google Shape;728;p16"/>
            <p:cNvGrpSpPr/>
            <p:nvPr/>
          </p:nvGrpSpPr>
          <p:grpSpPr>
            <a:xfrm>
              <a:off x="7542499" y="3364557"/>
              <a:ext cx="1687089" cy="805574"/>
              <a:chOff x="4867940" y="2119143"/>
              <a:chExt cx="1295170" cy="618436"/>
            </a:xfrm>
          </p:grpSpPr>
          <p:sp>
            <p:nvSpPr>
              <p:cNvPr id="729" name="Google Shape;729;p16"/>
              <p:cNvSpPr/>
              <p:nvPr/>
            </p:nvSpPr>
            <p:spPr>
              <a:xfrm>
                <a:off x="4867940" y="2119143"/>
                <a:ext cx="1295170" cy="618436"/>
              </a:xfrm>
              <a:custGeom>
                <a:avLst/>
                <a:gdLst/>
                <a:ahLst/>
                <a:cxnLst/>
                <a:rect l="l" t="t" r="r" b="b"/>
                <a:pathLst>
                  <a:path w="33724" h="16103" extrusionOk="0">
                    <a:moveTo>
                      <a:pt x="16523" y="0"/>
                    </a:moveTo>
                    <a:cubicBezTo>
                      <a:pt x="16365" y="0"/>
                      <a:pt x="16215" y="49"/>
                      <a:pt x="16088" y="142"/>
                    </a:cubicBezTo>
                    <a:cubicBezTo>
                      <a:pt x="15764" y="378"/>
                      <a:pt x="15684" y="820"/>
                      <a:pt x="15904" y="1151"/>
                    </a:cubicBezTo>
                    <a:cubicBezTo>
                      <a:pt x="16183" y="1578"/>
                      <a:pt x="16472" y="2006"/>
                      <a:pt x="16768" y="2427"/>
                    </a:cubicBezTo>
                    <a:cubicBezTo>
                      <a:pt x="15977" y="2525"/>
                      <a:pt x="15362" y="3203"/>
                      <a:pt x="15362" y="4021"/>
                    </a:cubicBezTo>
                    <a:cubicBezTo>
                      <a:pt x="15362" y="4530"/>
                      <a:pt x="15600" y="4985"/>
                      <a:pt x="15972" y="5279"/>
                    </a:cubicBezTo>
                    <a:cubicBezTo>
                      <a:pt x="15536" y="5188"/>
                      <a:pt x="15099" y="5106"/>
                      <a:pt x="14663" y="5037"/>
                    </a:cubicBezTo>
                    <a:cubicBezTo>
                      <a:pt x="14129" y="4950"/>
                      <a:pt x="13603" y="4879"/>
                      <a:pt x="13110" y="4816"/>
                    </a:cubicBezTo>
                    <a:cubicBezTo>
                      <a:pt x="12916" y="4783"/>
                      <a:pt x="12722" y="4765"/>
                      <a:pt x="12604" y="4753"/>
                    </a:cubicBezTo>
                    <a:cubicBezTo>
                      <a:pt x="12586" y="4752"/>
                      <a:pt x="12570" y="4751"/>
                      <a:pt x="12557" y="4749"/>
                    </a:cubicBezTo>
                    <a:cubicBezTo>
                      <a:pt x="11725" y="4651"/>
                      <a:pt x="10884" y="4566"/>
                      <a:pt x="10069" y="4485"/>
                    </a:cubicBezTo>
                    <a:lnTo>
                      <a:pt x="10029" y="4480"/>
                    </a:lnTo>
                    <a:cubicBezTo>
                      <a:pt x="9286" y="4402"/>
                      <a:pt x="8652" y="4333"/>
                      <a:pt x="8057" y="4266"/>
                    </a:cubicBezTo>
                    <a:cubicBezTo>
                      <a:pt x="7829" y="3954"/>
                      <a:pt x="7662" y="3572"/>
                      <a:pt x="7484" y="3174"/>
                    </a:cubicBezTo>
                    <a:cubicBezTo>
                      <a:pt x="7310" y="2778"/>
                      <a:pt x="7129" y="2369"/>
                      <a:pt x="6873" y="1983"/>
                    </a:cubicBezTo>
                    <a:cubicBezTo>
                      <a:pt x="6111" y="834"/>
                      <a:pt x="4783" y="108"/>
                      <a:pt x="3404" y="89"/>
                    </a:cubicBezTo>
                    <a:cubicBezTo>
                      <a:pt x="3401" y="89"/>
                      <a:pt x="3398" y="89"/>
                      <a:pt x="3395" y="89"/>
                    </a:cubicBezTo>
                    <a:cubicBezTo>
                      <a:pt x="3097" y="89"/>
                      <a:pt x="2838" y="296"/>
                      <a:pt x="2774" y="588"/>
                    </a:cubicBezTo>
                    <a:cubicBezTo>
                      <a:pt x="2628" y="1232"/>
                      <a:pt x="2481" y="2189"/>
                      <a:pt x="2853" y="3044"/>
                    </a:cubicBezTo>
                    <a:cubicBezTo>
                      <a:pt x="2859" y="3055"/>
                      <a:pt x="2863" y="3067"/>
                      <a:pt x="2869" y="3079"/>
                    </a:cubicBezTo>
                    <a:cubicBezTo>
                      <a:pt x="2548" y="3160"/>
                      <a:pt x="2263" y="3337"/>
                      <a:pt x="2048" y="3585"/>
                    </a:cubicBezTo>
                    <a:cubicBezTo>
                      <a:pt x="1684" y="3545"/>
                      <a:pt x="1291" y="3503"/>
                      <a:pt x="860" y="3459"/>
                    </a:cubicBezTo>
                    <a:cubicBezTo>
                      <a:pt x="834" y="3456"/>
                      <a:pt x="808" y="3455"/>
                      <a:pt x="783" y="3455"/>
                    </a:cubicBezTo>
                    <a:cubicBezTo>
                      <a:pt x="404" y="3455"/>
                      <a:pt x="89" y="3738"/>
                      <a:pt x="45" y="4114"/>
                    </a:cubicBezTo>
                    <a:cubicBezTo>
                      <a:pt x="0" y="4516"/>
                      <a:pt x="290" y="4883"/>
                      <a:pt x="692" y="4930"/>
                    </a:cubicBezTo>
                    <a:cubicBezTo>
                      <a:pt x="1071" y="4980"/>
                      <a:pt x="1407" y="5025"/>
                      <a:pt x="1716" y="5067"/>
                    </a:cubicBezTo>
                    <a:cubicBezTo>
                      <a:pt x="1905" y="5744"/>
                      <a:pt x="2528" y="6241"/>
                      <a:pt x="3263" y="6241"/>
                    </a:cubicBezTo>
                    <a:cubicBezTo>
                      <a:pt x="3398" y="6241"/>
                      <a:pt x="3529" y="6224"/>
                      <a:pt x="3657" y="6192"/>
                    </a:cubicBezTo>
                    <a:lnTo>
                      <a:pt x="3657" y="6192"/>
                    </a:lnTo>
                    <a:cubicBezTo>
                      <a:pt x="3640" y="6277"/>
                      <a:pt x="3630" y="6364"/>
                      <a:pt x="3629" y="6454"/>
                    </a:cubicBezTo>
                    <a:cubicBezTo>
                      <a:pt x="3404" y="6335"/>
                      <a:pt x="3148" y="6267"/>
                      <a:pt x="2876" y="6267"/>
                    </a:cubicBezTo>
                    <a:cubicBezTo>
                      <a:pt x="1991" y="6267"/>
                      <a:pt x="1271" y="6987"/>
                      <a:pt x="1271" y="7872"/>
                    </a:cubicBezTo>
                    <a:cubicBezTo>
                      <a:pt x="1271" y="8757"/>
                      <a:pt x="1991" y="9477"/>
                      <a:pt x="2876" y="9477"/>
                    </a:cubicBezTo>
                    <a:cubicBezTo>
                      <a:pt x="3290" y="9477"/>
                      <a:pt x="3669" y="9319"/>
                      <a:pt x="3953" y="9060"/>
                    </a:cubicBezTo>
                    <a:lnTo>
                      <a:pt x="3953" y="9060"/>
                    </a:lnTo>
                    <a:cubicBezTo>
                      <a:pt x="3946" y="9402"/>
                      <a:pt x="3993" y="9739"/>
                      <a:pt x="4095" y="10045"/>
                    </a:cubicBezTo>
                    <a:cubicBezTo>
                      <a:pt x="4157" y="10227"/>
                      <a:pt x="4297" y="10372"/>
                      <a:pt x="4475" y="10440"/>
                    </a:cubicBezTo>
                    <a:cubicBezTo>
                      <a:pt x="4877" y="10590"/>
                      <a:pt x="5299" y="10667"/>
                      <a:pt x="5736" y="10667"/>
                    </a:cubicBezTo>
                    <a:cubicBezTo>
                      <a:pt x="6176" y="10667"/>
                      <a:pt x="6603" y="10589"/>
                      <a:pt x="7008" y="10436"/>
                    </a:cubicBezTo>
                    <a:cubicBezTo>
                      <a:pt x="7812" y="10131"/>
                      <a:pt x="8502" y="9519"/>
                      <a:pt x="8904" y="8758"/>
                    </a:cubicBezTo>
                    <a:cubicBezTo>
                      <a:pt x="9051" y="8479"/>
                      <a:pt x="9154" y="8196"/>
                      <a:pt x="9251" y="7924"/>
                    </a:cubicBezTo>
                    <a:cubicBezTo>
                      <a:pt x="9307" y="7772"/>
                      <a:pt x="9358" y="7629"/>
                      <a:pt x="9416" y="7492"/>
                    </a:cubicBezTo>
                    <a:cubicBezTo>
                      <a:pt x="9561" y="7148"/>
                      <a:pt x="9717" y="6919"/>
                      <a:pt x="9899" y="6791"/>
                    </a:cubicBezTo>
                    <a:cubicBezTo>
                      <a:pt x="10863" y="6680"/>
                      <a:pt x="11833" y="6621"/>
                      <a:pt x="12803" y="6620"/>
                    </a:cubicBezTo>
                    <a:cubicBezTo>
                      <a:pt x="12818" y="6620"/>
                      <a:pt x="12830" y="6620"/>
                      <a:pt x="12845" y="6618"/>
                    </a:cubicBezTo>
                    <a:cubicBezTo>
                      <a:pt x="13418" y="6708"/>
                      <a:pt x="13894" y="6790"/>
                      <a:pt x="14339" y="6876"/>
                    </a:cubicBezTo>
                    <a:cubicBezTo>
                      <a:pt x="15767" y="7153"/>
                      <a:pt x="17216" y="7550"/>
                      <a:pt x="18647" y="8056"/>
                    </a:cubicBezTo>
                    <a:cubicBezTo>
                      <a:pt x="20369" y="8666"/>
                      <a:pt x="22110" y="9443"/>
                      <a:pt x="23948" y="10424"/>
                    </a:cubicBezTo>
                    <a:cubicBezTo>
                      <a:pt x="23914" y="10555"/>
                      <a:pt x="23897" y="10689"/>
                      <a:pt x="23897" y="10827"/>
                    </a:cubicBezTo>
                    <a:cubicBezTo>
                      <a:pt x="23897" y="11712"/>
                      <a:pt x="24618" y="12432"/>
                      <a:pt x="25503" y="12432"/>
                    </a:cubicBezTo>
                    <a:cubicBezTo>
                      <a:pt x="25859" y="12432"/>
                      <a:pt x="26197" y="12317"/>
                      <a:pt x="26478" y="12101"/>
                    </a:cubicBezTo>
                    <a:cubicBezTo>
                      <a:pt x="26535" y="12058"/>
                      <a:pt x="26589" y="12010"/>
                      <a:pt x="26640" y="11959"/>
                    </a:cubicBezTo>
                    <a:cubicBezTo>
                      <a:pt x="26669" y="11976"/>
                      <a:pt x="26695" y="11993"/>
                      <a:pt x="26723" y="12010"/>
                    </a:cubicBezTo>
                    <a:cubicBezTo>
                      <a:pt x="28956" y="13366"/>
                      <a:pt x="31079" y="14846"/>
                      <a:pt x="32681" y="15984"/>
                    </a:cubicBezTo>
                    <a:cubicBezTo>
                      <a:pt x="32791" y="16062"/>
                      <a:pt x="32921" y="16102"/>
                      <a:pt x="33051" y="16102"/>
                    </a:cubicBezTo>
                    <a:cubicBezTo>
                      <a:pt x="33171" y="16102"/>
                      <a:pt x="33291" y="16068"/>
                      <a:pt x="33397" y="16000"/>
                    </a:cubicBezTo>
                    <a:cubicBezTo>
                      <a:pt x="33612" y="15860"/>
                      <a:pt x="33724" y="15599"/>
                      <a:pt x="33674" y="15343"/>
                    </a:cubicBezTo>
                    <a:cubicBezTo>
                      <a:pt x="33555" y="14736"/>
                      <a:pt x="33404" y="14122"/>
                      <a:pt x="33228" y="13516"/>
                    </a:cubicBezTo>
                    <a:cubicBezTo>
                      <a:pt x="33186" y="13369"/>
                      <a:pt x="33092" y="13243"/>
                      <a:pt x="32965" y="13159"/>
                    </a:cubicBezTo>
                    <a:cubicBezTo>
                      <a:pt x="31396" y="12136"/>
                      <a:pt x="29999" y="11266"/>
                      <a:pt x="28701" y="10506"/>
                    </a:cubicBezTo>
                    <a:cubicBezTo>
                      <a:pt x="28492" y="10129"/>
                      <a:pt x="28355" y="9711"/>
                      <a:pt x="28299" y="9285"/>
                    </a:cubicBezTo>
                    <a:cubicBezTo>
                      <a:pt x="28269" y="9061"/>
                      <a:pt x="28262" y="8826"/>
                      <a:pt x="28252" y="8578"/>
                    </a:cubicBezTo>
                    <a:cubicBezTo>
                      <a:pt x="28235" y="8112"/>
                      <a:pt x="28218" y="7631"/>
                      <a:pt x="28065" y="7141"/>
                    </a:cubicBezTo>
                    <a:cubicBezTo>
                      <a:pt x="27894" y="6590"/>
                      <a:pt x="27575" y="6089"/>
                      <a:pt x="27090" y="5611"/>
                    </a:cubicBezTo>
                    <a:cubicBezTo>
                      <a:pt x="26640" y="5169"/>
                      <a:pt x="26108" y="4815"/>
                      <a:pt x="25747" y="4586"/>
                    </a:cubicBezTo>
                    <a:cubicBezTo>
                      <a:pt x="25641" y="4519"/>
                      <a:pt x="25524" y="4488"/>
                      <a:pt x="25407" y="4488"/>
                    </a:cubicBezTo>
                    <a:cubicBezTo>
                      <a:pt x="25199" y="4488"/>
                      <a:pt x="24994" y="4590"/>
                      <a:pt x="24872" y="4777"/>
                    </a:cubicBezTo>
                    <a:cubicBezTo>
                      <a:pt x="24595" y="5202"/>
                      <a:pt x="24429" y="5689"/>
                      <a:pt x="24382" y="6227"/>
                    </a:cubicBezTo>
                    <a:cubicBezTo>
                      <a:pt x="24338" y="6701"/>
                      <a:pt x="24386" y="7195"/>
                      <a:pt x="24527" y="7694"/>
                    </a:cubicBezTo>
                    <a:cubicBezTo>
                      <a:pt x="24594" y="7932"/>
                      <a:pt x="24681" y="8168"/>
                      <a:pt x="24791" y="8401"/>
                    </a:cubicBezTo>
                    <a:cubicBezTo>
                      <a:pt x="24628" y="8321"/>
                      <a:pt x="24467" y="8243"/>
                      <a:pt x="24305" y="8165"/>
                    </a:cubicBezTo>
                    <a:cubicBezTo>
                      <a:pt x="23312" y="7307"/>
                      <a:pt x="22355" y="6405"/>
                      <a:pt x="21455" y="5479"/>
                    </a:cubicBezTo>
                    <a:cubicBezTo>
                      <a:pt x="21457" y="5439"/>
                      <a:pt x="21458" y="5397"/>
                      <a:pt x="21458" y="5356"/>
                    </a:cubicBezTo>
                    <a:cubicBezTo>
                      <a:pt x="21458" y="4848"/>
                      <a:pt x="21220" y="4392"/>
                      <a:pt x="20850" y="4099"/>
                    </a:cubicBezTo>
                    <a:cubicBezTo>
                      <a:pt x="21220" y="3803"/>
                      <a:pt x="21458" y="3349"/>
                      <a:pt x="21458" y="2841"/>
                    </a:cubicBezTo>
                    <a:cubicBezTo>
                      <a:pt x="21458" y="1956"/>
                      <a:pt x="20738" y="1236"/>
                      <a:pt x="19853" y="1236"/>
                    </a:cubicBezTo>
                    <a:cubicBezTo>
                      <a:pt x="19250" y="1236"/>
                      <a:pt x="18722" y="1570"/>
                      <a:pt x="18448" y="2065"/>
                    </a:cubicBezTo>
                    <a:cubicBezTo>
                      <a:pt x="17991" y="1487"/>
                      <a:pt x="17549" y="902"/>
                      <a:pt x="17125" y="312"/>
                    </a:cubicBezTo>
                    <a:cubicBezTo>
                      <a:pt x="16987" y="117"/>
                      <a:pt x="16761" y="0"/>
                      <a:pt x="1652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6"/>
              <p:cNvSpPr/>
              <p:nvPr/>
            </p:nvSpPr>
            <p:spPr>
              <a:xfrm>
                <a:off x="4893748" y="2143646"/>
                <a:ext cx="1243285" cy="569431"/>
              </a:xfrm>
              <a:custGeom>
                <a:avLst/>
                <a:gdLst/>
                <a:ahLst/>
                <a:cxnLst/>
                <a:rect l="l" t="t" r="r" b="b"/>
                <a:pathLst>
                  <a:path w="32373" h="14827" extrusionOk="0">
                    <a:moveTo>
                      <a:pt x="15847" y="0"/>
                    </a:moveTo>
                    <a:cubicBezTo>
                      <a:pt x="15826" y="0"/>
                      <a:pt x="15805" y="7"/>
                      <a:pt x="15787" y="20"/>
                    </a:cubicBezTo>
                    <a:cubicBezTo>
                      <a:pt x="15742" y="53"/>
                      <a:pt x="15728" y="115"/>
                      <a:pt x="15760" y="161"/>
                    </a:cubicBezTo>
                    <a:cubicBezTo>
                      <a:pt x="16620" y="1482"/>
                      <a:pt x="17552" y="2760"/>
                      <a:pt x="18549" y="3985"/>
                    </a:cubicBezTo>
                    <a:cubicBezTo>
                      <a:pt x="18954" y="4485"/>
                      <a:pt x="19371" y="4978"/>
                      <a:pt x="19798" y="5461"/>
                    </a:cubicBezTo>
                    <a:cubicBezTo>
                      <a:pt x="20341" y="6075"/>
                      <a:pt x="20900" y="6675"/>
                      <a:pt x="21475" y="7259"/>
                    </a:cubicBezTo>
                    <a:cubicBezTo>
                      <a:pt x="20472" y="6838"/>
                      <a:pt x="19452" y="6455"/>
                      <a:pt x="18414" y="6122"/>
                    </a:cubicBezTo>
                    <a:cubicBezTo>
                      <a:pt x="16934" y="5647"/>
                      <a:pt x="15418" y="5277"/>
                      <a:pt x="13886" y="5029"/>
                    </a:cubicBezTo>
                    <a:cubicBezTo>
                      <a:pt x="13371" y="4944"/>
                      <a:pt x="12856" y="4875"/>
                      <a:pt x="12341" y="4809"/>
                    </a:cubicBezTo>
                    <a:cubicBezTo>
                      <a:pt x="12133" y="4773"/>
                      <a:pt x="11912" y="4755"/>
                      <a:pt x="11810" y="4745"/>
                    </a:cubicBezTo>
                    <a:cubicBezTo>
                      <a:pt x="10968" y="4645"/>
                      <a:pt x="10126" y="4560"/>
                      <a:pt x="9287" y="4475"/>
                    </a:cubicBezTo>
                    <a:cubicBezTo>
                      <a:pt x="8541" y="4398"/>
                      <a:pt x="7794" y="4316"/>
                      <a:pt x="7051" y="4231"/>
                    </a:cubicBezTo>
                    <a:cubicBezTo>
                      <a:pt x="7042" y="4231"/>
                      <a:pt x="7034" y="4230"/>
                      <a:pt x="7028" y="4230"/>
                    </a:cubicBezTo>
                    <a:cubicBezTo>
                      <a:pt x="5863" y="4100"/>
                      <a:pt x="4703" y="3963"/>
                      <a:pt x="3538" y="3828"/>
                    </a:cubicBezTo>
                    <a:cubicBezTo>
                      <a:pt x="2923" y="3758"/>
                      <a:pt x="2309" y="3690"/>
                      <a:pt x="1692" y="3624"/>
                    </a:cubicBezTo>
                    <a:cubicBezTo>
                      <a:pt x="1167" y="3565"/>
                      <a:pt x="642" y="3509"/>
                      <a:pt x="116" y="3454"/>
                    </a:cubicBezTo>
                    <a:cubicBezTo>
                      <a:pt x="114" y="3454"/>
                      <a:pt x="111" y="3454"/>
                      <a:pt x="109" y="3454"/>
                    </a:cubicBezTo>
                    <a:cubicBezTo>
                      <a:pt x="59" y="3454"/>
                      <a:pt x="13" y="3493"/>
                      <a:pt x="6" y="3546"/>
                    </a:cubicBezTo>
                    <a:cubicBezTo>
                      <a:pt x="1" y="3600"/>
                      <a:pt x="42" y="3654"/>
                      <a:pt x="97" y="3659"/>
                    </a:cubicBezTo>
                    <a:cubicBezTo>
                      <a:pt x="608" y="3725"/>
                      <a:pt x="1120" y="3793"/>
                      <a:pt x="1631" y="3866"/>
                    </a:cubicBezTo>
                    <a:cubicBezTo>
                      <a:pt x="2270" y="3952"/>
                      <a:pt x="2908" y="4042"/>
                      <a:pt x="3546" y="4132"/>
                    </a:cubicBezTo>
                    <a:cubicBezTo>
                      <a:pt x="5441" y="4401"/>
                      <a:pt x="7338" y="4676"/>
                      <a:pt x="9238" y="4927"/>
                    </a:cubicBezTo>
                    <a:cubicBezTo>
                      <a:pt x="9362" y="4944"/>
                      <a:pt x="9483" y="4959"/>
                      <a:pt x="9609" y="4976"/>
                    </a:cubicBezTo>
                    <a:cubicBezTo>
                      <a:pt x="8223" y="5178"/>
                      <a:pt x="6858" y="5490"/>
                      <a:pt x="5526" y="5904"/>
                    </a:cubicBezTo>
                    <a:cubicBezTo>
                      <a:pt x="4954" y="6085"/>
                      <a:pt x="4389" y="6281"/>
                      <a:pt x="3831" y="6498"/>
                    </a:cubicBezTo>
                    <a:cubicBezTo>
                      <a:pt x="3748" y="6531"/>
                      <a:pt x="3665" y="6561"/>
                      <a:pt x="3585" y="6595"/>
                    </a:cubicBezTo>
                    <a:cubicBezTo>
                      <a:pt x="3536" y="6613"/>
                      <a:pt x="3513" y="6669"/>
                      <a:pt x="3531" y="6718"/>
                    </a:cubicBezTo>
                    <a:cubicBezTo>
                      <a:pt x="3545" y="6755"/>
                      <a:pt x="3582" y="6777"/>
                      <a:pt x="3619" y="6777"/>
                    </a:cubicBezTo>
                    <a:cubicBezTo>
                      <a:pt x="3629" y="6777"/>
                      <a:pt x="3639" y="6776"/>
                      <a:pt x="3649" y="6772"/>
                    </a:cubicBezTo>
                    <a:cubicBezTo>
                      <a:pt x="3767" y="6731"/>
                      <a:pt x="3884" y="6692"/>
                      <a:pt x="4004" y="6655"/>
                    </a:cubicBezTo>
                    <a:cubicBezTo>
                      <a:pt x="4484" y="6497"/>
                      <a:pt x="4967" y="6351"/>
                      <a:pt x="5455" y="6222"/>
                    </a:cubicBezTo>
                    <a:cubicBezTo>
                      <a:pt x="7636" y="5643"/>
                      <a:pt x="9885" y="5347"/>
                      <a:pt x="12129" y="5343"/>
                    </a:cubicBezTo>
                    <a:cubicBezTo>
                      <a:pt x="12147" y="5343"/>
                      <a:pt x="12165" y="5342"/>
                      <a:pt x="12183" y="5337"/>
                    </a:cubicBezTo>
                    <a:cubicBezTo>
                      <a:pt x="12720" y="5420"/>
                      <a:pt x="13253" y="5510"/>
                      <a:pt x="13783" y="5613"/>
                    </a:cubicBezTo>
                    <a:cubicBezTo>
                      <a:pt x="15280" y="5902"/>
                      <a:pt x="16748" y="6309"/>
                      <a:pt x="18182" y="6818"/>
                    </a:cubicBezTo>
                    <a:cubicBezTo>
                      <a:pt x="20236" y="7546"/>
                      <a:pt x="22214" y="8474"/>
                      <a:pt x="24126" y="9523"/>
                    </a:cubicBezTo>
                    <a:cubicBezTo>
                      <a:pt x="24676" y="9826"/>
                      <a:pt x="25217" y="10136"/>
                      <a:pt x="25756" y="10457"/>
                    </a:cubicBezTo>
                    <a:cubicBezTo>
                      <a:pt x="25964" y="10579"/>
                      <a:pt x="26171" y="10702"/>
                      <a:pt x="26377" y="10828"/>
                    </a:cubicBezTo>
                    <a:cubicBezTo>
                      <a:pt x="28426" y="12073"/>
                      <a:pt x="30407" y="13431"/>
                      <a:pt x="32372" y="14826"/>
                    </a:cubicBezTo>
                    <a:cubicBezTo>
                      <a:pt x="32254" y="14225"/>
                      <a:pt x="32109" y="13635"/>
                      <a:pt x="31939" y="13056"/>
                    </a:cubicBezTo>
                    <a:cubicBezTo>
                      <a:pt x="30503" y="12118"/>
                      <a:pt x="29046" y="11201"/>
                      <a:pt x="27559" y="10335"/>
                    </a:cubicBezTo>
                    <a:cubicBezTo>
                      <a:pt x="27342" y="10208"/>
                      <a:pt x="27126" y="10082"/>
                      <a:pt x="26905" y="9959"/>
                    </a:cubicBezTo>
                    <a:cubicBezTo>
                      <a:pt x="26901" y="9958"/>
                      <a:pt x="26895" y="9953"/>
                      <a:pt x="26891" y="9951"/>
                    </a:cubicBezTo>
                    <a:cubicBezTo>
                      <a:pt x="25713" y="9282"/>
                      <a:pt x="24507" y="8651"/>
                      <a:pt x="23279" y="8068"/>
                    </a:cubicBezTo>
                    <a:cubicBezTo>
                      <a:pt x="22168" y="7111"/>
                      <a:pt x="21102" y="6103"/>
                      <a:pt x="20088" y="5046"/>
                    </a:cubicBezTo>
                    <a:cubicBezTo>
                      <a:pt x="19691" y="4634"/>
                      <a:pt x="19304" y="4214"/>
                      <a:pt x="18922" y="3786"/>
                    </a:cubicBezTo>
                    <a:cubicBezTo>
                      <a:pt x="17864" y="2595"/>
                      <a:pt x="16863" y="1347"/>
                      <a:pt x="15930" y="44"/>
                    </a:cubicBezTo>
                    <a:cubicBezTo>
                      <a:pt x="15910" y="15"/>
                      <a:pt x="15879" y="0"/>
                      <a:pt x="15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6"/>
              <p:cNvSpPr/>
              <p:nvPr/>
            </p:nvSpPr>
            <p:spPr>
              <a:xfrm>
                <a:off x="5824801" y="2316084"/>
                <a:ext cx="131921" cy="231467"/>
              </a:xfrm>
              <a:custGeom>
                <a:avLst/>
                <a:gdLst/>
                <a:ahLst/>
                <a:cxnLst/>
                <a:rect l="l" t="t" r="r" b="b"/>
                <a:pathLst>
                  <a:path w="3435" h="6027" extrusionOk="0">
                    <a:moveTo>
                      <a:pt x="491" y="1"/>
                    </a:moveTo>
                    <a:cubicBezTo>
                      <a:pt x="32" y="704"/>
                      <a:pt x="0" y="1588"/>
                      <a:pt x="227" y="2397"/>
                    </a:cubicBezTo>
                    <a:cubicBezTo>
                      <a:pt x="454" y="3204"/>
                      <a:pt x="953" y="3917"/>
                      <a:pt x="1545" y="4510"/>
                    </a:cubicBezTo>
                    <a:cubicBezTo>
                      <a:pt x="2139" y="5102"/>
                      <a:pt x="2751" y="5541"/>
                      <a:pt x="3435" y="6027"/>
                    </a:cubicBezTo>
                    <a:cubicBezTo>
                      <a:pt x="3071" y="5496"/>
                      <a:pt x="2834" y="4879"/>
                      <a:pt x="2751" y="4241"/>
                    </a:cubicBezTo>
                    <a:cubicBezTo>
                      <a:pt x="2662" y="3563"/>
                      <a:pt x="2743" y="2857"/>
                      <a:pt x="2541" y="2205"/>
                    </a:cubicBezTo>
                    <a:cubicBezTo>
                      <a:pt x="2236" y="1226"/>
                      <a:pt x="1358" y="549"/>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6"/>
              <p:cNvSpPr/>
              <p:nvPr/>
            </p:nvSpPr>
            <p:spPr>
              <a:xfrm>
                <a:off x="5038919" y="2358061"/>
                <a:ext cx="198016" cy="146323"/>
              </a:xfrm>
              <a:custGeom>
                <a:avLst/>
                <a:gdLst/>
                <a:ahLst/>
                <a:cxnLst/>
                <a:rect l="l" t="t" r="r" b="b"/>
                <a:pathLst>
                  <a:path w="5156" h="3810" extrusionOk="0">
                    <a:moveTo>
                      <a:pt x="5155" y="0"/>
                    </a:moveTo>
                    <a:lnTo>
                      <a:pt x="5155" y="0"/>
                    </a:lnTo>
                    <a:cubicBezTo>
                      <a:pt x="4442" y="302"/>
                      <a:pt x="3658" y="359"/>
                      <a:pt x="2898" y="507"/>
                    </a:cubicBezTo>
                    <a:cubicBezTo>
                      <a:pt x="2138" y="657"/>
                      <a:pt x="1363" y="874"/>
                      <a:pt x="766" y="1367"/>
                    </a:cubicBezTo>
                    <a:cubicBezTo>
                      <a:pt x="171" y="1861"/>
                      <a:pt x="1" y="2889"/>
                      <a:pt x="248" y="3623"/>
                    </a:cubicBezTo>
                    <a:cubicBezTo>
                      <a:pt x="578" y="3747"/>
                      <a:pt x="930" y="3809"/>
                      <a:pt x="1283" y="3809"/>
                    </a:cubicBezTo>
                    <a:cubicBezTo>
                      <a:pt x="1639" y="3809"/>
                      <a:pt x="1995" y="3746"/>
                      <a:pt x="2327" y="3620"/>
                    </a:cubicBezTo>
                    <a:cubicBezTo>
                      <a:pt x="2990" y="3370"/>
                      <a:pt x="3556" y="2869"/>
                      <a:pt x="3886" y="2242"/>
                    </a:cubicBezTo>
                    <a:cubicBezTo>
                      <a:pt x="4090" y="1855"/>
                      <a:pt x="4205" y="1430"/>
                      <a:pt x="4374" y="1026"/>
                    </a:cubicBezTo>
                    <a:cubicBezTo>
                      <a:pt x="4543" y="623"/>
                      <a:pt x="4782" y="227"/>
                      <a:pt x="5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6"/>
              <p:cNvSpPr/>
              <p:nvPr/>
            </p:nvSpPr>
            <p:spPr>
              <a:xfrm>
                <a:off x="4989223" y="2147025"/>
                <a:ext cx="175664" cy="159458"/>
              </a:xfrm>
              <a:custGeom>
                <a:avLst/>
                <a:gdLst/>
                <a:ahLst/>
                <a:cxnLst/>
                <a:rect l="l" t="t" r="r" b="b"/>
                <a:pathLst>
                  <a:path w="4574" h="4152" extrusionOk="0">
                    <a:moveTo>
                      <a:pt x="235" y="0"/>
                    </a:moveTo>
                    <a:cubicBezTo>
                      <a:pt x="84" y="680"/>
                      <a:pt x="0" y="1424"/>
                      <a:pt x="278" y="2064"/>
                    </a:cubicBezTo>
                    <a:cubicBezTo>
                      <a:pt x="467" y="2496"/>
                      <a:pt x="831" y="2832"/>
                      <a:pt x="1239" y="3068"/>
                    </a:cubicBezTo>
                    <a:cubicBezTo>
                      <a:pt x="1647" y="3305"/>
                      <a:pt x="2099" y="3452"/>
                      <a:pt x="2548" y="3596"/>
                    </a:cubicBezTo>
                    <a:cubicBezTo>
                      <a:pt x="3223" y="3815"/>
                      <a:pt x="3898" y="3932"/>
                      <a:pt x="4573" y="4151"/>
                    </a:cubicBezTo>
                    <a:cubicBezTo>
                      <a:pt x="3921" y="3433"/>
                      <a:pt x="3717" y="2417"/>
                      <a:pt x="3181" y="1609"/>
                    </a:cubicBezTo>
                    <a:cubicBezTo>
                      <a:pt x="2538" y="639"/>
                      <a:pt x="1400" y="16"/>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6"/>
              <p:cNvSpPr/>
              <p:nvPr/>
            </p:nvSpPr>
            <p:spPr>
              <a:xfrm>
                <a:off x="5593219" y="2191076"/>
                <a:ext cx="74275" cy="74314"/>
              </a:xfrm>
              <a:custGeom>
                <a:avLst/>
                <a:gdLst/>
                <a:ahLst/>
                <a:cxnLst/>
                <a:rect l="l" t="t" r="r" b="b"/>
                <a:pathLst>
                  <a:path w="1934" h="1935" extrusionOk="0">
                    <a:moveTo>
                      <a:pt x="967" y="0"/>
                    </a:moveTo>
                    <a:cubicBezTo>
                      <a:pt x="433" y="0"/>
                      <a:pt x="1" y="433"/>
                      <a:pt x="1" y="968"/>
                    </a:cubicBezTo>
                    <a:cubicBezTo>
                      <a:pt x="1" y="1502"/>
                      <a:pt x="433" y="1934"/>
                      <a:pt x="967" y="1934"/>
                    </a:cubicBezTo>
                    <a:cubicBezTo>
                      <a:pt x="1501" y="1934"/>
                      <a:pt x="1934" y="1502"/>
                      <a:pt x="1934" y="968"/>
                    </a:cubicBezTo>
                    <a:cubicBezTo>
                      <a:pt x="1934" y="433"/>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6"/>
              <p:cNvSpPr/>
              <p:nvPr/>
            </p:nvSpPr>
            <p:spPr>
              <a:xfrm>
                <a:off x="5593219" y="2287703"/>
                <a:ext cx="74275" cy="74314"/>
              </a:xfrm>
              <a:custGeom>
                <a:avLst/>
                <a:gdLst/>
                <a:ahLst/>
                <a:cxnLst/>
                <a:rect l="l" t="t" r="r" b="b"/>
                <a:pathLst>
                  <a:path w="1934" h="1935" extrusionOk="0">
                    <a:moveTo>
                      <a:pt x="967" y="0"/>
                    </a:moveTo>
                    <a:cubicBezTo>
                      <a:pt x="433" y="0"/>
                      <a:pt x="1" y="432"/>
                      <a:pt x="1" y="967"/>
                    </a:cubicBezTo>
                    <a:cubicBezTo>
                      <a:pt x="1" y="1501"/>
                      <a:pt x="433" y="1934"/>
                      <a:pt x="967" y="1934"/>
                    </a:cubicBezTo>
                    <a:cubicBezTo>
                      <a:pt x="1501" y="1934"/>
                      <a:pt x="1934" y="1501"/>
                      <a:pt x="1934" y="967"/>
                    </a:cubicBezTo>
                    <a:cubicBezTo>
                      <a:pt x="1934" y="432"/>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6"/>
              <p:cNvSpPr/>
              <p:nvPr/>
            </p:nvSpPr>
            <p:spPr>
              <a:xfrm>
                <a:off x="5482382" y="2236317"/>
                <a:ext cx="74314" cy="74314"/>
              </a:xfrm>
              <a:custGeom>
                <a:avLst/>
                <a:gdLst/>
                <a:ahLst/>
                <a:cxnLst/>
                <a:rect l="l" t="t" r="r" b="b"/>
                <a:pathLst>
                  <a:path w="1935" h="1935" extrusionOk="0">
                    <a:moveTo>
                      <a:pt x="967" y="1"/>
                    </a:moveTo>
                    <a:cubicBezTo>
                      <a:pt x="433" y="1"/>
                      <a:pt x="1" y="434"/>
                      <a:pt x="1" y="968"/>
                    </a:cubicBezTo>
                    <a:cubicBezTo>
                      <a:pt x="1" y="1502"/>
                      <a:pt x="433" y="1935"/>
                      <a:pt x="967" y="1935"/>
                    </a:cubicBezTo>
                    <a:cubicBezTo>
                      <a:pt x="1502" y="1935"/>
                      <a:pt x="1935" y="1502"/>
                      <a:pt x="1935" y="968"/>
                    </a:cubicBezTo>
                    <a:cubicBezTo>
                      <a:pt x="1935" y="434"/>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6"/>
              <p:cNvSpPr/>
              <p:nvPr/>
            </p:nvSpPr>
            <p:spPr>
              <a:xfrm>
                <a:off x="4956041" y="2260013"/>
                <a:ext cx="74275" cy="74352"/>
              </a:xfrm>
              <a:custGeom>
                <a:avLst/>
                <a:gdLst/>
                <a:ahLst/>
                <a:cxnLst/>
                <a:rect l="l" t="t" r="r" b="b"/>
                <a:pathLst>
                  <a:path w="1934" h="1936" extrusionOk="0">
                    <a:moveTo>
                      <a:pt x="967" y="1"/>
                    </a:moveTo>
                    <a:cubicBezTo>
                      <a:pt x="433" y="1"/>
                      <a:pt x="1" y="433"/>
                      <a:pt x="1" y="967"/>
                    </a:cubicBezTo>
                    <a:cubicBezTo>
                      <a:pt x="1" y="1502"/>
                      <a:pt x="433" y="1935"/>
                      <a:pt x="967" y="1935"/>
                    </a:cubicBezTo>
                    <a:cubicBezTo>
                      <a:pt x="1502" y="1935"/>
                      <a:pt x="1934" y="1502"/>
                      <a:pt x="1934" y="967"/>
                    </a:cubicBezTo>
                    <a:cubicBezTo>
                      <a:pt x="1934" y="433"/>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6"/>
              <p:cNvSpPr/>
              <p:nvPr/>
            </p:nvSpPr>
            <p:spPr>
              <a:xfrm>
                <a:off x="5031699" y="2331638"/>
                <a:ext cx="74314" cy="74352"/>
              </a:xfrm>
              <a:custGeom>
                <a:avLst/>
                <a:gdLst/>
                <a:ahLst/>
                <a:cxnLst/>
                <a:rect l="l" t="t" r="r" b="b"/>
                <a:pathLst>
                  <a:path w="1935" h="1936" extrusionOk="0">
                    <a:moveTo>
                      <a:pt x="967" y="1"/>
                    </a:moveTo>
                    <a:cubicBezTo>
                      <a:pt x="433" y="1"/>
                      <a:pt x="0" y="433"/>
                      <a:pt x="0" y="967"/>
                    </a:cubicBezTo>
                    <a:cubicBezTo>
                      <a:pt x="0" y="1502"/>
                      <a:pt x="433" y="1935"/>
                      <a:pt x="967" y="1935"/>
                    </a:cubicBezTo>
                    <a:cubicBezTo>
                      <a:pt x="1501" y="1935"/>
                      <a:pt x="1934" y="1502"/>
                      <a:pt x="1934" y="967"/>
                    </a:cubicBezTo>
                    <a:cubicBezTo>
                      <a:pt x="1934" y="433"/>
                      <a:pt x="1501"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6"/>
              <p:cNvSpPr/>
              <p:nvPr/>
            </p:nvSpPr>
            <p:spPr>
              <a:xfrm>
                <a:off x="4941179" y="2384330"/>
                <a:ext cx="74314" cy="74314"/>
              </a:xfrm>
              <a:custGeom>
                <a:avLst/>
                <a:gdLst/>
                <a:ahLst/>
                <a:cxnLst/>
                <a:rect l="l" t="t" r="r" b="b"/>
                <a:pathLst>
                  <a:path w="1935" h="1935" extrusionOk="0">
                    <a:moveTo>
                      <a:pt x="968" y="0"/>
                    </a:moveTo>
                    <a:cubicBezTo>
                      <a:pt x="433" y="0"/>
                      <a:pt x="0" y="434"/>
                      <a:pt x="0" y="968"/>
                    </a:cubicBezTo>
                    <a:cubicBezTo>
                      <a:pt x="0" y="1502"/>
                      <a:pt x="433" y="1935"/>
                      <a:pt x="968" y="1935"/>
                    </a:cubicBezTo>
                    <a:cubicBezTo>
                      <a:pt x="1502" y="1935"/>
                      <a:pt x="1934" y="1502"/>
                      <a:pt x="1934" y="968"/>
                    </a:cubicBezTo>
                    <a:cubicBezTo>
                      <a:pt x="1934" y="434"/>
                      <a:pt x="1502"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6"/>
              <p:cNvSpPr/>
              <p:nvPr/>
            </p:nvSpPr>
            <p:spPr>
              <a:xfrm>
                <a:off x="5810092" y="2497816"/>
                <a:ext cx="74314" cy="74314"/>
              </a:xfrm>
              <a:custGeom>
                <a:avLst/>
                <a:gdLst/>
                <a:ahLst/>
                <a:cxnLst/>
                <a:rect l="l" t="t" r="r" b="b"/>
                <a:pathLst>
                  <a:path w="1935" h="1935" extrusionOk="0">
                    <a:moveTo>
                      <a:pt x="968" y="1"/>
                    </a:moveTo>
                    <a:cubicBezTo>
                      <a:pt x="434" y="1"/>
                      <a:pt x="1" y="434"/>
                      <a:pt x="1" y="968"/>
                    </a:cubicBezTo>
                    <a:cubicBezTo>
                      <a:pt x="1" y="1502"/>
                      <a:pt x="434" y="1935"/>
                      <a:pt x="968" y="1935"/>
                    </a:cubicBezTo>
                    <a:cubicBezTo>
                      <a:pt x="1503" y="1935"/>
                      <a:pt x="1935" y="1502"/>
                      <a:pt x="1935" y="968"/>
                    </a:cubicBezTo>
                    <a:cubicBezTo>
                      <a:pt x="1935" y="434"/>
                      <a:pt x="1503"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1" name="Google Shape;741;p16"/>
          <p:cNvSpPr txBox="1">
            <a:spLocks noGrp="1"/>
          </p:cNvSpPr>
          <p:nvPr>
            <p:ph type="title"/>
          </p:nvPr>
        </p:nvSpPr>
        <p:spPr>
          <a:xfrm>
            <a:off x="724759" y="2359650"/>
            <a:ext cx="6949500" cy="9144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42" name="Google Shape;742;p16"/>
          <p:cNvSpPr txBox="1">
            <a:spLocks noGrp="1"/>
          </p:cNvSpPr>
          <p:nvPr>
            <p:ph type="title" idx="2" hasCustomPrompt="1"/>
          </p:nvPr>
        </p:nvSpPr>
        <p:spPr>
          <a:xfrm>
            <a:off x="724759" y="1171050"/>
            <a:ext cx="2286000" cy="1188600"/>
          </a:xfrm>
          <a:prstGeom prst="rect">
            <a:avLst/>
          </a:prstGeom>
        </p:spPr>
        <p:txBody>
          <a:bodyPr spcFirstLastPara="1" wrap="square" lIns="0" tIns="0" rIns="0" bIns="0" anchor="ctr" anchorCtr="0">
            <a:noAutofit/>
          </a:bodyPr>
          <a:lstStyle>
            <a:lvl1pPr lvl="0" rtl="0">
              <a:spcBef>
                <a:spcPts val="0"/>
              </a:spcBef>
              <a:spcAft>
                <a:spcPts val="0"/>
              </a:spcAft>
              <a:buSzPts val="6000"/>
              <a:buNone/>
              <a:defRPr sz="12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43" name="Google Shape;743;p16"/>
          <p:cNvSpPr txBox="1">
            <a:spLocks noGrp="1"/>
          </p:cNvSpPr>
          <p:nvPr>
            <p:ph type="subTitle" idx="1"/>
          </p:nvPr>
        </p:nvSpPr>
        <p:spPr>
          <a:xfrm>
            <a:off x="724759" y="3274050"/>
            <a:ext cx="4389000" cy="548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2">
  <p:cSld name="SECTION_HEADER_2">
    <p:bg>
      <p:bgPr>
        <a:solidFill>
          <a:schemeClr val="lt1"/>
        </a:solidFill>
        <a:effectLst/>
      </p:bgPr>
    </p:bg>
    <p:spTree>
      <p:nvGrpSpPr>
        <p:cNvPr id="1" name="Shape 744"/>
        <p:cNvGrpSpPr/>
        <p:nvPr/>
      </p:nvGrpSpPr>
      <p:grpSpPr>
        <a:xfrm>
          <a:off x="0" y="0"/>
          <a:ext cx="0" cy="0"/>
          <a:chOff x="0" y="0"/>
          <a:chExt cx="0" cy="0"/>
        </a:xfrm>
      </p:grpSpPr>
      <p:grpSp>
        <p:nvGrpSpPr>
          <p:cNvPr id="745" name="Google Shape;745;p17"/>
          <p:cNvGrpSpPr/>
          <p:nvPr/>
        </p:nvGrpSpPr>
        <p:grpSpPr>
          <a:xfrm flipH="1">
            <a:off x="-580937" y="-421750"/>
            <a:ext cx="10162678" cy="5749525"/>
            <a:chOff x="-428537" y="-421750"/>
            <a:chExt cx="10162678" cy="5749525"/>
          </a:xfrm>
        </p:grpSpPr>
        <p:sp>
          <p:nvSpPr>
            <p:cNvPr id="746" name="Google Shape;746;p17"/>
            <p:cNvSpPr/>
            <p:nvPr/>
          </p:nvSpPr>
          <p:spPr>
            <a:xfrm rot="10800000">
              <a:off x="7288887" y="3570087"/>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7"/>
            <p:cNvSpPr/>
            <p:nvPr/>
          </p:nvSpPr>
          <p:spPr>
            <a:xfrm rot="10800000">
              <a:off x="-428537" y="3515048"/>
              <a:ext cx="2252362" cy="1812727"/>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7"/>
            <p:cNvSpPr/>
            <p:nvPr/>
          </p:nvSpPr>
          <p:spPr>
            <a:xfrm>
              <a:off x="7350462" y="-421750"/>
              <a:ext cx="2383680" cy="1918413"/>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 name="Google Shape;749;p17"/>
            <p:cNvGrpSpPr/>
            <p:nvPr/>
          </p:nvGrpSpPr>
          <p:grpSpPr>
            <a:xfrm rot="10800000">
              <a:off x="7825845" y="-151633"/>
              <a:ext cx="1327545" cy="980992"/>
              <a:chOff x="3375100" y="4079200"/>
              <a:chExt cx="791100" cy="584550"/>
            </a:xfrm>
          </p:grpSpPr>
          <p:sp>
            <p:nvSpPr>
              <p:cNvPr id="750" name="Google Shape;750;p17"/>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7"/>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17"/>
            <p:cNvGrpSpPr/>
            <p:nvPr/>
          </p:nvGrpSpPr>
          <p:grpSpPr>
            <a:xfrm>
              <a:off x="154300" y="52238"/>
              <a:ext cx="8803925" cy="4850388"/>
              <a:chOff x="154300" y="52238"/>
              <a:chExt cx="8803925" cy="4850388"/>
            </a:xfrm>
          </p:grpSpPr>
          <p:sp>
            <p:nvSpPr>
              <p:cNvPr id="753" name="Google Shape;753;p17"/>
              <p:cNvSpPr/>
              <p:nvPr/>
            </p:nvSpPr>
            <p:spPr>
              <a:xfrm rot="10800000" flipH="1">
                <a:off x="2672275"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7"/>
              <p:cNvSpPr/>
              <p:nvPr/>
            </p:nvSpPr>
            <p:spPr>
              <a:xfrm rot="10800000" flipH="1">
                <a:off x="3338875" y="45564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7"/>
              <p:cNvSpPr/>
              <p:nvPr/>
            </p:nvSpPr>
            <p:spPr>
              <a:xfrm flipH="1">
                <a:off x="6971275" y="47207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7"/>
              <p:cNvSpPr/>
              <p:nvPr/>
            </p:nvSpPr>
            <p:spPr>
              <a:xfrm flipH="1">
                <a:off x="1704175" y="39949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7"/>
              <p:cNvSpPr/>
              <p:nvPr/>
            </p:nvSpPr>
            <p:spPr>
              <a:xfrm rot="10800000" flipH="1">
                <a:off x="154300" y="25275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7"/>
              <p:cNvSpPr/>
              <p:nvPr/>
            </p:nvSpPr>
            <p:spPr>
              <a:xfrm rot="10800000" flipH="1">
                <a:off x="337125" y="36755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7"/>
              <p:cNvSpPr/>
              <p:nvPr/>
            </p:nvSpPr>
            <p:spPr>
              <a:xfrm flipH="1">
                <a:off x="3308725" y="5089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7"/>
              <p:cNvSpPr/>
              <p:nvPr/>
            </p:nvSpPr>
            <p:spPr>
              <a:xfrm flipH="1">
                <a:off x="4172250" y="522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7"/>
              <p:cNvSpPr/>
              <p:nvPr/>
            </p:nvSpPr>
            <p:spPr>
              <a:xfrm rot="10800000">
                <a:off x="6050950" y="2964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7"/>
              <p:cNvSpPr/>
              <p:nvPr/>
            </p:nvSpPr>
            <p:spPr>
              <a:xfrm rot="10800000">
                <a:off x="7028913" y="6196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7"/>
              <p:cNvSpPr/>
              <p:nvPr/>
            </p:nvSpPr>
            <p:spPr>
              <a:xfrm rot="10800000" flipH="1">
                <a:off x="2160788" y="4788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7"/>
              <p:cNvSpPr/>
              <p:nvPr/>
            </p:nvSpPr>
            <p:spPr>
              <a:xfrm rot="10800000" flipH="1">
                <a:off x="2945363" y="4876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7"/>
              <p:cNvSpPr/>
              <p:nvPr/>
            </p:nvSpPr>
            <p:spPr>
              <a:xfrm rot="10800000" flipH="1">
                <a:off x="4146875" y="4125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7"/>
              <p:cNvSpPr/>
              <p:nvPr/>
            </p:nvSpPr>
            <p:spPr>
              <a:xfrm rot="10800000" flipH="1">
                <a:off x="468750" y="3086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7"/>
              <p:cNvSpPr/>
              <p:nvPr/>
            </p:nvSpPr>
            <p:spPr>
              <a:xfrm rot="10800000" flipH="1">
                <a:off x="337125" y="17363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7"/>
              <p:cNvSpPr/>
              <p:nvPr/>
            </p:nvSpPr>
            <p:spPr>
              <a:xfrm rot="10800000" flipH="1">
                <a:off x="801875" y="2322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7"/>
              <p:cNvSpPr/>
              <p:nvPr/>
            </p:nvSpPr>
            <p:spPr>
              <a:xfrm rot="10800000" flipH="1">
                <a:off x="6639775" y="41573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7"/>
              <p:cNvSpPr/>
              <p:nvPr/>
            </p:nvSpPr>
            <p:spPr>
              <a:xfrm rot="10800000" flipH="1">
                <a:off x="2103150" y="310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7"/>
              <p:cNvSpPr/>
              <p:nvPr/>
            </p:nvSpPr>
            <p:spPr>
              <a:xfrm rot="10800000" flipH="1">
                <a:off x="2704550" y="152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7"/>
              <p:cNvSpPr/>
              <p:nvPr/>
            </p:nvSpPr>
            <p:spPr>
              <a:xfrm rot="10800000" flipH="1">
                <a:off x="5335800" y="4621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7"/>
              <p:cNvSpPr/>
              <p:nvPr/>
            </p:nvSpPr>
            <p:spPr>
              <a:xfrm rot="10800000" flipH="1">
                <a:off x="6420688"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7"/>
              <p:cNvSpPr/>
              <p:nvPr/>
            </p:nvSpPr>
            <p:spPr>
              <a:xfrm rot="10800000" flipH="1">
                <a:off x="8529613" y="1815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7"/>
              <p:cNvSpPr/>
              <p:nvPr/>
            </p:nvSpPr>
            <p:spPr>
              <a:xfrm rot="10800000">
                <a:off x="8857450" y="224826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7"/>
              <p:cNvSpPr/>
              <p:nvPr/>
            </p:nvSpPr>
            <p:spPr>
              <a:xfrm rot="10800000">
                <a:off x="8799800" y="330743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7"/>
              <p:cNvSpPr/>
              <p:nvPr/>
            </p:nvSpPr>
            <p:spPr>
              <a:xfrm rot="10800000" flipH="1">
                <a:off x="4958875"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7"/>
              <p:cNvSpPr/>
              <p:nvPr/>
            </p:nvSpPr>
            <p:spPr>
              <a:xfrm rot="10800000" flipH="1">
                <a:off x="5482600" y="47511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7"/>
              <p:cNvSpPr/>
              <p:nvPr/>
            </p:nvSpPr>
            <p:spPr>
              <a:xfrm rot="10800000" flipH="1">
                <a:off x="6305938" y="4593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7"/>
              <p:cNvSpPr/>
              <p:nvPr/>
            </p:nvSpPr>
            <p:spPr>
              <a:xfrm rot="10800000" flipH="1">
                <a:off x="4942738" y="4368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7"/>
              <p:cNvSpPr/>
              <p:nvPr/>
            </p:nvSpPr>
            <p:spPr>
              <a:xfrm rot="10800000" flipH="1">
                <a:off x="5689200"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7"/>
              <p:cNvSpPr/>
              <p:nvPr/>
            </p:nvSpPr>
            <p:spPr>
              <a:xfrm rot="10800000" flipH="1">
                <a:off x="4120013" y="4699372"/>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7"/>
              <p:cNvSpPr/>
              <p:nvPr/>
            </p:nvSpPr>
            <p:spPr>
              <a:xfrm rot="10800000" flipH="1">
                <a:off x="1034225" y="306239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7"/>
              <p:cNvSpPr/>
              <p:nvPr/>
            </p:nvSpPr>
            <p:spPr>
              <a:xfrm rot="10800000" flipH="1">
                <a:off x="8218775" y="277194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17"/>
            <p:cNvGrpSpPr/>
            <p:nvPr/>
          </p:nvGrpSpPr>
          <p:grpSpPr>
            <a:xfrm>
              <a:off x="7542499" y="3364557"/>
              <a:ext cx="1687089" cy="805574"/>
              <a:chOff x="4867940" y="2119143"/>
              <a:chExt cx="1295170" cy="618436"/>
            </a:xfrm>
          </p:grpSpPr>
          <p:sp>
            <p:nvSpPr>
              <p:cNvPr id="786" name="Google Shape;786;p17"/>
              <p:cNvSpPr/>
              <p:nvPr/>
            </p:nvSpPr>
            <p:spPr>
              <a:xfrm>
                <a:off x="4867940" y="2119143"/>
                <a:ext cx="1295170" cy="618436"/>
              </a:xfrm>
              <a:custGeom>
                <a:avLst/>
                <a:gdLst/>
                <a:ahLst/>
                <a:cxnLst/>
                <a:rect l="l" t="t" r="r" b="b"/>
                <a:pathLst>
                  <a:path w="33724" h="16103" extrusionOk="0">
                    <a:moveTo>
                      <a:pt x="16523" y="0"/>
                    </a:moveTo>
                    <a:cubicBezTo>
                      <a:pt x="16365" y="0"/>
                      <a:pt x="16215" y="49"/>
                      <a:pt x="16088" y="142"/>
                    </a:cubicBezTo>
                    <a:cubicBezTo>
                      <a:pt x="15764" y="378"/>
                      <a:pt x="15684" y="820"/>
                      <a:pt x="15904" y="1151"/>
                    </a:cubicBezTo>
                    <a:cubicBezTo>
                      <a:pt x="16183" y="1578"/>
                      <a:pt x="16472" y="2006"/>
                      <a:pt x="16768" y="2427"/>
                    </a:cubicBezTo>
                    <a:cubicBezTo>
                      <a:pt x="15977" y="2525"/>
                      <a:pt x="15362" y="3203"/>
                      <a:pt x="15362" y="4021"/>
                    </a:cubicBezTo>
                    <a:cubicBezTo>
                      <a:pt x="15362" y="4530"/>
                      <a:pt x="15600" y="4985"/>
                      <a:pt x="15972" y="5279"/>
                    </a:cubicBezTo>
                    <a:cubicBezTo>
                      <a:pt x="15536" y="5188"/>
                      <a:pt x="15099" y="5106"/>
                      <a:pt x="14663" y="5037"/>
                    </a:cubicBezTo>
                    <a:cubicBezTo>
                      <a:pt x="14129" y="4950"/>
                      <a:pt x="13603" y="4879"/>
                      <a:pt x="13110" y="4816"/>
                    </a:cubicBezTo>
                    <a:cubicBezTo>
                      <a:pt x="12916" y="4783"/>
                      <a:pt x="12722" y="4765"/>
                      <a:pt x="12604" y="4753"/>
                    </a:cubicBezTo>
                    <a:cubicBezTo>
                      <a:pt x="12586" y="4752"/>
                      <a:pt x="12570" y="4751"/>
                      <a:pt x="12557" y="4749"/>
                    </a:cubicBezTo>
                    <a:cubicBezTo>
                      <a:pt x="11725" y="4651"/>
                      <a:pt x="10884" y="4566"/>
                      <a:pt x="10069" y="4485"/>
                    </a:cubicBezTo>
                    <a:lnTo>
                      <a:pt x="10029" y="4480"/>
                    </a:lnTo>
                    <a:cubicBezTo>
                      <a:pt x="9286" y="4402"/>
                      <a:pt x="8652" y="4333"/>
                      <a:pt x="8057" y="4266"/>
                    </a:cubicBezTo>
                    <a:cubicBezTo>
                      <a:pt x="7829" y="3954"/>
                      <a:pt x="7662" y="3572"/>
                      <a:pt x="7484" y="3174"/>
                    </a:cubicBezTo>
                    <a:cubicBezTo>
                      <a:pt x="7310" y="2778"/>
                      <a:pt x="7129" y="2369"/>
                      <a:pt x="6873" y="1983"/>
                    </a:cubicBezTo>
                    <a:cubicBezTo>
                      <a:pt x="6111" y="834"/>
                      <a:pt x="4783" y="108"/>
                      <a:pt x="3404" y="89"/>
                    </a:cubicBezTo>
                    <a:cubicBezTo>
                      <a:pt x="3401" y="89"/>
                      <a:pt x="3398" y="89"/>
                      <a:pt x="3395" y="89"/>
                    </a:cubicBezTo>
                    <a:cubicBezTo>
                      <a:pt x="3097" y="89"/>
                      <a:pt x="2838" y="296"/>
                      <a:pt x="2774" y="588"/>
                    </a:cubicBezTo>
                    <a:cubicBezTo>
                      <a:pt x="2628" y="1232"/>
                      <a:pt x="2481" y="2189"/>
                      <a:pt x="2853" y="3044"/>
                    </a:cubicBezTo>
                    <a:cubicBezTo>
                      <a:pt x="2859" y="3055"/>
                      <a:pt x="2863" y="3067"/>
                      <a:pt x="2869" y="3079"/>
                    </a:cubicBezTo>
                    <a:cubicBezTo>
                      <a:pt x="2548" y="3160"/>
                      <a:pt x="2263" y="3337"/>
                      <a:pt x="2048" y="3585"/>
                    </a:cubicBezTo>
                    <a:cubicBezTo>
                      <a:pt x="1684" y="3545"/>
                      <a:pt x="1291" y="3503"/>
                      <a:pt x="860" y="3459"/>
                    </a:cubicBezTo>
                    <a:cubicBezTo>
                      <a:pt x="834" y="3456"/>
                      <a:pt x="808" y="3455"/>
                      <a:pt x="783" y="3455"/>
                    </a:cubicBezTo>
                    <a:cubicBezTo>
                      <a:pt x="404" y="3455"/>
                      <a:pt x="89" y="3738"/>
                      <a:pt x="45" y="4114"/>
                    </a:cubicBezTo>
                    <a:cubicBezTo>
                      <a:pt x="0" y="4516"/>
                      <a:pt x="290" y="4883"/>
                      <a:pt x="692" y="4930"/>
                    </a:cubicBezTo>
                    <a:cubicBezTo>
                      <a:pt x="1071" y="4980"/>
                      <a:pt x="1407" y="5025"/>
                      <a:pt x="1716" y="5067"/>
                    </a:cubicBezTo>
                    <a:cubicBezTo>
                      <a:pt x="1905" y="5744"/>
                      <a:pt x="2528" y="6241"/>
                      <a:pt x="3263" y="6241"/>
                    </a:cubicBezTo>
                    <a:cubicBezTo>
                      <a:pt x="3398" y="6241"/>
                      <a:pt x="3529" y="6224"/>
                      <a:pt x="3657" y="6192"/>
                    </a:cubicBezTo>
                    <a:lnTo>
                      <a:pt x="3657" y="6192"/>
                    </a:lnTo>
                    <a:cubicBezTo>
                      <a:pt x="3640" y="6277"/>
                      <a:pt x="3630" y="6364"/>
                      <a:pt x="3629" y="6454"/>
                    </a:cubicBezTo>
                    <a:cubicBezTo>
                      <a:pt x="3404" y="6335"/>
                      <a:pt x="3148" y="6267"/>
                      <a:pt x="2876" y="6267"/>
                    </a:cubicBezTo>
                    <a:cubicBezTo>
                      <a:pt x="1991" y="6267"/>
                      <a:pt x="1271" y="6987"/>
                      <a:pt x="1271" y="7872"/>
                    </a:cubicBezTo>
                    <a:cubicBezTo>
                      <a:pt x="1271" y="8757"/>
                      <a:pt x="1991" y="9477"/>
                      <a:pt x="2876" y="9477"/>
                    </a:cubicBezTo>
                    <a:cubicBezTo>
                      <a:pt x="3290" y="9477"/>
                      <a:pt x="3669" y="9319"/>
                      <a:pt x="3953" y="9060"/>
                    </a:cubicBezTo>
                    <a:lnTo>
                      <a:pt x="3953" y="9060"/>
                    </a:lnTo>
                    <a:cubicBezTo>
                      <a:pt x="3946" y="9402"/>
                      <a:pt x="3993" y="9739"/>
                      <a:pt x="4095" y="10045"/>
                    </a:cubicBezTo>
                    <a:cubicBezTo>
                      <a:pt x="4157" y="10227"/>
                      <a:pt x="4297" y="10372"/>
                      <a:pt x="4475" y="10440"/>
                    </a:cubicBezTo>
                    <a:cubicBezTo>
                      <a:pt x="4877" y="10590"/>
                      <a:pt x="5299" y="10667"/>
                      <a:pt x="5736" y="10667"/>
                    </a:cubicBezTo>
                    <a:cubicBezTo>
                      <a:pt x="6176" y="10667"/>
                      <a:pt x="6603" y="10589"/>
                      <a:pt x="7008" y="10436"/>
                    </a:cubicBezTo>
                    <a:cubicBezTo>
                      <a:pt x="7812" y="10131"/>
                      <a:pt x="8502" y="9519"/>
                      <a:pt x="8904" y="8758"/>
                    </a:cubicBezTo>
                    <a:cubicBezTo>
                      <a:pt x="9051" y="8479"/>
                      <a:pt x="9154" y="8196"/>
                      <a:pt x="9251" y="7924"/>
                    </a:cubicBezTo>
                    <a:cubicBezTo>
                      <a:pt x="9307" y="7772"/>
                      <a:pt x="9358" y="7629"/>
                      <a:pt x="9416" y="7492"/>
                    </a:cubicBezTo>
                    <a:cubicBezTo>
                      <a:pt x="9561" y="7148"/>
                      <a:pt x="9717" y="6919"/>
                      <a:pt x="9899" y="6791"/>
                    </a:cubicBezTo>
                    <a:cubicBezTo>
                      <a:pt x="10863" y="6680"/>
                      <a:pt x="11833" y="6621"/>
                      <a:pt x="12803" y="6620"/>
                    </a:cubicBezTo>
                    <a:cubicBezTo>
                      <a:pt x="12818" y="6620"/>
                      <a:pt x="12830" y="6620"/>
                      <a:pt x="12845" y="6618"/>
                    </a:cubicBezTo>
                    <a:cubicBezTo>
                      <a:pt x="13418" y="6708"/>
                      <a:pt x="13894" y="6790"/>
                      <a:pt x="14339" y="6876"/>
                    </a:cubicBezTo>
                    <a:cubicBezTo>
                      <a:pt x="15767" y="7153"/>
                      <a:pt x="17216" y="7550"/>
                      <a:pt x="18647" y="8056"/>
                    </a:cubicBezTo>
                    <a:cubicBezTo>
                      <a:pt x="20369" y="8666"/>
                      <a:pt x="22110" y="9443"/>
                      <a:pt x="23948" y="10424"/>
                    </a:cubicBezTo>
                    <a:cubicBezTo>
                      <a:pt x="23914" y="10555"/>
                      <a:pt x="23897" y="10689"/>
                      <a:pt x="23897" y="10827"/>
                    </a:cubicBezTo>
                    <a:cubicBezTo>
                      <a:pt x="23897" y="11712"/>
                      <a:pt x="24618" y="12432"/>
                      <a:pt x="25503" y="12432"/>
                    </a:cubicBezTo>
                    <a:cubicBezTo>
                      <a:pt x="25859" y="12432"/>
                      <a:pt x="26197" y="12317"/>
                      <a:pt x="26478" y="12101"/>
                    </a:cubicBezTo>
                    <a:cubicBezTo>
                      <a:pt x="26535" y="12058"/>
                      <a:pt x="26589" y="12010"/>
                      <a:pt x="26640" y="11959"/>
                    </a:cubicBezTo>
                    <a:cubicBezTo>
                      <a:pt x="26669" y="11976"/>
                      <a:pt x="26695" y="11993"/>
                      <a:pt x="26723" y="12010"/>
                    </a:cubicBezTo>
                    <a:cubicBezTo>
                      <a:pt x="28956" y="13366"/>
                      <a:pt x="31079" y="14846"/>
                      <a:pt x="32681" y="15984"/>
                    </a:cubicBezTo>
                    <a:cubicBezTo>
                      <a:pt x="32791" y="16062"/>
                      <a:pt x="32921" y="16102"/>
                      <a:pt x="33051" y="16102"/>
                    </a:cubicBezTo>
                    <a:cubicBezTo>
                      <a:pt x="33171" y="16102"/>
                      <a:pt x="33291" y="16068"/>
                      <a:pt x="33397" y="16000"/>
                    </a:cubicBezTo>
                    <a:cubicBezTo>
                      <a:pt x="33612" y="15860"/>
                      <a:pt x="33724" y="15599"/>
                      <a:pt x="33674" y="15343"/>
                    </a:cubicBezTo>
                    <a:cubicBezTo>
                      <a:pt x="33555" y="14736"/>
                      <a:pt x="33404" y="14122"/>
                      <a:pt x="33228" y="13516"/>
                    </a:cubicBezTo>
                    <a:cubicBezTo>
                      <a:pt x="33186" y="13369"/>
                      <a:pt x="33092" y="13243"/>
                      <a:pt x="32965" y="13159"/>
                    </a:cubicBezTo>
                    <a:cubicBezTo>
                      <a:pt x="31396" y="12136"/>
                      <a:pt x="29999" y="11266"/>
                      <a:pt x="28701" y="10506"/>
                    </a:cubicBezTo>
                    <a:cubicBezTo>
                      <a:pt x="28492" y="10129"/>
                      <a:pt x="28355" y="9711"/>
                      <a:pt x="28299" y="9285"/>
                    </a:cubicBezTo>
                    <a:cubicBezTo>
                      <a:pt x="28269" y="9061"/>
                      <a:pt x="28262" y="8826"/>
                      <a:pt x="28252" y="8578"/>
                    </a:cubicBezTo>
                    <a:cubicBezTo>
                      <a:pt x="28235" y="8112"/>
                      <a:pt x="28218" y="7631"/>
                      <a:pt x="28065" y="7141"/>
                    </a:cubicBezTo>
                    <a:cubicBezTo>
                      <a:pt x="27894" y="6590"/>
                      <a:pt x="27575" y="6089"/>
                      <a:pt x="27090" y="5611"/>
                    </a:cubicBezTo>
                    <a:cubicBezTo>
                      <a:pt x="26640" y="5169"/>
                      <a:pt x="26108" y="4815"/>
                      <a:pt x="25747" y="4586"/>
                    </a:cubicBezTo>
                    <a:cubicBezTo>
                      <a:pt x="25641" y="4519"/>
                      <a:pt x="25524" y="4488"/>
                      <a:pt x="25407" y="4488"/>
                    </a:cubicBezTo>
                    <a:cubicBezTo>
                      <a:pt x="25199" y="4488"/>
                      <a:pt x="24994" y="4590"/>
                      <a:pt x="24872" y="4777"/>
                    </a:cubicBezTo>
                    <a:cubicBezTo>
                      <a:pt x="24595" y="5202"/>
                      <a:pt x="24429" y="5689"/>
                      <a:pt x="24382" y="6227"/>
                    </a:cubicBezTo>
                    <a:cubicBezTo>
                      <a:pt x="24338" y="6701"/>
                      <a:pt x="24386" y="7195"/>
                      <a:pt x="24527" y="7694"/>
                    </a:cubicBezTo>
                    <a:cubicBezTo>
                      <a:pt x="24594" y="7932"/>
                      <a:pt x="24681" y="8168"/>
                      <a:pt x="24791" y="8401"/>
                    </a:cubicBezTo>
                    <a:cubicBezTo>
                      <a:pt x="24628" y="8321"/>
                      <a:pt x="24467" y="8243"/>
                      <a:pt x="24305" y="8165"/>
                    </a:cubicBezTo>
                    <a:cubicBezTo>
                      <a:pt x="23312" y="7307"/>
                      <a:pt x="22355" y="6405"/>
                      <a:pt x="21455" y="5479"/>
                    </a:cubicBezTo>
                    <a:cubicBezTo>
                      <a:pt x="21457" y="5439"/>
                      <a:pt x="21458" y="5397"/>
                      <a:pt x="21458" y="5356"/>
                    </a:cubicBezTo>
                    <a:cubicBezTo>
                      <a:pt x="21458" y="4848"/>
                      <a:pt x="21220" y="4392"/>
                      <a:pt x="20850" y="4099"/>
                    </a:cubicBezTo>
                    <a:cubicBezTo>
                      <a:pt x="21220" y="3803"/>
                      <a:pt x="21458" y="3349"/>
                      <a:pt x="21458" y="2841"/>
                    </a:cubicBezTo>
                    <a:cubicBezTo>
                      <a:pt x="21458" y="1956"/>
                      <a:pt x="20738" y="1236"/>
                      <a:pt x="19853" y="1236"/>
                    </a:cubicBezTo>
                    <a:cubicBezTo>
                      <a:pt x="19250" y="1236"/>
                      <a:pt x="18722" y="1570"/>
                      <a:pt x="18448" y="2065"/>
                    </a:cubicBezTo>
                    <a:cubicBezTo>
                      <a:pt x="17991" y="1487"/>
                      <a:pt x="17549" y="902"/>
                      <a:pt x="17125" y="312"/>
                    </a:cubicBezTo>
                    <a:cubicBezTo>
                      <a:pt x="16987" y="117"/>
                      <a:pt x="16761" y="0"/>
                      <a:pt x="1652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7"/>
              <p:cNvSpPr/>
              <p:nvPr/>
            </p:nvSpPr>
            <p:spPr>
              <a:xfrm>
                <a:off x="4893748" y="2143646"/>
                <a:ext cx="1243285" cy="569431"/>
              </a:xfrm>
              <a:custGeom>
                <a:avLst/>
                <a:gdLst/>
                <a:ahLst/>
                <a:cxnLst/>
                <a:rect l="l" t="t" r="r" b="b"/>
                <a:pathLst>
                  <a:path w="32373" h="14827" extrusionOk="0">
                    <a:moveTo>
                      <a:pt x="15847" y="0"/>
                    </a:moveTo>
                    <a:cubicBezTo>
                      <a:pt x="15826" y="0"/>
                      <a:pt x="15805" y="7"/>
                      <a:pt x="15787" y="20"/>
                    </a:cubicBezTo>
                    <a:cubicBezTo>
                      <a:pt x="15742" y="53"/>
                      <a:pt x="15728" y="115"/>
                      <a:pt x="15760" y="161"/>
                    </a:cubicBezTo>
                    <a:cubicBezTo>
                      <a:pt x="16620" y="1482"/>
                      <a:pt x="17552" y="2760"/>
                      <a:pt x="18549" y="3985"/>
                    </a:cubicBezTo>
                    <a:cubicBezTo>
                      <a:pt x="18954" y="4485"/>
                      <a:pt x="19371" y="4978"/>
                      <a:pt x="19798" y="5461"/>
                    </a:cubicBezTo>
                    <a:cubicBezTo>
                      <a:pt x="20341" y="6075"/>
                      <a:pt x="20900" y="6675"/>
                      <a:pt x="21475" y="7259"/>
                    </a:cubicBezTo>
                    <a:cubicBezTo>
                      <a:pt x="20472" y="6838"/>
                      <a:pt x="19452" y="6455"/>
                      <a:pt x="18414" y="6122"/>
                    </a:cubicBezTo>
                    <a:cubicBezTo>
                      <a:pt x="16934" y="5647"/>
                      <a:pt x="15418" y="5277"/>
                      <a:pt x="13886" y="5029"/>
                    </a:cubicBezTo>
                    <a:cubicBezTo>
                      <a:pt x="13371" y="4944"/>
                      <a:pt x="12856" y="4875"/>
                      <a:pt x="12341" y="4809"/>
                    </a:cubicBezTo>
                    <a:cubicBezTo>
                      <a:pt x="12133" y="4773"/>
                      <a:pt x="11912" y="4755"/>
                      <a:pt x="11810" y="4745"/>
                    </a:cubicBezTo>
                    <a:cubicBezTo>
                      <a:pt x="10968" y="4645"/>
                      <a:pt x="10126" y="4560"/>
                      <a:pt x="9287" y="4475"/>
                    </a:cubicBezTo>
                    <a:cubicBezTo>
                      <a:pt x="8541" y="4398"/>
                      <a:pt x="7794" y="4316"/>
                      <a:pt x="7051" y="4231"/>
                    </a:cubicBezTo>
                    <a:cubicBezTo>
                      <a:pt x="7042" y="4231"/>
                      <a:pt x="7034" y="4230"/>
                      <a:pt x="7028" y="4230"/>
                    </a:cubicBezTo>
                    <a:cubicBezTo>
                      <a:pt x="5863" y="4100"/>
                      <a:pt x="4703" y="3963"/>
                      <a:pt x="3538" y="3828"/>
                    </a:cubicBezTo>
                    <a:cubicBezTo>
                      <a:pt x="2923" y="3758"/>
                      <a:pt x="2309" y="3690"/>
                      <a:pt x="1692" y="3624"/>
                    </a:cubicBezTo>
                    <a:cubicBezTo>
                      <a:pt x="1167" y="3565"/>
                      <a:pt x="642" y="3509"/>
                      <a:pt x="116" y="3454"/>
                    </a:cubicBezTo>
                    <a:cubicBezTo>
                      <a:pt x="114" y="3454"/>
                      <a:pt x="111" y="3454"/>
                      <a:pt x="109" y="3454"/>
                    </a:cubicBezTo>
                    <a:cubicBezTo>
                      <a:pt x="59" y="3454"/>
                      <a:pt x="13" y="3493"/>
                      <a:pt x="6" y="3546"/>
                    </a:cubicBezTo>
                    <a:cubicBezTo>
                      <a:pt x="1" y="3600"/>
                      <a:pt x="42" y="3654"/>
                      <a:pt x="97" y="3659"/>
                    </a:cubicBezTo>
                    <a:cubicBezTo>
                      <a:pt x="608" y="3725"/>
                      <a:pt x="1120" y="3793"/>
                      <a:pt x="1631" y="3866"/>
                    </a:cubicBezTo>
                    <a:cubicBezTo>
                      <a:pt x="2270" y="3952"/>
                      <a:pt x="2908" y="4042"/>
                      <a:pt x="3546" y="4132"/>
                    </a:cubicBezTo>
                    <a:cubicBezTo>
                      <a:pt x="5441" y="4401"/>
                      <a:pt x="7338" y="4676"/>
                      <a:pt x="9238" y="4927"/>
                    </a:cubicBezTo>
                    <a:cubicBezTo>
                      <a:pt x="9362" y="4944"/>
                      <a:pt x="9483" y="4959"/>
                      <a:pt x="9609" y="4976"/>
                    </a:cubicBezTo>
                    <a:cubicBezTo>
                      <a:pt x="8223" y="5178"/>
                      <a:pt x="6858" y="5490"/>
                      <a:pt x="5526" y="5904"/>
                    </a:cubicBezTo>
                    <a:cubicBezTo>
                      <a:pt x="4954" y="6085"/>
                      <a:pt x="4389" y="6281"/>
                      <a:pt x="3831" y="6498"/>
                    </a:cubicBezTo>
                    <a:cubicBezTo>
                      <a:pt x="3748" y="6531"/>
                      <a:pt x="3665" y="6561"/>
                      <a:pt x="3585" y="6595"/>
                    </a:cubicBezTo>
                    <a:cubicBezTo>
                      <a:pt x="3536" y="6613"/>
                      <a:pt x="3513" y="6669"/>
                      <a:pt x="3531" y="6718"/>
                    </a:cubicBezTo>
                    <a:cubicBezTo>
                      <a:pt x="3545" y="6755"/>
                      <a:pt x="3582" y="6777"/>
                      <a:pt x="3619" y="6777"/>
                    </a:cubicBezTo>
                    <a:cubicBezTo>
                      <a:pt x="3629" y="6777"/>
                      <a:pt x="3639" y="6776"/>
                      <a:pt x="3649" y="6772"/>
                    </a:cubicBezTo>
                    <a:cubicBezTo>
                      <a:pt x="3767" y="6731"/>
                      <a:pt x="3884" y="6692"/>
                      <a:pt x="4004" y="6655"/>
                    </a:cubicBezTo>
                    <a:cubicBezTo>
                      <a:pt x="4484" y="6497"/>
                      <a:pt x="4967" y="6351"/>
                      <a:pt x="5455" y="6222"/>
                    </a:cubicBezTo>
                    <a:cubicBezTo>
                      <a:pt x="7636" y="5643"/>
                      <a:pt x="9885" y="5347"/>
                      <a:pt x="12129" y="5343"/>
                    </a:cubicBezTo>
                    <a:cubicBezTo>
                      <a:pt x="12147" y="5343"/>
                      <a:pt x="12165" y="5342"/>
                      <a:pt x="12183" y="5337"/>
                    </a:cubicBezTo>
                    <a:cubicBezTo>
                      <a:pt x="12720" y="5420"/>
                      <a:pt x="13253" y="5510"/>
                      <a:pt x="13783" y="5613"/>
                    </a:cubicBezTo>
                    <a:cubicBezTo>
                      <a:pt x="15280" y="5902"/>
                      <a:pt x="16748" y="6309"/>
                      <a:pt x="18182" y="6818"/>
                    </a:cubicBezTo>
                    <a:cubicBezTo>
                      <a:pt x="20236" y="7546"/>
                      <a:pt x="22214" y="8474"/>
                      <a:pt x="24126" y="9523"/>
                    </a:cubicBezTo>
                    <a:cubicBezTo>
                      <a:pt x="24676" y="9826"/>
                      <a:pt x="25217" y="10136"/>
                      <a:pt x="25756" y="10457"/>
                    </a:cubicBezTo>
                    <a:cubicBezTo>
                      <a:pt x="25964" y="10579"/>
                      <a:pt x="26171" y="10702"/>
                      <a:pt x="26377" y="10828"/>
                    </a:cubicBezTo>
                    <a:cubicBezTo>
                      <a:pt x="28426" y="12073"/>
                      <a:pt x="30407" y="13431"/>
                      <a:pt x="32372" y="14826"/>
                    </a:cubicBezTo>
                    <a:cubicBezTo>
                      <a:pt x="32254" y="14225"/>
                      <a:pt x="32109" y="13635"/>
                      <a:pt x="31939" y="13056"/>
                    </a:cubicBezTo>
                    <a:cubicBezTo>
                      <a:pt x="30503" y="12118"/>
                      <a:pt x="29046" y="11201"/>
                      <a:pt x="27559" y="10335"/>
                    </a:cubicBezTo>
                    <a:cubicBezTo>
                      <a:pt x="27342" y="10208"/>
                      <a:pt x="27126" y="10082"/>
                      <a:pt x="26905" y="9959"/>
                    </a:cubicBezTo>
                    <a:cubicBezTo>
                      <a:pt x="26901" y="9958"/>
                      <a:pt x="26895" y="9953"/>
                      <a:pt x="26891" y="9951"/>
                    </a:cubicBezTo>
                    <a:cubicBezTo>
                      <a:pt x="25713" y="9282"/>
                      <a:pt x="24507" y="8651"/>
                      <a:pt x="23279" y="8068"/>
                    </a:cubicBezTo>
                    <a:cubicBezTo>
                      <a:pt x="22168" y="7111"/>
                      <a:pt x="21102" y="6103"/>
                      <a:pt x="20088" y="5046"/>
                    </a:cubicBezTo>
                    <a:cubicBezTo>
                      <a:pt x="19691" y="4634"/>
                      <a:pt x="19304" y="4214"/>
                      <a:pt x="18922" y="3786"/>
                    </a:cubicBezTo>
                    <a:cubicBezTo>
                      <a:pt x="17864" y="2595"/>
                      <a:pt x="16863" y="1347"/>
                      <a:pt x="15930" y="44"/>
                    </a:cubicBezTo>
                    <a:cubicBezTo>
                      <a:pt x="15910" y="15"/>
                      <a:pt x="15879" y="0"/>
                      <a:pt x="15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7"/>
              <p:cNvSpPr/>
              <p:nvPr/>
            </p:nvSpPr>
            <p:spPr>
              <a:xfrm>
                <a:off x="5824801" y="2316084"/>
                <a:ext cx="131921" cy="231467"/>
              </a:xfrm>
              <a:custGeom>
                <a:avLst/>
                <a:gdLst/>
                <a:ahLst/>
                <a:cxnLst/>
                <a:rect l="l" t="t" r="r" b="b"/>
                <a:pathLst>
                  <a:path w="3435" h="6027" extrusionOk="0">
                    <a:moveTo>
                      <a:pt x="491" y="1"/>
                    </a:moveTo>
                    <a:cubicBezTo>
                      <a:pt x="32" y="704"/>
                      <a:pt x="0" y="1588"/>
                      <a:pt x="227" y="2397"/>
                    </a:cubicBezTo>
                    <a:cubicBezTo>
                      <a:pt x="454" y="3204"/>
                      <a:pt x="953" y="3917"/>
                      <a:pt x="1545" y="4510"/>
                    </a:cubicBezTo>
                    <a:cubicBezTo>
                      <a:pt x="2139" y="5102"/>
                      <a:pt x="2751" y="5541"/>
                      <a:pt x="3435" y="6027"/>
                    </a:cubicBezTo>
                    <a:cubicBezTo>
                      <a:pt x="3071" y="5496"/>
                      <a:pt x="2834" y="4879"/>
                      <a:pt x="2751" y="4241"/>
                    </a:cubicBezTo>
                    <a:cubicBezTo>
                      <a:pt x="2662" y="3563"/>
                      <a:pt x="2743" y="2857"/>
                      <a:pt x="2541" y="2205"/>
                    </a:cubicBezTo>
                    <a:cubicBezTo>
                      <a:pt x="2236" y="1226"/>
                      <a:pt x="1358" y="549"/>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7"/>
              <p:cNvSpPr/>
              <p:nvPr/>
            </p:nvSpPr>
            <p:spPr>
              <a:xfrm>
                <a:off x="5038919" y="2358061"/>
                <a:ext cx="198016" cy="146323"/>
              </a:xfrm>
              <a:custGeom>
                <a:avLst/>
                <a:gdLst/>
                <a:ahLst/>
                <a:cxnLst/>
                <a:rect l="l" t="t" r="r" b="b"/>
                <a:pathLst>
                  <a:path w="5156" h="3810" extrusionOk="0">
                    <a:moveTo>
                      <a:pt x="5155" y="0"/>
                    </a:moveTo>
                    <a:lnTo>
                      <a:pt x="5155" y="0"/>
                    </a:lnTo>
                    <a:cubicBezTo>
                      <a:pt x="4442" y="302"/>
                      <a:pt x="3658" y="359"/>
                      <a:pt x="2898" y="507"/>
                    </a:cubicBezTo>
                    <a:cubicBezTo>
                      <a:pt x="2138" y="657"/>
                      <a:pt x="1363" y="874"/>
                      <a:pt x="766" y="1367"/>
                    </a:cubicBezTo>
                    <a:cubicBezTo>
                      <a:pt x="171" y="1861"/>
                      <a:pt x="1" y="2889"/>
                      <a:pt x="248" y="3623"/>
                    </a:cubicBezTo>
                    <a:cubicBezTo>
                      <a:pt x="578" y="3747"/>
                      <a:pt x="930" y="3809"/>
                      <a:pt x="1283" y="3809"/>
                    </a:cubicBezTo>
                    <a:cubicBezTo>
                      <a:pt x="1639" y="3809"/>
                      <a:pt x="1995" y="3746"/>
                      <a:pt x="2327" y="3620"/>
                    </a:cubicBezTo>
                    <a:cubicBezTo>
                      <a:pt x="2990" y="3370"/>
                      <a:pt x="3556" y="2869"/>
                      <a:pt x="3886" y="2242"/>
                    </a:cubicBezTo>
                    <a:cubicBezTo>
                      <a:pt x="4090" y="1855"/>
                      <a:pt x="4205" y="1430"/>
                      <a:pt x="4374" y="1026"/>
                    </a:cubicBezTo>
                    <a:cubicBezTo>
                      <a:pt x="4543" y="623"/>
                      <a:pt x="4782" y="227"/>
                      <a:pt x="5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7"/>
              <p:cNvSpPr/>
              <p:nvPr/>
            </p:nvSpPr>
            <p:spPr>
              <a:xfrm>
                <a:off x="4989223" y="2147025"/>
                <a:ext cx="175664" cy="159458"/>
              </a:xfrm>
              <a:custGeom>
                <a:avLst/>
                <a:gdLst/>
                <a:ahLst/>
                <a:cxnLst/>
                <a:rect l="l" t="t" r="r" b="b"/>
                <a:pathLst>
                  <a:path w="4574" h="4152" extrusionOk="0">
                    <a:moveTo>
                      <a:pt x="235" y="0"/>
                    </a:moveTo>
                    <a:cubicBezTo>
                      <a:pt x="84" y="680"/>
                      <a:pt x="0" y="1424"/>
                      <a:pt x="278" y="2064"/>
                    </a:cubicBezTo>
                    <a:cubicBezTo>
                      <a:pt x="467" y="2496"/>
                      <a:pt x="831" y="2832"/>
                      <a:pt x="1239" y="3068"/>
                    </a:cubicBezTo>
                    <a:cubicBezTo>
                      <a:pt x="1647" y="3305"/>
                      <a:pt x="2099" y="3452"/>
                      <a:pt x="2548" y="3596"/>
                    </a:cubicBezTo>
                    <a:cubicBezTo>
                      <a:pt x="3223" y="3815"/>
                      <a:pt x="3898" y="3932"/>
                      <a:pt x="4573" y="4151"/>
                    </a:cubicBezTo>
                    <a:cubicBezTo>
                      <a:pt x="3921" y="3433"/>
                      <a:pt x="3717" y="2417"/>
                      <a:pt x="3181" y="1609"/>
                    </a:cubicBezTo>
                    <a:cubicBezTo>
                      <a:pt x="2538" y="639"/>
                      <a:pt x="1400" y="16"/>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7"/>
              <p:cNvSpPr/>
              <p:nvPr/>
            </p:nvSpPr>
            <p:spPr>
              <a:xfrm>
                <a:off x="5593219" y="2191076"/>
                <a:ext cx="74275" cy="74314"/>
              </a:xfrm>
              <a:custGeom>
                <a:avLst/>
                <a:gdLst/>
                <a:ahLst/>
                <a:cxnLst/>
                <a:rect l="l" t="t" r="r" b="b"/>
                <a:pathLst>
                  <a:path w="1934" h="1935" extrusionOk="0">
                    <a:moveTo>
                      <a:pt x="967" y="0"/>
                    </a:moveTo>
                    <a:cubicBezTo>
                      <a:pt x="433" y="0"/>
                      <a:pt x="1" y="433"/>
                      <a:pt x="1" y="968"/>
                    </a:cubicBezTo>
                    <a:cubicBezTo>
                      <a:pt x="1" y="1502"/>
                      <a:pt x="433" y="1934"/>
                      <a:pt x="967" y="1934"/>
                    </a:cubicBezTo>
                    <a:cubicBezTo>
                      <a:pt x="1501" y="1934"/>
                      <a:pt x="1934" y="1502"/>
                      <a:pt x="1934" y="968"/>
                    </a:cubicBezTo>
                    <a:cubicBezTo>
                      <a:pt x="1934" y="433"/>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7"/>
              <p:cNvSpPr/>
              <p:nvPr/>
            </p:nvSpPr>
            <p:spPr>
              <a:xfrm>
                <a:off x="5593219" y="2287703"/>
                <a:ext cx="74275" cy="74314"/>
              </a:xfrm>
              <a:custGeom>
                <a:avLst/>
                <a:gdLst/>
                <a:ahLst/>
                <a:cxnLst/>
                <a:rect l="l" t="t" r="r" b="b"/>
                <a:pathLst>
                  <a:path w="1934" h="1935" extrusionOk="0">
                    <a:moveTo>
                      <a:pt x="967" y="0"/>
                    </a:moveTo>
                    <a:cubicBezTo>
                      <a:pt x="433" y="0"/>
                      <a:pt x="1" y="432"/>
                      <a:pt x="1" y="967"/>
                    </a:cubicBezTo>
                    <a:cubicBezTo>
                      <a:pt x="1" y="1501"/>
                      <a:pt x="433" y="1934"/>
                      <a:pt x="967" y="1934"/>
                    </a:cubicBezTo>
                    <a:cubicBezTo>
                      <a:pt x="1501" y="1934"/>
                      <a:pt x="1934" y="1501"/>
                      <a:pt x="1934" y="967"/>
                    </a:cubicBezTo>
                    <a:cubicBezTo>
                      <a:pt x="1934" y="432"/>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7"/>
              <p:cNvSpPr/>
              <p:nvPr/>
            </p:nvSpPr>
            <p:spPr>
              <a:xfrm>
                <a:off x="5482382" y="2236317"/>
                <a:ext cx="74314" cy="74314"/>
              </a:xfrm>
              <a:custGeom>
                <a:avLst/>
                <a:gdLst/>
                <a:ahLst/>
                <a:cxnLst/>
                <a:rect l="l" t="t" r="r" b="b"/>
                <a:pathLst>
                  <a:path w="1935" h="1935" extrusionOk="0">
                    <a:moveTo>
                      <a:pt x="967" y="1"/>
                    </a:moveTo>
                    <a:cubicBezTo>
                      <a:pt x="433" y="1"/>
                      <a:pt x="1" y="434"/>
                      <a:pt x="1" y="968"/>
                    </a:cubicBezTo>
                    <a:cubicBezTo>
                      <a:pt x="1" y="1502"/>
                      <a:pt x="433" y="1935"/>
                      <a:pt x="967" y="1935"/>
                    </a:cubicBezTo>
                    <a:cubicBezTo>
                      <a:pt x="1502" y="1935"/>
                      <a:pt x="1935" y="1502"/>
                      <a:pt x="1935" y="968"/>
                    </a:cubicBezTo>
                    <a:cubicBezTo>
                      <a:pt x="1935" y="434"/>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7"/>
              <p:cNvSpPr/>
              <p:nvPr/>
            </p:nvSpPr>
            <p:spPr>
              <a:xfrm>
                <a:off x="4956041" y="2260013"/>
                <a:ext cx="74275" cy="74352"/>
              </a:xfrm>
              <a:custGeom>
                <a:avLst/>
                <a:gdLst/>
                <a:ahLst/>
                <a:cxnLst/>
                <a:rect l="l" t="t" r="r" b="b"/>
                <a:pathLst>
                  <a:path w="1934" h="1936" extrusionOk="0">
                    <a:moveTo>
                      <a:pt x="967" y="1"/>
                    </a:moveTo>
                    <a:cubicBezTo>
                      <a:pt x="433" y="1"/>
                      <a:pt x="1" y="433"/>
                      <a:pt x="1" y="967"/>
                    </a:cubicBezTo>
                    <a:cubicBezTo>
                      <a:pt x="1" y="1502"/>
                      <a:pt x="433" y="1935"/>
                      <a:pt x="967" y="1935"/>
                    </a:cubicBezTo>
                    <a:cubicBezTo>
                      <a:pt x="1502" y="1935"/>
                      <a:pt x="1934" y="1502"/>
                      <a:pt x="1934" y="967"/>
                    </a:cubicBezTo>
                    <a:cubicBezTo>
                      <a:pt x="1934" y="433"/>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7"/>
              <p:cNvSpPr/>
              <p:nvPr/>
            </p:nvSpPr>
            <p:spPr>
              <a:xfrm>
                <a:off x="5031699" y="2331638"/>
                <a:ext cx="74314" cy="74352"/>
              </a:xfrm>
              <a:custGeom>
                <a:avLst/>
                <a:gdLst/>
                <a:ahLst/>
                <a:cxnLst/>
                <a:rect l="l" t="t" r="r" b="b"/>
                <a:pathLst>
                  <a:path w="1935" h="1936" extrusionOk="0">
                    <a:moveTo>
                      <a:pt x="967" y="1"/>
                    </a:moveTo>
                    <a:cubicBezTo>
                      <a:pt x="433" y="1"/>
                      <a:pt x="0" y="433"/>
                      <a:pt x="0" y="967"/>
                    </a:cubicBezTo>
                    <a:cubicBezTo>
                      <a:pt x="0" y="1502"/>
                      <a:pt x="433" y="1935"/>
                      <a:pt x="967" y="1935"/>
                    </a:cubicBezTo>
                    <a:cubicBezTo>
                      <a:pt x="1501" y="1935"/>
                      <a:pt x="1934" y="1502"/>
                      <a:pt x="1934" y="967"/>
                    </a:cubicBezTo>
                    <a:cubicBezTo>
                      <a:pt x="1934" y="433"/>
                      <a:pt x="1501"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7"/>
              <p:cNvSpPr/>
              <p:nvPr/>
            </p:nvSpPr>
            <p:spPr>
              <a:xfrm>
                <a:off x="4941179" y="2384330"/>
                <a:ext cx="74314" cy="74314"/>
              </a:xfrm>
              <a:custGeom>
                <a:avLst/>
                <a:gdLst/>
                <a:ahLst/>
                <a:cxnLst/>
                <a:rect l="l" t="t" r="r" b="b"/>
                <a:pathLst>
                  <a:path w="1935" h="1935" extrusionOk="0">
                    <a:moveTo>
                      <a:pt x="968" y="0"/>
                    </a:moveTo>
                    <a:cubicBezTo>
                      <a:pt x="433" y="0"/>
                      <a:pt x="0" y="434"/>
                      <a:pt x="0" y="968"/>
                    </a:cubicBezTo>
                    <a:cubicBezTo>
                      <a:pt x="0" y="1502"/>
                      <a:pt x="433" y="1935"/>
                      <a:pt x="968" y="1935"/>
                    </a:cubicBezTo>
                    <a:cubicBezTo>
                      <a:pt x="1502" y="1935"/>
                      <a:pt x="1934" y="1502"/>
                      <a:pt x="1934" y="968"/>
                    </a:cubicBezTo>
                    <a:cubicBezTo>
                      <a:pt x="1934" y="434"/>
                      <a:pt x="1502"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7"/>
              <p:cNvSpPr/>
              <p:nvPr/>
            </p:nvSpPr>
            <p:spPr>
              <a:xfrm>
                <a:off x="5810092" y="2497816"/>
                <a:ext cx="74314" cy="74314"/>
              </a:xfrm>
              <a:custGeom>
                <a:avLst/>
                <a:gdLst/>
                <a:ahLst/>
                <a:cxnLst/>
                <a:rect l="l" t="t" r="r" b="b"/>
                <a:pathLst>
                  <a:path w="1935" h="1935" extrusionOk="0">
                    <a:moveTo>
                      <a:pt x="968" y="1"/>
                    </a:moveTo>
                    <a:cubicBezTo>
                      <a:pt x="434" y="1"/>
                      <a:pt x="1" y="434"/>
                      <a:pt x="1" y="968"/>
                    </a:cubicBezTo>
                    <a:cubicBezTo>
                      <a:pt x="1" y="1502"/>
                      <a:pt x="434" y="1935"/>
                      <a:pt x="968" y="1935"/>
                    </a:cubicBezTo>
                    <a:cubicBezTo>
                      <a:pt x="1503" y="1935"/>
                      <a:pt x="1935" y="1502"/>
                      <a:pt x="1935" y="968"/>
                    </a:cubicBezTo>
                    <a:cubicBezTo>
                      <a:pt x="1935" y="434"/>
                      <a:pt x="1503"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98" name="Google Shape;798;p17"/>
          <p:cNvSpPr txBox="1">
            <a:spLocks noGrp="1"/>
          </p:cNvSpPr>
          <p:nvPr>
            <p:ph type="title"/>
          </p:nvPr>
        </p:nvSpPr>
        <p:spPr>
          <a:xfrm>
            <a:off x="2023200" y="2359650"/>
            <a:ext cx="6400800" cy="914400"/>
          </a:xfrm>
          <a:prstGeom prst="rect">
            <a:avLst/>
          </a:prstGeom>
        </p:spPr>
        <p:txBody>
          <a:bodyPr spcFirstLastPara="1" wrap="square" lIns="0" tIns="0" rIns="0" bIns="0" anchor="ctr" anchorCtr="0">
            <a:noAutofit/>
          </a:bodyPr>
          <a:lstStyle>
            <a:lvl1pPr lvl="0" algn="r"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99" name="Google Shape;799;p17"/>
          <p:cNvSpPr txBox="1">
            <a:spLocks noGrp="1"/>
          </p:cNvSpPr>
          <p:nvPr>
            <p:ph type="title" idx="2" hasCustomPrompt="1"/>
          </p:nvPr>
        </p:nvSpPr>
        <p:spPr>
          <a:xfrm>
            <a:off x="6138000" y="1171050"/>
            <a:ext cx="2286000" cy="1188600"/>
          </a:xfrm>
          <a:prstGeom prst="rect">
            <a:avLst/>
          </a:prstGeom>
        </p:spPr>
        <p:txBody>
          <a:bodyPr spcFirstLastPara="1" wrap="square" lIns="0" tIns="0" rIns="0" bIns="0" anchor="ctr" anchorCtr="0">
            <a:noAutofit/>
          </a:bodyPr>
          <a:lstStyle>
            <a:lvl1pPr lvl="0" algn="r" rtl="0">
              <a:spcBef>
                <a:spcPts val="0"/>
              </a:spcBef>
              <a:spcAft>
                <a:spcPts val="0"/>
              </a:spcAft>
              <a:buSzPts val="6000"/>
              <a:buNone/>
              <a:defRPr sz="12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00" name="Google Shape;800;p17"/>
          <p:cNvSpPr txBox="1">
            <a:spLocks noGrp="1"/>
          </p:cNvSpPr>
          <p:nvPr>
            <p:ph type="subTitle" idx="1"/>
          </p:nvPr>
        </p:nvSpPr>
        <p:spPr>
          <a:xfrm>
            <a:off x="4035000" y="3274050"/>
            <a:ext cx="4389000" cy="548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chemeClr val="lt1"/>
        </a:solidFill>
        <a:effectLst/>
      </p:bgPr>
    </p:bg>
    <p:spTree>
      <p:nvGrpSpPr>
        <p:cNvPr id="1" name="Shape 801"/>
        <p:cNvGrpSpPr/>
        <p:nvPr/>
      </p:nvGrpSpPr>
      <p:grpSpPr>
        <a:xfrm>
          <a:off x="0" y="0"/>
          <a:ext cx="0" cy="0"/>
          <a:chOff x="0" y="0"/>
          <a:chExt cx="0" cy="0"/>
        </a:xfrm>
      </p:grpSpPr>
      <p:grpSp>
        <p:nvGrpSpPr>
          <p:cNvPr id="802" name="Google Shape;802;p18"/>
          <p:cNvGrpSpPr/>
          <p:nvPr/>
        </p:nvGrpSpPr>
        <p:grpSpPr>
          <a:xfrm>
            <a:off x="167800" y="125075"/>
            <a:ext cx="8801238" cy="4881188"/>
            <a:chOff x="167800" y="125075"/>
            <a:chExt cx="8801238" cy="4881188"/>
          </a:xfrm>
        </p:grpSpPr>
        <p:sp>
          <p:nvSpPr>
            <p:cNvPr id="803" name="Google Shape;803;p18"/>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8"/>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8"/>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8"/>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8"/>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8"/>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8"/>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8"/>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8"/>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8"/>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8"/>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8"/>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8"/>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8"/>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8"/>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8"/>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8"/>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8"/>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8"/>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8"/>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8"/>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8"/>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8"/>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8"/>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8"/>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8"/>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8"/>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8"/>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8"/>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8"/>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 name="Google Shape;833;p18"/>
          <p:cNvSpPr txBox="1">
            <a:spLocks noGrp="1"/>
          </p:cNvSpPr>
          <p:nvPr>
            <p:ph type="title"/>
          </p:nvPr>
        </p:nvSpPr>
        <p:spPr>
          <a:xfrm>
            <a:off x="720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4" name="Google Shape;834;p18"/>
          <p:cNvSpPr txBox="1">
            <a:spLocks noGrp="1"/>
          </p:cNvSpPr>
          <p:nvPr>
            <p:ph type="title" idx="2" hasCustomPrompt="1"/>
          </p:nvPr>
        </p:nvSpPr>
        <p:spPr>
          <a:xfrm>
            <a:off x="1222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5" name="Google Shape;835;p18"/>
          <p:cNvSpPr txBox="1">
            <a:spLocks noGrp="1"/>
          </p:cNvSpPr>
          <p:nvPr>
            <p:ph type="subTitle" idx="1"/>
          </p:nvPr>
        </p:nvSpPr>
        <p:spPr>
          <a:xfrm>
            <a:off x="720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6" name="Google Shape;836;p18"/>
          <p:cNvSpPr txBox="1">
            <a:spLocks noGrp="1"/>
          </p:cNvSpPr>
          <p:nvPr>
            <p:ph type="title" idx="3"/>
          </p:nvPr>
        </p:nvSpPr>
        <p:spPr>
          <a:xfrm>
            <a:off x="35205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7" name="Google Shape;837;p18"/>
          <p:cNvSpPr txBox="1">
            <a:spLocks noGrp="1"/>
          </p:cNvSpPr>
          <p:nvPr>
            <p:ph type="title" idx="4" hasCustomPrompt="1"/>
          </p:nvPr>
        </p:nvSpPr>
        <p:spPr>
          <a:xfrm>
            <a:off x="40228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8" name="Google Shape;838;p18"/>
          <p:cNvSpPr txBox="1">
            <a:spLocks noGrp="1"/>
          </p:cNvSpPr>
          <p:nvPr>
            <p:ph type="subTitle" idx="5"/>
          </p:nvPr>
        </p:nvSpPr>
        <p:spPr>
          <a:xfrm>
            <a:off x="35205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9" name="Google Shape;839;p18"/>
          <p:cNvSpPr txBox="1">
            <a:spLocks noGrp="1"/>
          </p:cNvSpPr>
          <p:nvPr>
            <p:ph type="title" idx="6"/>
          </p:nvPr>
        </p:nvSpPr>
        <p:spPr>
          <a:xfrm>
            <a:off x="6321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0" name="Google Shape;840;p18"/>
          <p:cNvSpPr txBox="1">
            <a:spLocks noGrp="1"/>
          </p:cNvSpPr>
          <p:nvPr>
            <p:ph type="title" idx="7" hasCustomPrompt="1"/>
          </p:nvPr>
        </p:nvSpPr>
        <p:spPr>
          <a:xfrm>
            <a:off x="6823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1" name="Google Shape;841;p18"/>
          <p:cNvSpPr txBox="1">
            <a:spLocks noGrp="1"/>
          </p:cNvSpPr>
          <p:nvPr>
            <p:ph type="subTitle" idx="8"/>
          </p:nvPr>
        </p:nvSpPr>
        <p:spPr>
          <a:xfrm>
            <a:off x="6321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2" name="Google Shape;842;p18"/>
          <p:cNvSpPr txBox="1">
            <a:spLocks noGrp="1"/>
          </p:cNvSpPr>
          <p:nvPr>
            <p:ph type="title" idx="9"/>
          </p:nvPr>
        </p:nvSpPr>
        <p:spPr>
          <a:xfrm>
            <a:off x="720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3" name="Google Shape;843;p18"/>
          <p:cNvSpPr txBox="1">
            <a:spLocks noGrp="1"/>
          </p:cNvSpPr>
          <p:nvPr>
            <p:ph type="title" idx="13" hasCustomPrompt="1"/>
          </p:nvPr>
        </p:nvSpPr>
        <p:spPr>
          <a:xfrm>
            <a:off x="1222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4" name="Google Shape;844;p18"/>
          <p:cNvSpPr txBox="1">
            <a:spLocks noGrp="1"/>
          </p:cNvSpPr>
          <p:nvPr>
            <p:ph type="subTitle" idx="14"/>
          </p:nvPr>
        </p:nvSpPr>
        <p:spPr>
          <a:xfrm>
            <a:off x="720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5" name="Google Shape;845;p18"/>
          <p:cNvSpPr txBox="1">
            <a:spLocks noGrp="1"/>
          </p:cNvSpPr>
          <p:nvPr>
            <p:ph type="title" idx="15"/>
          </p:nvPr>
        </p:nvSpPr>
        <p:spPr>
          <a:xfrm>
            <a:off x="35205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6" name="Google Shape;846;p18"/>
          <p:cNvSpPr txBox="1">
            <a:spLocks noGrp="1"/>
          </p:cNvSpPr>
          <p:nvPr>
            <p:ph type="title" idx="16" hasCustomPrompt="1"/>
          </p:nvPr>
        </p:nvSpPr>
        <p:spPr>
          <a:xfrm>
            <a:off x="40228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7" name="Google Shape;847;p18"/>
          <p:cNvSpPr txBox="1">
            <a:spLocks noGrp="1"/>
          </p:cNvSpPr>
          <p:nvPr>
            <p:ph type="subTitle" idx="17"/>
          </p:nvPr>
        </p:nvSpPr>
        <p:spPr>
          <a:xfrm>
            <a:off x="35205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8" name="Google Shape;848;p18"/>
          <p:cNvSpPr txBox="1">
            <a:spLocks noGrp="1"/>
          </p:cNvSpPr>
          <p:nvPr>
            <p:ph type="title" idx="18"/>
          </p:nvPr>
        </p:nvSpPr>
        <p:spPr>
          <a:xfrm>
            <a:off x="6321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9" name="Google Shape;849;p18"/>
          <p:cNvSpPr txBox="1">
            <a:spLocks noGrp="1"/>
          </p:cNvSpPr>
          <p:nvPr>
            <p:ph type="title" idx="19" hasCustomPrompt="1"/>
          </p:nvPr>
        </p:nvSpPr>
        <p:spPr>
          <a:xfrm>
            <a:off x="6823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50" name="Google Shape;850;p18"/>
          <p:cNvSpPr txBox="1">
            <a:spLocks noGrp="1"/>
          </p:cNvSpPr>
          <p:nvPr>
            <p:ph type="subTitle" idx="20"/>
          </p:nvPr>
        </p:nvSpPr>
        <p:spPr>
          <a:xfrm>
            <a:off x="6321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51" name="Google Shape;851;p18"/>
          <p:cNvSpPr txBox="1">
            <a:spLocks noGrp="1"/>
          </p:cNvSpPr>
          <p:nvPr>
            <p:ph type="title" idx="21"/>
          </p:nvPr>
        </p:nvSpPr>
        <p:spPr>
          <a:xfrm>
            <a:off x="720000" y="45443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52" name="Google Shape;852;p18"/>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 name="Google Shape;853;p18"/>
          <p:cNvGrpSpPr/>
          <p:nvPr/>
        </p:nvGrpSpPr>
        <p:grpSpPr>
          <a:xfrm>
            <a:off x="88182" y="-104784"/>
            <a:ext cx="521189" cy="914394"/>
            <a:chOff x="3266413" y="556098"/>
            <a:chExt cx="616208" cy="1072728"/>
          </a:xfrm>
        </p:grpSpPr>
        <p:sp>
          <p:nvSpPr>
            <p:cNvPr id="854" name="Google Shape;854;p18"/>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8"/>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8"/>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8"/>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8"/>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8"/>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8"/>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8"/>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8"/>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8"/>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8"/>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8"/>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8"/>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8"/>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8"/>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8"/>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lt1"/>
        </a:solidFill>
        <a:effectLst/>
      </p:bgPr>
    </p:bg>
    <p:spTree>
      <p:nvGrpSpPr>
        <p:cNvPr id="1" name="Shape 54"/>
        <p:cNvGrpSpPr/>
        <p:nvPr/>
      </p:nvGrpSpPr>
      <p:grpSpPr>
        <a:xfrm>
          <a:off x="0" y="0"/>
          <a:ext cx="0" cy="0"/>
          <a:chOff x="0" y="0"/>
          <a:chExt cx="0" cy="0"/>
        </a:xfrm>
      </p:grpSpPr>
      <p:sp>
        <p:nvSpPr>
          <p:cNvPr id="55" name="Google Shape;55;p3"/>
          <p:cNvSpPr/>
          <p:nvPr/>
        </p:nvSpPr>
        <p:spPr>
          <a:xfrm>
            <a:off x="9237" y="-157513"/>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 name="Google Shape;56;p3"/>
          <p:cNvGrpSpPr/>
          <p:nvPr/>
        </p:nvGrpSpPr>
        <p:grpSpPr>
          <a:xfrm rot="10800000" flipH="1">
            <a:off x="-323880" y="-421749"/>
            <a:ext cx="1586103" cy="1254916"/>
            <a:chOff x="2677900" y="3105300"/>
            <a:chExt cx="1079275" cy="853975"/>
          </a:xfrm>
        </p:grpSpPr>
        <p:sp>
          <p:nvSpPr>
            <p:cNvPr id="57" name="Google Shape;57;p3"/>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3"/>
          <p:cNvSpPr/>
          <p:nvPr/>
        </p:nvSpPr>
        <p:spPr>
          <a:xfrm rot="10800000">
            <a:off x="7288887" y="3570087"/>
            <a:ext cx="1940552" cy="1654179"/>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rot="10800000">
            <a:off x="-428537" y="3515048"/>
            <a:ext cx="2252362" cy="1812727"/>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7350462" y="-421750"/>
            <a:ext cx="2383680" cy="1918413"/>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 name="Google Shape;63;p3"/>
          <p:cNvGrpSpPr/>
          <p:nvPr/>
        </p:nvGrpSpPr>
        <p:grpSpPr>
          <a:xfrm rot="10800000">
            <a:off x="7825845" y="-151633"/>
            <a:ext cx="1327545" cy="980992"/>
            <a:chOff x="3375100" y="4079200"/>
            <a:chExt cx="791100" cy="584550"/>
          </a:xfrm>
        </p:grpSpPr>
        <p:sp>
          <p:nvSpPr>
            <p:cNvPr id="64" name="Google Shape;64;p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 name="Google Shape;66;p3"/>
          <p:cNvGrpSpPr/>
          <p:nvPr/>
        </p:nvGrpSpPr>
        <p:grpSpPr>
          <a:xfrm>
            <a:off x="154300" y="52238"/>
            <a:ext cx="8803925" cy="4850388"/>
            <a:chOff x="154300" y="52238"/>
            <a:chExt cx="8803925" cy="4850388"/>
          </a:xfrm>
        </p:grpSpPr>
        <p:sp>
          <p:nvSpPr>
            <p:cNvPr id="67" name="Google Shape;67;p3"/>
            <p:cNvSpPr/>
            <p:nvPr/>
          </p:nvSpPr>
          <p:spPr>
            <a:xfrm rot="10800000" flipH="1">
              <a:off x="2672275"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rot="10800000" flipH="1">
              <a:off x="3338875" y="45564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flipH="1">
              <a:off x="6971275" y="47207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flipH="1">
              <a:off x="1704175" y="39949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rot="10800000" flipH="1">
              <a:off x="154300" y="25275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rot="10800000" flipH="1">
              <a:off x="337125" y="36755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flipH="1">
              <a:off x="3308725" y="5089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flipH="1">
              <a:off x="4172250" y="522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rot="10800000">
              <a:off x="6050950" y="2964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rot="10800000">
              <a:off x="7028913" y="61967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rot="10800000" flipH="1">
              <a:off x="2160788" y="4788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rot="10800000" flipH="1">
              <a:off x="2945363" y="48763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rot="10800000" flipH="1">
              <a:off x="4146875" y="4125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rot="10800000" flipH="1">
              <a:off x="468750" y="3086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rot="10800000" flipH="1">
              <a:off x="337125" y="17363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rot="10800000" flipH="1">
              <a:off x="801875" y="2322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rot="10800000" flipH="1">
              <a:off x="6639775" y="41573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rot="10800000" flipH="1">
              <a:off x="2103150" y="310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rot="10800000" flipH="1">
              <a:off x="2704550" y="152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rot="10800000" flipH="1">
              <a:off x="5335800" y="4621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rot="10800000" flipH="1">
              <a:off x="6420688"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rot="10800000" flipH="1">
              <a:off x="8529613" y="1815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rot="10800000">
              <a:off x="8857450" y="2248263"/>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rot="10800000">
              <a:off x="8799800" y="330743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rot="10800000" flipH="1">
              <a:off x="4958875" y="73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rot="10800000" flipH="1">
              <a:off x="5482600" y="47511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rot="10800000" flipH="1">
              <a:off x="6305938" y="4593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rot="10800000" flipH="1">
              <a:off x="4942738" y="4368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rot="10800000" flipH="1">
              <a:off x="5689200" y="4203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rot="10800000" flipH="1">
              <a:off x="4120013" y="4699372"/>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rot="10800000" flipH="1">
              <a:off x="1034225" y="306239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rot="10800000" flipH="1">
              <a:off x="8218775" y="2771947"/>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99;p3"/>
          <p:cNvGrpSpPr/>
          <p:nvPr/>
        </p:nvGrpSpPr>
        <p:grpSpPr>
          <a:xfrm>
            <a:off x="7542499" y="3364557"/>
            <a:ext cx="1687089" cy="805574"/>
            <a:chOff x="4867940" y="2119143"/>
            <a:chExt cx="1295170" cy="618436"/>
          </a:xfrm>
        </p:grpSpPr>
        <p:sp>
          <p:nvSpPr>
            <p:cNvPr id="100" name="Google Shape;100;p3"/>
            <p:cNvSpPr/>
            <p:nvPr/>
          </p:nvSpPr>
          <p:spPr>
            <a:xfrm>
              <a:off x="4867940" y="2119143"/>
              <a:ext cx="1295170" cy="618436"/>
            </a:xfrm>
            <a:custGeom>
              <a:avLst/>
              <a:gdLst/>
              <a:ahLst/>
              <a:cxnLst/>
              <a:rect l="l" t="t" r="r" b="b"/>
              <a:pathLst>
                <a:path w="33724" h="16103" extrusionOk="0">
                  <a:moveTo>
                    <a:pt x="16523" y="0"/>
                  </a:moveTo>
                  <a:cubicBezTo>
                    <a:pt x="16365" y="0"/>
                    <a:pt x="16215" y="49"/>
                    <a:pt x="16088" y="142"/>
                  </a:cubicBezTo>
                  <a:cubicBezTo>
                    <a:pt x="15764" y="378"/>
                    <a:pt x="15684" y="820"/>
                    <a:pt x="15904" y="1151"/>
                  </a:cubicBezTo>
                  <a:cubicBezTo>
                    <a:pt x="16183" y="1578"/>
                    <a:pt x="16472" y="2006"/>
                    <a:pt x="16768" y="2427"/>
                  </a:cubicBezTo>
                  <a:cubicBezTo>
                    <a:pt x="15977" y="2525"/>
                    <a:pt x="15362" y="3203"/>
                    <a:pt x="15362" y="4021"/>
                  </a:cubicBezTo>
                  <a:cubicBezTo>
                    <a:pt x="15362" y="4530"/>
                    <a:pt x="15600" y="4985"/>
                    <a:pt x="15972" y="5279"/>
                  </a:cubicBezTo>
                  <a:cubicBezTo>
                    <a:pt x="15536" y="5188"/>
                    <a:pt x="15099" y="5106"/>
                    <a:pt x="14663" y="5037"/>
                  </a:cubicBezTo>
                  <a:cubicBezTo>
                    <a:pt x="14129" y="4950"/>
                    <a:pt x="13603" y="4879"/>
                    <a:pt x="13110" y="4816"/>
                  </a:cubicBezTo>
                  <a:cubicBezTo>
                    <a:pt x="12916" y="4783"/>
                    <a:pt x="12722" y="4765"/>
                    <a:pt x="12604" y="4753"/>
                  </a:cubicBezTo>
                  <a:cubicBezTo>
                    <a:pt x="12586" y="4752"/>
                    <a:pt x="12570" y="4751"/>
                    <a:pt x="12557" y="4749"/>
                  </a:cubicBezTo>
                  <a:cubicBezTo>
                    <a:pt x="11725" y="4651"/>
                    <a:pt x="10884" y="4566"/>
                    <a:pt x="10069" y="4485"/>
                  </a:cubicBezTo>
                  <a:lnTo>
                    <a:pt x="10029" y="4480"/>
                  </a:lnTo>
                  <a:cubicBezTo>
                    <a:pt x="9286" y="4402"/>
                    <a:pt x="8652" y="4333"/>
                    <a:pt x="8057" y="4266"/>
                  </a:cubicBezTo>
                  <a:cubicBezTo>
                    <a:pt x="7829" y="3954"/>
                    <a:pt x="7662" y="3572"/>
                    <a:pt x="7484" y="3174"/>
                  </a:cubicBezTo>
                  <a:cubicBezTo>
                    <a:pt x="7310" y="2778"/>
                    <a:pt x="7129" y="2369"/>
                    <a:pt x="6873" y="1983"/>
                  </a:cubicBezTo>
                  <a:cubicBezTo>
                    <a:pt x="6111" y="834"/>
                    <a:pt x="4783" y="108"/>
                    <a:pt x="3404" y="89"/>
                  </a:cubicBezTo>
                  <a:cubicBezTo>
                    <a:pt x="3401" y="89"/>
                    <a:pt x="3398" y="89"/>
                    <a:pt x="3395" y="89"/>
                  </a:cubicBezTo>
                  <a:cubicBezTo>
                    <a:pt x="3097" y="89"/>
                    <a:pt x="2838" y="296"/>
                    <a:pt x="2774" y="588"/>
                  </a:cubicBezTo>
                  <a:cubicBezTo>
                    <a:pt x="2628" y="1232"/>
                    <a:pt x="2481" y="2189"/>
                    <a:pt x="2853" y="3044"/>
                  </a:cubicBezTo>
                  <a:cubicBezTo>
                    <a:pt x="2859" y="3055"/>
                    <a:pt x="2863" y="3067"/>
                    <a:pt x="2869" y="3079"/>
                  </a:cubicBezTo>
                  <a:cubicBezTo>
                    <a:pt x="2548" y="3160"/>
                    <a:pt x="2263" y="3337"/>
                    <a:pt x="2048" y="3585"/>
                  </a:cubicBezTo>
                  <a:cubicBezTo>
                    <a:pt x="1684" y="3545"/>
                    <a:pt x="1291" y="3503"/>
                    <a:pt x="860" y="3459"/>
                  </a:cubicBezTo>
                  <a:cubicBezTo>
                    <a:pt x="834" y="3456"/>
                    <a:pt x="808" y="3455"/>
                    <a:pt x="783" y="3455"/>
                  </a:cubicBezTo>
                  <a:cubicBezTo>
                    <a:pt x="404" y="3455"/>
                    <a:pt x="89" y="3738"/>
                    <a:pt x="45" y="4114"/>
                  </a:cubicBezTo>
                  <a:cubicBezTo>
                    <a:pt x="0" y="4516"/>
                    <a:pt x="290" y="4883"/>
                    <a:pt x="692" y="4930"/>
                  </a:cubicBezTo>
                  <a:cubicBezTo>
                    <a:pt x="1071" y="4980"/>
                    <a:pt x="1407" y="5025"/>
                    <a:pt x="1716" y="5067"/>
                  </a:cubicBezTo>
                  <a:cubicBezTo>
                    <a:pt x="1905" y="5744"/>
                    <a:pt x="2528" y="6241"/>
                    <a:pt x="3263" y="6241"/>
                  </a:cubicBezTo>
                  <a:cubicBezTo>
                    <a:pt x="3398" y="6241"/>
                    <a:pt x="3529" y="6224"/>
                    <a:pt x="3657" y="6192"/>
                  </a:cubicBezTo>
                  <a:lnTo>
                    <a:pt x="3657" y="6192"/>
                  </a:lnTo>
                  <a:cubicBezTo>
                    <a:pt x="3640" y="6277"/>
                    <a:pt x="3630" y="6364"/>
                    <a:pt x="3629" y="6454"/>
                  </a:cubicBezTo>
                  <a:cubicBezTo>
                    <a:pt x="3404" y="6335"/>
                    <a:pt x="3148" y="6267"/>
                    <a:pt x="2876" y="6267"/>
                  </a:cubicBezTo>
                  <a:cubicBezTo>
                    <a:pt x="1991" y="6267"/>
                    <a:pt x="1271" y="6987"/>
                    <a:pt x="1271" y="7872"/>
                  </a:cubicBezTo>
                  <a:cubicBezTo>
                    <a:pt x="1271" y="8757"/>
                    <a:pt x="1991" y="9477"/>
                    <a:pt x="2876" y="9477"/>
                  </a:cubicBezTo>
                  <a:cubicBezTo>
                    <a:pt x="3290" y="9477"/>
                    <a:pt x="3669" y="9319"/>
                    <a:pt x="3953" y="9060"/>
                  </a:cubicBezTo>
                  <a:lnTo>
                    <a:pt x="3953" y="9060"/>
                  </a:lnTo>
                  <a:cubicBezTo>
                    <a:pt x="3946" y="9402"/>
                    <a:pt x="3993" y="9739"/>
                    <a:pt x="4095" y="10045"/>
                  </a:cubicBezTo>
                  <a:cubicBezTo>
                    <a:pt x="4157" y="10227"/>
                    <a:pt x="4297" y="10372"/>
                    <a:pt x="4475" y="10440"/>
                  </a:cubicBezTo>
                  <a:cubicBezTo>
                    <a:pt x="4877" y="10590"/>
                    <a:pt x="5299" y="10667"/>
                    <a:pt x="5736" y="10667"/>
                  </a:cubicBezTo>
                  <a:cubicBezTo>
                    <a:pt x="6176" y="10667"/>
                    <a:pt x="6603" y="10589"/>
                    <a:pt x="7008" y="10436"/>
                  </a:cubicBezTo>
                  <a:cubicBezTo>
                    <a:pt x="7812" y="10131"/>
                    <a:pt x="8502" y="9519"/>
                    <a:pt x="8904" y="8758"/>
                  </a:cubicBezTo>
                  <a:cubicBezTo>
                    <a:pt x="9051" y="8479"/>
                    <a:pt x="9154" y="8196"/>
                    <a:pt x="9251" y="7924"/>
                  </a:cubicBezTo>
                  <a:cubicBezTo>
                    <a:pt x="9307" y="7772"/>
                    <a:pt x="9358" y="7629"/>
                    <a:pt x="9416" y="7492"/>
                  </a:cubicBezTo>
                  <a:cubicBezTo>
                    <a:pt x="9561" y="7148"/>
                    <a:pt x="9717" y="6919"/>
                    <a:pt x="9899" y="6791"/>
                  </a:cubicBezTo>
                  <a:cubicBezTo>
                    <a:pt x="10863" y="6680"/>
                    <a:pt x="11833" y="6621"/>
                    <a:pt x="12803" y="6620"/>
                  </a:cubicBezTo>
                  <a:cubicBezTo>
                    <a:pt x="12818" y="6620"/>
                    <a:pt x="12830" y="6620"/>
                    <a:pt x="12845" y="6618"/>
                  </a:cubicBezTo>
                  <a:cubicBezTo>
                    <a:pt x="13418" y="6708"/>
                    <a:pt x="13894" y="6790"/>
                    <a:pt x="14339" y="6876"/>
                  </a:cubicBezTo>
                  <a:cubicBezTo>
                    <a:pt x="15767" y="7153"/>
                    <a:pt x="17216" y="7550"/>
                    <a:pt x="18647" y="8056"/>
                  </a:cubicBezTo>
                  <a:cubicBezTo>
                    <a:pt x="20369" y="8666"/>
                    <a:pt x="22110" y="9443"/>
                    <a:pt x="23948" y="10424"/>
                  </a:cubicBezTo>
                  <a:cubicBezTo>
                    <a:pt x="23914" y="10555"/>
                    <a:pt x="23897" y="10689"/>
                    <a:pt x="23897" y="10827"/>
                  </a:cubicBezTo>
                  <a:cubicBezTo>
                    <a:pt x="23897" y="11712"/>
                    <a:pt x="24618" y="12432"/>
                    <a:pt x="25503" y="12432"/>
                  </a:cubicBezTo>
                  <a:cubicBezTo>
                    <a:pt x="25859" y="12432"/>
                    <a:pt x="26197" y="12317"/>
                    <a:pt x="26478" y="12101"/>
                  </a:cubicBezTo>
                  <a:cubicBezTo>
                    <a:pt x="26535" y="12058"/>
                    <a:pt x="26589" y="12010"/>
                    <a:pt x="26640" y="11959"/>
                  </a:cubicBezTo>
                  <a:cubicBezTo>
                    <a:pt x="26669" y="11976"/>
                    <a:pt x="26695" y="11993"/>
                    <a:pt x="26723" y="12010"/>
                  </a:cubicBezTo>
                  <a:cubicBezTo>
                    <a:pt x="28956" y="13366"/>
                    <a:pt x="31079" y="14846"/>
                    <a:pt x="32681" y="15984"/>
                  </a:cubicBezTo>
                  <a:cubicBezTo>
                    <a:pt x="32791" y="16062"/>
                    <a:pt x="32921" y="16102"/>
                    <a:pt x="33051" y="16102"/>
                  </a:cubicBezTo>
                  <a:cubicBezTo>
                    <a:pt x="33171" y="16102"/>
                    <a:pt x="33291" y="16068"/>
                    <a:pt x="33397" y="16000"/>
                  </a:cubicBezTo>
                  <a:cubicBezTo>
                    <a:pt x="33612" y="15860"/>
                    <a:pt x="33724" y="15599"/>
                    <a:pt x="33674" y="15343"/>
                  </a:cubicBezTo>
                  <a:cubicBezTo>
                    <a:pt x="33555" y="14736"/>
                    <a:pt x="33404" y="14122"/>
                    <a:pt x="33228" y="13516"/>
                  </a:cubicBezTo>
                  <a:cubicBezTo>
                    <a:pt x="33186" y="13369"/>
                    <a:pt x="33092" y="13243"/>
                    <a:pt x="32965" y="13159"/>
                  </a:cubicBezTo>
                  <a:cubicBezTo>
                    <a:pt x="31396" y="12136"/>
                    <a:pt x="29999" y="11266"/>
                    <a:pt x="28701" y="10506"/>
                  </a:cubicBezTo>
                  <a:cubicBezTo>
                    <a:pt x="28492" y="10129"/>
                    <a:pt x="28355" y="9711"/>
                    <a:pt x="28299" y="9285"/>
                  </a:cubicBezTo>
                  <a:cubicBezTo>
                    <a:pt x="28269" y="9061"/>
                    <a:pt x="28262" y="8826"/>
                    <a:pt x="28252" y="8578"/>
                  </a:cubicBezTo>
                  <a:cubicBezTo>
                    <a:pt x="28235" y="8112"/>
                    <a:pt x="28218" y="7631"/>
                    <a:pt x="28065" y="7141"/>
                  </a:cubicBezTo>
                  <a:cubicBezTo>
                    <a:pt x="27894" y="6590"/>
                    <a:pt x="27575" y="6089"/>
                    <a:pt x="27090" y="5611"/>
                  </a:cubicBezTo>
                  <a:cubicBezTo>
                    <a:pt x="26640" y="5169"/>
                    <a:pt x="26108" y="4815"/>
                    <a:pt x="25747" y="4586"/>
                  </a:cubicBezTo>
                  <a:cubicBezTo>
                    <a:pt x="25641" y="4519"/>
                    <a:pt x="25524" y="4488"/>
                    <a:pt x="25407" y="4488"/>
                  </a:cubicBezTo>
                  <a:cubicBezTo>
                    <a:pt x="25199" y="4488"/>
                    <a:pt x="24994" y="4590"/>
                    <a:pt x="24872" y="4777"/>
                  </a:cubicBezTo>
                  <a:cubicBezTo>
                    <a:pt x="24595" y="5202"/>
                    <a:pt x="24429" y="5689"/>
                    <a:pt x="24382" y="6227"/>
                  </a:cubicBezTo>
                  <a:cubicBezTo>
                    <a:pt x="24338" y="6701"/>
                    <a:pt x="24386" y="7195"/>
                    <a:pt x="24527" y="7694"/>
                  </a:cubicBezTo>
                  <a:cubicBezTo>
                    <a:pt x="24594" y="7932"/>
                    <a:pt x="24681" y="8168"/>
                    <a:pt x="24791" y="8401"/>
                  </a:cubicBezTo>
                  <a:cubicBezTo>
                    <a:pt x="24628" y="8321"/>
                    <a:pt x="24467" y="8243"/>
                    <a:pt x="24305" y="8165"/>
                  </a:cubicBezTo>
                  <a:cubicBezTo>
                    <a:pt x="23312" y="7307"/>
                    <a:pt x="22355" y="6405"/>
                    <a:pt x="21455" y="5479"/>
                  </a:cubicBezTo>
                  <a:cubicBezTo>
                    <a:pt x="21457" y="5439"/>
                    <a:pt x="21458" y="5397"/>
                    <a:pt x="21458" y="5356"/>
                  </a:cubicBezTo>
                  <a:cubicBezTo>
                    <a:pt x="21458" y="4848"/>
                    <a:pt x="21220" y="4392"/>
                    <a:pt x="20850" y="4099"/>
                  </a:cubicBezTo>
                  <a:cubicBezTo>
                    <a:pt x="21220" y="3803"/>
                    <a:pt x="21458" y="3349"/>
                    <a:pt x="21458" y="2841"/>
                  </a:cubicBezTo>
                  <a:cubicBezTo>
                    <a:pt x="21458" y="1956"/>
                    <a:pt x="20738" y="1236"/>
                    <a:pt x="19853" y="1236"/>
                  </a:cubicBezTo>
                  <a:cubicBezTo>
                    <a:pt x="19250" y="1236"/>
                    <a:pt x="18722" y="1570"/>
                    <a:pt x="18448" y="2065"/>
                  </a:cubicBezTo>
                  <a:cubicBezTo>
                    <a:pt x="17991" y="1487"/>
                    <a:pt x="17549" y="902"/>
                    <a:pt x="17125" y="312"/>
                  </a:cubicBezTo>
                  <a:cubicBezTo>
                    <a:pt x="16987" y="117"/>
                    <a:pt x="16761" y="0"/>
                    <a:pt x="1652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4893748" y="2143646"/>
              <a:ext cx="1243285" cy="569431"/>
            </a:xfrm>
            <a:custGeom>
              <a:avLst/>
              <a:gdLst/>
              <a:ahLst/>
              <a:cxnLst/>
              <a:rect l="l" t="t" r="r" b="b"/>
              <a:pathLst>
                <a:path w="32373" h="14827" extrusionOk="0">
                  <a:moveTo>
                    <a:pt x="15847" y="0"/>
                  </a:moveTo>
                  <a:cubicBezTo>
                    <a:pt x="15826" y="0"/>
                    <a:pt x="15805" y="7"/>
                    <a:pt x="15787" y="20"/>
                  </a:cubicBezTo>
                  <a:cubicBezTo>
                    <a:pt x="15742" y="53"/>
                    <a:pt x="15728" y="115"/>
                    <a:pt x="15760" y="161"/>
                  </a:cubicBezTo>
                  <a:cubicBezTo>
                    <a:pt x="16620" y="1482"/>
                    <a:pt x="17552" y="2760"/>
                    <a:pt x="18549" y="3985"/>
                  </a:cubicBezTo>
                  <a:cubicBezTo>
                    <a:pt x="18954" y="4485"/>
                    <a:pt x="19371" y="4978"/>
                    <a:pt x="19798" y="5461"/>
                  </a:cubicBezTo>
                  <a:cubicBezTo>
                    <a:pt x="20341" y="6075"/>
                    <a:pt x="20900" y="6675"/>
                    <a:pt x="21475" y="7259"/>
                  </a:cubicBezTo>
                  <a:cubicBezTo>
                    <a:pt x="20472" y="6838"/>
                    <a:pt x="19452" y="6455"/>
                    <a:pt x="18414" y="6122"/>
                  </a:cubicBezTo>
                  <a:cubicBezTo>
                    <a:pt x="16934" y="5647"/>
                    <a:pt x="15418" y="5277"/>
                    <a:pt x="13886" y="5029"/>
                  </a:cubicBezTo>
                  <a:cubicBezTo>
                    <a:pt x="13371" y="4944"/>
                    <a:pt x="12856" y="4875"/>
                    <a:pt x="12341" y="4809"/>
                  </a:cubicBezTo>
                  <a:cubicBezTo>
                    <a:pt x="12133" y="4773"/>
                    <a:pt x="11912" y="4755"/>
                    <a:pt x="11810" y="4745"/>
                  </a:cubicBezTo>
                  <a:cubicBezTo>
                    <a:pt x="10968" y="4645"/>
                    <a:pt x="10126" y="4560"/>
                    <a:pt x="9287" y="4475"/>
                  </a:cubicBezTo>
                  <a:cubicBezTo>
                    <a:pt x="8541" y="4398"/>
                    <a:pt x="7794" y="4316"/>
                    <a:pt x="7051" y="4231"/>
                  </a:cubicBezTo>
                  <a:cubicBezTo>
                    <a:pt x="7042" y="4231"/>
                    <a:pt x="7034" y="4230"/>
                    <a:pt x="7028" y="4230"/>
                  </a:cubicBezTo>
                  <a:cubicBezTo>
                    <a:pt x="5863" y="4100"/>
                    <a:pt x="4703" y="3963"/>
                    <a:pt x="3538" y="3828"/>
                  </a:cubicBezTo>
                  <a:cubicBezTo>
                    <a:pt x="2923" y="3758"/>
                    <a:pt x="2309" y="3690"/>
                    <a:pt x="1692" y="3624"/>
                  </a:cubicBezTo>
                  <a:cubicBezTo>
                    <a:pt x="1167" y="3565"/>
                    <a:pt x="642" y="3509"/>
                    <a:pt x="116" y="3454"/>
                  </a:cubicBezTo>
                  <a:cubicBezTo>
                    <a:pt x="114" y="3454"/>
                    <a:pt x="111" y="3454"/>
                    <a:pt x="109" y="3454"/>
                  </a:cubicBezTo>
                  <a:cubicBezTo>
                    <a:pt x="59" y="3454"/>
                    <a:pt x="13" y="3493"/>
                    <a:pt x="6" y="3546"/>
                  </a:cubicBezTo>
                  <a:cubicBezTo>
                    <a:pt x="1" y="3600"/>
                    <a:pt x="42" y="3654"/>
                    <a:pt x="97" y="3659"/>
                  </a:cubicBezTo>
                  <a:cubicBezTo>
                    <a:pt x="608" y="3725"/>
                    <a:pt x="1120" y="3793"/>
                    <a:pt x="1631" y="3866"/>
                  </a:cubicBezTo>
                  <a:cubicBezTo>
                    <a:pt x="2270" y="3952"/>
                    <a:pt x="2908" y="4042"/>
                    <a:pt x="3546" y="4132"/>
                  </a:cubicBezTo>
                  <a:cubicBezTo>
                    <a:pt x="5441" y="4401"/>
                    <a:pt x="7338" y="4676"/>
                    <a:pt x="9238" y="4927"/>
                  </a:cubicBezTo>
                  <a:cubicBezTo>
                    <a:pt x="9362" y="4944"/>
                    <a:pt x="9483" y="4959"/>
                    <a:pt x="9609" y="4976"/>
                  </a:cubicBezTo>
                  <a:cubicBezTo>
                    <a:pt x="8223" y="5178"/>
                    <a:pt x="6858" y="5490"/>
                    <a:pt x="5526" y="5904"/>
                  </a:cubicBezTo>
                  <a:cubicBezTo>
                    <a:pt x="4954" y="6085"/>
                    <a:pt x="4389" y="6281"/>
                    <a:pt x="3831" y="6498"/>
                  </a:cubicBezTo>
                  <a:cubicBezTo>
                    <a:pt x="3748" y="6531"/>
                    <a:pt x="3665" y="6561"/>
                    <a:pt x="3585" y="6595"/>
                  </a:cubicBezTo>
                  <a:cubicBezTo>
                    <a:pt x="3536" y="6613"/>
                    <a:pt x="3513" y="6669"/>
                    <a:pt x="3531" y="6718"/>
                  </a:cubicBezTo>
                  <a:cubicBezTo>
                    <a:pt x="3545" y="6755"/>
                    <a:pt x="3582" y="6777"/>
                    <a:pt x="3619" y="6777"/>
                  </a:cubicBezTo>
                  <a:cubicBezTo>
                    <a:pt x="3629" y="6777"/>
                    <a:pt x="3639" y="6776"/>
                    <a:pt x="3649" y="6772"/>
                  </a:cubicBezTo>
                  <a:cubicBezTo>
                    <a:pt x="3767" y="6731"/>
                    <a:pt x="3884" y="6692"/>
                    <a:pt x="4004" y="6655"/>
                  </a:cubicBezTo>
                  <a:cubicBezTo>
                    <a:pt x="4484" y="6497"/>
                    <a:pt x="4967" y="6351"/>
                    <a:pt x="5455" y="6222"/>
                  </a:cubicBezTo>
                  <a:cubicBezTo>
                    <a:pt x="7636" y="5643"/>
                    <a:pt x="9885" y="5347"/>
                    <a:pt x="12129" y="5343"/>
                  </a:cubicBezTo>
                  <a:cubicBezTo>
                    <a:pt x="12147" y="5343"/>
                    <a:pt x="12165" y="5342"/>
                    <a:pt x="12183" y="5337"/>
                  </a:cubicBezTo>
                  <a:cubicBezTo>
                    <a:pt x="12720" y="5420"/>
                    <a:pt x="13253" y="5510"/>
                    <a:pt x="13783" y="5613"/>
                  </a:cubicBezTo>
                  <a:cubicBezTo>
                    <a:pt x="15280" y="5902"/>
                    <a:pt x="16748" y="6309"/>
                    <a:pt x="18182" y="6818"/>
                  </a:cubicBezTo>
                  <a:cubicBezTo>
                    <a:pt x="20236" y="7546"/>
                    <a:pt x="22214" y="8474"/>
                    <a:pt x="24126" y="9523"/>
                  </a:cubicBezTo>
                  <a:cubicBezTo>
                    <a:pt x="24676" y="9826"/>
                    <a:pt x="25217" y="10136"/>
                    <a:pt x="25756" y="10457"/>
                  </a:cubicBezTo>
                  <a:cubicBezTo>
                    <a:pt x="25964" y="10579"/>
                    <a:pt x="26171" y="10702"/>
                    <a:pt x="26377" y="10828"/>
                  </a:cubicBezTo>
                  <a:cubicBezTo>
                    <a:pt x="28426" y="12073"/>
                    <a:pt x="30407" y="13431"/>
                    <a:pt x="32372" y="14826"/>
                  </a:cubicBezTo>
                  <a:cubicBezTo>
                    <a:pt x="32254" y="14225"/>
                    <a:pt x="32109" y="13635"/>
                    <a:pt x="31939" y="13056"/>
                  </a:cubicBezTo>
                  <a:cubicBezTo>
                    <a:pt x="30503" y="12118"/>
                    <a:pt x="29046" y="11201"/>
                    <a:pt x="27559" y="10335"/>
                  </a:cubicBezTo>
                  <a:cubicBezTo>
                    <a:pt x="27342" y="10208"/>
                    <a:pt x="27126" y="10082"/>
                    <a:pt x="26905" y="9959"/>
                  </a:cubicBezTo>
                  <a:cubicBezTo>
                    <a:pt x="26901" y="9958"/>
                    <a:pt x="26895" y="9953"/>
                    <a:pt x="26891" y="9951"/>
                  </a:cubicBezTo>
                  <a:cubicBezTo>
                    <a:pt x="25713" y="9282"/>
                    <a:pt x="24507" y="8651"/>
                    <a:pt x="23279" y="8068"/>
                  </a:cubicBezTo>
                  <a:cubicBezTo>
                    <a:pt x="22168" y="7111"/>
                    <a:pt x="21102" y="6103"/>
                    <a:pt x="20088" y="5046"/>
                  </a:cubicBezTo>
                  <a:cubicBezTo>
                    <a:pt x="19691" y="4634"/>
                    <a:pt x="19304" y="4214"/>
                    <a:pt x="18922" y="3786"/>
                  </a:cubicBezTo>
                  <a:cubicBezTo>
                    <a:pt x="17864" y="2595"/>
                    <a:pt x="16863" y="1347"/>
                    <a:pt x="15930" y="44"/>
                  </a:cubicBezTo>
                  <a:cubicBezTo>
                    <a:pt x="15910" y="15"/>
                    <a:pt x="15879" y="0"/>
                    <a:pt x="15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5824801" y="2316084"/>
              <a:ext cx="131921" cy="231467"/>
            </a:xfrm>
            <a:custGeom>
              <a:avLst/>
              <a:gdLst/>
              <a:ahLst/>
              <a:cxnLst/>
              <a:rect l="l" t="t" r="r" b="b"/>
              <a:pathLst>
                <a:path w="3435" h="6027" extrusionOk="0">
                  <a:moveTo>
                    <a:pt x="491" y="1"/>
                  </a:moveTo>
                  <a:cubicBezTo>
                    <a:pt x="32" y="704"/>
                    <a:pt x="0" y="1588"/>
                    <a:pt x="227" y="2397"/>
                  </a:cubicBezTo>
                  <a:cubicBezTo>
                    <a:pt x="454" y="3204"/>
                    <a:pt x="953" y="3917"/>
                    <a:pt x="1545" y="4510"/>
                  </a:cubicBezTo>
                  <a:cubicBezTo>
                    <a:pt x="2139" y="5102"/>
                    <a:pt x="2751" y="5541"/>
                    <a:pt x="3435" y="6027"/>
                  </a:cubicBezTo>
                  <a:cubicBezTo>
                    <a:pt x="3071" y="5496"/>
                    <a:pt x="2834" y="4879"/>
                    <a:pt x="2751" y="4241"/>
                  </a:cubicBezTo>
                  <a:cubicBezTo>
                    <a:pt x="2662" y="3563"/>
                    <a:pt x="2743" y="2857"/>
                    <a:pt x="2541" y="2205"/>
                  </a:cubicBezTo>
                  <a:cubicBezTo>
                    <a:pt x="2236" y="1226"/>
                    <a:pt x="1358" y="549"/>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5038919" y="2358061"/>
              <a:ext cx="198016" cy="146323"/>
            </a:xfrm>
            <a:custGeom>
              <a:avLst/>
              <a:gdLst/>
              <a:ahLst/>
              <a:cxnLst/>
              <a:rect l="l" t="t" r="r" b="b"/>
              <a:pathLst>
                <a:path w="5156" h="3810" extrusionOk="0">
                  <a:moveTo>
                    <a:pt x="5155" y="0"/>
                  </a:moveTo>
                  <a:lnTo>
                    <a:pt x="5155" y="0"/>
                  </a:lnTo>
                  <a:cubicBezTo>
                    <a:pt x="4442" y="302"/>
                    <a:pt x="3658" y="359"/>
                    <a:pt x="2898" y="507"/>
                  </a:cubicBezTo>
                  <a:cubicBezTo>
                    <a:pt x="2138" y="657"/>
                    <a:pt x="1363" y="874"/>
                    <a:pt x="766" y="1367"/>
                  </a:cubicBezTo>
                  <a:cubicBezTo>
                    <a:pt x="171" y="1861"/>
                    <a:pt x="1" y="2889"/>
                    <a:pt x="248" y="3623"/>
                  </a:cubicBezTo>
                  <a:cubicBezTo>
                    <a:pt x="578" y="3747"/>
                    <a:pt x="930" y="3809"/>
                    <a:pt x="1283" y="3809"/>
                  </a:cubicBezTo>
                  <a:cubicBezTo>
                    <a:pt x="1639" y="3809"/>
                    <a:pt x="1995" y="3746"/>
                    <a:pt x="2327" y="3620"/>
                  </a:cubicBezTo>
                  <a:cubicBezTo>
                    <a:pt x="2990" y="3370"/>
                    <a:pt x="3556" y="2869"/>
                    <a:pt x="3886" y="2242"/>
                  </a:cubicBezTo>
                  <a:cubicBezTo>
                    <a:pt x="4090" y="1855"/>
                    <a:pt x="4205" y="1430"/>
                    <a:pt x="4374" y="1026"/>
                  </a:cubicBezTo>
                  <a:cubicBezTo>
                    <a:pt x="4543" y="623"/>
                    <a:pt x="4782" y="227"/>
                    <a:pt x="5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4989223" y="2147025"/>
              <a:ext cx="175664" cy="159458"/>
            </a:xfrm>
            <a:custGeom>
              <a:avLst/>
              <a:gdLst/>
              <a:ahLst/>
              <a:cxnLst/>
              <a:rect l="l" t="t" r="r" b="b"/>
              <a:pathLst>
                <a:path w="4574" h="4152" extrusionOk="0">
                  <a:moveTo>
                    <a:pt x="235" y="0"/>
                  </a:moveTo>
                  <a:cubicBezTo>
                    <a:pt x="84" y="680"/>
                    <a:pt x="0" y="1424"/>
                    <a:pt x="278" y="2064"/>
                  </a:cubicBezTo>
                  <a:cubicBezTo>
                    <a:pt x="467" y="2496"/>
                    <a:pt x="831" y="2832"/>
                    <a:pt x="1239" y="3068"/>
                  </a:cubicBezTo>
                  <a:cubicBezTo>
                    <a:pt x="1647" y="3305"/>
                    <a:pt x="2099" y="3452"/>
                    <a:pt x="2548" y="3596"/>
                  </a:cubicBezTo>
                  <a:cubicBezTo>
                    <a:pt x="3223" y="3815"/>
                    <a:pt x="3898" y="3932"/>
                    <a:pt x="4573" y="4151"/>
                  </a:cubicBezTo>
                  <a:cubicBezTo>
                    <a:pt x="3921" y="3433"/>
                    <a:pt x="3717" y="2417"/>
                    <a:pt x="3181" y="1609"/>
                  </a:cubicBezTo>
                  <a:cubicBezTo>
                    <a:pt x="2538" y="639"/>
                    <a:pt x="1400" y="16"/>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5593219" y="2191076"/>
              <a:ext cx="74275" cy="74314"/>
            </a:xfrm>
            <a:custGeom>
              <a:avLst/>
              <a:gdLst/>
              <a:ahLst/>
              <a:cxnLst/>
              <a:rect l="l" t="t" r="r" b="b"/>
              <a:pathLst>
                <a:path w="1934" h="1935" extrusionOk="0">
                  <a:moveTo>
                    <a:pt x="967" y="0"/>
                  </a:moveTo>
                  <a:cubicBezTo>
                    <a:pt x="433" y="0"/>
                    <a:pt x="1" y="433"/>
                    <a:pt x="1" y="968"/>
                  </a:cubicBezTo>
                  <a:cubicBezTo>
                    <a:pt x="1" y="1502"/>
                    <a:pt x="433" y="1934"/>
                    <a:pt x="967" y="1934"/>
                  </a:cubicBezTo>
                  <a:cubicBezTo>
                    <a:pt x="1501" y="1934"/>
                    <a:pt x="1934" y="1502"/>
                    <a:pt x="1934" y="968"/>
                  </a:cubicBezTo>
                  <a:cubicBezTo>
                    <a:pt x="1934" y="433"/>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5593219" y="2287703"/>
              <a:ext cx="74275" cy="74314"/>
            </a:xfrm>
            <a:custGeom>
              <a:avLst/>
              <a:gdLst/>
              <a:ahLst/>
              <a:cxnLst/>
              <a:rect l="l" t="t" r="r" b="b"/>
              <a:pathLst>
                <a:path w="1934" h="1935" extrusionOk="0">
                  <a:moveTo>
                    <a:pt x="967" y="0"/>
                  </a:moveTo>
                  <a:cubicBezTo>
                    <a:pt x="433" y="0"/>
                    <a:pt x="1" y="432"/>
                    <a:pt x="1" y="967"/>
                  </a:cubicBezTo>
                  <a:cubicBezTo>
                    <a:pt x="1" y="1501"/>
                    <a:pt x="433" y="1934"/>
                    <a:pt x="967" y="1934"/>
                  </a:cubicBezTo>
                  <a:cubicBezTo>
                    <a:pt x="1501" y="1934"/>
                    <a:pt x="1934" y="1501"/>
                    <a:pt x="1934" y="967"/>
                  </a:cubicBezTo>
                  <a:cubicBezTo>
                    <a:pt x="1934" y="432"/>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5482382" y="2236317"/>
              <a:ext cx="74314" cy="74314"/>
            </a:xfrm>
            <a:custGeom>
              <a:avLst/>
              <a:gdLst/>
              <a:ahLst/>
              <a:cxnLst/>
              <a:rect l="l" t="t" r="r" b="b"/>
              <a:pathLst>
                <a:path w="1935" h="1935" extrusionOk="0">
                  <a:moveTo>
                    <a:pt x="967" y="1"/>
                  </a:moveTo>
                  <a:cubicBezTo>
                    <a:pt x="433" y="1"/>
                    <a:pt x="1" y="434"/>
                    <a:pt x="1" y="968"/>
                  </a:cubicBezTo>
                  <a:cubicBezTo>
                    <a:pt x="1" y="1502"/>
                    <a:pt x="433" y="1935"/>
                    <a:pt x="967" y="1935"/>
                  </a:cubicBezTo>
                  <a:cubicBezTo>
                    <a:pt x="1502" y="1935"/>
                    <a:pt x="1935" y="1502"/>
                    <a:pt x="1935" y="968"/>
                  </a:cubicBezTo>
                  <a:cubicBezTo>
                    <a:pt x="1935" y="434"/>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4956041" y="2260013"/>
              <a:ext cx="74275" cy="74352"/>
            </a:xfrm>
            <a:custGeom>
              <a:avLst/>
              <a:gdLst/>
              <a:ahLst/>
              <a:cxnLst/>
              <a:rect l="l" t="t" r="r" b="b"/>
              <a:pathLst>
                <a:path w="1934" h="1936" extrusionOk="0">
                  <a:moveTo>
                    <a:pt x="967" y="1"/>
                  </a:moveTo>
                  <a:cubicBezTo>
                    <a:pt x="433" y="1"/>
                    <a:pt x="1" y="433"/>
                    <a:pt x="1" y="967"/>
                  </a:cubicBezTo>
                  <a:cubicBezTo>
                    <a:pt x="1" y="1502"/>
                    <a:pt x="433" y="1935"/>
                    <a:pt x="967" y="1935"/>
                  </a:cubicBezTo>
                  <a:cubicBezTo>
                    <a:pt x="1502" y="1935"/>
                    <a:pt x="1934" y="1502"/>
                    <a:pt x="1934" y="967"/>
                  </a:cubicBezTo>
                  <a:cubicBezTo>
                    <a:pt x="1934" y="433"/>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5031699" y="2331638"/>
              <a:ext cx="74314" cy="74352"/>
            </a:xfrm>
            <a:custGeom>
              <a:avLst/>
              <a:gdLst/>
              <a:ahLst/>
              <a:cxnLst/>
              <a:rect l="l" t="t" r="r" b="b"/>
              <a:pathLst>
                <a:path w="1935" h="1936" extrusionOk="0">
                  <a:moveTo>
                    <a:pt x="967" y="1"/>
                  </a:moveTo>
                  <a:cubicBezTo>
                    <a:pt x="433" y="1"/>
                    <a:pt x="0" y="433"/>
                    <a:pt x="0" y="967"/>
                  </a:cubicBezTo>
                  <a:cubicBezTo>
                    <a:pt x="0" y="1502"/>
                    <a:pt x="433" y="1935"/>
                    <a:pt x="967" y="1935"/>
                  </a:cubicBezTo>
                  <a:cubicBezTo>
                    <a:pt x="1501" y="1935"/>
                    <a:pt x="1934" y="1502"/>
                    <a:pt x="1934" y="967"/>
                  </a:cubicBezTo>
                  <a:cubicBezTo>
                    <a:pt x="1934" y="433"/>
                    <a:pt x="1501"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4941179" y="2384330"/>
              <a:ext cx="74314" cy="74314"/>
            </a:xfrm>
            <a:custGeom>
              <a:avLst/>
              <a:gdLst/>
              <a:ahLst/>
              <a:cxnLst/>
              <a:rect l="l" t="t" r="r" b="b"/>
              <a:pathLst>
                <a:path w="1935" h="1935" extrusionOk="0">
                  <a:moveTo>
                    <a:pt x="968" y="0"/>
                  </a:moveTo>
                  <a:cubicBezTo>
                    <a:pt x="433" y="0"/>
                    <a:pt x="0" y="434"/>
                    <a:pt x="0" y="968"/>
                  </a:cubicBezTo>
                  <a:cubicBezTo>
                    <a:pt x="0" y="1502"/>
                    <a:pt x="433" y="1935"/>
                    <a:pt x="968" y="1935"/>
                  </a:cubicBezTo>
                  <a:cubicBezTo>
                    <a:pt x="1502" y="1935"/>
                    <a:pt x="1934" y="1502"/>
                    <a:pt x="1934" y="968"/>
                  </a:cubicBezTo>
                  <a:cubicBezTo>
                    <a:pt x="1934" y="434"/>
                    <a:pt x="1502"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5810092" y="2497816"/>
              <a:ext cx="74314" cy="74314"/>
            </a:xfrm>
            <a:custGeom>
              <a:avLst/>
              <a:gdLst/>
              <a:ahLst/>
              <a:cxnLst/>
              <a:rect l="l" t="t" r="r" b="b"/>
              <a:pathLst>
                <a:path w="1935" h="1935" extrusionOk="0">
                  <a:moveTo>
                    <a:pt x="968" y="1"/>
                  </a:moveTo>
                  <a:cubicBezTo>
                    <a:pt x="434" y="1"/>
                    <a:pt x="1" y="434"/>
                    <a:pt x="1" y="968"/>
                  </a:cubicBezTo>
                  <a:cubicBezTo>
                    <a:pt x="1" y="1502"/>
                    <a:pt x="434" y="1935"/>
                    <a:pt x="968" y="1935"/>
                  </a:cubicBezTo>
                  <a:cubicBezTo>
                    <a:pt x="1503" y="1935"/>
                    <a:pt x="1935" y="1502"/>
                    <a:pt x="1935" y="968"/>
                  </a:cubicBezTo>
                  <a:cubicBezTo>
                    <a:pt x="1935" y="434"/>
                    <a:pt x="1503"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112;p3"/>
          <p:cNvGrpSpPr/>
          <p:nvPr/>
        </p:nvGrpSpPr>
        <p:grpSpPr>
          <a:xfrm flipH="1">
            <a:off x="-66964" y="3364557"/>
            <a:ext cx="1687089" cy="805574"/>
            <a:chOff x="4867940" y="2119143"/>
            <a:chExt cx="1295170" cy="618436"/>
          </a:xfrm>
        </p:grpSpPr>
        <p:sp>
          <p:nvSpPr>
            <p:cNvPr id="113" name="Google Shape;113;p3"/>
            <p:cNvSpPr/>
            <p:nvPr/>
          </p:nvSpPr>
          <p:spPr>
            <a:xfrm>
              <a:off x="4867940" y="2119143"/>
              <a:ext cx="1295170" cy="618436"/>
            </a:xfrm>
            <a:custGeom>
              <a:avLst/>
              <a:gdLst/>
              <a:ahLst/>
              <a:cxnLst/>
              <a:rect l="l" t="t" r="r" b="b"/>
              <a:pathLst>
                <a:path w="33724" h="16103" extrusionOk="0">
                  <a:moveTo>
                    <a:pt x="16523" y="0"/>
                  </a:moveTo>
                  <a:cubicBezTo>
                    <a:pt x="16365" y="0"/>
                    <a:pt x="16215" y="49"/>
                    <a:pt x="16088" y="142"/>
                  </a:cubicBezTo>
                  <a:cubicBezTo>
                    <a:pt x="15764" y="378"/>
                    <a:pt x="15684" y="820"/>
                    <a:pt x="15904" y="1151"/>
                  </a:cubicBezTo>
                  <a:cubicBezTo>
                    <a:pt x="16183" y="1578"/>
                    <a:pt x="16472" y="2006"/>
                    <a:pt x="16768" y="2427"/>
                  </a:cubicBezTo>
                  <a:cubicBezTo>
                    <a:pt x="15977" y="2525"/>
                    <a:pt x="15362" y="3203"/>
                    <a:pt x="15362" y="4021"/>
                  </a:cubicBezTo>
                  <a:cubicBezTo>
                    <a:pt x="15362" y="4530"/>
                    <a:pt x="15600" y="4985"/>
                    <a:pt x="15972" y="5279"/>
                  </a:cubicBezTo>
                  <a:cubicBezTo>
                    <a:pt x="15536" y="5188"/>
                    <a:pt x="15099" y="5106"/>
                    <a:pt x="14663" y="5037"/>
                  </a:cubicBezTo>
                  <a:cubicBezTo>
                    <a:pt x="14129" y="4950"/>
                    <a:pt x="13603" y="4879"/>
                    <a:pt x="13110" y="4816"/>
                  </a:cubicBezTo>
                  <a:cubicBezTo>
                    <a:pt x="12916" y="4783"/>
                    <a:pt x="12722" y="4765"/>
                    <a:pt x="12604" y="4753"/>
                  </a:cubicBezTo>
                  <a:cubicBezTo>
                    <a:pt x="12586" y="4752"/>
                    <a:pt x="12570" y="4751"/>
                    <a:pt x="12557" y="4749"/>
                  </a:cubicBezTo>
                  <a:cubicBezTo>
                    <a:pt x="11725" y="4651"/>
                    <a:pt x="10884" y="4566"/>
                    <a:pt x="10069" y="4485"/>
                  </a:cubicBezTo>
                  <a:lnTo>
                    <a:pt x="10029" y="4480"/>
                  </a:lnTo>
                  <a:cubicBezTo>
                    <a:pt x="9286" y="4402"/>
                    <a:pt x="8652" y="4333"/>
                    <a:pt x="8057" y="4266"/>
                  </a:cubicBezTo>
                  <a:cubicBezTo>
                    <a:pt x="7829" y="3954"/>
                    <a:pt x="7662" y="3572"/>
                    <a:pt x="7484" y="3174"/>
                  </a:cubicBezTo>
                  <a:cubicBezTo>
                    <a:pt x="7310" y="2778"/>
                    <a:pt x="7129" y="2369"/>
                    <a:pt x="6873" y="1983"/>
                  </a:cubicBezTo>
                  <a:cubicBezTo>
                    <a:pt x="6111" y="834"/>
                    <a:pt x="4783" y="108"/>
                    <a:pt x="3404" y="89"/>
                  </a:cubicBezTo>
                  <a:cubicBezTo>
                    <a:pt x="3401" y="89"/>
                    <a:pt x="3398" y="89"/>
                    <a:pt x="3395" y="89"/>
                  </a:cubicBezTo>
                  <a:cubicBezTo>
                    <a:pt x="3097" y="89"/>
                    <a:pt x="2838" y="296"/>
                    <a:pt x="2774" y="588"/>
                  </a:cubicBezTo>
                  <a:cubicBezTo>
                    <a:pt x="2628" y="1232"/>
                    <a:pt x="2481" y="2189"/>
                    <a:pt x="2853" y="3044"/>
                  </a:cubicBezTo>
                  <a:cubicBezTo>
                    <a:pt x="2859" y="3055"/>
                    <a:pt x="2863" y="3067"/>
                    <a:pt x="2869" y="3079"/>
                  </a:cubicBezTo>
                  <a:cubicBezTo>
                    <a:pt x="2548" y="3160"/>
                    <a:pt x="2263" y="3337"/>
                    <a:pt x="2048" y="3585"/>
                  </a:cubicBezTo>
                  <a:cubicBezTo>
                    <a:pt x="1684" y="3545"/>
                    <a:pt x="1291" y="3503"/>
                    <a:pt x="860" y="3459"/>
                  </a:cubicBezTo>
                  <a:cubicBezTo>
                    <a:pt x="834" y="3456"/>
                    <a:pt x="808" y="3455"/>
                    <a:pt x="783" y="3455"/>
                  </a:cubicBezTo>
                  <a:cubicBezTo>
                    <a:pt x="404" y="3455"/>
                    <a:pt x="89" y="3738"/>
                    <a:pt x="45" y="4114"/>
                  </a:cubicBezTo>
                  <a:cubicBezTo>
                    <a:pt x="0" y="4516"/>
                    <a:pt x="290" y="4883"/>
                    <a:pt x="692" y="4930"/>
                  </a:cubicBezTo>
                  <a:cubicBezTo>
                    <a:pt x="1071" y="4980"/>
                    <a:pt x="1407" y="5025"/>
                    <a:pt x="1716" y="5067"/>
                  </a:cubicBezTo>
                  <a:cubicBezTo>
                    <a:pt x="1905" y="5744"/>
                    <a:pt x="2528" y="6241"/>
                    <a:pt x="3263" y="6241"/>
                  </a:cubicBezTo>
                  <a:cubicBezTo>
                    <a:pt x="3398" y="6241"/>
                    <a:pt x="3529" y="6224"/>
                    <a:pt x="3657" y="6192"/>
                  </a:cubicBezTo>
                  <a:lnTo>
                    <a:pt x="3657" y="6192"/>
                  </a:lnTo>
                  <a:cubicBezTo>
                    <a:pt x="3640" y="6277"/>
                    <a:pt x="3630" y="6364"/>
                    <a:pt x="3629" y="6454"/>
                  </a:cubicBezTo>
                  <a:cubicBezTo>
                    <a:pt x="3404" y="6335"/>
                    <a:pt x="3148" y="6267"/>
                    <a:pt x="2876" y="6267"/>
                  </a:cubicBezTo>
                  <a:cubicBezTo>
                    <a:pt x="1991" y="6267"/>
                    <a:pt x="1271" y="6987"/>
                    <a:pt x="1271" y="7872"/>
                  </a:cubicBezTo>
                  <a:cubicBezTo>
                    <a:pt x="1271" y="8757"/>
                    <a:pt x="1991" y="9477"/>
                    <a:pt x="2876" y="9477"/>
                  </a:cubicBezTo>
                  <a:cubicBezTo>
                    <a:pt x="3290" y="9477"/>
                    <a:pt x="3669" y="9319"/>
                    <a:pt x="3953" y="9060"/>
                  </a:cubicBezTo>
                  <a:lnTo>
                    <a:pt x="3953" y="9060"/>
                  </a:lnTo>
                  <a:cubicBezTo>
                    <a:pt x="3946" y="9402"/>
                    <a:pt x="3993" y="9739"/>
                    <a:pt x="4095" y="10045"/>
                  </a:cubicBezTo>
                  <a:cubicBezTo>
                    <a:pt x="4157" y="10227"/>
                    <a:pt x="4297" y="10372"/>
                    <a:pt x="4475" y="10440"/>
                  </a:cubicBezTo>
                  <a:cubicBezTo>
                    <a:pt x="4877" y="10590"/>
                    <a:pt x="5299" y="10667"/>
                    <a:pt x="5736" y="10667"/>
                  </a:cubicBezTo>
                  <a:cubicBezTo>
                    <a:pt x="6176" y="10667"/>
                    <a:pt x="6603" y="10589"/>
                    <a:pt x="7008" y="10436"/>
                  </a:cubicBezTo>
                  <a:cubicBezTo>
                    <a:pt x="7812" y="10131"/>
                    <a:pt x="8502" y="9519"/>
                    <a:pt x="8904" y="8758"/>
                  </a:cubicBezTo>
                  <a:cubicBezTo>
                    <a:pt x="9051" y="8479"/>
                    <a:pt x="9154" y="8196"/>
                    <a:pt x="9251" y="7924"/>
                  </a:cubicBezTo>
                  <a:cubicBezTo>
                    <a:pt x="9307" y="7772"/>
                    <a:pt x="9358" y="7629"/>
                    <a:pt x="9416" y="7492"/>
                  </a:cubicBezTo>
                  <a:cubicBezTo>
                    <a:pt x="9561" y="7148"/>
                    <a:pt x="9717" y="6919"/>
                    <a:pt x="9899" y="6791"/>
                  </a:cubicBezTo>
                  <a:cubicBezTo>
                    <a:pt x="10863" y="6680"/>
                    <a:pt x="11833" y="6621"/>
                    <a:pt x="12803" y="6620"/>
                  </a:cubicBezTo>
                  <a:cubicBezTo>
                    <a:pt x="12818" y="6620"/>
                    <a:pt x="12830" y="6620"/>
                    <a:pt x="12845" y="6618"/>
                  </a:cubicBezTo>
                  <a:cubicBezTo>
                    <a:pt x="13418" y="6708"/>
                    <a:pt x="13894" y="6790"/>
                    <a:pt x="14339" y="6876"/>
                  </a:cubicBezTo>
                  <a:cubicBezTo>
                    <a:pt x="15767" y="7153"/>
                    <a:pt x="17216" y="7550"/>
                    <a:pt x="18647" y="8056"/>
                  </a:cubicBezTo>
                  <a:cubicBezTo>
                    <a:pt x="20369" y="8666"/>
                    <a:pt x="22110" y="9443"/>
                    <a:pt x="23948" y="10424"/>
                  </a:cubicBezTo>
                  <a:cubicBezTo>
                    <a:pt x="23914" y="10555"/>
                    <a:pt x="23897" y="10689"/>
                    <a:pt x="23897" y="10827"/>
                  </a:cubicBezTo>
                  <a:cubicBezTo>
                    <a:pt x="23897" y="11712"/>
                    <a:pt x="24618" y="12432"/>
                    <a:pt x="25503" y="12432"/>
                  </a:cubicBezTo>
                  <a:cubicBezTo>
                    <a:pt x="25859" y="12432"/>
                    <a:pt x="26197" y="12317"/>
                    <a:pt x="26478" y="12101"/>
                  </a:cubicBezTo>
                  <a:cubicBezTo>
                    <a:pt x="26535" y="12058"/>
                    <a:pt x="26589" y="12010"/>
                    <a:pt x="26640" y="11959"/>
                  </a:cubicBezTo>
                  <a:cubicBezTo>
                    <a:pt x="26669" y="11976"/>
                    <a:pt x="26695" y="11993"/>
                    <a:pt x="26723" y="12010"/>
                  </a:cubicBezTo>
                  <a:cubicBezTo>
                    <a:pt x="28956" y="13366"/>
                    <a:pt x="31079" y="14846"/>
                    <a:pt x="32681" y="15984"/>
                  </a:cubicBezTo>
                  <a:cubicBezTo>
                    <a:pt x="32791" y="16062"/>
                    <a:pt x="32921" y="16102"/>
                    <a:pt x="33051" y="16102"/>
                  </a:cubicBezTo>
                  <a:cubicBezTo>
                    <a:pt x="33171" y="16102"/>
                    <a:pt x="33291" y="16068"/>
                    <a:pt x="33397" y="16000"/>
                  </a:cubicBezTo>
                  <a:cubicBezTo>
                    <a:pt x="33612" y="15860"/>
                    <a:pt x="33724" y="15599"/>
                    <a:pt x="33674" y="15343"/>
                  </a:cubicBezTo>
                  <a:cubicBezTo>
                    <a:pt x="33555" y="14736"/>
                    <a:pt x="33404" y="14122"/>
                    <a:pt x="33228" y="13516"/>
                  </a:cubicBezTo>
                  <a:cubicBezTo>
                    <a:pt x="33186" y="13369"/>
                    <a:pt x="33092" y="13243"/>
                    <a:pt x="32965" y="13159"/>
                  </a:cubicBezTo>
                  <a:cubicBezTo>
                    <a:pt x="31396" y="12136"/>
                    <a:pt x="29999" y="11266"/>
                    <a:pt x="28701" y="10506"/>
                  </a:cubicBezTo>
                  <a:cubicBezTo>
                    <a:pt x="28492" y="10129"/>
                    <a:pt x="28355" y="9711"/>
                    <a:pt x="28299" y="9285"/>
                  </a:cubicBezTo>
                  <a:cubicBezTo>
                    <a:pt x="28269" y="9061"/>
                    <a:pt x="28262" y="8826"/>
                    <a:pt x="28252" y="8578"/>
                  </a:cubicBezTo>
                  <a:cubicBezTo>
                    <a:pt x="28235" y="8112"/>
                    <a:pt x="28218" y="7631"/>
                    <a:pt x="28065" y="7141"/>
                  </a:cubicBezTo>
                  <a:cubicBezTo>
                    <a:pt x="27894" y="6590"/>
                    <a:pt x="27575" y="6089"/>
                    <a:pt x="27090" y="5611"/>
                  </a:cubicBezTo>
                  <a:cubicBezTo>
                    <a:pt x="26640" y="5169"/>
                    <a:pt x="26108" y="4815"/>
                    <a:pt x="25747" y="4586"/>
                  </a:cubicBezTo>
                  <a:cubicBezTo>
                    <a:pt x="25641" y="4519"/>
                    <a:pt x="25524" y="4488"/>
                    <a:pt x="25407" y="4488"/>
                  </a:cubicBezTo>
                  <a:cubicBezTo>
                    <a:pt x="25199" y="4488"/>
                    <a:pt x="24994" y="4590"/>
                    <a:pt x="24872" y="4777"/>
                  </a:cubicBezTo>
                  <a:cubicBezTo>
                    <a:pt x="24595" y="5202"/>
                    <a:pt x="24429" y="5689"/>
                    <a:pt x="24382" y="6227"/>
                  </a:cubicBezTo>
                  <a:cubicBezTo>
                    <a:pt x="24338" y="6701"/>
                    <a:pt x="24386" y="7195"/>
                    <a:pt x="24527" y="7694"/>
                  </a:cubicBezTo>
                  <a:cubicBezTo>
                    <a:pt x="24594" y="7932"/>
                    <a:pt x="24681" y="8168"/>
                    <a:pt x="24791" y="8401"/>
                  </a:cubicBezTo>
                  <a:cubicBezTo>
                    <a:pt x="24628" y="8321"/>
                    <a:pt x="24467" y="8243"/>
                    <a:pt x="24305" y="8165"/>
                  </a:cubicBezTo>
                  <a:cubicBezTo>
                    <a:pt x="23312" y="7307"/>
                    <a:pt x="22355" y="6405"/>
                    <a:pt x="21455" y="5479"/>
                  </a:cubicBezTo>
                  <a:cubicBezTo>
                    <a:pt x="21457" y="5439"/>
                    <a:pt x="21458" y="5397"/>
                    <a:pt x="21458" y="5356"/>
                  </a:cubicBezTo>
                  <a:cubicBezTo>
                    <a:pt x="21458" y="4848"/>
                    <a:pt x="21220" y="4392"/>
                    <a:pt x="20850" y="4099"/>
                  </a:cubicBezTo>
                  <a:cubicBezTo>
                    <a:pt x="21220" y="3803"/>
                    <a:pt x="21458" y="3349"/>
                    <a:pt x="21458" y="2841"/>
                  </a:cubicBezTo>
                  <a:cubicBezTo>
                    <a:pt x="21458" y="1956"/>
                    <a:pt x="20738" y="1236"/>
                    <a:pt x="19853" y="1236"/>
                  </a:cubicBezTo>
                  <a:cubicBezTo>
                    <a:pt x="19250" y="1236"/>
                    <a:pt x="18722" y="1570"/>
                    <a:pt x="18448" y="2065"/>
                  </a:cubicBezTo>
                  <a:cubicBezTo>
                    <a:pt x="17991" y="1487"/>
                    <a:pt x="17549" y="902"/>
                    <a:pt x="17125" y="312"/>
                  </a:cubicBezTo>
                  <a:cubicBezTo>
                    <a:pt x="16987" y="117"/>
                    <a:pt x="16761" y="0"/>
                    <a:pt x="1652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4893748" y="2143646"/>
              <a:ext cx="1243285" cy="569431"/>
            </a:xfrm>
            <a:custGeom>
              <a:avLst/>
              <a:gdLst/>
              <a:ahLst/>
              <a:cxnLst/>
              <a:rect l="l" t="t" r="r" b="b"/>
              <a:pathLst>
                <a:path w="32373" h="14827" extrusionOk="0">
                  <a:moveTo>
                    <a:pt x="15847" y="0"/>
                  </a:moveTo>
                  <a:cubicBezTo>
                    <a:pt x="15826" y="0"/>
                    <a:pt x="15805" y="7"/>
                    <a:pt x="15787" y="20"/>
                  </a:cubicBezTo>
                  <a:cubicBezTo>
                    <a:pt x="15742" y="53"/>
                    <a:pt x="15728" y="115"/>
                    <a:pt x="15760" y="161"/>
                  </a:cubicBezTo>
                  <a:cubicBezTo>
                    <a:pt x="16620" y="1482"/>
                    <a:pt x="17552" y="2760"/>
                    <a:pt x="18549" y="3985"/>
                  </a:cubicBezTo>
                  <a:cubicBezTo>
                    <a:pt x="18954" y="4485"/>
                    <a:pt x="19371" y="4978"/>
                    <a:pt x="19798" y="5461"/>
                  </a:cubicBezTo>
                  <a:cubicBezTo>
                    <a:pt x="20341" y="6075"/>
                    <a:pt x="20900" y="6675"/>
                    <a:pt x="21475" y="7259"/>
                  </a:cubicBezTo>
                  <a:cubicBezTo>
                    <a:pt x="20472" y="6838"/>
                    <a:pt x="19452" y="6455"/>
                    <a:pt x="18414" y="6122"/>
                  </a:cubicBezTo>
                  <a:cubicBezTo>
                    <a:pt x="16934" y="5647"/>
                    <a:pt x="15418" y="5277"/>
                    <a:pt x="13886" y="5029"/>
                  </a:cubicBezTo>
                  <a:cubicBezTo>
                    <a:pt x="13371" y="4944"/>
                    <a:pt x="12856" y="4875"/>
                    <a:pt x="12341" y="4809"/>
                  </a:cubicBezTo>
                  <a:cubicBezTo>
                    <a:pt x="12133" y="4773"/>
                    <a:pt x="11912" y="4755"/>
                    <a:pt x="11810" y="4745"/>
                  </a:cubicBezTo>
                  <a:cubicBezTo>
                    <a:pt x="10968" y="4645"/>
                    <a:pt x="10126" y="4560"/>
                    <a:pt x="9287" y="4475"/>
                  </a:cubicBezTo>
                  <a:cubicBezTo>
                    <a:pt x="8541" y="4398"/>
                    <a:pt x="7794" y="4316"/>
                    <a:pt x="7051" y="4231"/>
                  </a:cubicBezTo>
                  <a:cubicBezTo>
                    <a:pt x="7042" y="4231"/>
                    <a:pt x="7034" y="4230"/>
                    <a:pt x="7028" y="4230"/>
                  </a:cubicBezTo>
                  <a:cubicBezTo>
                    <a:pt x="5863" y="4100"/>
                    <a:pt x="4703" y="3963"/>
                    <a:pt x="3538" y="3828"/>
                  </a:cubicBezTo>
                  <a:cubicBezTo>
                    <a:pt x="2923" y="3758"/>
                    <a:pt x="2309" y="3690"/>
                    <a:pt x="1692" y="3624"/>
                  </a:cubicBezTo>
                  <a:cubicBezTo>
                    <a:pt x="1167" y="3565"/>
                    <a:pt x="642" y="3509"/>
                    <a:pt x="116" y="3454"/>
                  </a:cubicBezTo>
                  <a:cubicBezTo>
                    <a:pt x="114" y="3454"/>
                    <a:pt x="111" y="3454"/>
                    <a:pt x="109" y="3454"/>
                  </a:cubicBezTo>
                  <a:cubicBezTo>
                    <a:pt x="59" y="3454"/>
                    <a:pt x="13" y="3493"/>
                    <a:pt x="6" y="3546"/>
                  </a:cubicBezTo>
                  <a:cubicBezTo>
                    <a:pt x="1" y="3600"/>
                    <a:pt x="42" y="3654"/>
                    <a:pt x="97" y="3659"/>
                  </a:cubicBezTo>
                  <a:cubicBezTo>
                    <a:pt x="608" y="3725"/>
                    <a:pt x="1120" y="3793"/>
                    <a:pt x="1631" y="3866"/>
                  </a:cubicBezTo>
                  <a:cubicBezTo>
                    <a:pt x="2270" y="3952"/>
                    <a:pt x="2908" y="4042"/>
                    <a:pt x="3546" y="4132"/>
                  </a:cubicBezTo>
                  <a:cubicBezTo>
                    <a:pt x="5441" y="4401"/>
                    <a:pt x="7338" y="4676"/>
                    <a:pt x="9238" y="4927"/>
                  </a:cubicBezTo>
                  <a:cubicBezTo>
                    <a:pt x="9362" y="4944"/>
                    <a:pt x="9483" y="4959"/>
                    <a:pt x="9609" y="4976"/>
                  </a:cubicBezTo>
                  <a:cubicBezTo>
                    <a:pt x="8223" y="5178"/>
                    <a:pt x="6858" y="5490"/>
                    <a:pt x="5526" y="5904"/>
                  </a:cubicBezTo>
                  <a:cubicBezTo>
                    <a:pt x="4954" y="6085"/>
                    <a:pt x="4389" y="6281"/>
                    <a:pt x="3831" y="6498"/>
                  </a:cubicBezTo>
                  <a:cubicBezTo>
                    <a:pt x="3748" y="6531"/>
                    <a:pt x="3665" y="6561"/>
                    <a:pt x="3585" y="6595"/>
                  </a:cubicBezTo>
                  <a:cubicBezTo>
                    <a:pt x="3536" y="6613"/>
                    <a:pt x="3513" y="6669"/>
                    <a:pt x="3531" y="6718"/>
                  </a:cubicBezTo>
                  <a:cubicBezTo>
                    <a:pt x="3545" y="6755"/>
                    <a:pt x="3582" y="6777"/>
                    <a:pt x="3619" y="6777"/>
                  </a:cubicBezTo>
                  <a:cubicBezTo>
                    <a:pt x="3629" y="6777"/>
                    <a:pt x="3639" y="6776"/>
                    <a:pt x="3649" y="6772"/>
                  </a:cubicBezTo>
                  <a:cubicBezTo>
                    <a:pt x="3767" y="6731"/>
                    <a:pt x="3884" y="6692"/>
                    <a:pt x="4004" y="6655"/>
                  </a:cubicBezTo>
                  <a:cubicBezTo>
                    <a:pt x="4484" y="6497"/>
                    <a:pt x="4967" y="6351"/>
                    <a:pt x="5455" y="6222"/>
                  </a:cubicBezTo>
                  <a:cubicBezTo>
                    <a:pt x="7636" y="5643"/>
                    <a:pt x="9885" y="5347"/>
                    <a:pt x="12129" y="5343"/>
                  </a:cubicBezTo>
                  <a:cubicBezTo>
                    <a:pt x="12147" y="5343"/>
                    <a:pt x="12165" y="5342"/>
                    <a:pt x="12183" y="5337"/>
                  </a:cubicBezTo>
                  <a:cubicBezTo>
                    <a:pt x="12720" y="5420"/>
                    <a:pt x="13253" y="5510"/>
                    <a:pt x="13783" y="5613"/>
                  </a:cubicBezTo>
                  <a:cubicBezTo>
                    <a:pt x="15280" y="5902"/>
                    <a:pt x="16748" y="6309"/>
                    <a:pt x="18182" y="6818"/>
                  </a:cubicBezTo>
                  <a:cubicBezTo>
                    <a:pt x="20236" y="7546"/>
                    <a:pt x="22214" y="8474"/>
                    <a:pt x="24126" y="9523"/>
                  </a:cubicBezTo>
                  <a:cubicBezTo>
                    <a:pt x="24676" y="9826"/>
                    <a:pt x="25217" y="10136"/>
                    <a:pt x="25756" y="10457"/>
                  </a:cubicBezTo>
                  <a:cubicBezTo>
                    <a:pt x="25964" y="10579"/>
                    <a:pt x="26171" y="10702"/>
                    <a:pt x="26377" y="10828"/>
                  </a:cubicBezTo>
                  <a:cubicBezTo>
                    <a:pt x="28426" y="12073"/>
                    <a:pt x="30407" y="13431"/>
                    <a:pt x="32372" y="14826"/>
                  </a:cubicBezTo>
                  <a:cubicBezTo>
                    <a:pt x="32254" y="14225"/>
                    <a:pt x="32109" y="13635"/>
                    <a:pt x="31939" y="13056"/>
                  </a:cubicBezTo>
                  <a:cubicBezTo>
                    <a:pt x="30503" y="12118"/>
                    <a:pt x="29046" y="11201"/>
                    <a:pt x="27559" y="10335"/>
                  </a:cubicBezTo>
                  <a:cubicBezTo>
                    <a:pt x="27342" y="10208"/>
                    <a:pt x="27126" y="10082"/>
                    <a:pt x="26905" y="9959"/>
                  </a:cubicBezTo>
                  <a:cubicBezTo>
                    <a:pt x="26901" y="9958"/>
                    <a:pt x="26895" y="9953"/>
                    <a:pt x="26891" y="9951"/>
                  </a:cubicBezTo>
                  <a:cubicBezTo>
                    <a:pt x="25713" y="9282"/>
                    <a:pt x="24507" y="8651"/>
                    <a:pt x="23279" y="8068"/>
                  </a:cubicBezTo>
                  <a:cubicBezTo>
                    <a:pt x="22168" y="7111"/>
                    <a:pt x="21102" y="6103"/>
                    <a:pt x="20088" y="5046"/>
                  </a:cubicBezTo>
                  <a:cubicBezTo>
                    <a:pt x="19691" y="4634"/>
                    <a:pt x="19304" y="4214"/>
                    <a:pt x="18922" y="3786"/>
                  </a:cubicBezTo>
                  <a:cubicBezTo>
                    <a:pt x="17864" y="2595"/>
                    <a:pt x="16863" y="1347"/>
                    <a:pt x="15930" y="44"/>
                  </a:cubicBezTo>
                  <a:cubicBezTo>
                    <a:pt x="15910" y="15"/>
                    <a:pt x="15879" y="0"/>
                    <a:pt x="15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5824801" y="2316084"/>
              <a:ext cx="131921" cy="231467"/>
            </a:xfrm>
            <a:custGeom>
              <a:avLst/>
              <a:gdLst/>
              <a:ahLst/>
              <a:cxnLst/>
              <a:rect l="l" t="t" r="r" b="b"/>
              <a:pathLst>
                <a:path w="3435" h="6027" extrusionOk="0">
                  <a:moveTo>
                    <a:pt x="491" y="1"/>
                  </a:moveTo>
                  <a:cubicBezTo>
                    <a:pt x="32" y="704"/>
                    <a:pt x="0" y="1588"/>
                    <a:pt x="227" y="2397"/>
                  </a:cubicBezTo>
                  <a:cubicBezTo>
                    <a:pt x="454" y="3204"/>
                    <a:pt x="953" y="3917"/>
                    <a:pt x="1545" y="4510"/>
                  </a:cubicBezTo>
                  <a:cubicBezTo>
                    <a:pt x="2139" y="5102"/>
                    <a:pt x="2751" y="5541"/>
                    <a:pt x="3435" y="6027"/>
                  </a:cubicBezTo>
                  <a:cubicBezTo>
                    <a:pt x="3071" y="5496"/>
                    <a:pt x="2834" y="4879"/>
                    <a:pt x="2751" y="4241"/>
                  </a:cubicBezTo>
                  <a:cubicBezTo>
                    <a:pt x="2662" y="3563"/>
                    <a:pt x="2743" y="2857"/>
                    <a:pt x="2541" y="2205"/>
                  </a:cubicBezTo>
                  <a:cubicBezTo>
                    <a:pt x="2236" y="1226"/>
                    <a:pt x="1358" y="549"/>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5038919" y="2358061"/>
              <a:ext cx="198016" cy="146323"/>
            </a:xfrm>
            <a:custGeom>
              <a:avLst/>
              <a:gdLst/>
              <a:ahLst/>
              <a:cxnLst/>
              <a:rect l="l" t="t" r="r" b="b"/>
              <a:pathLst>
                <a:path w="5156" h="3810" extrusionOk="0">
                  <a:moveTo>
                    <a:pt x="5155" y="0"/>
                  </a:moveTo>
                  <a:lnTo>
                    <a:pt x="5155" y="0"/>
                  </a:lnTo>
                  <a:cubicBezTo>
                    <a:pt x="4442" y="302"/>
                    <a:pt x="3658" y="359"/>
                    <a:pt x="2898" y="507"/>
                  </a:cubicBezTo>
                  <a:cubicBezTo>
                    <a:pt x="2138" y="657"/>
                    <a:pt x="1363" y="874"/>
                    <a:pt x="766" y="1367"/>
                  </a:cubicBezTo>
                  <a:cubicBezTo>
                    <a:pt x="171" y="1861"/>
                    <a:pt x="1" y="2889"/>
                    <a:pt x="248" y="3623"/>
                  </a:cubicBezTo>
                  <a:cubicBezTo>
                    <a:pt x="578" y="3747"/>
                    <a:pt x="930" y="3809"/>
                    <a:pt x="1283" y="3809"/>
                  </a:cubicBezTo>
                  <a:cubicBezTo>
                    <a:pt x="1639" y="3809"/>
                    <a:pt x="1995" y="3746"/>
                    <a:pt x="2327" y="3620"/>
                  </a:cubicBezTo>
                  <a:cubicBezTo>
                    <a:pt x="2990" y="3370"/>
                    <a:pt x="3556" y="2869"/>
                    <a:pt x="3886" y="2242"/>
                  </a:cubicBezTo>
                  <a:cubicBezTo>
                    <a:pt x="4090" y="1855"/>
                    <a:pt x="4205" y="1430"/>
                    <a:pt x="4374" y="1026"/>
                  </a:cubicBezTo>
                  <a:cubicBezTo>
                    <a:pt x="4543" y="623"/>
                    <a:pt x="4782" y="227"/>
                    <a:pt x="5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4989223" y="2147025"/>
              <a:ext cx="175664" cy="159458"/>
            </a:xfrm>
            <a:custGeom>
              <a:avLst/>
              <a:gdLst/>
              <a:ahLst/>
              <a:cxnLst/>
              <a:rect l="l" t="t" r="r" b="b"/>
              <a:pathLst>
                <a:path w="4574" h="4152" extrusionOk="0">
                  <a:moveTo>
                    <a:pt x="235" y="0"/>
                  </a:moveTo>
                  <a:cubicBezTo>
                    <a:pt x="84" y="680"/>
                    <a:pt x="0" y="1424"/>
                    <a:pt x="278" y="2064"/>
                  </a:cubicBezTo>
                  <a:cubicBezTo>
                    <a:pt x="467" y="2496"/>
                    <a:pt x="831" y="2832"/>
                    <a:pt x="1239" y="3068"/>
                  </a:cubicBezTo>
                  <a:cubicBezTo>
                    <a:pt x="1647" y="3305"/>
                    <a:pt x="2099" y="3452"/>
                    <a:pt x="2548" y="3596"/>
                  </a:cubicBezTo>
                  <a:cubicBezTo>
                    <a:pt x="3223" y="3815"/>
                    <a:pt x="3898" y="3932"/>
                    <a:pt x="4573" y="4151"/>
                  </a:cubicBezTo>
                  <a:cubicBezTo>
                    <a:pt x="3921" y="3433"/>
                    <a:pt x="3717" y="2417"/>
                    <a:pt x="3181" y="1609"/>
                  </a:cubicBezTo>
                  <a:cubicBezTo>
                    <a:pt x="2538" y="639"/>
                    <a:pt x="1400" y="16"/>
                    <a:pt x="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5593219" y="2191076"/>
              <a:ext cx="74275" cy="74314"/>
            </a:xfrm>
            <a:custGeom>
              <a:avLst/>
              <a:gdLst/>
              <a:ahLst/>
              <a:cxnLst/>
              <a:rect l="l" t="t" r="r" b="b"/>
              <a:pathLst>
                <a:path w="1934" h="1935" extrusionOk="0">
                  <a:moveTo>
                    <a:pt x="967" y="0"/>
                  </a:moveTo>
                  <a:cubicBezTo>
                    <a:pt x="433" y="0"/>
                    <a:pt x="1" y="433"/>
                    <a:pt x="1" y="968"/>
                  </a:cubicBezTo>
                  <a:cubicBezTo>
                    <a:pt x="1" y="1502"/>
                    <a:pt x="433" y="1934"/>
                    <a:pt x="967" y="1934"/>
                  </a:cubicBezTo>
                  <a:cubicBezTo>
                    <a:pt x="1501" y="1934"/>
                    <a:pt x="1934" y="1502"/>
                    <a:pt x="1934" y="968"/>
                  </a:cubicBezTo>
                  <a:cubicBezTo>
                    <a:pt x="1934" y="433"/>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5593219" y="2287703"/>
              <a:ext cx="74275" cy="74314"/>
            </a:xfrm>
            <a:custGeom>
              <a:avLst/>
              <a:gdLst/>
              <a:ahLst/>
              <a:cxnLst/>
              <a:rect l="l" t="t" r="r" b="b"/>
              <a:pathLst>
                <a:path w="1934" h="1935" extrusionOk="0">
                  <a:moveTo>
                    <a:pt x="967" y="0"/>
                  </a:moveTo>
                  <a:cubicBezTo>
                    <a:pt x="433" y="0"/>
                    <a:pt x="1" y="432"/>
                    <a:pt x="1" y="967"/>
                  </a:cubicBezTo>
                  <a:cubicBezTo>
                    <a:pt x="1" y="1501"/>
                    <a:pt x="433" y="1934"/>
                    <a:pt x="967" y="1934"/>
                  </a:cubicBezTo>
                  <a:cubicBezTo>
                    <a:pt x="1501" y="1934"/>
                    <a:pt x="1934" y="1501"/>
                    <a:pt x="1934" y="967"/>
                  </a:cubicBezTo>
                  <a:cubicBezTo>
                    <a:pt x="1934" y="432"/>
                    <a:pt x="150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5482382" y="2236317"/>
              <a:ext cx="74314" cy="74314"/>
            </a:xfrm>
            <a:custGeom>
              <a:avLst/>
              <a:gdLst/>
              <a:ahLst/>
              <a:cxnLst/>
              <a:rect l="l" t="t" r="r" b="b"/>
              <a:pathLst>
                <a:path w="1935" h="1935" extrusionOk="0">
                  <a:moveTo>
                    <a:pt x="967" y="1"/>
                  </a:moveTo>
                  <a:cubicBezTo>
                    <a:pt x="433" y="1"/>
                    <a:pt x="1" y="434"/>
                    <a:pt x="1" y="968"/>
                  </a:cubicBezTo>
                  <a:cubicBezTo>
                    <a:pt x="1" y="1502"/>
                    <a:pt x="433" y="1935"/>
                    <a:pt x="967" y="1935"/>
                  </a:cubicBezTo>
                  <a:cubicBezTo>
                    <a:pt x="1502" y="1935"/>
                    <a:pt x="1935" y="1502"/>
                    <a:pt x="1935" y="968"/>
                  </a:cubicBezTo>
                  <a:cubicBezTo>
                    <a:pt x="1935" y="434"/>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4956041" y="2260013"/>
              <a:ext cx="74275" cy="74352"/>
            </a:xfrm>
            <a:custGeom>
              <a:avLst/>
              <a:gdLst/>
              <a:ahLst/>
              <a:cxnLst/>
              <a:rect l="l" t="t" r="r" b="b"/>
              <a:pathLst>
                <a:path w="1934" h="1936" extrusionOk="0">
                  <a:moveTo>
                    <a:pt x="967" y="1"/>
                  </a:moveTo>
                  <a:cubicBezTo>
                    <a:pt x="433" y="1"/>
                    <a:pt x="1" y="433"/>
                    <a:pt x="1" y="967"/>
                  </a:cubicBezTo>
                  <a:cubicBezTo>
                    <a:pt x="1" y="1502"/>
                    <a:pt x="433" y="1935"/>
                    <a:pt x="967" y="1935"/>
                  </a:cubicBezTo>
                  <a:cubicBezTo>
                    <a:pt x="1502" y="1935"/>
                    <a:pt x="1934" y="1502"/>
                    <a:pt x="1934" y="967"/>
                  </a:cubicBezTo>
                  <a:cubicBezTo>
                    <a:pt x="1934" y="433"/>
                    <a:pt x="1502"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5031699" y="2331638"/>
              <a:ext cx="74314" cy="74352"/>
            </a:xfrm>
            <a:custGeom>
              <a:avLst/>
              <a:gdLst/>
              <a:ahLst/>
              <a:cxnLst/>
              <a:rect l="l" t="t" r="r" b="b"/>
              <a:pathLst>
                <a:path w="1935" h="1936" extrusionOk="0">
                  <a:moveTo>
                    <a:pt x="967" y="1"/>
                  </a:moveTo>
                  <a:cubicBezTo>
                    <a:pt x="433" y="1"/>
                    <a:pt x="0" y="433"/>
                    <a:pt x="0" y="967"/>
                  </a:cubicBezTo>
                  <a:cubicBezTo>
                    <a:pt x="0" y="1502"/>
                    <a:pt x="433" y="1935"/>
                    <a:pt x="967" y="1935"/>
                  </a:cubicBezTo>
                  <a:cubicBezTo>
                    <a:pt x="1501" y="1935"/>
                    <a:pt x="1934" y="1502"/>
                    <a:pt x="1934" y="967"/>
                  </a:cubicBezTo>
                  <a:cubicBezTo>
                    <a:pt x="1934" y="433"/>
                    <a:pt x="1501" y="1"/>
                    <a:pt x="9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4941179" y="2384330"/>
              <a:ext cx="74314" cy="74314"/>
            </a:xfrm>
            <a:custGeom>
              <a:avLst/>
              <a:gdLst/>
              <a:ahLst/>
              <a:cxnLst/>
              <a:rect l="l" t="t" r="r" b="b"/>
              <a:pathLst>
                <a:path w="1935" h="1935" extrusionOk="0">
                  <a:moveTo>
                    <a:pt x="968" y="0"/>
                  </a:moveTo>
                  <a:cubicBezTo>
                    <a:pt x="433" y="0"/>
                    <a:pt x="0" y="434"/>
                    <a:pt x="0" y="968"/>
                  </a:cubicBezTo>
                  <a:cubicBezTo>
                    <a:pt x="0" y="1502"/>
                    <a:pt x="433" y="1935"/>
                    <a:pt x="968" y="1935"/>
                  </a:cubicBezTo>
                  <a:cubicBezTo>
                    <a:pt x="1502" y="1935"/>
                    <a:pt x="1934" y="1502"/>
                    <a:pt x="1934" y="968"/>
                  </a:cubicBezTo>
                  <a:cubicBezTo>
                    <a:pt x="1934" y="434"/>
                    <a:pt x="1502" y="0"/>
                    <a:pt x="9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5810092" y="2497816"/>
              <a:ext cx="74314" cy="74314"/>
            </a:xfrm>
            <a:custGeom>
              <a:avLst/>
              <a:gdLst/>
              <a:ahLst/>
              <a:cxnLst/>
              <a:rect l="l" t="t" r="r" b="b"/>
              <a:pathLst>
                <a:path w="1935" h="1935" extrusionOk="0">
                  <a:moveTo>
                    <a:pt x="968" y="1"/>
                  </a:moveTo>
                  <a:cubicBezTo>
                    <a:pt x="434" y="1"/>
                    <a:pt x="1" y="434"/>
                    <a:pt x="1" y="968"/>
                  </a:cubicBezTo>
                  <a:cubicBezTo>
                    <a:pt x="1" y="1502"/>
                    <a:pt x="434" y="1935"/>
                    <a:pt x="968" y="1935"/>
                  </a:cubicBezTo>
                  <a:cubicBezTo>
                    <a:pt x="1503" y="1935"/>
                    <a:pt x="1935" y="1502"/>
                    <a:pt x="1935" y="968"/>
                  </a:cubicBezTo>
                  <a:cubicBezTo>
                    <a:pt x="1935" y="434"/>
                    <a:pt x="1503" y="1"/>
                    <a:pt x="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125;p3"/>
          <p:cNvSpPr txBox="1">
            <a:spLocks noGrp="1"/>
          </p:cNvSpPr>
          <p:nvPr>
            <p:ph type="title"/>
          </p:nvPr>
        </p:nvSpPr>
        <p:spPr>
          <a:xfrm>
            <a:off x="1097250" y="2114550"/>
            <a:ext cx="6949500" cy="914400"/>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26" name="Google Shape;126;p3"/>
          <p:cNvSpPr txBox="1">
            <a:spLocks noGrp="1"/>
          </p:cNvSpPr>
          <p:nvPr>
            <p:ph type="title" idx="2" hasCustomPrompt="1"/>
          </p:nvPr>
        </p:nvSpPr>
        <p:spPr>
          <a:xfrm>
            <a:off x="3429000" y="923850"/>
            <a:ext cx="2286000" cy="1190700"/>
          </a:xfrm>
          <a:prstGeom prst="rect">
            <a:avLst/>
          </a:prstGeom>
        </p:spPr>
        <p:txBody>
          <a:bodyPr spcFirstLastPara="1" wrap="square" lIns="0" tIns="0" rIns="0" bIns="0" anchor="ctr" anchorCtr="0">
            <a:noAutofit/>
          </a:bodyPr>
          <a:lstStyle>
            <a:lvl1pPr lvl="0" algn="ctr" rtl="0">
              <a:spcBef>
                <a:spcPts val="0"/>
              </a:spcBef>
              <a:spcAft>
                <a:spcPts val="0"/>
              </a:spcAft>
              <a:buSzPts val="6000"/>
              <a:buNone/>
              <a:defRPr sz="12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7" name="Google Shape;127;p3"/>
          <p:cNvSpPr txBox="1">
            <a:spLocks noGrp="1"/>
          </p:cNvSpPr>
          <p:nvPr>
            <p:ph type="subTitle" idx="1"/>
          </p:nvPr>
        </p:nvSpPr>
        <p:spPr>
          <a:xfrm>
            <a:off x="2286000" y="3275050"/>
            <a:ext cx="4572000" cy="548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able of contents">
  <p:cSld name="1_Table of contents">
    <p:bg>
      <p:bgPr>
        <a:solidFill>
          <a:schemeClr val="lt1"/>
        </a:solidFill>
        <a:effectLst/>
      </p:bgPr>
    </p:bg>
    <p:spTree>
      <p:nvGrpSpPr>
        <p:cNvPr id="1" name="Shape 801"/>
        <p:cNvGrpSpPr/>
        <p:nvPr/>
      </p:nvGrpSpPr>
      <p:grpSpPr>
        <a:xfrm>
          <a:off x="0" y="0"/>
          <a:ext cx="0" cy="0"/>
          <a:chOff x="0" y="0"/>
          <a:chExt cx="0" cy="0"/>
        </a:xfrm>
      </p:grpSpPr>
      <p:grpSp>
        <p:nvGrpSpPr>
          <p:cNvPr id="802" name="Google Shape;802;p18"/>
          <p:cNvGrpSpPr/>
          <p:nvPr/>
        </p:nvGrpSpPr>
        <p:grpSpPr>
          <a:xfrm>
            <a:off x="167800" y="125075"/>
            <a:ext cx="8801238" cy="4881188"/>
            <a:chOff x="167800" y="125075"/>
            <a:chExt cx="8801238" cy="4881188"/>
          </a:xfrm>
        </p:grpSpPr>
        <p:sp>
          <p:nvSpPr>
            <p:cNvPr id="803" name="Google Shape;803;p18"/>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8"/>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8"/>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8"/>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8"/>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8"/>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8"/>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8"/>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8"/>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8"/>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8"/>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8"/>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8"/>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8"/>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8"/>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8"/>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8"/>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8"/>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8"/>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8"/>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8"/>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8"/>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8"/>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8"/>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8"/>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8"/>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8"/>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8"/>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8"/>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8"/>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 name="Google Shape;833;p18"/>
          <p:cNvSpPr txBox="1">
            <a:spLocks noGrp="1"/>
          </p:cNvSpPr>
          <p:nvPr>
            <p:ph type="title"/>
          </p:nvPr>
        </p:nvSpPr>
        <p:spPr>
          <a:xfrm>
            <a:off x="720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4" name="Google Shape;834;p18"/>
          <p:cNvSpPr txBox="1">
            <a:spLocks noGrp="1"/>
          </p:cNvSpPr>
          <p:nvPr>
            <p:ph type="title" idx="2" hasCustomPrompt="1"/>
          </p:nvPr>
        </p:nvSpPr>
        <p:spPr>
          <a:xfrm>
            <a:off x="1222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5" name="Google Shape;835;p18"/>
          <p:cNvSpPr txBox="1">
            <a:spLocks noGrp="1"/>
          </p:cNvSpPr>
          <p:nvPr>
            <p:ph type="subTitle" idx="1"/>
          </p:nvPr>
        </p:nvSpPr>
        <p:spPr>
          <a:xfrm>
            <a:off x="720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6" name="Google Shape;836;p18"/>
          <p:cNvSpPr txBox="1">
            <a:spLocks noGrp="1"/>
          </p:cNvSpPr>
          <p:nvPr>
            <p:ph type="title" idx="3"/>
          </p:nvPr>
        </p:nvSpPr>
        <p:spPr>
          <a:xfrm>
            <a:off x="35205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7" name="Google Shape;837;p18"/>
          <p:cNvSpPr txBox="1">
            <a:spLocks noGrp="1"/>
          </p:cNvSpPr>
          <p:nvPr>
            <p:ph type="title" idx="4" hasCustomPrompt="1"/>
          </p:nvPr>
        </p:nvSpPr>
        <p:spPr>
          <a:xfrm>
            <a:off x="40228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8" name="Google Shape;838;p18"/>
          <p:cNvSpPr txBox="1">
            <a:spLocks noGrp="1"/>
          </p:cNvSpPr>
          <p:nvPr>
            <p:ph type="subTitle" idx="5"/>
          </p:nvPr>
        </p:nvSpPr>
        <p:spPr>
          <a:xfrm>
            <a:off x="35205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9" name="Google Shape;839;p18"/>
          <p:cNvSpPr txBox="1">
            <a:spLocks noGrp="1"/>
          </p:cNvSpPr>
          <p:nvPr>
            <p:ph type="title" idx="6"/>
          </p:nvPr>
        </p:nvSpPr>
        <p:spPr>
          <a:xfrm>
            <a:off x="6321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0" name="Google Shape;840;p18"/>
          <p:cNvSpPr txBox="1">
            <a:spLocks noGrp="1"/>
          </p:cNvSpPr>
          <p:nvPr>
            <p:ph type="title" idx="7" hasCustomPrompt="1"/>
          </p:nvPr>
        </p:nvSpPr>
        <p:spPr>
          <a:xfrm>
            <a:off x="6823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1" name="Google Shape;841;p18"/>
          <p:cNvSpPr txBox="1">
            <a:spLocks noGrp="1"/>
          </p:cNvSpPr>
          <p:nvPr>
            <p:ph type="subTitle" idx="8"/>
          </p:nvPr>
        </p:nvSpPr>
        <p:spPr>
          <a:xfrm>
            <a:off x="6321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2" name="Google Shape;842;p18"/>
          <p:cNvSpPr txBox="1">
            <a:spLocks noGrp="1"/>
          </p:cNvSpPr>
          <p:nvPr>
            <p:ph type="title" idx="9"/>
          </p:nvPr>
        </p:nvSpPr>
        <p:spPr>
          <a:xfrm>
            <a:off x="720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3" name="Google Shape;843;p18"/>
          <p:cNvSpPr txBox="1">
            <a:spLocks noGrp="1"/>
          </p:cNvSpPr>
          <p:nvPr>
            <p:ph type="title" idx="13" hasCustomPrompt="1"/>
          </p:nvPr>
        </p:nvSpPr>
        <p:spPr>
          <a:xfrm>
            <a:off x="1222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4" name="Google Shape;844;p18"/>
          <p:cNvSpPr txBox="1">
            <a:spLocks noGrp="1"/>
          </p:cNvSpPr>
          <p:nvPr>
            <p:ph type="subTitle" idx="14"/>
          </p:nvPr>
        </p:nvSpPr>
        <p:spPr>
          <a:xfrm>
            <a:off x="720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5" name="Google Shape;845;p18"/>
          <p:cNvSpPr txBox="1">
            <a:spLocks noGrp="1"/>
          </p:cNvSpPr>
          <p:nvPr>
            <p:ph type="title" idx="15"/>
          </p:nvPr>
        </p:nvSpPr>
        <p:spPr>
          <a:xfrm>
            <a:off x="35205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6" name="Google Shape;846;p18"/>
          <p:cNvSpPr txBox="1">
            <a:spLocks noGrp="1"/>
          </p:cNvSpPr>
          <p:nvPr>
            <p:ph type="title" idx="16" hasCustomPrompt="1"/>
          </p:nvPr>
        </p:nvSpPr>
        <p:spPr>
          <a:xfrm>
            <a:off x="40228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7" name="Google Shape;847;p18"/>
          <p:cNvSpPr txBox="1">
            <a:spLocks noGrp="1"/>
          </p:cNvSpPr>
          <p:nvPr>
            <p:ph type="subTitle" idx="17"/>
          </p:nvPr>
        </p:nvSpPr>
        <p:spPr>
          <a:xfrm>
            <a:off x="35205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8" name="Google Shape;848;p18"/>
          <p:cNvSpPr txBox="1">
            <a:spLocks noGrp="1"/>
          </p:cNvSpPr>
          <p:nvPr>
            <p:ph type="title" idx="18"/>
          </p:nvPr>
        </p:nvSpPr>
        <p:spPr>
          <a:xfrm>
            <a:off x="6321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9" name="Google Shape;849;p18"/>
          <p:cNvSpPr txBox="1">
            <a:spLocks noGrp="1"/>
          </p:cNvSpPr>
          <p:nvPr>
            <p:ph type="title" idx="19" hasCustomPrompt="1"/>
          </p:nvPr>
        </p:nvSpPr>
        <p:spPr>
          <a:xfrm>
            <a:off x="6823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50" name="Google Shape;850;p18"/>
          <p:cNvSpPr txBox="1">
            <a:spLocks noGrp="1"/>
          </p:cNvSpPr>
          <p:nvPr>
            <p:ph type="subTitle" idx="20"/>
          </p:nvPr>
        </p:nvSpPr>
        <p:spPr>
          <a:xfrm>
            <a:off x="6321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51" name="Google Shape;851;p18"/>
          <p:cNvSpPr txBox="1">
            <a:spLocks noGrp="1"/>
          </p:cNvSpPr>
          <p:nvPr>
            <p:ph type="title" idx="21"/>
          </p:nvPr>
        </p:nvSpPr>
        <p:spPr>
          <a:xfrm>
            <a:off x="720000" y="45443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52" name="Google Shape;852;p18"/>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 name="Google Shape;853;p18"/>
          <p:cNvGrpSpPr/>
          <p:nvPr/>
        </p:nvGrpSpPr>
        <p:grpSpPr>
          <a:xfrm>
            <a:off x="88182" y="-104784"/>
            <a:ext cx="521189" cy="914394"/>
            <a:chOff x="3266413" y="556098"/>
            <a:chExt cx="616208" cy="1072728"/>
          </a:xfrm>
        </p:grpSpPr>
        <p:sp>
          <p:nvSpPr>
            <p:cNvPr id="854" name="Google Shape;854;p18"/>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8"/>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8"/>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8"/>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8"/>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8"/>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8"/>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8"/>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8"/>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8"/>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8"/>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8"/>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8"/>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8"/>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8"/>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8"/>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27988849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1_Table of contents">
    <p:bg>
      <p:bgPr>
        <a:solidFill>
          <a:schemeClr val="lt1"/>
        </a:solidFill>
        <a:effectLst/>
      </p:bgPr>
    </p:bg>
    <p:spTree>
      <p:nvGrpSpPr>
        <p:cNvPr id="1" name="Shape 801"/>
        <p:cNvGrpSpPr/>
        <p:nvPr/>
      </p:nvGrpSpPr>
      <p:grpSpPr>
        <a:xfrm>
          <a:off x="0" y="0"/>
          <a:ext cx="0" cy="0"/>
          <a:chOff x="0" y="0"/>
          <a:chExt cx="0" cy="0"/>
        </a:xfrm>
      </p:grpSpPr>
      <p:grpSp>
        <p:nvGrpSpPr>
          <p:cNvPr id="802" name="Google Shape;802;p18"/>
          <p:cNvGrpSpPr/>
          <p:nvPr/>
        </p:nvGrpSpPr>
        <p:grpSpPr>
          <a:xfrm>
            <a:off x="167800" y="125075"/>
            <a:ext cx="8801238" cy="4881188"/>
            <a:chOff x="167800" y="125075"/>
            <a:chExt cx="8801238" cy="4881188"/>
          </a:xfrm>
        </p:grpSpPr>
        <p:sp>
          <p:nvSpPr>
            <p:cNvPr id="803" name="Google Shape;803;p18"/>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8"/>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8"/>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8"/>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8"/>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8"/>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8"/>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8"/>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8"/>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8"/>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8"/>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8"/>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8"/>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8"/>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8"/>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8"/>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8"/>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8"/>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8"/>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8"/>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8"/>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8"/>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8"/>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8"/>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8"/>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8"/>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8"/>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8"/>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8"/>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8"/>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 name="Google Shape;833;p18"/>
          <p:cNvSpPr txBox="1">
            <a:spLocks noGrp="1"/>
          </p:cNvSpPr>
          <p:nvPr>
            <p:ph type="title"/>
          </p:nvPr>
        </p:nvSpPr>
        <p:spPr>
          <a:xfrm>
            <a:off x="720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4" name="Google Shape;834;p18"/>
          <p:cNvSpPr txBox="1">
            <a:spLocks noGrp="1"/>
          </p:cNvSpPr>
          <p:nvPr>
            <p:ph type="title" idx="2" hasCustomPrompt="1"/>
          </p:nvPr>
        </p:nvSpPr>
        <p:spPr>
          <a:xfrm>
            <a:off x="1222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5" name="Google Shape;835;p18"/>
          <p:cNvSpPr txBox="1">
            <a:spLocks noGrp="1"/>
          </p:cNvSpPr>
          <p:nvPr>
            <p:ph type="subTitle" idx="1"/>
          </p:nvPr>
        </p:nvSpPr>
        <p:spPr>
          <a:xfrm>
            <a:off x="720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6" name="Google Shape;836;p18"/>
          <p:cNvSpPr txBox="1">
            <a:spLocks noGrp="1"/>
          </p:cNvSpPr>
          <p:nvPr>
            <p:ph type="title" idx="3"/>
          </p:nvPr>
        </p:nvSpPr>
        <p:spPr>
          <a:xfrm>
            <a:off x="35205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7" name="Google Shape;837;p18"/>
          <p:cNvSpPr txBox="1">
            <a:spLocks noGrp="1"/>
          </p:cNvSpPr>
          <p:nvPr>
            <p:ph type="title" idx="4" hasCustomPrompt="1"/>
          </p:nvPr>
        </p:nvSpPr>
        <p:spPr>
          <a:xfrm>
            <a:off x="40228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8" name="Google Shape;838;p18"/>
          <p:cNvSpPr txBox="1">
            <a:spLocks noGrp="1"/>
          </p:cNvSpPr>
          <p:nvPr>
            <p:ph type="subTitle" idx="5"/>
          </p:nvPr>
        </p:nvSpPr>
        <p:spPr>
          <a:xfrm>
            <a:off x="35205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9" name="Google Shape;839;p18"/>
          <p:cNvSpPr txBox="1">
            <a:spLocks noGrp="1"/>
          </p:cNvSpPr>
          <p:nvPr>
            <p:ph type="title" idx="6"/>
          </p:nvPr>
        </p:nvSpPr>
        <p:spPr>
          <a:xfrm>
            <a:off x="6321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0" name="Google Shape;840;p18"/>
          <p:cNvSpPr txBox="1">
            <a:spLocks noGrp="1"/>
          </p:cNvSpPr>
          <p:nvPr>
            <p:ph type="title" idx="7" hasCustomPrompt="1"/>
          </p:nvPr>
        </p:nvSpPr>
        <p:spPr>
          <a:xfrm>
            <a:off x="6823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1" name="Google Shape;841;p18"/>
          <p:cNvSpPr txBox="1">
            <a:spLocks noGrp="1"/>
          </p:cNvSpPr>
          <p:nvPr>
            <p:ph type="subTitle" idx="8"/>
          </p:nvPr>
        </p:nvSpPr>
        <p:spPr>
          <a:xfrm>
            <a:off x="6321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2" name="Google Shape;842;p18"/>
          <p:cNvSpPr txBox="1">
            <a:spLocks noGrp="1"/>
          </p:cNvSpPr>
          <p:nvPr>
            <p:ph type="title" idx="9"/>
          </p:nvPr>
        </p:nvSpPr>
        <p:spPr>
          <a:xfrm>
            <a:off x="720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3" name="Google Shape;843;p18"/>
          <p:cNvSpPr txBox="1">
            <a:spLocks noGrp="1"/>
          </p:cNvSpPr>
          <p:nvPr>
            <p:ph type="title" idx="13" hasCustomPrompt="1"/>
          </p:nvPr>
        </p:nvSpPr>
        <p:spPr>
          <a:xfrm>
            <a:off x="1222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4" name="Google Shape;844;p18"/>
          <p:cNvSpPr txBox="1">
            <a:spLocks noGrp="1"/>
          </p:cNvSpPr>
          <p:nvPr>
            <p:ph type="subTitle" idx="14"/>
          </p:nvPr>
        </p:nvSpPr>
        <p:spPr>
          <a:xfrm>
            <a:off x="720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5" name="Google Shape;845;p18"/>
          <p:cNvSpPr txBox="1">
            <a:spLocks noGrp="1"/>
          </p:cNvSpPr>
          <p:nvPr>
            <p:ph type="title" idx="15"/>
          </p:nvPr>
        </p:nvSpPr>
        <p:spPr>
          <a:xfrm>
            <a:off x="35205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6" name="Google Shape;846;p18"/>
          <p:cNvSpPr txBox="1">
            <a:spLocks noGrp="1"/>
          </p:cNvSpPr>
          <p:nvPr>
            <p:ph type="title" idx="16" hasCustomPrompt="1"/>
          </p:nvPr>
        </p:nvSpPr>
        <p:spPr>
          <a:xfrm>
            <a:off x="40228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7" name="Google Shape;847;p18"/>
          <p:cNvSpPr txBox="1">
            <a:spLocks noGrp="1"/>
          </p:cNvSpPr>
          <p:nvPr>
            <p:ph type="subTitle" idx="17"/>
          </p:nvPr>
        </p:nvSpPr>
        <p:spPr>
          <a:xfrm>
            <a:off x="35205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8" name="Google Shape;848;p18"/>
          <p:cNvSpPr txBox="1">
            <a:spLocks noGrp="1"/>
          </p:cNvSpPr>
          <p:nvPr>
            <p:ph type="title" idx="18"/>
          </p:nvPr>
        </p:nvSpPr>
        <p:spPr>
          <a:xfrm>
            <a:off x="6321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9" name="Google Shape;849;p18"/>
          <p:cNvSpPr txBox="1">
            <a:spLocks noGrp="1"/>
          </p:cNvSpPr>
          <p:nvPr>
            <p:ph type="title" idx="19" hasCustomPrompt="1"/>
          </p:nvPr>
        </p:nvSpPr>
        <p:spPr>
          <a:xfrm>
            <a:off x="6823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50" name="Google Shape;850;p18"/>
          <p:cNvSpPr txBox="1">
            <a:spLocks noGrp="1"/>
          </p:cNvSpPr>
          <p:nvPr>
            <p:ph type="subTitle" idx="20"/>
          </p:nvPr>
        </p:nvSpPr>
        <p:spPr>
          <a:xfrm>
            <a:off x="6321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51" name="Google Shape;851;p18"/>
          <p:cNvSpPr txBox="1">
            <a:spLocks noGrp="1"/>
          </p:cNvSpPr>
          <p:nvPr>
            <p:ph type="title" idx="21"/>
          </p:nvPr>
        </p:nvSpPr>
        <p:spPr>
          <a:xfrm>
            <a:off x="720000" y="45443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52" name="Google Shape;852;p18"/>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 name="Google Shape;853;p18"/>
          <p:cNvGrpSpPr/>
          <p:nvPr/>
        </p:nvGrpSpPr>
        <p:grpSpPr>
          <a:xfrm>
            <a:off x="88182" y="-104784"/>
            <a:ext cx="521189" cy="914394"/>
            <a:chOff x="3266413" y="556098"/>
            <a:chExt cx="616208" cy="1072728"/>
          </a:xfrm>
        </p:grpSpPr>
        <p:sp>
          <p:nvSpPr>
            <p:cNvPr id="854" name="Google Shape;854;p18"/>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8"/>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8"/>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8"/>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8"/>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8"/>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8"/>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8"/>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8"/>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8"/>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8"/>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8"/>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8"/>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8"/>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8"/>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8"/>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8051004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1_Table of contents">
    <p:bg>
      <p:bgPr>
        <a:solidFill>
          <a:schemeClr val="lt1"/>
        </a:solidFill>
        <a:effectLst/>
      </p:bgPr>
    </p:bg>
    <p:spTree>
      <p:nvGrpSpPr>
        <p:cNvPr id="1" name="Shape 801"/>
        <p:cNvGrpSpPr/>
        <p:nvPr/>
      </p:nvGrpSpPr>
      <p:grpSpPr>
        <a:xfrm>
          <a:off x="0" y="0"/>
          <a:ext cx="0" cy="0"/>
          <a:chOff x="0" y="0"/>
          <a:chExt cx="0" cy="0"/>
        </a:xfrm>
      </p:grpSpPr>
      <p:grpSp>
        <p:nvGrpSpPr>
          <p:cNvPr id="802" name="Google Shape;802;p18"/>
          <p:cNvGrpSpPr/>
          <p:nvPr/>
        </p:nvGrpSpPr>
        <p:grpSpPr>
          <a:xfrm>
            <a:off x="167800" y="125075"/>
            <a:ext cx="8801238" cy="4881188"/>
            <a:chOff x="167800" y="125075"/>
            <a:chExt cx="8801238" cy="4881188"/>
          </a:xfrm>
        </p:grpSpPr>
        <p:sp>
          <p:nvSpPr>
            <p:cNvPr id="803" name="Google Shape;803;p18"/>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8"/>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8"/>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8"/>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8"/>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8"/>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8"/>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8"/>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8"/>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8"/>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8"/>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8"/>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8"/>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8"/>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8"/>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8"/>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8"/>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8"/>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8"/>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8"/>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8"/>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8"/>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8"/>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8"/>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8"/>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8"/>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8"/>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8"/>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8"/>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8"/>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 name="Google Shape;833;p18"/>
          <p:cNvSpPr txBox="1">
            <a:spLocks noGrp="1"/>
          </p:cNvSpPr>
          <p:nvPr>
            <p:ph type="title"/>
          </p:nvPr>
        </p:nvSpPr>
        <p:spPr>
          <a:xfrm>
            <a:off x="720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4" name="Google Shape;834;p18"/>
          <p:cNvSpPr txBox="1">
            <a:spLocks noGrp="1"/>
          </p:cNvSpPr>
          <p:nvPr>
            <p:ph type="title" idx="2" hasCustomPrompt="1"/>
          </p:nvPr>
        </p:nvSpPr>
        <p:spPr>
          <a:xfrm>
            <a:off x="1222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5" name="Google Shape;835;p18"/>
          <p:cNvSpPr txBox="1">
            <a:spLocks noGrp="1"/>
          </p:cNvSpPr>
          <p:nvPr>
            <p:ph type="subTitle" idx="1"/>
          </p:nvPr>
        </p:nvSpPr>
        <p:spPr>
          <a:xfrm>
            <a:off x="720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6" name="Google Shape;836;p18"/>
          <p:cNvSpPr txBox="1">
            <a:spLocks noGrp="1"/>
          </p:cNvSpPr>
          <p:nvPr>
            <p:ph type="title" idx="3"/>
          </p:nvPr>
        </p:nvSpPr>
        <p:spPr>
          <a:xfrm>
            <a:off x="35205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37" name="Google Shape;837;p18"/>
          <p:cNvSpPr txBox="1">
            <a:spLocks noGrp="1"/>
          </p:cNvSpPr>
          <p:nvPr>
            <p:ph type="title" idx="4" hasCustomPrompt="1"/>
          </p:nvPr>
        </p:nvSpPr>
        <p:spPr>
          <a:xfrm>
            <a:off x="40228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8" name="Google Shape;838;p18"/>
          <p:cNvSpPr txBox="1">
            <a:spLocks noGrp="1"/>
          </p:cNvSpPr>
          <p:nvPr>
            <p:ph type="subTitle" idx="5"/>
          </p:nvPr>
        </p:nvSpPr>
        <p:spPr>
          <a:xfrm>
            <a:off x="35205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9" name="Google Shape;839;p18"/>
          <p:cNvSpPr txBox="1">
            <a:spLocks noGrp="1"/>
          </p:cNvSpPr>
          <p:nvPr>
            <p:ph type="title" idx="6"/>
          </p:nvPr>
        </p:nvSpPr>
        <p:spPr>
          <a:xfrm>
            <a:off x="6321000" y="1742775"/>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0" name="Google Shape;840;p18"/>
          <p:cNvSpPr txBox="1">
            <a:spLocks noGrp="1"/>
          </p:cNvSpPr>
          <p:nvPr>
            <p:ph type="title" idx="7" hasCustomPrompt="1"/>
          </p:nvPr>
        </p:nvSpPr>
        <p:spPr>
          <a:xfrm>
            <a:off x="6823350" y="114937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1" name="Google Shape;841;p18"/>
          <p:cNvSpPr txBox="1">
            <a:spLocks noGrp="1"/>
          </p:cNvSpPr>
          <p:nvPr>
            <p:ph type="subTitle" idx="8"/>
          </p:nvPr>
        </p:nvSpPr>
        <p:spPr>
          <a:xfrm>
            <a:off x="6321000" y="2199975"/>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2" name="Google Shape;842;p18"/>
          <p:cNvSpPr txBox="1">
            <a:spLocks noGrp="1"/>
          </p:cNvSpPr>
          <p:nvPr>
            <p:ph type="title" idx="9"/>
          </p:nvPr>
        </p:nvSpPr>
        <p:spPr>
          <a:xfrm>
            <a:off x="720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3" name="Google Shape;843;p18"/>
          <p:cNvSpPr txBox="1">
            <a:spLocks noGrp="1"/>
          </p:cNvSpPr>
          <p:nvPr>
            <p:ph type="title" idx="13" hasCustomPrompt="1"/>
          </p:nvPr>
        </p:nvSpPr>
        <p:spPr>
          <a:xfrm>
            <a:off x="1222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4" name="Google Shape;844;p18"/>
          <p:cNvSpPr txBox="1">
            <a:spLocks noGrp="1"/>
          </p:cNvSpPr>
          <p:nvPr>
            <p:ph type="subTitle" idx="14"/>
          </p:nvPr>
        </p:nvSpPr>
        <p:spPr>
          <a:xfrm>
            <a:off x="720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5" name="Google Shape;845;p18"/>
          <p:cNvSpPr txBox="1">
            <a:spLocks noGrp="1"/>
          </p:cNvSpPr>
          <p:nvPr>
            <p:ph type="title" idx="15"/>
          </p:nvPr>
        </p:nvSpPr>
        <p:spPr>
          <a:xfrm>
            <a:off x="35205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6" name="Google Shape;846;p18"/>
          <p:cNvSpPr txBox="1">
            <a:spLocks noGrp="1"/>
          </p:cNvSpPr>
          <p:nvPr>
            <p:ph type="title" idx="16" hasCustomPrompt="1"/>
          </p:nvPr>
        </p:nvSpPr>
        <p:spPr>
          <a:xfrm>
            <a:off x="40228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7" name="Google Shape;847;p18"/>
          <p:cNvSpPr txBox="1">
            <a:spLocks noGrp="1"/>
          </p:cNvSpPr>
          <p:nvPr>
            <p:ph type="subTitle" idx="17"/>
          </p:nvPr>
        </p:nvSpPr>
        <p:spPr>
          <a:xfrm>
            <a:off x="35205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8" name="Google Shape;848;p18"/>
          <p:cNvSpPr txBox="1">
            <a:spLocks noGrp="1"/>
          </p:cNvSpPr>
          <p:nvPr>
            <p:ph type="title" idx="18"/>
          </p:nvPr>
        </p:nvSpPr>
        <p:spPr>
          <a:xfrm>
            <a:off x="6321000" y="3588700"/>
            <a:ext cx="21030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49" name="Google Shape;849;p18"/>
          <p:cNvSpPr txBox="1">
            <a:spLocks noGrp="1"/>
          </p:cNvSpPr>
          <p:nvPr>
            <p:ph type="title" idx="19" hasCustomPrompt="1"/>
          </p:nvPr>
        </p:nvSpPr>
        <p:spPr>
          <a:xfrm>
            <a:off x="6823350" y="2995525"/>
            <a:ext cx="1098300" cy="5934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45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50" name="Google Shape;850;p18"/>
          <p:cNvSpPr txBox="1">
            <a:spLocks noGrp="1"/>
          </p:cNvSpPr>
          <p:nvPr>
            <p:ph type="subTitle" idx="20"/>
          </p:nvPr>
        </p:nvSpPr>
        <p:spPr>
          <a:xfrm>
            <a:off x="6321000" y="4045900"/>
            <a:ext cx="2103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51" name="Google Shape;851;p18"/>
          <p:cNvSpPr txBox="1">
            <a:spLocks noGrp="1"/>
          </p:cNvSpPr>
          <p:nvPr>
            <p:ph type="title" idx="21"/>
          </p:nvPr>
        </p:nvSpPr>
        <p:spPr>
          <a:xfrm>
            <a:off x="720000" y="45443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52" name="Google Shape;852;p18"/>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 name="Google Shape;853;p18"/>
          <p:cNvGrpSpPr/>
          <p:nvPr/>
        </p:nvGrpSpPr>
        <p:grpSpPr>
          <a:xfrm>
            <a:off x="88182" y="-104784"/>
            <a:ext cx="521189" cy="914394"/>
            <a:chOff x="3266413" y="556098"/>
            <a:chExt cx="616208" cy="1072728"/>
          </a:xfrm>
        </p:grpSpPr>
        <p:sp>
          <p:nvSpPr>
            <p:cNvPr id="854" name="Google Shape;854;p18"/>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8"/>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8"/>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8"/>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8"/>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8"/>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8"/>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8"/>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8"/>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8"/>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8"/>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8"/>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8"/>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8"/>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8"/>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8"/>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6897247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lt1"/>
        </a:solidFill>
        <a:effectLst/>
      </p:bgPr>
    </p:bg>
    <p:spTree>
      <p:nvGrpSpPr>
        <p:cNvPr id="1" name="Shape 870"/>
        <p:cNvGrpSpPr/>
        <p:nvPr/>
      </p:nvGrpSpPr>
      <p:grpSpPr>
        <a:xfrm>
          <a:off x="0" y="0"/>
          <a:ext cx="0" cy="0"/>
          <a:chOff x="0" y="0"/>
          <a:chExt cx="0" cy="0"/>
        </a:xfrm>
      </p:grpSpPr>
      <p:grpSp>
        <p:nvGrpSpPr>
          <p:cNvPr id="871" name="Google Shape;871;p19"/>
          <p:cNvGrpSpPr/>
          <p:nvPr/>
        </p:nvGrpSpPr>
        <p:grpSpPr>
          <a:xfrm>
            <a:off x="-533501" y="-252931"/>
            <a:ext cx="10215719" cy="5673557"/>
            <a:chOff x="-533501" y="-252931"/>
            <a:chExt cx="10215719" cy="5673557"/>
          </a:xfrm>
        </p:grpSpPr>
        <p:grpSp>
          <p:nvGrpSpPr>
            <p:cNvPr id="872" name="Google Shape;872;p19"/>
            <p:cNvGrpSpPr/>
            <p:nvPr/>
          </p:nvGrpSpPr>
          <p:grpSpPr>
            <a:xfrm>
              <a:off x="-533501" y="-252931"/>
              <a:ext cx="10215719" cy="5673557"/>
              <a:chOff x="-533501" y="-252931"/>
              <a:chExt cx="10215719" cy="5673557"/>
            </a:xfrm>
          </p:grpSpPr>
          <p:sp>
            <p:nvSpPr>
              <p:cNvPr id="873" name="Google Shape;873;p1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9"/>
              <p:cNvGrpSpPr/>
              <p:nvPr/>
            </p:nvGrpSpPr>
            <p:grpSpPr>
              <a:xfrm>
                <a:off x="-400151" y="4310629"/>
                <a:ext cx="1403273" cy="1109997"/>
                <a:chOff x="2677900" y="3105300"/>
                <a:chExt cx="1079275" cy="853975"/>
              </a:xfrm>
            </p:grpSpPr>
            <p:sp>
              <p:nvSpPr>
                <p:cNvPr id="875" name="Google Shape;875;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1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19"/>
              <p:cNvGrpSpPr/>
              <p:nvPr/>
            </p:nvGrpSpPr>
            <p:grpSpPr>
              <a:xfrm flipH="1">
                <a:off x="7998427" y="4312429"/>
                <a:ext cx="1171303" cy="864842"/>
                <a:chOff x="3375100" y="4079200"/>
                <a:chExt cx="791100" cy="584550"/>
              </a:xfrm>
            </p:grpSpPr>
            <p:sp>
              <p:nvSpPr>
                <p:cNvPr id="880" name="Google Shape;880;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1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19"/>
              <p:cNvGrpSpPr/>
              <p:nvPr/>
            </p:nvGrpSpPr>
            <p:grpSpPr>
              <a:xfrm rot="10800000">
                <a:off x="8145594" y="-252931"/>
                <a:ext cx="1403273" cy="1109997"/>
                <a:chOff x="2677900" y="3105300"/>
                <a:chExt cx="1079275" cy="853975"/>
              </a:xfrm>
            </p:grpSpPr>
            <p:sp>
              <p:nvSpPr>
                <p:cNvPr id="884" name="Google Shape;884;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1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rot="10800000" flipH="1">
                <a:off x="-21013" y="-9576"/>
                <a:ext cx="1171303" cy="864842"/>
                <a:chOff x="3375100" y="4079200"/>
                <a:chExt cx="791100" cy="584550"/>
              </a:xfrm>
            </p:grpSpPr>
            <p:sp>
              <p:nvSpPr>
                <p:cNvPr id="889" name="Google Shape;889;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1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19"/>
          <p:cNvSpPr txBox="1">
            <a:spLocks noGrp="1"/>
          </p:cNvSpPr>
          <p:nvPr>
            <p:ph type="title"/>
          </p:nvPr>
        </p:nvSpPr>
        <p:spPr>
          <a:xfrm>
            <a:off x="2638750" y="3907525"/>
            <a:ext cx="3866400" cy="531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Font typeface="Bowlby One SC"/>
              <a:buNone/>
              <a:defRPr sz="3000">
                <a:latin typeface="Bowlby One SC"/>
                <a:ea typeface="Bowlby One SC"/>
                <a:cs typeface="Bowlby One SC"/>
                <a:sym typeface="Bowlby One SC"/>
              </a:defRPr>
            </a:lvl2pPr>
            <a:lvl3pPr lvl="2" algn="ctr" rtl="0">
              <a:spcBef>
                <a:spcPts val="0"/>
              </a:spcBef>
              <a:spcAft>
                <a:spcPts val="0"/>
              </a:spcAft>
              <a:buSzPts val="3000"/>
              <a:buFont typeface="Bowlby One SC"/>
              <a:buNone/>
              <a:defRPr sz="3000">
                <a:latin typeface="Bowlby One SC"/>
                <a:ea typeface="Bowlby One SC"/>
                <a:cs typeface="Bowlby One SC"/>
                <a:sym typeface="Bowlby One SC"/>
              </a:defRPr>
            </a:lvl3pPr>
            <a:lvl4pPr lvl="3" algn="ctr" rtl="0">
              <a:spcBef>
                <a:spcPts val="0"/>
              </a:spcBef>
              <a:spcAft>
                <a:spcPts val="0"/>
              </a:spcAft>
              <a:buSzPts val="3000"/>
              <a:buFont typeface="Bowlby One SC"/>
              <a:buNone/>
              <a:defRPr sz="3000">
                <a:latin typeface="Bowlby One SC"/>
                <a:ea typeface="Bowlby One SC"/>
                <a:cs typeface="Bowlby One SC"/>
                <a:sym typeface="Bowlby One SC"/>
              </a:defRPr>
            </a:lvl4pPr>
            <a:lvl5pPr lvl="4" algn="ctr" rtl="0">
              <a:spcBef>
                <a:spcPts val="0"/>
              </a:spcBef>
              <a:spcAft>
                <a:spcPts val="0"/>
              </a:spcAft>
              <a:buSzPts val="3000"/>
              <a:buFont typeface="Bowlby One SC"/>
              <a:buNone/>
              <a:defRPr sz="3000">
                <a:latin typeface="Bowlby One SC"/>
                <a:ea typeface="Bowlby One SC"/>
                <a:cs typeface="Bowlby One SC"/>
                <a:sym typeface="Bowlby One SC"/>
              </a:defRPr>
            </a:lvl5pPr>
            <a:lvl6pPr lvl="5" algn="ctr" rtl="0">
              <a:spcBef>
                <a:spcPts val="0"/>
              </a:spcBef>
              <a:spcAft>
                <a:spcPts val="0"/>
              </a:spcAft>
              <a:buSzPts val="3000"/>
              <a:buFont typeface="Bowlby One SC"/>
              <a:buNone/>
              <a:defRPr sz="3000">
                <a:latin typeface="Bowlby One SC"/>
                <a:ea typeface="Bowlby One SC"/>
                <a:cs typeface="Bowlby One SC"/>
                <a:sym typeface="Bowlby One SC"/>
              </a:defRPr>
            </a:lvl6pPr>
            <a:lvl7pPr lvl="6" algn="ctr" rtl="0">
              <a:spcBef>
                <a:spcPts val="0"/>
              </a:spcBef>
              <a:spcAft>
                <a:spcPts val="0"/>
              </a:spcAft>
              <a:buSzPts val="3000"/>
              <a:buFont typeface="Bowlby One SC"/>
              <a:buNone/>
              <a:defRPr sz="3000">
                <a:latin typeface="Bowlby One SC"/>
                <a:ea typeface="Bowlby One SC"/>
                <a:cs typeface="Bowlby One SC"/>
                <a:sym typeface="Bowlby One SC"/>
              </a:defRPr>
            </a:lvl7pPr>
            <a:lvl8pPr lvl="7" algn="ctr" rtl="0">
              <a:spcBef>
                <a:spcPts val="0"/>
              </a:spcBef>
              <a:spcAft>
                <a:spcPts val="0"/>
              </a:spcAft>
              <a:buSzPts val="3000"/>
              <a:buFont typeface="Bowlby One SC"/>
              <a:buNone/>
              <a:defRPr sz="3000">
                <a:latin typeface="Bowlby One SC"/>
                <a:ea typeface="Bowlby One SC"/>
                <a:cs typeface="Bowlby One SC"/>
                <a:sym typeface="Bowlby One SC"/>
              </a:defRPr>
            </a:lvl8pPr>
            <a:lvl9pPr lvl="8" algn="ctr" rtl="0">
              <a:spcBef>
                <a:spcPts val="0"/>
              </a:spcBef>
              <a:spcAft>
                <a:spcPts val="0"/>
              </a:spcAft>
              <a:buSzPts val="3000"/>
              <a:buFont typeface="Bowlby One SC"/>
              <a:buNone/>
              <a:defRPr sz="3000">
                <a:latin typeface="Bowlby One SC"/>
                <a:ea typeface="Bowlby One SC"/>
                <a:cs typeface="Bowlby One SC"/>
                <a:sym typeface="Bowlby One SC"/>
              </a:defRPr>
            </a:lvl9pPr>
          </a:lstStyle>
          <a:p>
            <a:endParaRPr/>
          </a:p>
        </p:txBody>
      </p:sp>
      <p:sp>
        <p:nvSpPr>
          <p:cNvPr id="923" name="Google Shape;923;p19"/>
          <p:cNvSpPr txBox="1">
            <a:spLocks noGrp="1"/>
          </p:cNvSpPr>
          <p:nvPr>
            <p:ph type="subTitle" idx="1"/>
          </p:nvPr>
        </p:nvSpPr>
        <p:spPr>
          <a:xfrm>
            <a:off x="1188750" y="2027038"/>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Quote">
  <p:cSld name="1_Quote">
    <p:bg>
      <p:bgPr>
        <a:solidFill>
          <a:schemeClr val="lt1"/>
        </a:solidFill>
        <a:effectLst/>
      </p:bgPr>
    </p:bg>
    <p:spTree>
      <p:nvGrpSpPr>
        <p:cNvPr id="1" name="Shape 870"/>
        <p:cNvGrpSpPr/>
        <p:nvPr/>
      </p:nvGrpSpPr>
      <p:grpSpPr>
        <a:xfrm>
          <a:off x="0" y="0"/>
          <a:ext cx="0" cy="0"/>
          <a:chOff x="0" y="0"/>
          <a:chExt cx="0" cy="0"/>
        </a:xfrm>
      </p:grpSpPr>
      <p:grpSp>
        <p:nvGrpSpPr>
          <p:cNvPr id="871" name="Google Shape;871;p19"/>
          <p:cNvGrpSpPr/>
          <p:nvPr/>
        </p:nvGrpSpPr>
        <p:grpSpPr>
          <a:xfrm>
            <a:off x="-533501" y="-252931"/>
            <a:ext cx="10215719" cy="5673557"/>
            <a:chOff x="-533501" y="-252931"/>
            <a:chExt cx="10215719" cy="5673557"/>
          </a:xfrm>
        </p:grpSpPr>
        <p:grpSp>
          <p:nvGrpSpPr>
            <p:cNvPr id="872" name="Google Shape;872;p19"/>
            <p:cNvGrpSpPr/>
            <p:nvPr/>
          </p:nvGrpSpPr>
          <p:grpSpPr>
            <a:xfrm>
              <a:off x="-533501" y="-252931"/>
              <a:ext cx="10215719" cy="5673557"/>
              <a:chOff x="-533501" y="-252931"/>
              <a:chExt cx="10215719" cy="5673557"/>
            </a:xfrm>
          </p:grpSpPr>
          <p:sp>
            <p:nvSpPr>
              <p:cNvPr id="873" name="Google Shape;873;p1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9"/>
              <p:cNvGrpSpPr/>
              <p:nvPr/>
            </p:nvGrpSpPr>
            <p:grpSpPr>
              <a:xfrm>
                <a:off x="-400151" y="4310629"/>
                <a:ext cx="1403273" cy="1109997"/>
                <a:chOff x="2677900" y="3105300"/>
                <a:chExt cx="1079275" cy="853975"/>
              </a:xfrm>
            </p:grpSpPr>
            <p:sp>
              <p:nvSpPr>
                <p:cNvPr id="875" name="Google Shape;875;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1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19"/>
              <p:cNvGrpSpPr/>
              <p:nvPr/>
            </p:nvGrpSpPr>
            <p:grpSpPr>
              <a:xfrm flipH="1">
                <a:off x="7998427" y="4312429"/>
                <a:ext cx="1171303" cy="864842"/>
                <a:chOff x="3375100" y="4079200"/>
                <a:chExt cx="791100" cy="584550"/>
              </a:xfrm>
            </p:grpSpPr>
            <p:sp>
              <p:nvSpPr>
                <p:cNvPr id="880" name="Google Shape;880;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1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19"/>
              <p:cNvGrpSpPr/>
              <p:nvPr/>
            </p:nvGrpSpPr>
            <p:grpSpPr>
              <a:xfrm rot="10800000">
                <a:off x="8145594" y="-252931"/>
                <a:ext cx="1403273" cy="1109997"/>
                <a:chOff x="2677900" y="3105300"/>
                <a:chExt cx="1079275" cy="853975"/>
              </a:xfrm>
            </p:grpSpPr>
            <p:sp>
              <p:nvSpPr>
                <p:cNvPr id="884" name="Google Shape;884;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1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rot="10800000" flipH="1">
                <a:off x="-21013" y="-9576"/>
                <a:ext cx="1171303" cy="864842"/>
                <a:chOff x="3375100" y="4079200"/>
                <a:chExt cx="791100" cy="584550"/>
              </a:xfrm>
            </p:grpSpPr>
            <p:sp>
              <p:nvSpPr>
                <p:cNvPr id="889" name="Google Shape;889;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1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19"/>
          <p:cNvSpPr txBox="1">
            <a:spLocks noGrp="1"/>
          </p:cNvSpPr>
          <p:nvPr>
            <p:ph type="title"/>
          </p:nvPr>
        </p:nvSpPr>
        <p:spPr>
          <a:xfrm>
            <a:off x="2638750" y="3907525"/>
            <a:ext cx="3866400" cy="531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Font typeface="Bowlby One SC"/>
              <a:buNone/>
              <a:defRPr sz="3000">
                <a:latin typeface="Bowlby One SC"/>
                <a:ea typeface="Bowlby One SC"/>
                <a:cs typeface="Bowlby One SC"/>
                <a:sym typeface="Bowlby One SC"/>
              </a:defRPr>
            </a:lvl2pPr>
            <a:lvl3pPr lvl="2" algn="ctr" rtl="0">
              <a:spcBef>
                <a:spcPts val="0"/>
              </a:spcBef>
              <a:spcAft>
                <a:spcPts val="0"/>
              </a:spcAft>
              <a:buSzPts val="3000"/>
              <a:buFont typeface="Bowlby One SC"/>
              <a:buNone/>
              <a:defRPr sz="3000">
                <a:latin typeface="Bowlby One SC"/>
                <a:ea typeface="Bowlby One SC"/>
                <a:cs typeface="Bowlby One SC"/>
                <a:sym typeface="Bowlby One SC"/>
              </a:defRPr>
            </a:lvl3pPr>
            <a:lvl4pPr lvl="3" algn="ctr" rtl="0">
              <a:spcBef>
                <a:spcPts val="0"/>
              </a:spcBef>
              <a:spcAft>
                <a:spcPts val="0"/>
              </a:spcAft>
              <a:buSzPts val="3000"/>
              <a:buFont typeface="Bowlby One SC"/>
              <a:buNone/>
              <a:defRPr sz="3000">
                <a:latin typeface="Bowlby One SC"/>
                <a:ea typeface="Bowlby One SC"/>
                <a:cs typeface="Bowlby One SC"/>
                <a:sym typeface="Bowlby One SC"/>
              </a:defRPr>
            </a:lvl4pPr>
            <a:lvl5pPr lvl="4" algn="ctr" rtl="0">
              <a:spcBef>
                <a:spcPts val="0"/>
              </a:spcBef>
              <a:spcAft>
                <a:spcPts val="0"/>
              </a:spcAft>
              <a:buSzPts val="3000"/>
              <a:buFont typeface="Bowlby One SC"/>
              <a:buNone/>
              <a:defRPr sz="3000">
                <a:latin typeface="Bowlby One SC"/>
                <a:ea typeface="Bowlby One SC"/>
                <a:cs typeface="Bowlby One SC"/>
                <a:sym typeface="Bowlby One SC"/>
              </a:defRPr>
            </a:lvl5pPr>
            <a:lvl6pPr lvl="5" algn="ctr" rtl="0">
              <a:spcBef>
                <a:spcPts val="0"/>
              </a:spcBef>
              <a:spcAft>
                <a:spcPts val="0"/>
              </a:spcAft>
              <a:buSzPts val="3000"/>
              <a:buFont typeface="Bowlby One SC"/>
              <a:buNone/>
              <a:defRPr sz="3000">
                <a:latin typeface="Bowlby One SC"/>
                <a:ea typeface="Bowlby One SC"/>
                <a:cs typeface="Bowlby One SC"/>
                <a:sym typeface="Bowlby One SC"/>
              </a:defRPr>
            </a:lvl6pPr>
            <a:lvl7pPr lvl="6" algn="ctr" rtl="0">
              <a:spcBef>
                <a:spcPts val="0"/>
              </a:spcBef>
              <a:spcAft>
                <a:spcPts val="0"/>
              </a:spcAft>
              <a:buSzPts val="3000"/>
              <a:buFont typeface="Bowlby One SC"/>
              <a:buNone/>
              <a:defRPr sz="3000">
                <a:latin typeface="Bowlby One SC"/>
                <a:ea typeface="Bowlby One SC"/>
                <a:cs typeface="Bowlby One SC"/>
                <a:sym typeface="Bowlby One SC"/>
              </a:defRPr>
            </a:lvl7pPr>
            <a:lvl8pPr lvl="7" algn="ctr" rtl="0">
              <a:spcBef>
                <a:spcPts val="0"/>
              </a:spcBef>
              <a:spcAft>
                <a:spcPts val="0"/>
              </a:spcAft>
              <a:buSzPts val="3000"/>
              <a:buFont typeface="Bowlby One SC"/>
              <a:buNone/>
              <a:defRPr sz="3000">
                <a:latin typeface="Bowlby One SC"/>
                <a:ea typeface="Bowlby One SC"/>
                <a:cs typeface="Bowlby One SC"/>
                <a:sym typeface="Bowlby One SC"/>
              </a:defRPr>
            </a:lvl8pPr>
            <a:lvl9pPr lvl="8" algn="ctr" rtl="0">
              <a:spcBef>
                <a:spcPts val="0"/>
              </a:spcBef>
              <a:spcAft>
                <a:spcPts val="0"/>
              </a:spcAft>
              <a:buSzPts val="3000"/>
              <a:buFont typeface="Bowlby One SC"/>
              <a:buNone/>
              <a:defRPr sz="3000">
                <a:latin typeface="Bowlby One SC"/>
                <a:ea typeface="Bowlby One SC"/>
                <a:cs typeface="Bowlby One SC"/>
                <a:sym typeface="Bowlby One SC"/>
              </a:defRPr>
            </a:lvl9pPr>
          </a:lstStyle>
          <a:p>
            <a:endParaRPr/>
          </a:p>
        </p:txBody>
      </p:sp>
      <p:sp>
        <p:nvSpPr>
          <p:cNvPr id="923" name="Google Shape;923;p19"/>
          <p:cNvSpPr txBox="1">
            <a:spLocks noGrp="1"/>
          </p:cNvSpPr>
          <p:nvPr>
            <p:ph type="subTitle" idx="1"/>
          </p:nvPr>
        </p:nvSpPr>
        <p:spPr>
          <a:xfrm>
            <a:off x="1188750" y="2027038"/>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251331193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Quote">
  <p:cSld name="1_Quote">
    <p:bg>
      <p:bgPr>
        <a:solidFill>
          <a:schemeClr val="lt1"/>
        </a:solidFill>
        <a:effectLst/>
      </p:bgPr>
    </p:bg>
    <p:spTree>
      <p:nvGrpSpPr>
        <p:cNvPr id="1" name="Shape 870"/>
        <p:cNvGrpSpPr/>
        <p:nvPr/>
      </p:nvGrpSpPr>
      <p:grpSpPr>
        <a:xfrm>
          <a:off x="0" y="0"/>
          <a:ext cx="0" cy="0"/>
          <a:chOff x="0" y="0"/>
          <a:chExt cx="0" cy="0"/>
        </a:xfrm>
      </p:grpSpPr>
      <p:grpSp>
        <p:nvGrpSpPr>
          <p:cNvPr id="871" name="Google Shape;871;p19"/>
          <p:cNvGrpSpPr/>
          <p:nvPr/>
        </p:nvGrpSpPr>
        <p:grpSpPr>
          <a:xfrm>
            <a:off x="-533501" y="-252931"/>
            <a:ext cx="10215719" cy="5673557"/>
            <a:chOff x="-533501" y="-252931"/>
            <a:chExt cx="10215719" cy="5673557"/>
          </a:xfrm>
        </p:grpSpPr>
        <p:grpSp>
          <p:nvGrpSpPr>
            <p:cNvPr id="872" name="Google Shape;872;p19"/>
            <p:cNvGrpSpPr/>
            <p:nvPr/>
          </p:nvGrpSpPr>
          <p:grpSpPr>
            <a:xfrm>
              <a:off x="-533501" y="-252931"/>
              <a:ext cx="10215719" cy="5673557"/>
              <a:chOff x="-533501" y="-252931"/>
              <a:chExt cx="10215719" cy="5673557"/>
            </a:xfrm>
          </p:grpSpPr>
          <p:sp>
            <p:nvSpPr>
              <p:cNvPr id="873" name="Google Shape;873;p1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9"/>
              <p:cNvGrpSpPr/>
              <p:nvPr/>
            </p:nvGrpSpPr>
            <p:grpSpPr>
              <a:xfrm>
                <a:off x="-400151" y="4310629"/>
                <a:ext cx="1403273" cy="1109997"/>
                <a:chOff x="2677900" y="3105300"/>
                <a:chExt cx="1079275" cy="853975"/>
              </a:xfrm>
            </p:grpSpPr>
            <p:sp>
              <p:nvSpPr>
                <p:cNvPr id="875" name="Google Shape;875;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1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19"/>
              <p:cNvGrpSpPr/>
              <p:nvPr/>
            </p:nvGrpSpPr>
            <p:grpSpPr>
              <a:xfrm flipH="1">
                <a:off x="7998427" y="4312429"/>
                <a:ext cx="1171303" cy="864842"/>
                <a:chOff x="3375100" y="4079200"/>
                <a:chExt cx="791100" cy="584550"/>
              </a:xfrm>
            </p:grpSpPr>
            <p:sp>
              <p:nvSpPr>
                <p:cNvPr id="880" name="Google Shape;880;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1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19"/>
              <p:cNvGrpSpPr/>
              <p:nvPr/>
            </p:nvGrpSpPr>
            <p:grpSpPr>
              <a:xfrm rot="10800000">
                <a:off x="8145594" y="-252931"/>
                <a:ext cx="1403273" cy="1109997"/>
                <a:chOff x="2677900" y="3105300"/>
                <a:chExt cx="1079275" cy="853975"/>
              </a:xfrm>
            </p:grpSpPr>
            <p:sp>
              <p:nvSpPr>
                <p:cNvPr id="884" name="Google Shape;884;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1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rot="10800000" flipH="1">
                <a:off x="-21013" y="-9576"/>
                <a:ext cx="1171303" cy="864842"/>
                <a:chOff x="3375100" y="4079200"/>
                <a:chExt cx="791100" cy="584550"/>
              </a:xfrm>
            </p:grpSpPr>
            <p:sp>
              <p:nvSpPr>
                <p:cNvPr id="889" name="Google Shape;889;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1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19"/>
          <p:cNvSpPr txBox="1">
            <a:spLocks noGrp="1"/>
          </p:cNvSpPr>
          <p:nvPr>
            <p:ph type="title"/>
          </p:nvPr>
        </p:nvSpPr>
        <p:spPr>
          <a:xfrm>
            <a:off x="2638750" y="3907525"/>
            <a:ext cx="3866400" cy="531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Font typeface="Bowlby One SC"/>
              <a:buNone/>
              <a:defRPr sz="3000">
                <a:latin typeface="Bowlby One SC"/>
                <a:ea typeface="Bowlby One SC"/>
                <a:cs typeface="Bowlby One SC"/>
                <a:sym typeface="Bowlby One SC"/>
              </a:defRPr>
            </a:lvl2pPr>
            <a:lvl3pPr lvl="2" algn="ctr" rtl="0">
              <a:spcBef>
                <a:spcPts val="0"/>
              </a:spcBef>
              <a:spcAft>
                <a:spcPts val="0"/>
              </a:spcAft>
              <a:buSzPts val="3000"/>
              <a:buFont typeface="Bowlby One SC"/>
              <a:buNone/>
              <a:defRPr sz="3000">
                <a:latin typeface="Bowlby One SC"/>
                <a:ea typeface="Bowlby One SC"/>
                <a:cs typeface="Bowlby One SC"/>
                <a:sym typeface="Bowlby One SC"/>
              </a:defRPr>
            </a:lvl3pPr>
            <a:lvl4pPr lvl="3" algn="ctr" rtl="0">
              <a:spcBef>
                <a:spcPts val="0"/>
              </a:spcBef>
              <a:spcAft>
                <a:spcPts val="0"/>
              </a:spcAft>
              <a:buSzPts val="3000"/>
              <a:buFont typeface="Bowlby One SC"/>
              <a:buNone/>
              <a:defRPr sz="3000">
                <a:latin typeface="Bowlby One SC"/>
                <a:ea typeface="Bowlby One SC"/>
                <a:cs typeface="Bowlby One SC"/>
                <a:sym typeface="Bowlby One SC"/>
              </a:defRPr>
            </a:lvl4pPr>
            <a:lvl5pPr lvl="4" algn="ctr" rtl="0">
              <a:spcBef>
                <a:spcPts val="0"/>
              </a:spcBef>
              <a:spcAft>
                <a:spcPts val="0"/>
              </a:spcAft>
              <a:buSzPts val="3000"/>
              <a:buFont typeface="Bowlby One SC"/>
              <a:buNone/>
              <a:defRPr sz="3000">
                <a:latin typeface="Bowlby One SC"/>
                <a:ea typeface="Bowlby One SC"/>
                <a:cs typeface="Bowlby One SC"/>
                <a:sym typeface="Bowlby One SC"/>
              </a:defRPr>
            </a:lvl5pPr>
            <a:lvl6pPr lvl="5" algn="ctr" rtl="0">
              <a:spcBef>
                <a:spcPts val="0"/>
              </a:spcBef>
              <a:spcAft>
                <a:spcPts val="0"/>
              </a:spcAft>
              <a:buSzPts val="3000"/>
              <a:buFont typeface="Bowlby One SC"/>
              <a:buNone/>
              <a:defRPr sz="3000">
                <a:latin typeface="Bowlby One SC"/>
                <a:ea typeface="Bowlby One SC"/>
                <a:cs typeface="Bowlby One SC"/>
                <a:sym typeface="Bowlby One SC"/>
              </a:defRPr>
            </a:lvl6pPr>
            <a:lvl7pPr lvl="6" algn="ctr" rtl="0">
              <a:spcBef>
                <a:spcPts val="0"/>
              </a:spcBef>
              <a:spcAft>
                <a:spcPts val="0"/>
              </a:spcAft>
              <a:buSzPts val="3000"/>
              <a:buFont typeface="Bowlby One SC"/>
              <a:buNone/>
              <a:defRPr sz="3000">
                <a:latin typeface="Bowlby One SC"/>
                <a:ea typeface="Bowlby One SC"/>
                <a:cs typeface="Bowlby One SC"/>
                <a:sym typeface="Bowlby One SC"/>
              </a:defRPr>
            </a:lvl7pPr>
            <a:lvl8pPr lvl="7" algn="ctr" rtl="0">
              <a:spcBef>
                <a:spcPts val="0"/>
              </a:spcBef>
              <a:spcAft>
                <a:spcPts val="0"/>
              </a:spcAft>
              <a:buSzPts val="3000"/>
              <a:buFont typeface="Bowlby One SC"/>
              <a:buNone/>
              <a:defRPr sz="3000">
                <a:latin typeface="Bowlby One SC"/>
                <a:ea typeface="Bowlby One SC"/>
                <a:cs typeface="Bowlby One SC"/>
                <a:sym typeface="Bowlby One SC"/>
              </a:defRPr>
            </a:lvl8pPr>
            <a:lvl9pPr lvl="8" algn="ctr" rtl="0">
              <a:spcBef>
                <a:spcPts val="0"/>
              </a:spcBef>
              <a:spcAft>
                <a:spcPts val="0"/>
              </a:spcAft>
              <a:buSzPts val="3000"/>
              <a:buFont typeface="Bowlby One SC"/>
              <a:buNone/>
              <a:defRPr sz="3000">
                <a:latin typeface="Bowlby One SC"/>
                <a:ea typeface="Bowlby One SC"/>
                <a:cs typeface="Bowlby One SC"/>
                <a:sym typeface="Bowlby One SC"/>
              </a:defRPr>
            </a:lvl9pPr>
          </a:lstStyle>
          <a:p>
            <a:endParaRPr/>
          </a:p>
        </p:txBody>
      </p:sp>
      <p:sp>
        <p:nvSpPr>
          <p:cNvPr id="923" name="Google Shape;923;p19"/>
          <p:cNvSpPr txBox="1">
            <a:spLocks noGrp="1"/>
          </p:cNvSpPr>
          <p:nvPr>
            <p:ph type="subTitle" idx="1"/>
          </p:nvPr>
        </p:nvSpPr>
        <p:spPr>
          <a:xfrm>
            <a:off x="1188750" y="2027038"/>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40884746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Quote">
  <p:cSld name="1_Quote">
    <p:bg>
      <p:bgPr>
        <a:solidFill>
          <a:schemeClr val="lt1"/>
        </a:solidFill>
        <a:effectLst/>
      </p:bgPr>
    </p:bg>
    <p:spTree>
      <p:nvGrpSpPr>
        <p:cNvPr id="1" name="Shape 870"/>
        <p:cNvGrpSpPr/>
        <p:nvPr/>
      </p:nvGrpSpPr>
      <p:grpSpPr>
        <a:xfrm>
          <a:off x="0" y="0"/>
          <a:ext cx="0" cy="0"/>
          <a:chOff x="0" y="0"/>
          <a:chExt cx="0" cy="0"/>
        </a:xfrm>
      </p:grpSpPr>
      <p:grpSp>
        <p:nvGrpSpPr>
          <p:cNvPr id="871" name="Google Shape;871;p19"/>
          <p:cNvGrpSpPr/>
          <p:nvPr/>
        </p:nvGrpSpPr>
        <p:grpSpPr>
          <a:xfrm>
            <a:off x="-533501" y="-252931"/>
            <a:ext cx="10215719" cy="5673557"/>
            <a:chOff x="-533501" y="-252931"/>
            <a:chExt cx="10215719" cy="5673557"/>
          </a:xfrm>
        </p:grpSpPr>
        <p:grpSp>
          <p:nvGrpSpPr>
            <p:cNvPr id="872" name="Google Shape;872;p19"/>
            <p:cNvGrpSpPr/>
            <p:nvPr/>
          </p:nvGrpSpPr>
          <p:grpSpPr>
            <a:xfrm>
              <a:off x="-533501" y="-252931"/>
              <a:ext cx="10215719" cy="5673557"/>
              <a:chOff x="-533501" y="-252931"/>
              <a:chExt cx="10215719" cy="5673557"/>
            </a:xfrm>
          </p:grpSpPr>
          <p:sp>
            <p:nvSpPr>
              <p:cNvPr id="873" name="Google Shape;873;p1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9"/>
              <p:cNvGrpSpPr/>
              <p:nvPr/>
            </p:nvGrpSpPr>
            <p:grpSpPr>
              <a:xfrm>
                <a:off x="-400151" y="4310629"/>
                <a:ext cx="1403273" cy="1109997"/>
                <a:chOff x="2677900" y="3105300"/>
                <a:chExt cx="1079275" cy="853975"/>
              </a:xfrm>
            </p:grpSpPr>
            <p:sp>
              <p:nvSpPr>
                <p:cNvPr id="875" name="Google Shape;875;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1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19"/>
              <p:cNvGrpSpPr/>
              <p:nvPr/>
            </p:nvGrpSpPr>
            <p:grpSpPr>
              <a:xfrm flipH="1">
                <a:off x="7998427" y="4312429"/>
                <a:ext cx="1171303" cy="864842"/>
                <a:chOff x="3375100" y="4079200"/>
                <a:chExt cx="791100" cy="584550"/>
              </a:xfrm>
            </p:grpSpPr>
            <p:sp>
              <p:nvSpPr>
                <p:cNvPr id="880" name="Google Shape;880;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1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19"/>
              <p:cNvGrpSpPr/>
              <p:nvPr/>
            </p:nvGrpSpPr>
            <p:grpSpPr>
              <a:xfrm rot="10800000">
                <a:off x="8145594" y="-252931"/>
                <a:ext cx="1403273" cy="1109997"/>
                <a:chOff x="2677900" y="3105300"/>
                <a:chExt cx="1079275" cy="853975"/>
              </a:xfrm>
            </p:grpSpPr>
            <p:sp>
              <p:nvSpPr>
                <p:cNvPr id="884" name="Google Shape;884;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1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rot="10800000" flipH="1">
                <a:off x="-21013" y="-9576"/>
                <a:ext cx="1171303" cy="864842"/>
                <a:chOff x="3375100" y="4079200"/>
                <a:chExt cx="791100" cy="584550"/>
              </a:xfrm>
            </p:grpSpPr>
            <p:sp>
              <p:nvSpPr>
                <p:cNvPr id="889" name="Google Shape;889;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1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19"/>
          <p:cNvSpPr txBox="1">
            <a:spLocks noGrp="1"/>
          </p:cNvSpPr>
          <p:nvPr>
            <p:ph type="title"/>
          </p:nvPr>
        </p:nvSpPr>
        <p:spPr>
          <a:xfrm>
            <a:off x="2638750" y="3907525"/>
            <a:ext cx="3866400" cy="531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Font typeface="Bowlby One SC"/>
              <a:buNone/>
              <a:defRPr sz="3000">
                <a:latin typeface="Bowlby One SC"/>
                <a:ea typeface="Bowlby One SC"/>
                <a:cs typeface="Bowlby One SC"/>
                <a:sym typeface="Bowlby One SC"/>
              </a:defRPr>
            </a:lvl2pPr>
            <a:lvl3pPr lvl="2" algn="ctr" rtl="0">
              <a:spcBef>
                <a:spcPts val="0"/>
              </a:spcBef>
              <a:spcAft>
                <a:spcPts val="0"/>
              </a:spcAft>
              <a:buSzPts val="3000"/>
              <a:buFont typeface="Bowlby One SC"/>
              <a:buNone/>
              <a:defRPr sz="3000">
                <a:latin typeface="Bowlby One SC"/>
                <a:ea typeface="Bowlby One SC"/>
                <a:cs typeface="Bowlby One SC"/>
                <a:sym typeface="Bowlby One SC"/>
              </a:defRPr>
            </a:lvl3pPr>
            <a:lvl4pPr lvl="3" algn="ctr" rtl="0">
              <a:spcBef>
                <a:spcPts val="0"/>
              </a:spcBef>
              <a:spcAft>
                <a:spcPts val="0"/>
              </a:spcAft>
              <a:buSzPts val="3000"/>
              <a:buFont typeface="Bowlby One SC"/>
              <a:buNone/>
              <a:defRPr sz="3000">
                <a:latin typeface="Bowlby One SC"/>
                <a:ea typeface="Bowlby One SC"/>
                <a:cs typeface="Bowlby One SC"/>
                <a:sym typeface="Bowlby One SC"/>
              </a:defRPr>
            </a:lvl4pPr>
            <a:lvl5pPr lvl="4" algn="ctr" rtl="0">
              <a:spcBef>
                <a:spcPts val="0"/>
              </a:spcBef>
              <a:spcAft>
                <a:spcPts val="0"/>
              </a:spcAft>
              <a:buSzPts val="3000"/>
              <a:buFont typeface="Bowlby One SC"/>
              <a:buNone/>
              <a:defRPr sz="3000">
                <a:latin typeface="Bowlby One SC"/>
                <a:ea typeface="Bowlby One SC"/>
                <a:cs typeface="Bowlby One SC"/>
                <a:sym typeface="Bowlby One SC"/>
              </a:defRPr>
            </a:lvl5pPr>
            <a:lvl6pPr lvl="5" algn="ctr" rtl="0">
              <a:spcBef>
                <a:spcPts val="0"/>
              </a:spcBef>
              <a:spcAft>
                <a:spcPts val="0"/>
              </a:spcAft>
              <a:buSzPts val="3000"/>
              <a:buFont typeface="Bowlby One SC"/>
              <a:buNone/>
              <a:defRPr sz="3000">
                <a:latin typeface="Bowlby One SC"/>
                <a:ea typeface="Bowlby One SC"/>
                <a:cs typeface="Bowlby One SC"/>
                <a:sym typeface="Bowlby One SC"/>
              </a:defRPr>
            </a:lvl6pPr>
            <a:lvl7pPr lvl="6" algn="ctr" rtl="0">
              <a:spcBef>
                <a:spcPts val="0"/>
              </a:spcBef>
              <a:spcAft>
                <a:spcPts val="0"/>
              </a:spcAft>
              <a:buSzPts val="3000"/>
              <a:buFont typeface="Bowlby One SC"/>
              <a:buNone/>
              <a:defRPr sz="3000">
                <a:latin typeface="Bowlby One SC"/>
                <a:ea typeface="Bowlby One SC"/>
                <a:cs typeface="Bowlby One SC"/>
                <a:sym typeface="Bowlby One SC"/>
              </a:defRPr>
            </a:lvl7pPr>
            <a:lvl8pPr lvl="7" algn="ctr" rtl="0">
              <a:spcBef>
                <a:spcPts val="0"/>
              </a:spcBef>
              <a:spcAft>
                <a:spcPts val="0"/>
              </a:spcAft>
              <a:buSzPts val="3000"/>
              <a:buFont typeface="Bowlby One SC"/>
              <a:buNone/>
              <a:defRPr sz="3000">
                <a:latin typeface="Bowlby One SC"/>
                <a:ea typeface="Bowlby One SC"/>
                <a:cs typeface="Bowlby One SC"/>
                <a:sym typeface="Bowlby One SC"/>
              </a:defRPr>
            </a:lvl8pPr>
            <a:lvl9pPr lvl="8" algn="ctr" rtl="0">
              <a:spcBef>
                <a:spcPts val="0"/>
              </a:spcBef>
              <a:spcAft>
                <a:spcPts val="0"/>
              </a:spcAft>
              <a:buSzPts val="3000"/>
              <a:buFont typeface="Bowlby One SC"/>
              <a:buNone/>
              <a:defRPr sz="3000">
                <a:latin typeface="Bowlby One SC"/>
                <a:ea typeface="Bowlby One SC"/>
                <a:cs typeface="Bowlby One SC"/>
                <a:sym typeface="Bowlby One SC"/>
              </a:defRPr>
            </a:lvl9pPr>
          </a:lstStyle>
          <a:p>
            <a:endParaRPr/>
          </a:p>
        </p:txBody>
      </p:sp>
      <p:sp>
        <p:nvSpPr>
          <p:cNvPr id="923" name="Google Shape;923;p19"/>
          <p:cNvSpPr txBox="1">
            <a:spLocks noGrp="1"/>
          </p:cNvSpPr>
          <p:nvPr>
            <p:ph type="subTitle" idx="1"/>
          </p:nvPr>
        </p:nvSpPr>
        <p:spPr>
          <a:xfrm>
            <a:off x="1188750" y="2027038"/>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205361467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e">
  <p:cSld name="1_Quote">
    <p:bg>
      <p:bgPr>
        <a:solidFill>
          <a:schemeClr val="lt1"/>
        </a:solidFill>
        <a:effectLst/>
      </p:bgPr>
    </p:bg>
    <p:spTree>
      <p:nvGrpSpPr>
        <p:cNvPr id="1" name="Shape 870"/>
        <p:cNvGrpSpPr/>
        <p:nvPr/>
      </p:nvGrpSpPr>
      <p:grpSpPr>
        <a:xfrm>
          <a:off x="0" y="0"/>
          <a:ext cx="0" cy="0"/>
          <a:chOff x="0" y="0"/>
          <a:chExt cx="0" cy="0"/>
        </a:xfrm>
      </p:grpSpPr>
      <p:grpSp>
        <p:nvGrpSpPr>
          <p:cNvPr id="871" name="Google Shape;871;p19"/>
          <p:cNvGrpSpPr/>
          <p:nvPr/>
        </p:nvGrpSpPr>
        <p:grpSpPr>
          <a:xfrm>
            <a:off x="-533501" y="-252931"/>
            <a:ext cx="10215719" cy="5673557"/>
            <a:chOff x="-533501" y="-252931"/>
            <a:chExt cx="10215719" cy="5673557"/>
          </a:xfrm>
        </p:grpSpPr>
        <p:grpSp>
          <p:nvGrpSpPr>
            <p:cNvPr id="872" name="Google Shape;872;p19"/>
            <p:cNvGrpSpPr/>
            <p:nvPr/>
          </p:nvGrpSpPr>
          <p:grpSpPr>
            <a:xfrm>
              <a:off x="-533501" y="-252931"/>
              <a:ext cx="10215719" cy="5673557"/>
              <a:chOff x="-533501" y="-252931"/>
              <a:chExt cx="10215719" cy="5673557"/>
            </a:xfrm>
          </p:grpSpPr>
          <p:sp>
            <p:nvSpPr>
              <p:cNvPr id="873" name="Google Shape;873;p1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9"/>
              <p:cNvGrpSpPr/>
              <p:nvPr/>
            </p:nvGrpSpPr>
            <p:grpSpPr>
              <a:xfrm>
                <a:off x="-400151" y="4310629"/>
                <a:ext cx="1403273" cy="1109997"/>
                <a:chOff x="2677900" y="3105300"/>
                <a:chExt cx="1079275" cy="853975"/>
              </a:xfrm>
            </p:grpSpPr>
            <p:sp>
              <p:nvSpPr>
                <p:cNvPr id="875" name="Google Shape;875;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1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19"/>
              <p:cNvGrpSpPr/>
              <p:nvPr/>
            </p:nvGrpSpPr>
            <p:grpSpPr>
              <a:xfrm flipH="1">
                <a:off x="7998427" y="4312429"/>
                <a:ext cx="1171303" cy="864842"/>
                <a:chOff x="3375100" y="4079200"/>
                <a:chExt cx="791100" cy="584550"/>
              </a:xfrm>
            </p:grpSpPr>
            <p:sp>
              <p:nvSpPr>
                <p:cNvPr id="880" name="Google Shape;880;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1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19"/>
              <p:cNvGrpSpPr/>
              <p:nvPr/>
            </p:nvGrpSpPr>
            <p:grpSpPr>
              <a:xfrm rot="10800000">
                <a:off x="8145594" y="-252931"/>
                <a:ext cx="1403273" cy="1109997"/>
                <a:chOff x="2677900" y="3105300"/>
                <a:chExt cx="1079275" cy="853975"/>
              </a:xfrm>
            </p:grpSpPr>
            <p:sp>
              <p:nvSpPr>
                <p:cNvPr id="884" name="Google Shape;884;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1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rot="10800000" flipH="1">
                <a:off x="-21013" y="-9576"/>
                <a:ext cx="1171303" cy="864842"/>
                <a:chOff x="3375100" y="4079200"/>
                <a:chExt cx="791100" cy="584550"/>
              </a:xfrm>
            </p:grpSpPr>
            <p:sp>
              <p:nvSpPr>
                <p:cNvPr id="889" name="Google Shape;889;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1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19"/>
          <p:cNvSpPr txBox="1">
            <a:spLocks noGrp="1"/>
          </p:cNvSpPr>
          <p:nvPr>
            <p:ph type="title"/>
          </p:nvPr>
        </p:nvSpPr>
        <p:spPr>
          <a:xfrm>
            <a:off x="2638750" y="3907525"/>
            <a:ext cx="3866400" cy="531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Font typeface="Bowlby One SC"/>
              <a:buNone/>
              <a:defRPr sz="3000">
                <a:latin typeface="Bowlby One SC"/>
                <a:ea typeface="Bowlby One SC"/>
                <a:cs typeface="Bowlby One SC"/>
                <a:sym typeface="Bowlby One SC"/>
              </a:defRPr>
            </a:lvl2pPr>
            <a:lvl3pPr lvl="2" algn="ctr" rtl="0">
              <a:spcBef>
                <a:spcPts val="0"/>
              </a:spcBef>
              <a:spcAft>
                <a:spcPts val="0"/>
              </a:spcAft>
              <a:buSzPts val="3000"/>
              <a:buFont typeface="Bowlby One SC"/>
              <a:buNone/>
              <a:defRPr sz="3000">
                <a:latin typeface="Bowlby One SC"/>
                <a:ea typeface="Bowlby One SC"/>
                <a:cs typeface="Bowlby One SC"/>
                <a:sym typeface="Bowlby One SC"/>
              </a:defRPr>
            </a:lvl3pPr>
            <a:lvl4pPr lvl="3" algn="ctr" rtl="0">
              <a:spcBef>
                <a:spcPts val="0"/>
              </a:spcBef>
              <a:spcAft>
                <a:spcPts val="0"/>
              </a:spcAft>
              <a:buSzPts val="3000"/>
              <a:buFont typeface="Bowlby One SC"/>
              <a:buNone/>
              <a:defRPr sz="3000">
                <a:latin typeface="Bowlby One SC"/>
                <a:ea typeface="Bowlby One SC"/>
                <a:cs typeface="Bowlby One SC"/>
                <a:sym typeface="Bowlby One SC"/>
              </a:defRPr>
            </a:lvl4pPr>
            <a:lvl5pPr lvl="4" algn="ctr" rtl="0">
              <a:spcBef>
                <a:spcPts val="0"/>
              </a:spcBef>
              <a:spcAft>
                <a:spcPts val="0"/>
              </a:spcAft>
              <a:buSzPts val="3000"/>
              <a:buFont typeface="Bowlby One SC"/>
              <a:buNone/>
              <a:defRPr sz="3000">
                <a:latin typeface="Bowlby One SC"/>
                <a:ea typeface="Bowlby One SC"/>
                <a:cs typeface="Bowlby One SC"/>
                <a:sym typeface="Bowlby One SC"/>
              </a:defRPr>
            </a:lvl5pPr>
            <a:lvl6pPr lvl="5" algn="ctr" rtl="0">
              <a:spcBef>
                <a:spcPts val="0"/>
              </a:spcBef>
              <a:spcAft>
                <a:spcPts val="0"/>
              </a:spcAft>
              <a:buSzPts val="3000"/>
              <a:buFont typeface="Bowlby One SC"/>
              <a:buNone/>
              <a:defRPr sz="3000">
                <a:latin typeface="Bowlby One SC"/>
                <a:ea typeface="Bowlby One SC"/>
                <a:cs typeface="Bowlby One SC"/>
                <a:sym typeface="Bowlby One SC"/>
              </a:defRPr>
            </a:lvl6pPr>
            <a:lvl7pPr lvl="6" algn="ctr" rtl="0">
              <a:spcBef>
                <a:spcPts val="0"/>
              </a:spcBef>
              <a:spcAft>
                <a:spcPts val="0"/>
              </a:spcAft>
              <a:buSzPts val="3000"/>
              <a:buFont typeface="Bowlby One SC"/>
              <a:buNone/>
              <a:defRPr sz="3000">
                <a:latin typeface="Bowlby One SC"/>
                <a:ea typeface="Bowlby One SC"/>
                <a:cs typeface="Bowlby One SC"/>
                <a:sym typeface="Bowlby One SC"/>
              </a:defRPr>
            </a:lvl7pPr>
            <a:lvl8pPr lvl="7" algn="ctr" rtl="0">
              <a:spcBef>
                <a:spcPts val="0"/>
              </a:spcBef>
              <a:spcAft>
                <a:spcPts val="0"/>
              </a:spcAft>
              <a:buSzPts val="3000"/>
              <a:buFont typeface="Bowlby One SC"/>
              <a:buNone/>
              <a:defRPr sz="3000">
                <a:latin typeface="Bowlby One SC"/>
                <a:ea typeface="Bowlby One SC"/>
                <a:cs typeface="Bowlby One SC"/>
                <a:sym typeface="Bowlby One SC"/>
              </a:defRPr>
            </a:lvl8pPr>
            <a:lvl9pPr lvl="8" algn="ctr" rtl="0">
              <a:spcBef>
                <a:spcPts val="0"/>
              </a:spcBef>
              <a:spcAft>
                <a:spcPts val="0"/>
              </a:spcAft>
              <a:buSzPts val="3000"/>
              <a:buFont typeface="Bowlby One SC"/>
              <a:buNone/>
              <a:defRPr sz="3000">
                <a:latin typeface="Bowlby One SC"/>
                <a:ea typeface="Bowlby One SC"/>
                <a:cs typeface="Bowlby One SC"/>
                <a:sym typeface="Bowlby One SC"/>
              </a:defRPr>
            </a:lvl9pPr>
          </a:lstStyle>
          <a:p>
            <a:endParaRPr/>
          </a:p>
        </p:txBody>
      </p:sp>
      <p:sp>
        <p:nvSpPr>
          <p:cNvPr id="923" name="Google Shape;923;p19"/>
          <p:cNvSpPr txBox="1">
            <a:spLocks noGrp="1"/>
          </p:cNvSpPr>
          <p:nvPr>
            <p:ph type="subTitle" idx="1"/>
          </p:nvPr>
        </p:nvSpPr>
        <p:spPr>
          <a:xfrm>
            <a:off x="1188750" y="2027038"/>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48234418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Quote">
  <p:cSld name="1_Quote">
    <p:bg>
      <p:bgPr>
        <a:solidFill>
          <a:schemeClr val="lt1"/>
        </a:solidFill>
        <a:effectLst/>
      </p:bgPr>
    </p:bg>
    <p:spTree>
      <p:nvGrpSpPr>
        <p:cNvPr id="1" name="Shape 870"/>
        <p:cNvGrpSpPr/>
        <p:nvPr/>
      </p:nvGrpSpPr>
      <p:grpSpPr>
        <a:xfrm>
          <a:off x="0" y="0"/>
          <a:ext cx="0" cy="0"/>
          <a:chOff x="0" y="0"/>
          <a:chExt cx="0" cy="0"/>
        </a:xfrm>
      </p:grpSpPr>
      <p:grpSp>
        <p:nvGrpSpPr>
          <p:cNvPr id="871" name="Google Shape;871;p19"/>
          <p:cNvGrpSpPr/>
          <p:nvPr/>
        </p:nvGrpSpPr>
        <p:grpSpPr>
          <a:xfrm>
            <a:off x="-533501" y="-252931"/>
            <a:ext cx="10215719" cy="5673557"/>
            <a:chOff x="-533501" y="-252931"/>
            <a:chExt cx="10215719" cy="5673557"/>
          </a:xfrm>
        </p:grpSpPr>
        <p:grpSp>
          <p:nvGrpSpPr>
            <p:cNvPr id="872" name="Google Shape;872;p19"/>
            <p:cNvGrpSpPr/>
            <p:nvPr/>
          </p:nvGrpSpPr>
          <p:grpSpPr>
            <a:xfrm>
              <a:off x="-533501" y="-252931"/>
              <a:ext cx="10215719" cy="5673557"/>
              <a:chOff x="-533501" y="-252931"/>
              <a:chExt cx="10215719" cy="5673557"/>
            </a:xfrm>
          </p:grpSpPr>
          <p:sp>
            <p:nvSpPr>
              <p:cNvPr id="873" name="Google Shape;873;p1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9"/>
              <p:cNvGrpSpPr/>
              <p:nvPr/>
            </p:nvGrpSpPr>
            <p:grpSpPr>
              <a:xfrm>
                <a:off x="-400151" y="4310629"/>
                <a:ext cx="1403273" cy="1109997"/>
                <a:chOff x="2677900" y="3105300"/>
                <a:chExt cx="1079275" cy="853975"/>
              </a:xfrm>
            </p:grpSpPr>
            <p:sp>
              <p:nvSpPr>
                <p:cNvPr id="875" name="Google Shape;875;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1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19"/>
              <p:cNvGrpSpPr/>
              <p:nvPr/>
            </p:nvGrpSpPr>
            <p:grpSpPr>
              <a:xfrm flipH="1">
                <a:off x="7998427" y="4312429"/>
                <a:ext cx="1171303" cy="864842"/>
                <a:chOff x="3375100" y="4079200"/>
                <a:chExt cx="791100" cy="584550"/>
              </a:xfrm>
            </p:grpSpPr>
            <p:sp>
              <p:nvSpPr>
                <p:cNvPr id="880" name="Google Shape;880;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1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19"/>
              <p:cNvGrpSpPr/>
              <p:nvPr/>
            </p:nvGrpSpPr>
            <p:grpSpPr>
              <a:xfrm rot="10800000">
                <a:off x="8145594" y="-252931"/>
                <a:ext cx="1403273" cy="1109997"/>
                <a:chOff x="2677900" y="3105300"/>
                <a:chExt cx="1079275" cy="853975"/>
              </a:xfrm>
            </p:grpSpPr>
            <p:sp>
              <p:nvSpPr>
                <p:cNvPr id="884" name="Google Shape;884;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1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rot="10800000" flipH="1">
                <a:off x="-21013" y="-9576"/>
                <a:ext cx="1171303" cy="864842"/>
                <a:chOff x="3375100" y="4079200"/>
                <a:chExt cx="791100" cy="584550"/>
              </a:xfrm>
            </p:grpSpPr>
            <p:sp>
              <p:nvSpPr>
                <p:cNvPr id="889" name="Google Shape;889;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1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19"/>
          <p:cNvSpPr txBox="1">
            <a:spLocks noGrp="1"/>
          </p:cNvSpPr>
          <p:nvPr>
            <p:ph type="title"/>
          </p:nvPr>
        </p:nvSpPr>
        <p:spPr>
          <a:xfrm>
            <a:off x="2638750" y="3907525"/>
            <a:ext cx="3866400" cy="531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Font typeface="Bowlby One SC"/>
              <a:buNone/>
              <a:defRPr sz="3000">
                <a:latin typeface="Bowlby One SC"/>
                <a:ea typeface="Bowlby One SC"/>
                <a:cs typeface="Bowlby One SC"/>
                <a:sym typeface="Bowlby One SC"/>
              </a:defRPr>
            </a:lvl2pPr>
            <a:lvl3pPr lvl="2" algn="ctr" rtl="0">
              <a:spcBef>
                <a:spcPts val="0"/>
              </a:spcBef>
              <a:spcAft>
                <a:spcPts val="0"/>
              </a:spcAft>
              <a:buSzPts val="3000"/>
              <a:buFont typeface="Bowlby One SC"/>
              <a:buNone/>
              <a:defRPr sz="3000">
                <a:latin typeface="Bowlby One SC"/>
                <a:ea typeface="Bowlby One SC"/>
                <a:cs typeface="Bowlby One SC"/>
                <a:sym typeface="Bowlby One SC"/>
              </a:defRPr>
            </a:lvl3pPr>
            <a:lvl4pPr lvl="3" algn="ctr" rtl="0">
              <a:spcBef>
                <a:spcPts val="0"/>
              </a:spcBef>
              <a:spcAft>
                <a:spcPts val="0"/>
              </a:spcAft>
              <a:buSzPts val="3000"/>
              <a:buFont typeface="Bowlby One SC"/>
              <a:buNone/>
              <a:defRPr sz="3000">
                <a:latin typeface="Bowlby One SC"/>
                <a:ea typeface="Bowlby One SC"/>
                <a:cs typeface="Bowlby One SC"/>
                <a:sym typeface="Bowlby One SC"/>
              </a:defRPr>
            </a:lvl4pPr>
            <a:lvl5pPr lvl="4" algn="ctr" rtl="0">
              <a:spcBef>
                <a:spcPts val="0"/>
              </a:spcBef>
              <a:spcAft>
                <a:spcPts val="0"/>
              </a:spcAft>
              <a:buSzPts val="3000"/>
              <a:buFont typeface="Bowlby One SC"/>
              <a:buNone/>
              <a:defRPr sz="3000">
                <a:latin typeface="Bowlby One SC"/>
                <a:ea typeface="Bowlby One SC"/>
                <a:cs typeface="Bowlby One SC"/>
                <a:sym typeface="Bowlby One SC"/>
              </a:defRPr>
            </a:lvl5pPr>
            <a:lvl6pPr lvl="5" algn="ctr" rtl="0">
              <a:spcBef>
                <a:spcPts val="0"/>
              </a:spcBef>
              <a:spcAft>
                <a:spcPts val="0"/>
              </a:spcAft>
              <a:buSzPts val="3000"/>
              <a:buFont typeface="Bowlby One SC"/>
              <a:buNone/>
              <a:defRPr sz="3000">
                <a:latin typeface="Bowlby One SC"/>
                <a:ea typeface="Bowlby One SC"/>
                <a:cs typeface="Bowlby One SC"/>
                <a:sym typeface="Bowlby One SC"/>
              </a:defRPr>
            </a:lvl6pPr>
            <a:lvl7pPr lvl="6" algn="ctr" rtl="0">
              <a:spcBef>
                <a:spcPts val="0"/>
              </a:spcBef>
              <a:spcAft>
                <a:spcPts val="0"/>
              </a:spcAft>
              <a:buSzPts val="3000"/>
              <a:buFont typeface="Bowlby One SC"/>
              <a:buNone/>
              <a:defRPr sz="3000">
                <a:latin typeface="Bowlby One SC"/>
                <a:ea typeface="Bowlby One SC"/>
                <a:cs typeface="Bowlby One SC"/>
                <a:sym typeface="Bowlby One SC"/>
              </a:defRPr>
            </a:lvl7pPr>
            <a:lvl8pPr lvl="7" algn="ctr" rtl="0">
              <a:spcBef>
                <a:spcPts val="0"/>
              </a:spcBef>
              <a:spcAft>
                <a:spcPts val="0"/>
              </a:spcAft>
              <a:buSzPts val="3000"/>
              <a:buFont typeface="Bowlby One SC"/>
              <a:buNone/>
              <a:defRPr sz="3000">
                <a:latin typeface="Bowlby One SC"/>
                <a:ea typeface="Bowlby One SC"/>
                <a:cs typeface="Bowlby One SC"/>
                <a:sym typeface="Bowlby One SC"/>
              </a:defRPr>
            </a:lvl8pPr>
            <a:lvl9pPr lvl="8" algn="ctr" rtl="0">
              <a:spcBef>
                <a:spcPts val="0"/>
              </a:spcBef>
              <a:spcAft>
                <a:spcPts val="0"/>
              </a:spcAft>
              <a:buSzPts val="3000"/>
              <a:buFont typeface="Bowlby One SC"/>
              <a:buNone/>
              <a:defRPr sz="3000">
                <a:latin typeface="Bowlby One SC"/>
                <a:ea typeface="Bowlby One SC"/>
                <a:cs typeface="Bowlby One SC"/>
                <a:sym typeface="Bowlby One SC"/>
              </a:defRPr>
            </a:lvl9pPr>
          </a:lstStyle>
          <a:p>
            <a:endParaRPr/>
          </a:p>
        </p:txBody>
      </p:sp>
      <p:sp>
        <p:nvSpPr>
          <p:cNvPr id="923" name="Google Shape;923;p19"/>
          <p:cNvSpPr txBox="1">
            <a:spLocks noGrp="1"/>
          </p:cNvSpPr>
          <p:nvPr>
            <p:ph type="subTitle" idx="1"/>
          </p:nvPr>
        </p:nvSpPr>
        <p:spPr>
          <a:xfrm>
            <a:off x="1188750" y="2027038"/>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120288029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Quote">
  <p:cSld name="1_Quote">
    <p:bg>
      <p:bgPr>
        <a:solidFill>
          <a:schemeClr val="lt1"/>
        </a:solidFill>
        <a:effectLst/>
      </p:bgPr>
    </p:bg>
    <p:spTree>
      <p:nvGrpSpPr>
        <p:cNvPr id="1" name="Shape 870"/>
        <p:cNvGrpSpPr/>
        <p:nvPr/>
      </p:nvGrpSpPr>
      <p:grpSpPr>
        <a:xfrm>
          <a:off x="0" y="0"/>
          <a:ext cx="0" cy="0"/>
          <a:chOff x="0" y="0"/>
          <a:chExt cx="0" cy="0"/>
        </a:xfrm>
      </p:grpSpPr>
      <p:grpSp>
        <p:nvGrpSpPr>
          <p:cNvPr id="871" name="Google Shape;871;p19"/>
          <p:cNvGrpSpPr/>
          <p:nvPr/>
        </p:nvGrpSpPr>
        <p:grpSpPr>
          <a:xfrm>
            <a:off x="-533501" y="-252931"/>
            <a:ext cx="10215719" cy="5673557"/>
            <a:chOff x="-533501" y="-252931"/>
            <a:chExt cx="10215719" cy="5673557"/>
          </a:xfrm>
        </p:grpSpPr>
        <p:grpSp>
          <p:nvGrpSpPr>
            <p:cNvPr id="872" name="Google Shape;872;p19"/>
            <p:cNvGrpSpPr/>
            <p:nvPr/>
          </p:nvGrpSpPr>
          <p:grpSpPr>
            <a:xfrm>
              <a:off x="-533501" y="-252931"/>
              <a:ext cx="10215719" cy="5673557"/>
              <a:chOff x="-533501" y="-252931"/>
              <a:chExt cx="10215719" cy="5673557"/>
            </a:xfrm>
          </p:grpSpPr>
          <p:sp>
            <p:nvSpPr>
              <p:cNvPr id="873" name="Google Shape;873;p1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9"/>
              <p:cNvGrpSpPr/>
              <p:nvPr/>
            </p:nvGrpSpPr>
            <p:grpSpPr>
              <a:xfrm>
                <a:off x="-400151" y="4310629"/>
                <a:ext cx="1403273" cy="1109997"/>
                <a:chOff x="2677900" y="3105300"/>
                <a:chExt cx="1079275" cy="853975"/>
              </a:xfrm>
            </p:grpSpPr>
            <p:sp>
              <p:nvSpPr>
                <p:cNvPr id="875" name="Google Shape;875;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1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19"/>
              <p:cNvGrpSpPr/>
              <p:nvPr/>
            </p:nvGrpSpPr>
            <p:grpSpPr>
              <a:xfrm flipH="1">
                <a:off x="7998427" y="4312429"/>
                <a:ext cx="1171303" cy="864842"/>
                <a:chOff x="3375100" y="4079200"/>
                <a:chExt cx="791100" cy="584550"/>
              </a:xfrm>
            </p:grpSpPr>
            <p:sp>
              <p:nvSpPr>
                <p:cNvPr id="880" name="Google Shape;880;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1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19"/>
              <p:cNvGrpSpPr/>
              <p:nvPr/>
            </p:nvGrpSpPr>
            <p:grpSpPr>
              <a:xfrm rot="10800000">
                <a:off x="8145594" y="-252931"/>
                <a:ext cx="1403273" cy="1109997"/>
                <a:chOff x="2677900" y="3105300"/>
                <a:chExt cx="1079275" cy="853975"/>
              </a:xfrm>
            </p:grpSpPr>
            <p:sp>
              <p:nvSpPr>
                <p:cNvPr id="884" name="Google Shape;884;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1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rot="10800000" flipH="1">
                <a:off x="-21013" y="-9576"/>
                <a:ext cx="1171303" cy="864842"/>
                <a:chOff x="3375100" y="4079200"/>
                <a:chExt cx="791100" cy="584550"/>
              </a:xfrm>
            </p:grpSpPr>
            <p:sp>
              <p:nvSpPr>
                <p:cNvPr id="889" name="Google Shape;889;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1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19"/>
          <p:cNvSpPr txBox="1">
            <a:spLocks noGrp="1"/>
          </p:cNvSpPr>
          <p:nvPr>
            <p:ph type="title"/>
          </p:nvPr>
        </p:nvSpPr>
        <p:spPr>
          <a:xfrm>
            <a:off x="2638750" y="3907525"/>
            <a:ext cx="3866400" cy="531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Font typeface="Bowlby One SC"/>
              <a:buNone/>
              <a:defRPr sz="3000">
                <a:latin typeface="Bowlby One SC"/>
                <a:ea typeface="Bowlby One SC"/>
                <a:cs typeface="Bowlby One SC"/>
                <a:sym typeface="Bowlby One SC"/>
              </a:defRPr>
            </a:lvl2pPr>
            <a:lvl3pPr lvl="2" algn="ctr" rtl="0">
              <a:spcBef>
                <a:spcPts val="0"/>
              </a:spcBef>
              <a:spcAft>
                <a:spcPts val="0"/>
              </a:spcAft>
              <a:buSzPts val="3000"/>
              <a:buFont typeface="Bowlby One SC"/>
              <a:buNone/>
              <a:defRPr sz="3000">
                <a:latin typeface="Bowlby One SC"/>
                <a:ea typeface="Bowlby One SC"/>
                <a:cs typeface="Bowlby One SC"/>
                <a:sym typeface="Bowlby One SC"/>
              </a:defRPr>
            </a:lvl3pPr>
            <a:lvl4pPr lvl="3" algn="ctr" rtl="0">
              <a:spcBef>
                <a:spcPts val="0"/>
              </a:spcBef>
              <a:spcAft>
                <a:spcPts val="0"/>
              </a:spcAft>
              <a:buSzPts val="3000"/>
              <a:buFont typeface="Bowlby One SC"/>
              <a:buNone/>
              <a:defRPr sz="3000">
                <a:latin typeface="Bowlby One SC"/>
                <a:ea typeface="Bowlby One SC"/>
                <a:cs typeface="Bowlby One SC"/>
                <a:sym typeface="Bowlby One SC"/>
              </a:defRPr>
            </a:lvl4pPr>
            <a:lvl5pPr lvl="4" algn="ctr" rtl="0">
              <a:spcBef>
                <a:spcPts val="0"/>
              </a:spcBef>
              <a:spcAft>
                <a:spcPts val="0"/>
              </a:spcAft>
              <a:buSzPts val="3000"/>
              <a:buFont typeface="Bowlby One SC"/>
              <a:buNone/>
              <a:defRPr sz="3000">
                <a:latin typeface="Bowlby One SC"/>
                <a:ea typeface="Bowlby One SC"/>
                <a:cs typeface="Bowlby One SC"/>
                <a:sym typeface="Bowlby One SC"/>
              </a:defRPr>
            </a:lvl5pPr>
            <a:lvl6pPr lvl="5" algn="ctr" rtl="0">
              <a:spcBef>
                <a:spcPts val="0"/>
              </a:spcBef>
              <a:spcAft>
                <a:spcPts val="0"/>
              </a:spcAft>
              <a:buSzPts val="3000"/>
              <a:buFont typeface="Bowlby One SC"/>
              <a:buNone/>
              <a:defRPr sz="3000">
                <a:latin typeface="Bowlby One SC"/>
                <a:ea typeface="Bowlby One SC"/>
                <a:cs typeface="Bowlby One SC"/>
                <a:sym typeface="Bowlby One SC"/>
              </a:defRPr>
            </a:lvl6pPr>
            <a:lvl7pPr lvl="6" algn="ctr" rtl="0">
              <a:spcBef>
                <a:spcPts val="0"/>
              </a:spcBef>
              <a:spcAft>
                <a:spcPts val="0"/>
              </a:spcAft>
              <a:buSzPts val="3000"/>
              <a:buFont typeface="Bowlby One SC"/>
              <a:buNone/>
              <a:defRPr sz="3000">
                <a:latin typeface="Bowlby One SC"/>
                <a:ea typeface="Bowlby One SC"/>
                <a:cs typeface="Bowlby One SC"/>
                <a:sym typeface="Bowlby One SC"/>
              </a:defRPr>
            </a:lvl7pPr>
            <a:lvl8pPr lvl="7" algn="ctr" rtl="0">
              <a:spcBef>
                <a:spcPts val="0"/>
              </a:spcBef>
              <a:spcAft>
                <a:spcPts val="0"/>
              </a:spcAft>
              <a:buSzPts val="3000"/>
              <a:buFont typeface="Bowlby One SC"/>
              <a:buNone/>
              <a:defRPr sz="3000">
                <a:latin typeface="Bowlby One SC"/>
                <a:ea typeface="Bowlby One SC"/>
                <a:cs typeface="Bowlby One SC"/>
                <a:sym typeface="Bowlby One SC"/>
              </a:defRPr>
            </a:lvl8pPr>
            <a:lvl9pPr lvl="8" algn="ctr" rtl="0">
              <a:spcBef>
                <a:spcPts val="0"/>
              </a:spcBef>
              <a:spcAft>
                <a:spcPts val="0"/>
              </a:spcAft>
              <a:buSzPts val="3000"/>
              <a:buFont typeface="Bowlby One SC"/>
              <a:buNone/>
              <a:defRPr sz="3000">
                <a:latin typeface="Bowlby One SC"/>
                <a:ea typeface="Bowlby One SC"/>
                <a:cs typeface="Bowlby One SC"/>
                <a:sym typeface="Bowlby One SC"/>
              </a:defRPr>
            </a:lvl9pPr>
          </a:lstStyle>
          <a:p>
            <a:endParaRPr/>
          </a:p>
        </p:txBody>
      </p:sp>
      <p:sp>
        <p:nvSpPr>
          <p:cNvPr id="923" name="Google Shape;923;p19"/>
          <p:cNvSpPr txBox="1">
            <a:spLocks noGrp="1"/>
          </p:cNvSpPr>
          <p:nvPr>
            <p:ph type="subTitle" idx="1"/>
          </p:nvPr>
        </p:nvSpPr>
        <p:spPr>
          <a:xfrm>
            <a:off x="1188750" y="2027038"/>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18960936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lt1"/>
        </a:solidFill>
        <a:effectLst/>
      </p:bgPr>
    </p:bg>
    <p:spTree>
      <p:nvGrpSpPr>
        <p:cNvPr id="1" name="Shape 128"/>
        <p:cNvGrpSpPr/>
        <p:nvPr/>
      </p:nvGrpSpPr>
      <p:grpSpPr>
        <a:xfrm>
          <a:off x="0" y="0"/>
          <a:ext cx="0" cy="0"/>
          <a:chOff x="0" y="0"/>
          <a:chExt cx="0" cy="0"/>
        </a:xfrm>
      </p:grpSpPr>
      <p:sp>
        <p:nvSpPr>
          <p:cNvPr id="129" name="Google Shape;129;p4"/>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0" name="Google Shape;130;p4"/>
          <p:cNvSpPr txBox="1">
            <a:spLocks noGrp="1"/>
          </p:cNvSpPr>
          <p:nvPr>
            <p:ph type="body" idx="1"/>
          </p:nvPr>
        </p:nvSpPr>
        <p:spPr>
          <a:xfrm>
            <a:off x="720000" y="1187100"/>
            <a:ext cx="7704000" cy="3416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dk2"/>
              </a:buClr>
              <a:buSzPts val="1200"/>
              <a:buAutoNum type="arabicPeriod"/>
              <a:defRPr sz="1200"/>
            </a:lvl1pPr>
            <a:lvl2pPr marL="914400" lvl="1" indent="-304800" rtl="0">
              <a:lnSpc>
                <a:spcPct val="115000"/>
              </a:lnSpc>
              <a:spcBef>
                <a:spcPts val="0"/>
              </a:spcBef>
              <a:spcAft>
                <a:spcPts val="0"/>
              </a:spcAft>
              <a:buSzPts val="1200"/>
              <a:buFont typeface="Roboto Condensed Light"/>
              <a:buAutoNum type="alphaLcPeriod"/>
              <a:defRPr/>
            </a:lvl2pPr>
            <a:lvl3pPr marL="1371600" lvl="2" indent="-304800" rtl="0">
              <a:lnSpc>
                <a:spcPct val="115000"/>
              </a:lnSpc>
              <a:spcBef>
                <a:spcPts val="0"/>
              </a:spcBef>
              <a:spcAft>
                <a:spcPts val="0"/>
              </a:spcAft>
              <a:buSzPts val="1200"/>
              <a:buFont typeface="Roboto Condensed Light"/>
              <a:buAutoNum type="romanLcPeriod"/>
              <a:defRPr/>
            </a:lvl3pPr>
            <a:lvl4pPr marL="1828800" lvl="3" indent="-304800" rtl="0">
              <a:lnSpc>
                <a:spcPct val="115000"/>
              </a:lnSpc>
              <a:spcBef>
                <a:spcPts val="0"/>
              </a:spcBef>
              <a:spcAft>
                <a:spcPts val="0"/>
              </a:spcAft>
              <a:buSzPts val="1200"/>
              <a:buFont typeface="Roboto Condensed Light"/>
              <a:buAutoNum type="arabicPeriod"/>
              <a:defRPr/>
            </a:lvl4pPr>
            <a:lvl5pPr marL="2286000" lvl="4" indent="-304800" rtl="0">
              <a:lnSpc>
                <a:spcPct val="115000"/>
              </a:lnSpc>
              <a:spcBef>
                <a:spcPts val="0"/>
              </a:spcBef>
              <a:spcAft>
                <a:spcPts val="0"/>
              </a:spcAft>
              <a:buSzPts val="1200"/>
              <a:buFont typeface="Roboto Condensed Light"/>
              <a:buAutoNum type="alphaLcPeriod"/>
              <a:defRPr/>
            </a:lvl5pPr>
            <a:lvl6pPr marL="2743200" lvl="5" indent="-304800" rtl="0">
              <a:lnSpc>
                <a:spcPct val="115000"/>
              </a:lnSpc>
              <a:spcBef>
                <a:spcPts val="0"/>
              </a:spcBef>
              <a:spcAft>
                <a:spcPts val="0"/>
              </a:spcAft>
              <a:buSzPts val="1200"/>
              <a:buFont typeface="Roboto Condensed Light"/>
              <a:buAutoNum type="romanLcPeriod"/>
              <a:defRPr/>
            </a:lvl6pPr>
            <a:lvl7pPr marL="3200400" lvl="6" indent="-304800" rtl="0">
              <a:lnSpc>
                <a:spcPct val="115000"/>
              </a:lnSpc>
              <a:spcBef>
                <a:spcPts val="0"/>
              </a:spcBef>
              <a:spcAft>
                <a:spcPts val="0"/>
              </a:spcAft>
              <a:buSzPts val="1200"/>
              <a:buFont typeface="Roboto Condensed Light"/>
              <a:buAutoNum type="arabicPeriod"/>
              <a:defRPr/>
            </a:lvl7pPr>
            <a:lvl8pPr marL="3657600" lvl="7" indent="-304800" rtl="0">
              <a:lnSpc>
                <a:spcPct val="115000"/>
              </a:lnSpc>
              <a:spcBef>
                <a:spcPts val="0"/>
              </a:spcBef>
              <a:spcAft>
                <a:spcPts val="0"/>
              </a:spcAft>
              <a:buSzPts val="1200"/>
              <a:buFont typeface="Roboto Condensed Light"/>
              <a:buAutoNum type="alphaLcPeriod"/>
              <a:defRPr/>
            </a:lvl8pPr>
            <a:lvl9pPr marL="4114800" lvl="8" indent="-304800" rtl="0">
              <a:lnSpc>
                <a:spcPct val="115000"/>
              </a:lnSpc>
              <a:spcBef>
                <a:spcPts val="0"/>
              </a:spcBef>
              <a:spcAft>
                <a:spcPts val="0"/>
              </a:spcAft>
              <a:buSzPts val="1200"/>
              <a:buFont typeface="Roboto Condensed Light"/>
              <a:buAutoNum type="romanLcPeriod"/>
              <a:defRPr/>
            </a:lvl9pPr>
          </a:lstStyle>
          <a:p>
            <a:endParaRPr/>
          </a:p>
        </p:txBody>
      </p:sp>
      <p:sp>
        <p:nvSpPr>
          <p:cNvPr id="131" name="Google Shape;131;p4"/>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4"/>
          <p:cNvGrpSpPr/>
          <p:nvPr/>
        </p:nvGrpSpPr>
        <p:grpSpPr>
          <a:xfrm>
            <a:off x="88182" y="-104784"/>
            <a:ext cx="521189" cy="914394"/>
            <a:chOff x="3266413" y="556098"/>
            <a:chExt cx="616208" cy="1072728"/>
          </a:xfrm>
        </p:grpSpPr>
        <p:sp>
          <p:nvSpPr>
            <p:cNvPr id="133" name="Google Shape;133;p4"/>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4"/>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4"/>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4"/>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4"/>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4"/>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4"/>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4"/>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4"/>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4"/>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4"/>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4"/>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 name="Google Shape;149;p4"/>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 name="Google Shape;150;p4"/>
          <p:cNvGrpSpPr/>
          <p:nvPr/>
        </p:nvGrpSpPr>
        <p:grpSpPr>
          <a:xfrm flipH="1">
            <a:off x="8272528" y="4538535"/>
            <a:ext cx="871634" cy="644116"/>
            <a:chOff x="3375100" y="4079200"/>
            <a:chExt cx="791100" cy="584550"/>
          </a:xfrm>
        </p:grpSpPr>
        <p:sp>
          <p:nvSpPr>
            <p:cNvPr id="151" name="Google Shape;151;p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 name="Google Shape;153;p4"/>
          <p:cNvGrpSpPr/>
          <p:nvPr/>
        </p:nvGrpSpPr>
        <p:grpSpPr>
          <a:xfrm>
            <a:off x="167800" y="125075"/>
            <a:ext cx="8801238" cy="4881188"/>
            <a:chOff x="167800" y="125075"/>
            <a:chExt cx="8801238" cy="4881188"/>
          </a:xfrm>
        </p:grpSpPr>
        <p:sp>
          <p:nvSpPr>
            <p:cNvPr id="154" name="Google Shape;154;p4"/>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4"/>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4"/>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4"/>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4"/>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4"/>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4"/>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4"/>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4"/>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4"/>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4"/>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4"/>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4"/>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4"/>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4"/>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4"/>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4"/>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4"/>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4"/>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4"/>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4"/>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4"/>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4"/>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4"/>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4"/>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4"/>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4"/>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4"/>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4"/>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Quote">
  <p:cSld name="1_Quote">
    <p:bg>
      <p:bgPr>
        <a:solidFill>
          <a:schemeClr val="lt1"/>
        </a:solidFill>
        <a:effectLst/>
      </p:bgPr>
    </p:bg>
    <p:spTree>
      <p:nvGrpSpPr>
        <p:cNvPr id="1" name="Shape 870"/>
        <p:cNvGrpSpPr/>
        <p:nvPr/>
      </p:nvGrpSpPr>
      <p:grpSpPr>
        <a:xfrm>
          <a:off x="0" y="0"/>
          <a:ext cx="0" cy="0"/>
          <a:chOff x="0" y="0"/>
          <a:chExt cx="0" cy="0"/>
        </a:xfrm>
      </p:grpSpPr>
      <p:grpSp>
        <p:nvGrpSpPr>
          <p:cNvPr id="871" name="Google Shape;871;p19"/>
          <p:cNvGrpSpPr/>
          <p:nvPr/>
        </p:nvGrpSpPr>
        <p:grpSpPr>
          <a:xfrm>
            <a:off x="-533501" y="-252931"/>
            <a:ext cx="10215719" cy="5673557"/>
            <a:chOff x="-533501" y="-252931"/>
            <a:chExt cx="10215719" cy="5673557"/>
          </a:xfrm>
        </p:grpSpPr>
        <p:grpSp>
          <p:nvGrpSpPr>
            <p:cNvPr id="872" name="Google Shape;872;p19"/>
            <p:cNvGrpSpPr/>
            <p:nvPr/>
          </p:nvGrpSpPr>
          <p:grpSpPr>
            <a:xfrm>
              <a:off x="-533501" y="-252931"/>
              <a:ext cx="10215719" cy="5673557"/>
              <a:chOff x="-533501" y="-252931"/>
              <a:chExt cx="10215719" cy="5673557"/>
            </a:xfrm>
          </p:grpSpPr>
          <p:sp>
            <p:nvSpPr>
              <p:cNvPr id="873" name="Google Shape;873;p1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9"/>
              <p:cNvGrpSpPr/>
              <p:nvPr/>
            </p:nvGrpSpPr>
            <p:grpSpPr>
              <a:xfrm>
                <a:off x="-400151" y="4310629"/>
                <a:ext cx="1403273" cy="1109997"/>
                <a:chOff x="2677900" y="3105300"/>
                <a:chExt cx="1079275" cy="853975"/>
              </a:xfrm>
            </p:grpSpPr>
            <p:sp>
              <p:nvSpPr>
                <p:cNvPr id="875" name="Google Shape;875;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1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19"/>
              <p:cNvGrpSpPr/>
              <p:nvPr/>
            </p:nvGrpSpPr>
            <p:grpSpPr>
              <a:xfrm flipH="1">
                <a:off x="7998427" y="4312429"/>
                <a:ext cx="1171303" cy="864842"/>
                <a:chOff x="3375100" y="4079200"/>
                <a:chExt cx="791100" cy="584550"/>
              </a:xfrm>
            </p:grpSpPr>
            <p:sp>
              <p:nvSpPr>
                <p:cNvPr id="880" name="Google Shape;880;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1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19"/>
              <p:cNvGrpSpPr/>
              <p:nvPr/>
            </p:nvGrpSpPr>
            <p:grpSpPr>
              <a:xfrm rot="10800000">
                <a:off x="8145594" y="-252931"/>
                <a:ext cx="1403273" cy="1109997"/>
                <a:chOff x="2677900" y="3105300"/>
                <a:chExt cx="1079275" cy="853975"/>
              </a:xfrm>
            </p:grpSpPr>
            <p:sp>
              <p:nvSpPr>
                <p:cNvPr id="884" name="Google Shape;884;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1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rot="10800000" flipH="1">
                <a:off x="-21013" y="-9576"/>
                <a:ext cx="1171303" cy="864842"/>
                <a:chOff x="3375100" y="4079200"/>
                <a:chExt cx="791100" cy="584550"/>
              </a:xfrm>
            </p:grpSpPr>
            <p:sp>
              <p:nvSpPr>
                <p:cNvPr id="889" name="Google Shape;889;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1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19"/>
          <p:cNvSpPr txBox="1">
            <a:spLocks noGrp="1"/>
          </p:cNvSpPr>
          <p:nvPr>
            <p:ph type="title"/>
          </p:nvPr>
        </p:nvSpPr>
        <p:spPr>
          <a:xfrm>
            <a:off x="2638750" y="3907525"/>
            <a:ext cx="3866400" cy="531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Font typeface="Bowlby One SC"/>
              <a:buNone/>
              <a:defRPr sz="3000">
                <a:latin typeface="Bowlby One SC"/>
                <a:ea typeface="Bowlby One SC"/>
                <a:cs typeface="Bowlby One SC"/>
                <a:sym typeface="Bowlby One SC"/>
              </a:defRPr>
            </a:lvl2pPr>
            <a:lvl3pPr lvl="2" algn="ctr" rtl="0">
              <a:spcBef>
                <a:spcPts val="0"/>
              </a:spcBef>
              <a:spcAft>
                <a:spcPts val="0"/>
              </a:spcAft>
              <a:buSzPts val="3000"/>
              <a:buFont typeface="Bowlby One SC"/>
              <a:buNone/>
              <a:defRPr sz="3000">
                <a:latin typeface="Bowlby One SC"/>
                <a:ea typeface="Bowlby One SC"/>
                <a:cs typeface="Bowlby One SC"/>
                <a:sym typeface="Bowlby One SC"/>
              </a:defRPr>
            </a:lvl3pPr>
            <a:lvl4pPr lvl="3" algn="ctr" rtl="0">
              <a:spcBef>
                <a:spcPts val="0"/>
              </a:spcBef>
              <a:spcAft>
                <a:spcPts val="0"/>
              </a:spcAft>
              <a:buSzPts val="3000"/>
              <a:buFont typeface="Bowlby One SC"/>
              <a:buNone/>
              <a:defRPr sz="3000">
                <a:latin typeface="Bowlby One SC"/>
                <a:ea typeface="Bowlby One SC"/>
                <a:cs typeface="Bowlby One SC"/>
                <a:sym typeface="Bowlby One SC"/>
              </a:defRPr>
            </a:lvl4pPr>
            <a:lvl5pPr lvl="4" algn="ctr" rtl="0">
              <a:spcBef>
                <a:spcPts val="0"/>
              </a:spcBef>
              <a:spcAft>
                <a:spcPts val="0"/>
              </a:spcAft>
              <a:buSzPts val="3000"/>
              <a:buFont typeface="Bowlby One SC"/>
              <a:buNone/>
              <a:defRPr sz="3000">
                <a:latin typeface="Bowlby One SC"/>
                <a:ea typeface="Bowlby One SC"/>
                <a:cs typeface="Bowlby One SC"/>
                <a:sym typeface="Bowlby One SC"/>
              </a:defRPr>
            </a:lvl5pPr>
            <a:lvl6pPr lvl="5" algn="ctr" rtl="0">
              <a:spcBef>
                <a:spcPts val="0"/>
              </a:spcBef>
              <a:spcAft>
                <a:spcPts val="0"/>
              </a:spcAft>
              <a:buSzPts val="3000"/>
              <a:buFont typeface="Bowlby One SC"/>
              <a:buNone/>
              <a:defRPr sz="3000">
                <a:latin typeface="Bowlby One SC"/>
                <a:ea typeface="Bowlby One SC"/>
                <a:cs typeface="Bowlby One SC"/>
                <a:sym typeface="Bowlby One SC"/>
              </a:defRPr>
            </a:lvl6pPr>
            <a:lvl7pPr lvl="6" algn="ctr" rtl="0">
              <a:spcBef>
                <a:spcPts val="0"/>
              </a:spcBef>
              <a:spcAft>
                <a:spcPts val="0"/>
              </a:spcAft>
              <a:buSzPts val="3000"/>
              <a:buFont typeface="Bowlby One SC"/>
              <a:buNone/>
              <a:defRPr sz="3000">
                <a:latin typeface="Bowlby One SC"/>
                <a:ea typeface="Bowlby One SC"/>
                <a:cs typeface="Bowlby One SC"/>
                <a:sym typeface="Bowlby One SC"/>
              </a:defRPr>
            </a:lvl7pPr>
            <a:lvl8pPr lvl="7" algn="ctr" rtl="0">
              <a:spcBef>
                <a:spcPts val="0"/>
              </a:spcBef>
              <a:spcAft>
                <a:spcPts val="0"/>
              </a:spcAft>
              <a:buSzPts val="3000"/>
              <a:buFont typeface="Bowlby One SC"/>
              <a:buNone/>
              <a:defRPr sz="3000">
                <a:latin typeface="Bowlby One SC"/>
                <a:ea typeface="Bowlby One SC"/>
                <a:cs typeface="Bowlby One SC"/>
                <a:sym typeface="Bowlby One SC"/>
              </a:defRPr>
            </a:lvl8pPr>
            <a:lvl9pPr lvl="8" algn="ctr" rtl="0">
              <a:spcBef>
                <a:spcPts val="0"/>
              </a:spcBef>
              <a:spcAft>
                <a:spcPts val="0"/>
              </a:spcAft>
              <a:buSzPts val="3000"/>
              <a:buFont typeface="Bowlby One SC"/>
              <a:buNone/>
              <a:defRPr sz="3000">
                <a:latin typeface="Bowlby One SC"/>
                <a:ea typeface="Bowlby One SC"/>
                <a:cs typeface="Bowlby One SC"/>
                <a:sym typeface="Bowlby One SC"/>
              </a:defRPr>
            </a:lvl9pPr>
          </a:lstStyle>
          <a:p>
            <a:endParaRPr/>
          </a:p>
        </p:txBody>
      </p:sp>
      <p:sp>
        <p:nvSpPr>
          <p:cNvPr id="923" name="Google Shape;923;p19"/>
          <p:cNvSpPr txBox="1">
            <a:spLocks noGrp="1"/>
          </p:cNvSpPr>
          <p:nvPr>
            <p:ph type="subTitle" idx="1"/>
          </p:nvPr>
        </p:nvSpPr>
        <p:spPr>
          <a:xfrm>
            <a:off x="1188750" y="2027038"/>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7951162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Quote">
  <p:cSld name="1_Quote">
    <p:bg>
      <p:bgPr>
        <a:solidFill>
          <a:schemeClr val="lt1"/>
        </a:solidFill>
        <a:effectLst/>
      </p:bgPr>
    </p:bg>
    <p:spTree>
      <p:nvGrpSpPr>
        <p:cNvPr id="1" name="Shape 870"/>
        <p:cNvGrpSpPr/>
        <p:nvPr/>
      </p:nvGrpSpPr>
      <p:grpSpPr>
        <a:xfrm>
          <a:off x="0" y="0"/>
          <a:ext cx="0" cy="0"/>
          <a:chOff x="0" y="0"/>
          <a:chExt cx="0" cy="0"/>
        </a:xfrm>
      </p:grpSpPr>
      <p:grpSp>
        <p:nvGrpSpPr>
          <p:cNvPr id="871" name="Google Shape;871;p19"/>
          <p:cNvGrpSpPr/>
          <p:nvPr/>
        </p:nvGrpSpPr>
        <p:grpSpPr>
          <a:xfrm>
            <a:off x="-533501" y="-252931"/>
            <a:ext cx="10215719" cy="5673557"/>
            <a:chOff x="-533501" y="-252931"/>
            <a:chExt cx="10215719" cy="5673557"/>
          </a:xfrm>
        </p:grpSpPr>
        <p:grpSp>
          <p:nvGrpSpPr>
            <p:cNvPr id="872" name="Google Shape;872;p19"/>
            <p:cNvGrpSpPr/>
            <p:nvPr/>
          </p:nvGrpSpPr>
          <p:grpSpPr>
            <a:xfrm>
              <a:off x="-533501" y="-252931"/>
              <a:ext cx="10215719" cy="5673557"/>
              <a:chOff x="-533501" y="-252931"/>
              <a:chExt cx="10215719" cy="5673557"/>
            </a:xfrm>
          </p:grpSpPr>
          <p:sp>
            <p:nvSpPr>
              <p:cNvPr id="873" name="Google Shape;873;p1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19"/>
              <p:cNvGrpSpPr/>
              <p:nvPr/>
            </p:nvGrpSpPr>
            <p:grpSpPr>
              <a:xfrm>
                <a:off x="-400151" y="4310629"/>
                <a:ext cx="1403273" cy="1109997"/>
                <a:chOff x="2677900" y="3105300"/>
                <a:chExt cx="1079275" cy="853975"/>
              </a:xfrm>
            </p:grpSpPr>
            <p:sp>
              <p:nvSpPr>
                <p:cNvPr id="875" name="Google Shape;875;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1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 name="Google Shape;879;p19"/>
              <p:cNvGrpSpPr/>
              <p:nvPr/>
            </p:nvGrpSpPr>
            <p:grpSpPr>
              <a:xfrm flipH="1">
                <a:off x="7998427" y="4312429"/>
                <a:ext cx="1171303" cy="864842"/>
                <a:chOff x="3375100" y="4079200"/>
                <a:chExt cx="791100" cy="584550"/>
              </a:xfrm>
            </p:grpSpPr>
            <p:sp>
              <p:nvSpPr>
                <p:cNvPr id="880" name="Google Shape;880;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 name="Google Shape;882;p1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 name="Google Shape;883;p19"/>
              <p:cNvGrpSpPr/>
              <p:nvPr/>
            </p:nvGrpSpPr>
            <p:grpSpPr>
              <a:xfrm rot="10800000">
                <a:off x="8145594" y="-252931"/>
                <a:ext cx="1403273" cy="1109997"/>
                <a:chOff x="2677900" y="3105300"/>
                <a:chExt cx="1079275" cy="853975"/>
              </a:xfrm>
            </p:grpSpPr>
            <p:sp>
              <p:nvSpPr>
                <p:cNvPr id="884" name="Google Shape;884;p1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 name="Google Shape;887;p1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19"/>
              <p:cNvGrpSpPr/>
              <p:nvPr/>
            </p:nvGrpSpPr>
            <p:grpSpPr>
              <a:xfrm rot="10800000" flipH="1">
                <a:off x="-21013" y="-9576"/>
                <a:ext cx="1171303" cy="864842"/>
                <a:chOff x="3375100" y="4079200"/>
                <a:chExt cx="791100" cy="584550"/>
              </a:xfrm>
            </p:grpSpPr>
            <p:sp>
              <p:nvSpPr>
                <p:cNvPr id="889" name="Google Shape;889;p1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1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19"/>
          <p:cNvSpPr txBox="1">
            <a:spLocks noGrp="1"/>
          </p:cNvSpPr>
          <p:nvPr>
            <p:ph type="title"/>
          </p:nvPr>
        </p:nvSpPr>
        <p:spPr>
          <a:xfrm>
            <a:off x="2638750" y="3907525"/>
            <a:ext cx="3866400" cy="531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Font typeface="Bowlby One SC"/>
              <a:buNone/>
              <a:defRPr sz="3000">
                <a:latin typeface="Bowlby One SC"/>
                <a:ea typeface="Bowlby One SC"/>
                <a:cs typeface="Bowlby One SC"/>
                <a:sym typeface="Bowlby One SC"/>
              </a:defRPr>
            </a:lvl2pPr>
            <a:lvl3pPr lvl="2" algn="ctr" rtl="0">
              <a:spcBef>
                <a:spcPts val="0"/>
              </a:spcBef>
              <a:spcAft>
                <a:spcPts val="0"/>
              </a:spcAft>
              <a:buSzPts val="3000"/>
              <a:buFont typeface="Bowlby One SC"/>
              <a:buNone/>
              <a:defRPr sz="3000">
                <a:latin typeface="Bowlby One SC"/>
                <a:ea typeface="Bowlby One SC"/>
                <a:cs typeface="Bowlby One SC"/>
                <a:sym typeface="Bowlby One SC"/>
              </a:defRPr>
            </a:lvl3pPr>
            <a:lvl4pPr lvl="3" algn="ctr" rtl="0">
              <a:spcBef>
                <a:spcPts val="0"/>
              </a:spcBef>
              <a:spcAft>
                <a:spcPts val="0"/>
              </a:spcAft>
              <a:buSzPts val="3000"/>
              <a:buFont typeface="Bowlby One SC"/>
              <a:buNone/>
              <a:defRPr sz="3000">
                <a:latin typeface="Bowlby One SC"/>
                <a:ea typeface="Bowlby One SC"/>
                <a:cs typeface="Bowlby One SC"/>
                <a:sym typeface="Bowlby One SC"/>
              </a:defRPr>
            </a:lvl4pPr>
            <a:lvl5pPr lvl="4" algn="ctr" rtl="0">
              <a:spcBef>
                <a:spcPts val="0"/>
              </a:spcBef>
              <a:spcAft>
                <a:spcPts val="0"/>
              </a:spcAft>
              <a:buSzPts val="3000"/>
              <a:buFont typeface="Bowlby One SC"/>
              <a:buNone/>
              <a:defRPr sz="3000">
                <a:latin typeface="Bowlby One SC"/>
                <a:ea typeface="Bowlby One SC"/>
                <a:cs typeface="Bowlby One SC"/>
                <a:sym typeface="Bowlby One SC"/>
              </a:defRPr>
            </a:lvl5pPr>
            <a:lvl6pPr lvl="5" algn="ctr" rtl="0">
              <a:spcBef>
                <a:spcPts val="0"/>
              </a:spcBef>
              <a:spcAft>
                <a:spcPts val="0"/>
              </a:spcAft>
              <a:buSzPts val="3000"/>
              <a:buFont typeface="Bowlby One SC"/>
              <a:buNone/>
              <a:defRPr sz="3000">
                <a:latin typeface="Bowlby One SC"/>
                <a:ea typeface="Bowlby One SC"/>
                <a:cs typeface="Bowlby One SC"/>
                <a:sym typeface="Bowlby One SC"/>
              </a:defRPr>
            </a:lvl6pPr>
            <a:lvl7pPr lvl="6" algn="ctr" rtl="0">
              <a:spcBef>
                <a:spcPts val="0"/>
              </a:spcBef>
              <a:spcAft>
                <a:spcPts val="0"/>
              </a:spcAft>
              <a:buSzPts val="3000"/>
              <a:buFont typeface="Bowlby One SC"/>
              <a:buNone/>
              <a:defRPr sz="3000">
                <a:latin typeface="Bowlby One SC"/>
                <a:ea typeface="Bowlby One SC"/>
                <a:cs typeface="Bowlby One SC"/>
                <a:sym typeface="Bowlby One SC"/>
              </a:defRPr>
            </a:lvl7pPr>
            <a:lvl8pPr lvl="7" algn="ctr" rtl="0">
              <a:spcBef>
                <a:spcPts val="0"/>
              </a:spcBef>
              <a:spcAft>
                <a:spcPts val="0"/>
              </a:spcAft>
              <a:buSzPts val="3000"/>
              <a:buFont typeface="Bowlby One SC"/>
              <a:buNone/>
              <a:defRPr sz="3000">
                <a:latin typeface="Bowlby One SC"/>
                <a:ea typeface="Bowlby One SC"/>
                <a:cs typeface="Bowlby One SC"/>
                <a:sym typeface="Bowlby One SC"/>
              </a:defRPr>
            </a:lvl8pPr>
            <a:lvl9pPr lvl="8" algn="ctr" rtl="0">
              <a:spcBef>
                <a:spcPts val="0"/>
              </a:spcBef>
              <a:spcAft>
                <a:spcPts val="0"/>
              </a:spcAft>
              <a:buSzPts val="3000"/>
              <a:buFont typeface="Bowlby One SC"/>
              <a:buNone/>
              <a:defRPr sz="3000">
                <a:latin typeface="Bowlby One SC"/>
                <a:ea typeface="Bowlby One SC"/>
                <a:cs typeface="Bowlby One SC"/>
                <a:sym typeface="Bowlby One SC"/>
              </a:defRPr>
            </a:lvl9pPr>
          </a:lstStyle>
          <a:p>
            <a:endParaRPr/>
          </a:p>
        </p:txBody>
      </p:sp>
      <p:sp>
        <p:nvSpPr>
          <p:cNvPr id="923" name="Google Shape;923;p19"/>
          <p:cNvSpPr txBox="1">
            <a:spLocks noGrp="1"/>
          </p:cNvSpPr>
          <p:nvPr>
            <p:ph type="subTitle" idx="1"/>
          </p:nvPr>
        </p:nvSpPr>
        <p:spPr>
          <a:xfrm>
            <a:off x="1188750" y="2027038"/>
            <a:ext cx="6766500" cy="1463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148287779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p:cSld name="CUSTOM">
    <p:bg>
      <p:bgPr>
        <a:solidFill>
          <a:schemeClr val="lt1"/>
        </a:solidFill>
        <a:effectLst/>
      </p:bgPr>
    </p:bg>
    <p:spTree>
      <p:nvGrpSpPr>
        <p:cNvPr id="1" name="Shape 924"/>
        <p:cNvGrpSpPr/>
        <p:nvPr/>
      </p:nvGrpSpPr>
      <p:grpSpPr>
        <a:xfrm>
          <a:off x="0" y="0"/>
          <a:ext cx="0" cy="0"/>
          <a:chOff x="0" y="0"/>
          <a:chExt cx="0" cy="0"/>
        </a:xfrm>
      </p:grpSpPr>
      <p:sp>
        <p:nvSpPr>
          <p:cNvPr id="925" name="Google Shape;925;p20"/>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 name="Google Shape;926;p20"/>
          <p:cNvGrpSpPr/>
          <p:nvPr/>
        </p:nvGrpSpPr>
        <p:grpSpPr>
          <a:xfrm flipH="1">
            <a:off x="7706203" y="4012457"/>
            <a:ext cx="1770874" cy="1401031"/>
            <a:chOff x="2677900" y="3105300"/>
            <a:chExt cx="1079275" cy="853975"/>
          </a:xfrm>
        </p:grpSpPr>
        <p:sp>
          <p:nvSpPr>
            <p:cNvPr id="927" name="Google Shape;927;p20"/>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0"/>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0"/>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 name="Google Shape;930;p20"/>
          <p:cNvSpPr txBox="1">
            <a:spLocks noGrp="1"/>
          </p:cNvSpPr>
          <p:nvPr>
            <p:ph type="subTitle" idx="1"/>
          </p:nvPr>
        </p:nvSpPr>
        <p:spPr>
          <a:xfrm>
            <a:off x="720000" y="1385432"/>
            <a:ext cx="1920300" cy="1902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31" name="Google Shape;931;p20"/>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32" name="Google Shape;932;p20"/>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 name="Google Shape;933;p20"/>
          <p:cNvGrpSpPr/>
          <p:nvPr/>
        </p:nvGrpSpPr>
        <p:grpSpPr>
          <a:xfrm>
            <a:off x="88182" y="-104784"/>
            <a:ext cx="521189" cy="914394"/>
            <a:chOff x="3266413" y="556098"/>
            <a:chExt cx="616208" cy="1072728"/>
          </a:xfrm>
        </p:grpSpPr>
        <p:sp>
          <p:nvSpPr>
            <p:cNvPr id="934" name="Google Shape;934;p20"/>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0"/>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0"/>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0"/>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0"/>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0"/>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0"/>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0"/>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0"/>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0"/>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0"/>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0"/>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0"/>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0"/>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0"/>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0"/>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 name="Google Shape;950;p20"/>
          <p:cNvGrpSpPr/>
          <p:nvPr/>
        </p:nvGrpSpPr>
        <p:grpSpPr>
          <a:xfrm rot="10800000">
            <a:off x="167800" y="125075"/>
            <a:ext cx="8801238" cy="4881188"/>
            <a:chOff x="167800" y="125075"/>
            <a:chExt cx="8801238" cy="4881188"/>
          </a:xfrm>
        </p:grpSpPr>
        <p:sp>
          <p:nvSpPr>
            <p:cNvPr id="951" name="Google Shape;951;p20"/>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0"/>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0"/>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0"/>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0"/>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0"/>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0"/>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0"/>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0"/>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0"/>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0"/>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0"/>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0"/>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0"/>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0"/>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0"/>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0"/>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0"/>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0"/>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0"/>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0"/>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0"/>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0"/>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0"/>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0"/>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0"/>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0"/>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0"/>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0"/>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4">
  <p:cSld name="CUSTOM_2">
    <p:bg>
      <p:bgPr>
        <a:solidFill>
          <a:schemeClr val="lt1"/>
        </a:solidFill>
        <a:effectLst/>
      </p:bgPr>
    </p:bg>
    <p:spTree>
      <p:nvGrpSpPr>
        <p:cNvPr id="1" name="Shape 980"/>
        <p:cNvGrpSpPr/>
        <p:nvPr/>
      </p:nvGrpSpPr>
      <p:grpSpPr>
        <a:xfrm>
          <a:off x="0" y="0"/>
          <a:ext cx="0" cy="0"/>
          <a:chOff x="0" y="0"/>
          <a:chExt cx="0" cy="0"/>
        </a:xfrm>
      </p:grpSpPr>
      <p:sp>
        <p:nvSpPr>
          <p:cNvPr id="981" name="Google Shape;981;p21"/>
          <p:cNvSpPr txBox="1">
            <a:spLocks noGrp="1"/>
          </p:cNvSpPr>
          <p:nvPr>
            <p:ph type="subTitle" idx="1"/>
          </p:nvPr>
        </p:nvSpPr>
        <p:spPr>
          <a:xfrm>
            <a:off x="5680800" y="1894650"/>
            <a:ext cx="2743200" cy="1371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82" name="Google Shape;982;p21"/>
          <p:cNvSpPr txBox="1">
            <a:spLocks noGrp="1"/>
          </p:cNvSpPr>
          <p:nvPr>
            <p:ph type="title"/>
          </p:nvPr>
        </p:nvSpPr>
        <p:spPr>
          <a:xfrm>
            <a:off x="4953000" y="454100"/>
            <a:ext cx="3471000" cy="914400"/>
          </a:xfrm>
          <a:prstGeom prst="rect">
            <a:avLst/>
          </a:prstGeom>
        </p:spPr>
        <p:txBody>
          <a:bodyPr spcFirstLastPara="1" wrap="square" lIns="0" tIns="0" rIns="0" bIns="0" anchor="t" anchorCtr="0">
            <a:noAutofit/>
          </a:bodyPr>
          <a:lstStyle>
            <a:lvl1pPr lvl="0" algn="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83" name="Google Shape;983;p21"/>
          <p:cNvSpPr/>
          <p:nvPr/>
        </p:nvSpPr>
        <p:spPr>
          <a:xfrm>
            <a:off x="8195400"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21"/>
          <p:cNvGrpSpPr/>
          <p:nvPr/>
        </p:nvGrpSpPr>
        <p:grpSpPr>
          <a:xfrm>
            <a:off x="8552671" y="-104784"/>
            <a:ext cx="521189" cy="914394"/>
            <a:chOff x="3266413" y="556098"/>
            <a:chExt cx="616208" cy="1072728"/>
          </a:xfrm>
        </p:grpSpPr>
        <p:sp>
          <p:nvSpPr>
            <p:cNvPr id="985" name="Google Shape;985;p21"/>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1"/>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1"/>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1"/>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1"/>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1"/>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1"/>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1"/>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1"/>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1"/>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1"/>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1"/>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1"/>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1"/>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1"/>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1"/>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 name="Google Shape;1001;p21"/>
          <p:cNvGrpSpPr/>
          <p:nvPr/>
        </p:nvGrpSpPr>
        <p:grpSpPr>
          <a:xfrm rot="10800000" flipH="1">
            <a:off x="167800" y="125075"/>
            <a:ext cx="8801238" cy="4881188"/>
            <a:chOff x="167800" y="125075"/>
            <a:chExt cx="8801238" cy="4881188"/>
          </a:xfrm>
        </p:grpSpPr>
        <p:sp>
          <p:nvSpPr>
            <p:cNvPr id="1002" name="Google Shape;1002;p21"/>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1"/>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1"/>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1"/>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1"/>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1"/>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1"/>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1"/>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1"/>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1"/>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1"/>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1"/>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1"/>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1"/>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1"/>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1"/>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1"/>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1"/>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1"/>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1"/>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1"/>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1"/>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1"/>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1"/>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1"/>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1"/>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1"/>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1"/>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1"/>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 name="Google Shape;1031;p21"/>
          <p:cNvSpPr/>
          <p:nvPr/>
        </p:nvSpPr>
        <p:spPr>
          <a:xfrm rot="10800000" flipH="1">
            <a:off x="-28123" y="3266243"/>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 name="Google Shape;1032;p21"/>
          <p:cNvGrpSpPr/>
          <p:nvPr/>
        </p:nvGrpSpPr>
        <p:grpSpPr>
          <a:xfrm>
            <a:off x="-361201" y="4012457"/>
            <a:ext cx="1770874" cy="1401031"/>
            <a:chOff x="2677900" y="3105300"/>
            <a:chExt cx="1079275" cy="853975"/>
          </a:xfrm>
        </p:grpSpPr>
        <p:sp>
          <p:nvSpPr>
            <p:cNvPr id="1033" name="Google Shape;1033;p2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5">
  <p:cSld name="CUSTOM_2_1">
    <p:bg>
      <p:bgPr>
        <a:solidFill>
          <a:schemeClr val="lt1"/>
        </a:solidFill>
        <a:effectLst/>
      </p:bgPr>
    </p:bg>
    <p:spTree>
      <p:nvGrpSpPr>
        <p:cNvPr id="1" name="Shape 1036"/>
        <p:cNvGrpSpPr/>
        <p:nvPr/>
      </p:nvGrpSpPr>
      <p:grpSpPr>
        <a:xfrm>
          <a:off x="0" y="0"/>
          <a:ext cx="0" cy="0"/>
          <a:chOff x="0" y="0"/>
          <a:chExt cx="0" cy="0"/>
        </a:xfrm>
      </p:grpSpPr>
      <p:sp>
        <p:nvSpPr>
          <p:cNvPr id="1037" name="Google Shape;1037;p22"/>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 name="Google Shape;1038;p22"/>
          <p:cNvGrpSpPr/>
          <p:nvPr/>
        </p:nvGrpSpPr>
        <p:grpSpPr>
          <a:xfrm flipH="1">
            <a:off x="7706203" y="4012457"/>
            <a:ext cx="1770874" cy="1401031"/>
            <a:chOff x="2677900" y="3105300"/>
            <a:chExt cx="1079275" cy="853975"/>
          </a:xfrm>
        </p:grpSpPr>
        <p:sp>
          <p:nvSpPr>
            <p:cNvPr id="1039" name="Google Shape;1039;p22"/>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22"/>
          <p:cNvGrpSpPr/>
          <p:nvPr/>
        </p:nvGrpSpPr>
        <p:grpSpPr>
          <a:xfrm rot="10800000">
            <a:off x="167800" y="125075"/>
            <a:ext cx="8801238" cy="4881188"/>
            <a:chOff x="167800" y="125075"/>
            <a:chExt cx="8801238" cy="4881188"/>
          </a:xfrm>
        </p:grpSpPr>
        <p:sp>
          <p:nvSpPr>
            <p:cNvPr id="1043" name="Google Shape;1043;p22"/>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 name="Google Shape;1072;p22"/>
          <p:cNvSpPr txBox="1">
            <a:spLocks noGrp="1"/>
          </p:cNvSpPr>
          <p:nvPr>
            <p:ph type="subTitle" idx="1"/>
          </p:nvPr>
        </p:nvSpPr>
        <p:spPr>
          <a:xfrm>
            <a:off x="720000" y="3872100"/>
            <a:ext cx="5486400" cy="73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3" name="Google Shape;1073;p22"/>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74" name="Google Shape;1074;p22"/>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 name="Google Shape;1075;p22"/>
          <p:cNvGrpSpPr/>
          <p:nvPr/>
        </p:nvGrpSpPr>
        <p:grpSpPr>
          <a:xfrm>
            <a:off x="88182" y="-104784"/>
            <a:ext cx="521189" cy="914394"/>
            <a:chOff x="3266413" y="556098"/>
            <a:chExt cx="616208" cy="1072728"/>
          </a:xfrm>
        </p:grpSpPr>
        <p:sp>
          <p:nvSpPr>
            <p:cNvPr id="1076" name="Google Shape;1076;p22"/>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1">
  <p:cSld name="CUSTOM_1">
    <p:bg>
      <p:bgPr>
        <a:solidFill>
          <a:schemeClr val="lt1"/>
        </a:solidFill>
        <a:effectLst/>
      </p:bgPr>
    </p:bg>
    <p:spTree>
      <p:nvGrpSpPr>
        <p:cNvPr id="1" name="Shape 1092"/>
        <p:cNvGrpSpPr/>
        <p:nvPr/>
      </p:nvGrpSpPr>
      <p:grpSpPr>
        <a:xfrm>
          <a:off x="0" y="0"/>
          <a:ext cx="0" cy="0"/>
          <a:chOff x="0" y="0"/>
          <a:chExt cx="0" cy="0"/>
        </a:xfrm>
      </p:grpSpPr>
      <p:sp>
        <p:nvSpPr>
          <p:cNvPr id="1093" name="Google Shape;1093;p23"/>
          <p:cNvSpPr txBox="1">
            <a:spLocks noGrp="1"/>
          </p:cNvSpPr>
          <p:nvPr>
            <p:ph type="subTitle" idx="1"/>
          </p:nvPr>
        </p:nvSpPr>
        <p:spPr>
          <a:xfrm>
            <a:off x="2143050" y="4146300"/>
            <a:ext cx="4857900" cy="45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94" name="Google Shape;1094;p23"/>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95" name="Google Shape;1095;p23"/>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 name="Google Shape;1096;p23"/>
          <p:cNvGrpSpPr/>
          <p:nvPr/>
        </p:nvGrpSpPr>
        <p:grpSpPr>
          <a:xfrm>
            <a:off x="88182" y="-104784"/>
            <a:ext cx="521189" cy="914394"/>
            <a:chOff x="3266413" y="556098"/>
            <a:chExt cx="616208" cy="1072728"/>
          </a:xfrm>
        </p:grpSpPr>
        <p:sp>
          <p:nvSpPr>
            <p:cNvPr id="1097" name="Google Shape;1097;p23"/>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3"/>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3"/>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3"/>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3"/>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3"/>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3"/>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3"/>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3"/>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3"/>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3"/>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3"/>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3"/>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3"/>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3"/>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3"/>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23"/>
          <p:cNvGrpSpPr/>
          <p:nvPr/>
        </p:nvGrpSpPr>
        <p:grpSpPr>
          <a:xfrm>
            <a:off x="167800" y="125075"/>
            <a:ext cx="8704475" cy="4881188"/>
            <a:chOff x="167800" y="125075"/>
            <a:chExt cx="8704475" cy="4881188"/>
          </a:xfrm>
        </p:grpSpPr>
        <p:sp>
          <p:nvSpPr>
            <p:cNvPr id="1114" name="Google Shape;1114;p23"/>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3"/>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3"/>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3"/>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3"/>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3"/>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3"/>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3"/>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3"/>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3"/>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3"/>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3"/>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3"/>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3"/>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3"/>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3"/>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3"/>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3"/>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3"/>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3"/>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3"/>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3"/>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3"/>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3"/>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3"/>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3"/>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3"/>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2">
  <p:cSld name="CUSTOM_1_1">
    <p:bg>
      <p:bgPr>
        <a:solidFill>
          <a:schemeClr val="lt1"/>
        </a:solidFill>
        <a:effectLst/>
      </p:bgPr>
    </p:bg>
    <p:spTree>
      <p:nvGrpSpPr>
        <p:cNvPr id="1" name="Shape 1141"/>
        <p:cNvGrpSpPr/>
        <p:nvPr/>
      </p:nvGrpSpPr>
      <p:grpSpPr>
        <a:xfrm>
          <a:off x="0" y="0"/>
          <a:ext cx="0" cy="0"/>
          <a:chOff x="0" y="0"/>
          <a:chExt cx="0" cy="0"/>
        </a:xfrm>
      </p:grpSpPr>
      <p:sp>
        <p:nvSpPr>
          <p:cNvPr id="1142" name="Google Shape;1142;p24"/>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 name="Google Shape;1143;p24"/>
          <p:cNvGrpSpPr/>
          <p:nvPr/>
        </p:nvGrpSpPr>
        <p:grpSpPr>
          <a:xfrm flipH="1">
            <a:off x="7706203" y="4012457"/>
            <a:ext cx="1770874" cy="1401031"/>
            <a:chOff x="2677900" y="3105300"/>
            <a:chExt cx="1079275" cy="853975"/>
          </a:xfrm>
        </p:grpSpPr>
        <p:sp>
          <p:nvSpPr>
            <p:cNvPr id="1144" name="Google Shape;1144;p24"/>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4"/>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4"/>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24"/>
          <p:cNvGrpSpPr/>
          <p:nvPr/>
        </p:nvGrpSpPr>
        <p:grpSpPr>
          <a:xfrm rot="10800000">
            <a:off x="167800" y="125075"/>
            <a:ext cx="8801238" cy="4881188"/>
            <a:chOff x="167800" y="125075"/>
            <a:chExt cx="8801238" cy="4881188"/>
          </a:xfrm>
        </p:grpSpPr>
        <p:sp>
          <p:nvSpPr>
            <p:cNvPr id="1148" name="Google Shape;1148;p24"/>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4"/>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4"/>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4"/>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4"/>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4"/>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4"/>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4"/>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4"/>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4"/>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4"/>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4"/>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4"/>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4"/>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4"/>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4"/>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4"/>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4"/>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4"/>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4"/>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4"/>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4"/>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4"/>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4"/>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4"/>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4"/>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4"/>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4"/>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4"/>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 name="Google Shape;1177;p24"/>
          <p:cNvSpPr txBox="1">
            <a:spLocks noGrp="1"/>
          </p:cNvSpPr>
          <p:nvPr>
            <p:ph type="subTitle" idx="1"/>
          </p:nvPr>
        </p:nvSpPr>
        <p:spPr>
          <a:xfrm>
            <a:off x="720000" y="2310350"/>
            <a:ext cx="2560200" cy="91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8" name="Google Shape;1178;p24"/>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79" name="Google Shape;1179;p24"/>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 name="Google Shape;1180;p24"/>
          <p:cNvGrpSpPr/>
          <p:nvPr/>
        </p:nvGrpSpPr>
        <p:grpSpPr>
          <a:xfrm>
            <a:off x="88182" y="-104784"/>
            <a:ext cx="521189" cy="914394"/>
            <a:chOff x="3266413" y="556098"/>
            <a:chExt cx="616208" cy="1072728"/>
          </a:xfrm>
        </p:grpSpPr>
        <p:sp>
          <p:nvSpPr>
            <p:cNvPr id="1181" name="Google Shape;1181;p24"/>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4"/>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4"/>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4"/>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4"/>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4"/>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4"/>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4"/>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4"/>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4"/>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4"/>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4"/>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4"/>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4"/>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4"/>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4"/>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ext 3">
  <p:cSld name="CUSTOM_1_1_1">
    <p:bg>
      <p:bgPr>
        <a:solidFill>
          <a:schemeClr val="lt1"/>
        </a:solidFill>
        <a:effectLst/>
      </p:bgPr>
    </p:bg>
    <p:spTree>
      <p:nvGrpSpPr>
        <p:cNvPr id="1" name="Shape 1197"/>
        <p:cNvGrpSpPr/>
        <p:nvPr/>
      </p:nvGrpSpPr>
      <p:grpSpPr>
        <a:xfrm>
          <a:off x="0" y="0"/>
          <a:ext cx="0" cy="0"/>
          <a:chOff x="0" y="0"/>
          <a:chExt cx="0" cy="0"/>
        </a:xfrm>
      </p:grpSpPr>
      <p:sp>
        <p:nvSpPr>
          <p:cNvPr id="1198" name="Google Shape;1198;p25"/>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 name="Google Shape;1199;p25"/>
          <p:cNvGrpSpPr/>
          <p:nvPr/>
        </p:nvGrpSpPr>
        <p:grpSpPr>
          <a:xfrm flipH="1">
            <a:off x="7706203" y="4012457"/>
            <a:ext cx="1770874" cy="1401031"/>
            <a:chOff x="2677900" y="3105300"/>
            <a:chExt cx="1079275" cy="853975"/>
          </a:xfrm>
        </p:grpSpPr>
        <p:sp>
          <p:nvSpPr>
            <p:cNvPr id="1200" name="Google Shape;1200;p25"/>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5"/>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5"/>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25"/>
          <p:cNvGrpSpPr/>
          <p:nvPr/>
        </p:nvGrpSpPr>
        <p:grpSpPr>
          <a:xfrm rot="10800000">
            <a:off x="167800" y="125075"/>
            <a:ext cx="8801238" cy="4827113"/>
            <a:chOff x="167800" y="179150"/>
            <a:chExt cx="8801238" cy="4827113"/>
          </a:xfrm>
        </p:grpSpPr>
        <p:sp>
          <p:nvSpPr>
            <p:cNvPr id="1204" name="Google Shape;1204;p2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5"/>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5"/>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5"/>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25"/>
          <p:cNvSpPr txBox="1">
            <a:spLocks noGrp="1"/>
          </p:cNvSpPr>
          <p:nvPr>
            <p:ph type="subTitle" idx="1"/>
          </p:nvPr>
        </p:nvSpPr>
        <p:spPr>
          <a:xfrm>
            <a:off x="4572000" y="2114550"/>
            <a:ext cx="2560200" cy="91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30" name="Google Shape;1230;p25"/>
          <p:cNvSpPr txBox="1">
            <a:spLocks noGrp="1"/>
          </p:cNvSpPr>
          <p:nvPr>
            <p:ph type="title"/>
          </p:nvPr>
        </p:nvSpPr>
        <p:spPr>
          <a:xfrm>
            <a:off x="4572000" y="454089"/>
            <a:ext cx="3840600" cy="9144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31" name="Google Shape;1231;p25"/>
          <p:cNvSpPr/>
          <p:nvPr/>
        </p:nvSpPr>
        <p:spPr>
          <a:xfrm rot="5400000" flipH="1">
            <a:off x="3108363" y="-4979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 name="Google Shape;1232;p25"/>
          <p:cNvGrpSpPr/>
          <p:nvPr/>
        </p:nvGrpSpPr>
        <p:grpSpPr>
          <a:xfrm>
            <a:off x="3708682" y="-104784"/>
            <a:ext cx="521189" cy="914394"/>
            <a:chOff x="3266413" y="556098"/>
            <a:chExt cx="616208" cy="1072728"/>
          </a:xfrm>
        </p:grpSpPr>
        <p:sp>
          <p:nvSpPr>
            <p:cNvPr id="1233" name="Google Shape;1233;p2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25"/>
          <p:cNvGrpSpPr/>
          <p:nvPr/>
        </p:nvGrpSpPr>
        <p:grpSpPr>
          <a:xfrm>
            <a:off x="-223088" y="3426718"/>
            <a:ext cx="2380204" cy="2139170"/>
            <a:chOff x="-223088" y="3426718"/>
            <a:chExt cx="2380204" cy="2139170"/>
          </a:xfrm>
        </p:grpSpPr>
        <p:sp>
          <p:nvSpPr>
            <p:cNvPr id="1250" name="Google Shape;1250;p25"/>
            <p:cNvSpPr/>
            <p:nvPr/>
          </p:nvSpPr>
          <p:spPr>
            <a:xfrm rot="10800000" flipH="1">
              <a:off x="-42411" y="34267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 name="Google Shape;1251;p25"/>
            <p:cNvGrpSpPr/>
            <p:nvPr/>
          </p:nvGrpSpPr>
          <p:grpSpPr>
            <a:xfrm>
              <a:off x="-223088" y="4164857"/>
              <a:ext cx="1770874" cy="1401031"/>
              <a:chOff x="2677900" y="3105300"/>
              <a:chExt cx="1079275" cy="853975"/>
            </a:xfrm>
          </p:grpSpPr>
          <p:sp>
            <p:nvSpPr>
              <p:cNvPr id="1252" name="Google Shape;1252;p25"/>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5"/>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5"/>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hree columns">
  <p:cSld name="BLANK_1_1_1_2">
    <p:bg>
      <p:bgPr>
        <a:solidFill>
          <a:schemeClr val="lt1"/>
        </a:solidFill>
        <a:effectLst/>
      </p:bgPr>
    </p:bg>
    <p:spTree>
      <p:nvGrpSpPr>
        <p:cNvPr id="1" name="Shape 1255"/>
        <p:cNvGrpSpPr/>
        <p:nvPr/>
      </p:nvGrpSpPr>
      <p:grpSpPr>
        <a:xfrm>
          <a:off x="0" y="0"/>
          <a:ext cx="0" cy="0"/>
          <a:chOff x="0" y="0"/>
          <a:chExt cx="0" cy="0"/>
        </a:xfrm>
      </p:grpSpPr>
      <p:sp>
        <p:nvSpPr>
          <p:cNvPr id="1256" name="Google Shape;1256;p26"/>
          <p:cNvSpPr txBox="1">
            <a:spLocks noGrp="1"/>
          </p:cNvSpPr>
          <p:nvPr>
            <p:ph type="title"/>
          </p:nvPr>
        </p:nvSpPr>
        <p:spPr>
          <a:xfrm>
            <a:off x="720000" y="2571738"/>
            <a:ext cx="23364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Font typeface="Bowlby One SC"/>
              <a:buNone/>
              <a:defRPr sz="2500">
                <a:latin typeface="Bowlby One SC"/>
                <a:ea typeface="Bowlby One SC"/>
                <a:cs typeface="Bowlby One SC"/>
                <a:sym typeface="Bowlby One SC"/>
              </a:defRPr>
            </a:lvl2pPr>
            <a:lvl3pPr lvl="2" algn="ctr" rtl="0">
              <a:spcBef>
                <a:spcPts val="0"/>
              </a:spcBef>
              <a:spcAft>
                <a:spcPts val="0"/>
              </a:spcAft>
              <a:buSzPts val="2500"/>
              <a:buFont typeface="Bowlby One SC"/>
              <a:buNone/>
              <a:defRPr sz="2500">
                <a:latin typeface="Bowlby One SC"/>
                <a:ea typeface="Bowlby One SC"/>
                <a:cs typeface="Bowlby One SC"/>
                <a:sym typeface="Bowlby One SC"/>
              </a:defRPr>
            </a:lvl3pPr>
            <a:lvl4pPr lvl="3" algn="ctr" rtl="0">
              <a:spcBef>
                <a:spcPts val="0"/>
              </a:spcBef>
              <a:spcAft>
                <a:spcPts val="0"/>
              </a:spcAft>
              <a:buSzPts val="2500"/>
              <a:buFont typeface="Bowlby One SC"/>
              <a:buNone/>
              <a:defRPr sz="2500">
                <a:latin typeface="Bowlby One SC"/>
                <a:ea typeface="Bowlby One SC"/>
                <a:cs typeface="Bowlby One SC"/>
                <a:sym typeface="Bowlby One SC"/>
              </a:defRPr>
            </a:lvl4pPr>
            <a:lvl5pPr lvl="4" algn="ctr" rtl="0">
              <a:spcBef>
                <a:spcPts val="0"/>
              </a:spcBef>
              <a:spcAft>
                <a:spcPts val="0"/>
              </a:spcAft>
              <a:buSzPts val="2500"/>
              <a:buFont typeface="Bowlby One SC"/>
              <a:buNone/>
              <a:defRPr sz="2500">
                <a:latin typeface="Bowlby One SC"/>
                <a:ea typeface="Bowlby One SC"/>
                <a:cs typeface="Bowlby One SC"/>
                <a:sym typeface="Bowlby One SC"/>
              </a:defRPr>
            </a:lvl5pPr>
            <a:lvl6pPr lvl="5" algn="ctr" rtl="0">
              <a:spcBef>
                <a:spcPts val="0"/>
              </a:spcBef>
              <a:spcAft>
                <a:spcPts val="0"/>
              </a:spcAft>
              <a:buSzPts val="2500"/>
              <a:buFont typeface="Bowlby One SC"/>
              <a:buNone/>
              <a:defRPr sz="2500">
                <a:latin typeface="Bowlby One SC"/>
                <a:ea typeface="Bowlby One SC"/>
                <a:cs typeface="Bowlby One SC"/>
                <a:sym typeface="Bowlby One SC"/>
              </a:defRPr>
            </a:lvl6pPr>
            <a:lvl7pPr lvl="6" algn="ctr" rtl="0">
              <a:spcBef>
                <a:spcPts val="0"/>
              </a:spcBef>
              <a:spcAft>
                <a:spcPts val="0"/>
              </a:spcAft>
              <a:buSzPts val="2500"/>
              <a:buFont typeface="Bowlby One SC"/>
              <a:buNone/>
              <a:defRPr sz="2500">
                <a:latin typeface="Bowlby One SC"/>
                <a:ea typeface="Bowlby One SC"/>
                <a:cs typeface="Bowlby One SC"/>
                <a:sym typeface="Bowlby One SC"/>
              </a:defRPr>
            </a:lvl7pPr>
            <a:lvl8pPr lvl="7" algn="ctr" rtl="0">
              <a:spcBef>
                <a:spcPts val="0"/>
              </a:spcBef>
              <a:spcAft>
                <a:spcPts val="0"/>
              </a:spcAft>
              <a:buSzPts val="2500"/>
              <a:buFont typeface="Bowlby One SC"/>
              <a:buNone/>
              <a:defRPr sz="2500">
                <a:latin typeface="Bowlby One SC"/>
                <a:ea typeface="Bowlby One SC"/>
                <a:cs typeface="Bowlby One SC"/>
                <a:sym typeface="Bowlby One SC"/>
              </a:defRPr>
            </a:lvl8pPr>
            <a:lvl9pPr lvl="8" algn="ctr" rtl="0">
              <a:spcBef>
                <a:spcPts val="0"/>
              </a:spcBef>
              <a:spcAft>
                <a:spcPts val="0"/>
              </a:spcAft>
              <a:buSzPts val="2500"/>
              <a:buFont typeface="Bowlby One SC"/>
              <a:buNone/>
              <a:defRPr sz="2500">
                <a:latin typeface="Bowlby One SC"/>
                <a:ea typeface="Bowlby One SC"/>
                <a:cs typeface="Bowlby One SC"/>
                <a:sym typeface="Bowlby One SC"/>
              </a:defRPr>
            </a:lvl9pPr>
          </a:lstStyle>
          <a:p>
            <a:endParaRPr/>
          </a:p>
        </p:txBody>
      </p:sp>
      <p:sp>
        <p:nvSpPr>
          <p:cNvPr id="1257" name="Google Shape;1257;p26"/>
          <p:cNvSpPr txBox="1">
            <a:spLocks noGrp="1"/>
          </p:cNvSpPr>
          <p:nvPr>
            <p:ph type="subTitle" idx="1"/>
          </p:nvPr>
        </p:nvSpPr>
        <p:spPr>
          <a:xfrm>
            <a:off x="720000" y="30289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8" name="Google Shape;1258;p26"/>
          <p:cNvSpPr txBox="1">
            <a:spLocks noGrp="1"/>
          </p:cNvSpPr>
          <p:nvPr>
            <p:ph type="title" idx="2"/>
          </p:nvPr>
        </p:nvSpPr>
        <p:spPr>
          <a:xfrm>
            <a:off x="3403800" y="2571738"/>
            <a:ext cx="23364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Font typeface="Bowlby One SC"/>
              <a:buNone/>
              <a:defRPr sz="2500">
                <a:latin typeface="Bowlby One SC"/>
                <a:ea typeface="Bowlby One SC"/>
                <a:cs typeface="Bowlby One SC"/>
                <a:sym typeface="Bowlby One SC"/>
              </a:defRPr>
            </a:lvl2pPr>
            <a:lvl3pPr lvl="2" algn="ctr" rtl="0">
              <a:spcBef>
                <a:spcPts val="0"/>
              </a:spcBef>
              <a:spcAft>
                <a:spcPts val="0"/>
              </a:spcAft>
              <a:buSzPts val="2500"/>
              <a:buFont typeface="Bowlby One SC"/>
              <a:buNone/>
              <a:defRPr sz="2500">
                <a:latin typeface="Bowlby One SC"/>
                <a:ea typeface="Bowlby One SC"/>
                <a:cs typeface="Bowlby One SC"/>
                <a:sym typeface="Bowlby One SC"/>
              </a:defRPr>
            </a:lvl3pPr>
            <a:lvl4pPr lvl="3" algn="ctr" rtl="0">
              <a:spcBef>
                <a:spcPts val="0"/>
              </a:spcBef>
              <a:spcAft>
                <a:spcPts val="0"/>
              </a:spcAft>
              <a:buSzPts val="2500"/>
              <a:buFont typeface="Bowlby One SC"/>
              <a:buNone/>
              <a:defRPr sz="2500">
                <a:latin typeface="Bowlby One SC"/>
                <a:ea typeface="Bowlby One SC"/>
                <a:cs typeface="Bowlby One SC"/>
                <a:sym typeface="Bowlby One SC"/>
              </a:defRPr>
            </a:lvl4pPr>
            <a:lvl5pPr lvl="4" algn="ctr" rtl="0">
              <a:spcBef>
                <a:spcPts val="0"/>
              </a:spcBef>
              <a:spcAft>
                <a:spcPts val="0"/>
              </a:spcAft>
              <a:buSzPts val="2500"/>
              <a:buFont typeface="Bowlby One SC"/>
              <a:buNone/>
              <a:defRPr sz="2500">
                <a:latin typeface="Bowlby One SC"/>
                <a:ea typeface="Bowlby One SC"/>
                <a:cs typeface="Bowlby One SC"/>
                <a:sym typeface="Bowlby One SC"/>
              </a:defRPr>
            </a:lvl5pPr>
            <a:lvl6pPr lvl="5" algn="ctr" rtl="0">
              <a:spcBef>
                <a:spcPts val="0"/>
              </a:spcBef>
              <a:spcAft>
                <a:spcPts val="0"/>
              </a:spcAft>
              <a:buSzPts val="2500"/>
              <a:buFont typeface="Bowlby One SC"/>
              <a:buNone/>
              <a:defRPr sz="2500">
                <a:latin typeface="Bowlby One SC"/>
                <a:ea typeface="Bowlby One SC"/>
                <a:cs typeface="Bowlby One SC"/>
                <a:sym typeface="Bowlby One SC"/>
              </a:defRPr>
            </a:lvl6pPr>
            <a:lvl7pPr lvl="6" algn="ctr" rtl="0">
              <a:spcBef>
                <a:spcPts val="0"/>
              </a:spcBef>
              <a:spcAft>
                <a:spcPts val="0"/>
              </a:spcAft>
              <a:buSzPts val="2500"/>
              <a:buFont typeface="Bowlby One SC"/>
              <a:buNone/>
              <a:defRPr sz="2500">
                <a:latin typeface="Bowlby One SC"/>
                <a:ea typeface="Bowlby One SC"/>
                <a:cs typeface="Bowlby One SC"/>
                <a:sym typeface="Bowlby One SC"/>
              </a:defRPr>
            </a:lvl7pPr>
            <a:lvl8pPr lvl="7" algn="ctr" rtl="0">
              <a:spcBef>
                <a:spcPts val="0"/>
              </a:spcBef>
              <a:spcAft>
                <a:spcPts val="0"/>
              </a:spcAft>
              <a:buSzPts val="2500"/>
              <a:buFont typeface="Bowlby One SC"/>
              <a:buNone/>
              <a:defRPr sz="2500">
                <a:latin typeface="Bowlby One SC"/>
                <a:ea typeface="Bowlby One SC"/>
                <a:cs typeface="Bowlby One SC"/>
                <a:sym typeface="Bowlby One SC"/>
              </a:defRPr>
            </a:lvl8pPr>
            <a:lvl9pPr lvl="8" algn="ctr" rtl="0">
              <a:spcBef>
                <a:spcPts val="0"/>
              </a:spcBef>
              <a:spcAft>
                <a:spcPts val="0"/>
              </a:spcAft>
              <a:buSzPts val="2500"/>
              <a:buFont typeface="Bowlby One SC"/>
              <a:buNone/>
              <a:defRPr sz="2500">
                <a:latin typeface="Bowlby One SC"/>
                <a:ea typeface="Bowlby One SC"/>
                <a:cs typeface="Bowlby One SC"/>
                <a:sym typeface="Bowlby One SC"/>
              </a:defRPr>
            </a:lvl9pPr>
          </a:lstStyle>
          <a:p>
            <a:endParaRPr/>
          </a:p>
        </p:txBody>
      </p:sp>
      <p:sp>
        <p:nvSpPr>
          <p:cNvPr id="1259" name="Google Shape;1259;p26"/>
          <p:cNvSpPr txBox="1">
            <a:spLocks noGrp="1"/>
          </p:cNvSpPr>
          <p:nvPr>
            <p:ph type="subTitle" idx="3"/>
          </p:nvPr>
        </p:nvSpPr>
        <p:spPr>
          <a:xfrm>
            <a:off x="3403800" y="30289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0" name="Google Shape;1260;p26"/>
          <p:cNvSpPr txBox="1">
            <a:spLocks noGrp="1"/>
          </p:cNvSpPr>
          <p:nvPr>
            <p:ph type="title" idx="4"/>
          </p:nvPr>
        </p:nvSpPr>
        <p:spPr>
          <a:xfrm>
            <a:off x="6087600" y="2571738"/>
            <a:ext cx="23364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Font typeface="Bowlby One SC"/>
              <a:buNone/>
              <a:defRPr sz="2500">
                <a:latin typeface="Bowlby One SC"/>
                <a:ea typeface="Bowlby One SC"/>
                <a:cs typeface="Bowlby One SC"/>
                <a:sym typeface="Bowlby One SC"/>
              </a:defRPr>
            </a:lvl2pPr>
            <a:lvl3pPr lvl="2" algn="ctr" rtl="0">
              <a:spcBef>
                <a:spcPts val="0"/>
              </a:spcBef>
              <a:spcAft>
                <a:spcPts val="0"/>
              </a:spcAft>
              <a:buSzPts val="2500"/>
              <a:buFont typeface="Bowlby One SC"/>
              <a:buNone/>
              <a:defRPr sz="2500">
                <a:latin typeface="Bowlby One SC"/>
                <a:ea typeface="Bowlby One SC"/>
                <a:cs typeface="Bowlby One SC"/>
                <a:sym typeface="Bowlby One SC"/>
              </a:defRPr>
            </a:lvl3pPr>
            <a:lvl4pPr lvl="3" algn="ctr" rtl="0">
              <a:spcBef>
                <a:spcPts val="0"/>
              </a:spcBef>
              <a:spcAft>
                <a:spcPts val="0"/>
              </a:spcAft>
              <a:buSzPts val="2500"/>
              <a:buFont typeface="Bowlby One SC"/>
              <a:buNone/>
              <a:defRPr sz="2500">
                <a:latin typeface="Bowlby One SC"/>
                <a:ea typeface="Bowlby One SC"/>
                <a:cs typeface="Bowlby One SC"/>
                <a:sym typeface="Bowlby One SC"/>
              </a:defRPr>
            </a:lvl4pPr>
            <a:lvl5pPr lvl="4" algn="ctr" rtl="0">
              <a:spcBef>
                <a:spcPts val="0"/>
              </a:spcBef>
              <a:spcAft>
                <a:spcPts val="0"/>
              </a:spcAft>
              <a:buSzPts val="2500"/>
              <a:buFont typeface="Bowlby One SC"/>
              <a:buNone/>
              <a:defRPr sz="2500">
                <a:latin typeface="Bowlby One SC"/>
                <a:ea typeface="Bowlby One SC"/>
                <a:cs typeface="Bowlby One SC"/>
                <a:sym typeface="Bowlby One SC"/>
              </a:defRPr>
            </a:lvl5pPr>
            <a:lvl6pPr lvl="5" algn="ctr" rtl="0">
              <a:spcBef>
                <a:spcPts val="0"/>
              </a:spcBef>
              <a:spcAft>
                <a:spcPts val="0"/>
              </a:spcAft>
              <a:buSzPts val="2500"/>
              <a:buFont typeface="Bowlby One SC"/>
              <a:buNone/>
              <a:defRPr sz="2500">
                <a:latin typeface="Bowlby One SC"/>
                <a:ea typeface="Bowlby One SC"/>
                <a:cs typeface="Bowlby One SC"/>
                <a:sym typeface="Bowlby One SC"/>
              </a:defRPr>
            </a:lvl6pPr>
            <a:lvl7pPr lvl="6" algn="ctr" rtl="0">
              <a:spcBef>
                <a:spcPts val="0"/>
              </a:spcBef>
              <a:spcAft>
                <a:spcPts val="0"/>
              </a:spcAft>
              <a:buSzPts val="2500"/>
              <a:buFont typeface="Bowlby One SC"/>
              <a:buNone/>
              <a:defRPr sz="2500">
                <a:latin typeface="Bowlby One SC"/>
                <a:ea typeface="Bowlby One SC"/>
                <a:cs typeface="Bowlby One SC"/>
                <a:sym typeface="Bowlby One SC"/>
              </a:defRPr>
            </a:lvl7pPr>
            <a:lvl8pPr lvl="7" algn="ctr" rtl="0">
              <a:spcBef>
                <a:spcPts val="0"/>
              </a:spcBef>
              <a:spcAft>
                <a:spcPts val="0"/>
              </a:spcAft>
              <a:buSzPts val="2500"/>
              <a:buFont typeface="Bowlby One SC"/>
              <a:buNone/>
              <a:defRPr sz="2500">
                <a:latin typeface="Bowlby One SC"/>
                <a:ea typeface="Bowlby One SC"/>
                <a:cs typeface="Bowlby One SC"/>
                <a:sym typeface="Bowlby One SC"/>
              </a:defRPr>
            </a:lvl8pPr>
            <a:lvl9pPr lvl="8" algn="ctr" rtl="0">
              <a:spcBef>
                <a:spcPts val="0"/>
              </a:spcBef>
              <a:spcAft>
                <a:spcPts val="0"/>
              </a:spcAft>
              <a:buSzPts val="2500"/>
              <a:buFont typeface="Bowlby One SC"/>
              <a:buNone/>
              <a:defRPr sz="2500">
                <a:latin typeface="Bowlby One SC"/>
                <a:ea typeface="Bowlby One SC"/>
                <a:cs typeface="Bowlby One SC"/>
                <a:sym typeface="Bowlby One SC"/>
              </a:defRPr>
            </a:lvl9pPr>
          </a:lstStyle>
          <a:p>
            <a:endParaRPr/>
          </a:p>
        </p:txBody>
      </p:sp>
      <p:sp>
        <p:nvSpPr>
          <p:cNvPr id="1261" name="Google Shape;1261;p26"/>
          <p:cNvSpPr txBox="1">
            <a:spLocks noGrp="1"/>
          </p:cNvSpPr>
          <p:nvPr>
            <p:ph type="subTitle" idx="5"/>
          </p:nvPr>
        </p:nvSpPr>
        <p:spPr>
          <a:xfrm>
            <a:off x="6087600" y="3028938"/>
            <a:ext cx="23364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2" name="Google Shape;1262;p26"/>
          <p:cNvSpPr txBox="1">
            <a:spLocks noGrp="1"/>
          </p:cNvSpPr>
          <p:nvPr>
            <p:ph type="title" idx="6"/>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63" name="Google Shape;1263;p26"/>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 name="Google Shape;1264;p26"/>
          <p:cNvGrpSpPr/>
          <p:nvPr/>
        </p:nvGrpSpPr>
        <p:grpSpPr>
          <a:xfrm>
            <a:off x="88182" y="-104784"/>
            <a:ext cx="521189" cy="914394"/>
            <a:chOff x="3266413" y="556098"/>
            <a:chExt cx="616208" cy="1072728"/>
          </a:xfrm>
        </p:grpSpPr>
        <p:sp>
          <p:nvSpPr>
            <p:cNvPr id="1265" name="Google Shape;1265;p26"/>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6"/>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6"/>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6"/>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6"/>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6"/>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6"/>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6"/>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6"/>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6"/>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6"/>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6"/>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6"/>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6"/>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6"/>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6"/>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26"/>
          <p:cNvGrpSpPr/>
          <p:nvPr/>
        </p:nvGrpSpPr>
        <p:grpSpPr>
          <a:xfrm>
            <a:off x="167800" y="125075"/>
            <a:ext cx="9016506" cy="5182247"/>
            <a:chOff x="167800" y="125075"/>
            <a:chExt cx="9016506" cy="5182247"/>
          </a:xfrm>
        </p:grpSpPr>
        <p:grpSp>
          <p:nvGrpSpPr>
            <p:cNvPr id="1282" name="Google Shape;1282;p26"/>
            <p:cNvGrpSpPr/>
            <p:nvPr/>
          </p:nvGrpSpPr>
          <p:grpSpPr>
            <a:xfrm rot="10800000">
              <a:off x="167800" y="125075"/>
              <a:ext cx="8801238" cy="4881188"/>
              <a:chOff x="167800" y="125075"/>
              <a:chExt cx="8801238" cy="4881188"/>
            </a:xfrm>
          </p:grpSpPr>
          <p:sp>
            <p:nvSpPr>
              <p:cNvPr id="1283" name="Google Shape;1283;p26"/>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6"/>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6"/>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6"/>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6"/>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6"/>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6"/>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6"/>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6"/>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6"/>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6"/>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6"/>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6"/>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6"/>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6"/>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6"/>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6"/>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6"/>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6"/>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6"/>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6"/>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6"/>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6"/>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6"/>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6"/>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6"/>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6"/>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6"/>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6"/>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6"/>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 name="Google Shape;1313;p26"/>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 name="Google Shape;1314;p26"/>
            <p:cNvGrpSpPr/>
            <p:nvPr/>
          </p:nvGrpSpPr>
          <p:grpSpPr>
            <a:xfrm flipH="1">
              <a:off x="8272528" y="4538535"/>
              <a:ext cx="871634" cy="644116"/>
              <a:chOff x="3375100" y="4079200"/>
              <a:chExt cx="791100" cy="584550"/>
            </a:xfrm>
          </p:grpSpPr>
          <p:sp>
            <p:nvSpPr>
              <p:cNvPr id="1315" name="Google Shape;1315;p26"/>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6"/>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wo columns 2">
  <p:cSld name="BLANK_1_1_1_2_1">
    <p:bg>
      <p:bgPr>
        <a:solidFill>
          <a:schemeClr val="lt1"/>
        </a:solidFill>
        <a:effectLst/>
      </p:bgPr>
    </p:bg>
    <p:spTree>
      <p:nvGrpSpPr>
        <p:cNvPr id="1" name="Shape 1317"/>
        <p:cNvGrpSpPr/>
        <p:nvPr/>
      </p:nvGrpSpPr>
      <p:grpSpPr>
        <a:xfrm>
          <a:off x="0" y="0"/>
          <a:ext cx="0" cy="0"/>
          <a:chOff x="0" y="0"/>
          <a:chExt cx="0" cy="0"/>
        </a:xfrm>
      </p:grpSpPr>
      <p:grpSp>
        <p:nvGrpSpPr>
          <p:cNvPr id="1318" name="Google Shape;1318;p27"/>
          <p:cNvGrpSpPr/>
          <p:nvPr/>
        </p:nvGrpSpPr>
        <p:grpSpPr>
          <a:xfrm>
            <a:off x="-400151" y="-252931"/>
            <a:ext cx="10082369" cy="5673557"/>
            <a:chOff x="-400151" y="-252931"/>
            <a:chExt cx="10082369" cy="5673557"/>
          </a:xfrm>
        </p:grpSpPr>
        <p:grpSp>
          <p:nvGrpSpPr>
            <p:cNvPr id="1319" name="Google Shape;1319;p27"/>
            <p:cNvGrpSpPr/>
            <p:nvPr/>
          </p:nvGrpSpPr>
          <p:grpSpPr>
            <a:xfrm>
              <a:off x="-400151" y="-252931"/>
              <a:ext cx="10082369" cy="5673557"/>
              <a:chOff x="-400151" y="-252931"/>
              <a:chExt cx="10082369" cy="5673557"/>
            </a:xfrm>
          </p:grpSpPr>
          <p:sp>
            <p:nvSpPr>
              <p:cNvPr id="1320" name="Google Shape;1320;p27"/>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 name="Google Shape;1321;p27"/>
              <p:cNvGrpSpPr/>
              <p:nvPr/>
            </p:nvGrpSpPr>
            <p:grpSpPr>
              <a:xfrm>
                <a:off x="-400151" y="4310629"/>
                <a:ext cx="1403273" cy="1109997"/>
                <a:chOff x="2677900" y="3105300"/>
                <a:chExt cx="1079275" cy="853975"/>
              </a:xfrm>
            </p:grpSpPr>
            <p:sp>
              <p:nvSpPr>
                <p:cNvPr id="1322" name="Google Shape;1322;p27"/>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7"/>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7"/>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 name="Google Shape;1325;p27"/>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 name="Google Shape;1326;p27"/>
              <p:cNvGrpSpPr/>
              <p:nvPr/>
            </p:nvGrpSpPr>
            <p:grpSpPr>
              <a:xfrm flipH="1">
                <a:off x="7998427" y="4312429"/>
                <a:ext cx="1171303" cy="864842"/>
                <a:chOff x="3375100" y="4079200"/>
                <a:chExt cx="791100" cy="584550"/>
              </a:xfrm>
            </p:grpSpPr>
            <p:sp>
              <p:nvSpPr>
                <p:cNvPr id="1327" name="Google Shape;1327;p27"/>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7"/>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 name="Google Shape;1329;p27"/>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 name="Google Shape;1330;p27"/>
              <p:cNvGrpSpPr/>
              <p:nvPr/>
            </p:nvGrpSpPr>
            <p:grpSpPr>
              <a:xfrm rot="10800000">
                <a:off x="8145594" y="-252931"/>
                <a:ext cx="1403273" cy="1109997"/>
                <a:chOff x="2677900" y="3105300"/>
                <a:chExt cx="1079275" cy="853975"/>
              </a:xfrm>
            </p:grpSpPr>
            <p:sp>
              <p:nvSpPr>
                <p:cNvPr id="1331" name="Google Shape;1331;p27"/>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7"/>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7"/>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4" name="Google Shape;1334;p27"/>
            <p:cNvGrpSpPr/>
            <p:nvPr/>
          </p:nvGrpSpPr>
          <p:grpSpPr>
            <a:xfrm>
              <a:off x="167800" y="179150"/>
              <a:ext cx="8801238" cy="4827113"/>
              <a:chOff x="167800" y="179150"/>
              <a:chExt cx="8801238" cy="4827113"/>
            </a:xfrm>
          </p:grpSpPr>
          <p:sp>
            <p:nvSpPr>
              <p:cNvPr id="1335" name="Google Shape;1335;p27"/>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7"/>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7"/>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7"/>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7"/>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7"/>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7"/>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7"/>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7"/>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7"/>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7"/>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7"/>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7"/>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7"/>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7"/>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7"/>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7"/>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7"/>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7"/>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7"/>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7"/>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7"/>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7"/>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7"/>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7"/>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7"/>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7"/>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62" name="Google Shape;1362;p27"/>
          <p:cNvSpPr txBox="1">
            <a:spLocks noGrp="1"/>
          </p:cNvSpPr>
          <p:nvPr>
            <p:ph type="title"/>
          </p:nvPr>
        </p:nvSpPr>
        <p:spPr>
          <a:xfrm>
            <a:off x="2348037" y="3597588"/>
            <a:ext cx="2011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63" name="Google Shape;1363;p27"/>
          <p:cNvSpPr txBox="1">
            <a:spLocks noGrp="1"/>
          </p:cNvSpPr>
          <p:nvPr>
            <p:ph type="subTitle" idx="1"/>
          </p:nvPr>
        </p:nvSpPr>
        <p:spPr>
          <a:xfrm>
            <a:off x="2348037" y="4054788"/>
            <a:ext cx="20118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4" name="Google Shape;1364;p27"/>
          <p:cNvSpPr txBox="1">
            <a:spLocks noGrp="1"/>
          </p:cNvSpPr>
          <p:nvPr>
            <p:ph type="title" idx="2"/>
          </p:nvPr>
        </p:nvSpPr>
        <p:spPr>
          <a:xfrm>
            <a:off x="4771398" y="3597588"/>
            <a:ext cx="2011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365" name="Google Shape;1365;p27"/>
          <p:cNvSpPr txBox="1">
            <a:spLocks noGrp="1"/>
          </p:cNvSpPr>
          <p:nvPr>
            <p:ph type="subTitle" idx="3"/>
          </p:nvPr>
        </p:nvSpPr>
        <p:spPr>
          <a:xfrm>
            <a:off x="4771398" y="4054788"/>
            <a:ext cx="2011800" cy="54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6" name="Google Shape;1366;p27"/>
          <p:cNvSpPr txBox="1">
            <a:spLocks noGrp="1"/>
          </p:cNvSpPr>
          <p:nvPr>
            <p:ph type="title" idx="4"/>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67" name="Google Shape;1367;p27"/>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 name="Google Shape;1368;p27"/>
          <p:cNvGrpSpPr/>
          <p:nvPr/>
        </p:nvGrpSpPr>
        <p:grpSpPr>
          <a:xfrm>
            <a:off x="88182" y="-104784"/>
            <a:ext cx="521189" cy="914394"/>
            <a:chOff x="3266413" y="556098"/>
            <a:chExt cx="616208" cy="1072728"/>
          </a:xfrm>
        </p:grpSpPr>
        <p:sp>
          <p:nvSpPr>
            <p:cNvPr id="1369" name="Google Shape;1369;p27"/>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7"/>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7"/>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7"/>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7"/>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7"/>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7"/>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7"/>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7"/>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7"/>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7"/>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7"/>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7"/>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7"/>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7"/>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7"/>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1"/>
        </a:solidFill>
        <a:effectLst/>
      </p:bgPr>
    </p:bg>
    <p:spTree>
      <p:nvGrpSpPr>
        <p:cNvPr id="1" name="Shape 184"/>
        <p:cNvGrpSpPr/>
        <p:nvPr/>
      </p:nvGrpSpPr>
      <p:grpSpPr>
        <a:xfrm>
          <a:off x="0" y="0"/>
          <a:ext cx="0" cy="0"/>
          <a:chOff x="0" y="0"/>
          <a:chExt cx="0" cy="0"/>
        </a:xfrm>
      </p:grpSpPr>
      <p:sp>
        <p:nvSpPr>
          <p:cNvPr id="185" name="Google Shape;185;p5"/>
          <p:cNvSpPr txBox="1">
            <a:spLocks noGrp="1"/>
          </p:cNvSpPr>
          <p:nvPr>
            <p:ph type="subTitle" idx="1"/>
          </p:nvPr>
        </p:nvSpPr>
        <p:spPr>
          <a:xfrm>
            <a:off x="1372974" y="2465050"/>
            <a:ext cx="27432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86" name="Google Shape;186;p5"/>
          <p:cNvSpPr txBox="1">
            <a:spLocks noGrp="1"/>
          </p:cNvSpPr>
          <p:nvPr>
            <p:ph type="subTitle" idx="2"/>
          </p:nvPr>
        </p:nvSpPr>
        <p:spPr>
          <a:xfrm>
            <a:off x="5027849" y="2465050"/>
            <a:ext cx="27432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Bowlby One SC"/>
                <a:ea typeface="Bowlby One SC"/>
                <a:cs typeface="Bowlby One SC"/>
                <a:sym typeface="Bowlby One SC"/>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87" name="Google Shape;187;p5"/>
          <p:cNvSpPr txBox="1">
            <a:spLocks noGrp="1"/>
          </p:cNvSpPr>
          <p:nvPr>
            <p:ph type="subTitle" idx="3"/>
          </p:nvPr>
        </p:nvSpPr>
        <p:spPr>
          <a:xfrm>
            <a:off x="1372963" y="2922250"/>
            <a:ext cx="2743200" cy="10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8" name="Google Shape;188;p5"/>
          <p:cNvSpPr txBox="1">
            <a:spLocks noGrp="1"/>
          </p:cNvSpPr>
          <p:nvPr>
            <p:ph type="subTitle" idx="4"/>
          </p:nvPr>
        </p:nvSpPr>
        <p:spPr>
          <a:xfrm>
            <a:off x="5027838" y="2922250"/>
            <a:ext cx="2743200" cy="100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9" name="Google Shape;189;p5"/>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0" name="Google Shape;190;p5"/>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 name="Google Shape;191;p5"/>
          <p:cNvGrpSpPr/>
          <p:nvPr/>
        </p:nvGrpSpPr>
        <p:grpSpPr>
          <a:xfrm>
            <a:off x="88182" y="-104784"/>
            <a:ext cx="521189" cy="914394"/>
            <a:chOff x="3266413" y="556098"/>
            <a:chExt cx="616208" cy="1072728"/>
          </a:xfrm>
        </p:grpSpPr>
        <p:sp>
          <p:nvSpPr>
            <p:cNvPr id="192" name="Google Shape;192;p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208;p5"/>
          <p:cNvGrpSpPr/>
          <p:nvPr/>
        </p:nvGrpSpPr>
        <p:grpSpPr>
          <a:xfrm>
            <a:off x="167800" y="125075"/>
            <a:ext cx="9016506" cy="5182247"/>
            <a:chOff x="167800" y="125075"/>
            <a:chExt cx="9016506" cy="5182247"/>
          </a:xfrm>
        </p:grpSpPr>
        <p:grpSp>
          <p:nvGrpSpPr>
            <p:cNvPr id="209" name="Google Shape;209;p5"/>
            <p:cNvGrpSpPr/>
            <p:nvPr/>
          </p:nvGrpSpPr>
          <p:grpSpPr>
            <a:xfrm rot="10800000">
              <a:off x="167800" y="125075"/>
              <a:ext cx="8801238" cy="4881188"/>
              <a:chOff x="167800" y="125075"/>
              <a:chExt cx="8801238" cy="4881188"/>
            </a:xfrm>
          </p:grpSpPr>
          <p:sp>
            <p:nvSpPr>
              <p:cNvPr id="210" name="Google Shape;210;p5"/>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 name="Google Shape;240;p5"/>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 name="Google Shape;241;p5"/>
            <p:cNvGrpSpPr/>
            <p:nvPr/>
          </p:nvGrpSpPr>
          <p:grpSpPr>
            <a:xfrm flipH="1">
              <a:off x="8272528" y="4538535"/>
              <a:ext cx="871634" cy="644116"/>
              <a:chOff x="3375100" y="4079200"/>
              <a:chExt cx="791100" cy="584550"/>
            </a:xfrm>
          </p:grpSpPr>
          <p:sp>
            <p:nvSpPr>
              <p:cNvPr id="242" name="Google Shape;242;p5"/>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four columns">
  <p:cSld name="BLANK_1_1_1_1">
    <p:bg>
      <p:bgPr>
        <a:solidFill>
          <a:schemeClr val="lt1"/>
        </a:solidFill>
        <a:effectLst/>
      </p:bgPr>
    </p:bg>
    <p:spTree>
      <p:nvGrpSpPr>
        <p:cNvPr id="1" name="Shape 1385"/>
        <p:cNvGrpSpPr/>
        <p:nvPr/>
      </p:nvGrpSpPr>
      <p:grpSpPr>
        <a:xfrm>
          <a:off x="0" y="0"/>
          <a:ext cx="0" cy="0"/>
          <a:chOff x="0" y="0"/>
          <a:chExt cx="0" cy="0"/>
        </a:xfrm>
      </p:grpSpPr>
      <p:grpSp>
        <p:nvGrpSpPr>
          <p:cNvPr id="1386" name="Google Shape;1386;p28"/>
          <p:cNvGrpSpPr/>
          <p:nvPr/>
        </p:nvGrpSpPr>
        <p:grpSpPr>
          <a:xfrm rot="10800000" flipH="1">
            <a:off x="167800" y="-146387"/>
            <a:ext cx="9016506" cy="5182247"/>
            <a:chOff x="167800" y="125075"/>
            <a:chExt cx="9016506" cy="5182247"/>
          </a:xfrm>
        </p:grpSpPr>
        <p:grpSp>
          <p:nvGrpSpPr>
            <p:cNvPr id="1387" name="Google Shape;1387;p28"/>
            <p:cNvGrpSpPr/>
            <p:nvPr/>
          </p:nvGrpSpPr>
          <p:grpSpPr>
            <a:xfrm rot="10800000">
              <a:off x="167800" y="125075"/>
              <a:ext cx="8801238" cy="4881188"/>
              <a:chOff x="167800" y="125075"/>
              <a:chExt cx="8801238" cy="4881188"/>
            </a:xfrm>
          </p:grpSpPr>
          <p:sp>
            <p:nvSpPr>
              <p:cNvPr id="1388" name="Google Shape;1388;p28"/>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8"/>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8"/>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8"/>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8"/>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8"/>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8"/>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8"/>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8"/>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8"/>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8"/>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8"/>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8"/>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8"/>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8"/>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8"/>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8"/>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8"/>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8"/>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8"/>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8"/>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8"/>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8"/>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8"/>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8"/>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8"/>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8"/>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8"/>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8"/>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8"/>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 name="Google Shape;1418;p28"/>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 name="Google Shape;1419;p28"/>
            <p:cNvGrpSpPr/>
            <p:nvPr/>
          </p:nvGrpSpPr>
          <p:grpSpPr>
            <a:xfrm flipH="1">
              <a:off x="8272528" y="4538535"/>
              <a:ext cx="871634" cy="644116"/>
              <a:chOff x="3375100" y="4079200"/>
              <a:chExt cx="791100" cy="584550"/>
            </a:xfrm>
          </p:grpSpPr>
          <p:sp>
            <p:nvSpPr>
              <p:cNvPr id="1420" name="Google Shape;1420;p28"/>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8"/>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22" name="Google Shape;1422;p28"/>
          <p:cNvSpPr txBox="1">
            <a:spLocks noGrp="1"/>
          </p:cNvSpPr>
          <p:nvPr>
            <p:ph type="title"/>
          </p:nvPr>
        </p:nvSpPr>
        <p:spPr>
          <a:xfrm>
            <a:off x="720009" y="2571750"/>
            <a:ext cx="1645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23" name="Google Shape;1423;p28"/>
          <p:cNvSpPr txBox="1">
            <a:spLocks noGrp="1"/>
          </p:cNvSpPr>
          <p:nvPr>
            <p:ph type="subTitle" idx="1"/>
          </p:nvPr>
        </p:nvSpPr>
        <p:spPr>
          <a:xfrm>
            <a:off x="720009" y="3028950"/>
            <a:ext cx="16458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4" name="Google Shape;1424;p28"/>
          <p:cNvSpPr txBox="1">
            <a:spLocks noGrp="1"/>
          </p:cNvSpPr>
          <p:nvPr>
            <p:ph type="title" idx="2"/>
          </p:nvPr>
        </p:nvSpPr>
        <p:spPr>
          <a:xfrm>
            <a:off x="4758811" y="2571750"/>
            <a:ext cx="1645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25" name="Google Shape;1425;p28"/>
          <p:cNvSpPr txBox="1">
            <a:spLocks noGrp="1"/>
          </p:cNvSpPr>
          <p:nvPr>
            <p:ph type="subTitle" idx="3"/>
          </p:nvPr>
        </p:nvSpPr>
        <p:spPr>
          <a:xfrm>
            <a:off x="4758806" y="3028950"/>
            <a:ext cx="16458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6" name="Google Shape;1426;p28"/>
          <p:cNvSpPr txBox="1">
            <a:spLocks noGrp="1"/>
          </p:cNvSpPr>
          <p:nvPr>
            <p:ph type="title" idx="4"/>
          </p:nvPr>
        </p:nvSpPr>
        <p:spPr>
          <a:xfrm>
            <a:off x="2739410" y="2571750"/>
            <a:ext cx="1645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27" name="Google Shape;1427;p28"/>
          <p:cNvSpPr txBox="1">
            <a:spLocks noGrp="1"/>
          </p:cNvSpPr>
          <p:nvPr>
            <p:ph type="subTitle" idx="5"/>
          </p:nvPr>
        </p:nvSpPr>
        <p:spPr>
          <a:xfrm>
            <a:off x="2739408" y="3028950"/>
            <a:ext cx="16458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8" name="Google Shape;1428;p28"/>
          <p:cNvSpPr txBox="1">
            <a:spLocks noGrp="1"/>
          </p:cNvSpPr>
          <p:nvPr>
            <p:ph type="title" idx="6"/>
          </p:nvPr>
        </p:nvSpPr>
        <p:spPr>
          <a:xfrm>
            <a:off x="6778212" y="2571750"/>
            <a:ext cx="1645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29" name="Google Shape;1429;p28"/>
          <p:cNvSpPr txBox="1">
            <a:spLocks noGrp="1"/>
          </p:cNvSpPr>
          <p:nvPr>
            <p:ph type="subTitle" idx="7"/>
          </p:nvPr>
        </p:nvSpPr>
        <p:spPr>
          <a:xfrm>
            <a:off x="6778205" y="3028950"/>
            <a:ext cx="16458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0" name="Google Shape;1430;p28"/>
          <p:cNvSpPr txBox="1">
            <a:spLocks noGrp="1"/>
          </p:cNvSpPr>
          <p:nvPr>
            <p:ph type="title" idx="8"/>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31" name="Google Shape;1431;p28"/>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 name="Google Shape;1432;p28"/>
          <p:cNvGrpSpPr/>
          <p:nvPr/>
        </p:nvGrpSpPr>
        <p:grpSpPr>
          <a:xfrm>
            <a:off x="88182" y="-104784"/>
            <a:ext cx="521189" cy="914394"/>
            <a:chOff x="3266413" y="556098"/>
            <a:chExt cx="616208" cy="1072728"/>
          </a:xfrm>
        </p:grpSpPr>
        <p:sp>
          <p:nvSpPr>
            <p:cNvPr id="1433" name="Google Shape;1433;p28"/>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8"/>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8"/>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8"/>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8"/>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8"/>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8"/>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8"/>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8"/>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8"/>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8"/>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8"/>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8"/>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8"/>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8"/>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8"/>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four columns 1">
  <p:cSld name="BLANK_1_1_1_1_2">
    <p:bg>
      <p:bgPr>
        <a:solidFill>
          <a:schemeClr val="lt1"/>
        </a:solidFill>
        <a:effectLst/>
      </p:bgPr>
    </p:bg>
    <p:spTree>
      <p:nvGrpSpPr>
        <p:cNvPr id="1" name="Shape 1449"/>
        <p:cNvGrpSpPr/>
        <p:nvPr/>
      </p:nvGrpSpPr>
      <p:grpSpPr>
        <a:xfrm>
          <a:off x="0" y="0"/>
          <a:ext cx="0" cy="0"/>
          <a:chOff x="0" y="0"/>
          <a:chExt cx="0" cy="0"/>
        </a:xfrm>
      </p:grpSpPr>
      <p:sp>
        <p:nvSpPr>
          <p:cNvPr id="1450" name="Google Shape;1450;p29"/>
          <p:cNvSpPr txBox="1">
            <a:spLocks noGrp="1"/>
          </p:cNvSpPr>
          <p:nvPr>
            <p:ph type="title"/>
          </p:nvPr>
        </p:nvSpPr>
        <p:spPr>
          <a:xfrm>
            <a:off x="2012673" y="16573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51" name="Google Shape;1451;p29"/>
          <p:cNvSpPr txBox="1">
            <a:spLocks noGrp="1"/>
          </p:cNvSpPr>
          <p:nvPr>
            <p:ph type="subTitle" idx="1"/>
          </p:nvPr>
        </p:nvSpPr>
        <p:spPr>
          <a:xfrm>
            <a:off x="2012673" y="2114550"/>
            <a:ext cx="1828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2" name="Google Shape;1452;p29"/>
          <p:cNvSpPr txBox="1">
            <a:spLocks noGrp="1"/>
          </p:cNvSpPr>
          <p:nvPr>
            <p:ph type="title" idx="2"/>
          </p:nvPr>
        </p:nvSpPr>
        <p:spPr>
          <a:xfrm>
            <a:off x="5302501" y="312810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53" name="Google Shape;1453;p29"/>
          <p:cNvSpPr txBox="1">
            <a:spLocks noGrp="1"/>
          </p:cNvSpPr>
          <p:nvPr>
            <p:ph type="subTitle" idx="3"/>
          </p:nvPr>
        </p:nvSpPr>
        <p:spPr>
          <a:xfrm>
            <a:off x="5302496" y="3585300"/>
            <a:ext cx="1828800" cy="48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4" name="Google Shape;1454;p29"/>
          <p:cNvSpPr txBox="1">
            <a:spLocks noGrp="1"/>
          </p:cNvSpPr>
          <p:nvPr>
            <p:ph type="title" idx="4"/>
          </p:nvPr>
        </p:nvSpPr>
        <p:spPr>
          <a:xfrm>
            <a:off x="2012675" y="312810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55" name="Google Shape;1455;p29"/>
          <p:cNvSpPr txBox="1">
            <a:spLocks noGrp="1"/>
          </p:cNvSpPr>
          <p:nvPr>
            <p:ph type="subTitle" idx="5"/>
          </p:nvPr>
        </p:nvSpPr>
        <p:spPr>
          <a:xfrm>
            <a:off x="2012672" y="3585300"/>
            <a:ext cx="1828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6" name="Google Shape;1456;p29"/>
          <p:cNvSpPr txBox="1">
            <a:spLocks noGrp="1"/>
          </p:cNvSpPr>
          <p:nvPr>
            <p:ph type="title" idx="6"/>
          </p:nvPr>
        </p:nvSpPr>
        <p:spPr>
          <a:xfrm>
            <a:off x="5302503" y="16573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57" name="Google Shape;1457;p29"/>
          <p:cNvSpPr txBox="1">
            <a:spLocks noGrp="1"/>
          </p:cNvSpPr>
          <p:nvPr>
            <p:ph type="subTitle" idx="7"/>
          </p:nvPr>
        </p:nvSpPr>
        <p:spPr>
          <a:xfrm>
            <a:off x="5302495" y="2114550"/>
            <a:ext cx="1828800" cy="48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8" name="Google Shape;1458;p29"/>
          <p:cNvSpPr txBox="1">
            <a:spLocks noGrp="1"/>
          </p:cNvSpPr>
          <p:nvPr>
            <p:ph type="title" idx="8"/>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59" name="Google Shape;1459;p29"/>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9"/>
          <p:cNvGrpSpPr/>
          <p:nvPr/>
        </p:nvGrpSpPr>
        <p:grpSpPr>
          <a:xfrm>
            <a:off x="88182" y="-104784"/>
            <a:ext cx="521189" cy="914394"/>
            <a:chOff x="3266413" y="556098"/>
            <a:chExt cx="616208" cy="1072728"/>
          </a:xfrm>
        </p:grpSpPr>
        <p:sp>
          <p:nvSpPr>
            <p:cNvPr id="1461" name="Google Shape;1461;p29"/>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9"/>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9"/>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9"/>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9"/>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9"/>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9"/>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9"/>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9"/>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9"/>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9"/>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9"/>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9"/>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9"/>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9"/>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9"/>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29"/>
          <p:cNvGrpSpPr/>
          <p:nvPr/>
        </p:nvGrpSpPr>
        <p:grpSpPr>
          <a:xfrm>
            <a:off x="167800" y="125075"/>
            <a:ext cx="9016506" cy="5182247"/>
            <a:chOff x="167800" y="125075"/>
            <a:chExt cx="9016506" cy="5182247"/>
          </a:xfrm>
        </p:grpSpPr>
        <p:grpSp>
          <p:nvGrpSpPr>
            <p:cNvPr id="1478" name="Google Shape;1478;p29"/>
            <p:cNvGrpSpPr/>
            <p:nvPr/>
          </p:nvGrpSpPr>
          <p:grpSpPr>
            <a:xfrm rot="10800000">
              <a:off x="167800" y="125075"/>
              <a:ext cx="8801238" cy="4881188"/>
              <a:chOff x="167800" y="125075"/>
              <a:chExt cx="8801238" cy="4881188"/>
            </a:xfrm>
          </p:grpSpPr>
          <p:sp>
            <p:nvSpPr>
              <p:cNvPr id="1479" name="Google Shape;1479;p29"/>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9"/>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9"/>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9"/>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9"/>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9"/>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9"/>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9"/>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9"/>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9"/>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9"/>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9"/>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9"/>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9"/>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9"/>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9"/>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9"/>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9"/>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9"/>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9"/>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9"/>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9"/>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9"/>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9"/>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9"/>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9"/>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9"/>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9"/>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9"/>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9"/>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9" name="Google Shape;1509;p29"/>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0" name="Google Shape;1510;p29"/>
            <p:cNvGrpSpPr/>
            <p:nvPr/>
          </p:nvGrpSpPr>
          <p:grpSpPr>
            <a:xfrm flipH="1">
              <a:off x="8272528" y="4538535"/>
              <a:ext cx="871634" cy="644116"/>
              <a:chOff x="3375100" y="4079200"/>
              <a:chExt cx="791100" cy="584550"/>
            </a:xfrm>
          </p:grpSpPr>
          <p:sp>
            <p:nvSpPr>
              <p:cNvPr id="1511" name="Google Shape;1511;p2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six columns">
  <p:cSld name="BLANK_1_1_1_1_1">
    <p:bg>
      <p:bgPr>
        <a:solidFill>
          <a:schemeClr val="lt1"/>
        </a:solidFill>
        <a:effectLst/>
      </p:bgPr>
    </p:bg>
    <p:spTree>
      <p:nvGrpSpPr>
        <p:cNvPr id="1" name="Shape 1513"/>
        <p:cNvGrpSpPr/>
        <p:nvPr/>
      </p:nvGrpSpPr>
      <p:grpSpPr>
        <a:xfrm>
          <a:off x="0" y="0"/>
          <a:ext cx="0" cy="0"/>
          <a:chOff x="0" y="0"/>
          <a:chExt cx="0" cy="0"/>
        </a:xfrm>
      </p:grpSpPr>
      <p:sp>
        <p:nvSpPr>
          <p:cNvPr id="1514" name="Google Shape;1514;p30"/>
          <p:cNvSpPr txBox="1">
            <a:spLocks noGrp="1"/>
          </p:cNvSpPr>
          <p:nvPr>
            <p:ph type="title"/>
          </p:nvPr>
        </p:nvSpPr>
        <p:spPr>
          <a:xfrm>
            <a:off x="720000" y="18295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15" name="Google Shape;1515;p30"/>
          <p:cNvSpPr txBox="1">
            <a:spLocks noGrp="1"/>
          </p:cNvSpPr>
          <p:nvPr>
            <p:ph type="subTitle" idx="1"/>
          </p:nvPr>
        </p:nvSpPr>
        <p:spPr>
          <a:xfrm>
            <a:off x="720000" y="228675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16" name="Google Shape;1516;p30"/>
          <p:cNvSpPr txBox="1">
            <a:spLocks noGrp="1"/>
          </p:cNvSpPr>
          <p:nvPr>
            <p:ph type="title" idx="2"/>
          </p:nvPr>
        </p:nvSpPr>
        <p:spPr>
          <a:xfrm>
            <a:off x="3657600" y="18295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17" name="Google Shape;1517;p30"/>
          <p:cNvSpPr txBox="1">
            <a:spLocks noGrp="1"/>
          </p:cNvSpPr>
          <p:nvPr>
            <p:ph type="subTitle" idx="3"/>
          </p:nvPr>
        </p:nvSpPr>
        <p:spPr>
          <a:xfrm>
            <a:off x="3657600" y="228675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18" name="Google Shape;1518;p30"/>
          <p:cNvSpPr txBox="1">
            <a:spLocks noGrp="1"/>
          </p:cNvSpPr>
          <p:nvPr>
            <p:ph type="title" idx="4"/>
          </p:nvPr>
        </p:nvSpPr>
        <p:spPr>
          <a:xfrm>
            <a:off x="720000" y="366150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19" name="Google Shape;1519;p30"/>
          <p:cNvSpPr txBox="1">
            <a:spLocks noGrp="1"/>
          </p:cNvSpPr>
          <p:nvPr>
            <p:ph type="subTitle" idx="5"/>
          </p:nvPr>
        </p:nvSpPr>
        <p:spPr>
          <a:xfrm>
            <a:off x="720000" y="411870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0" name="Google Shape;1520;p30"/>
          <p:cNvSpPr txBox="1">
            <a:spLocks noGrp="1"/>
          </p:cNvSpPr>
          <p:nvPr>
            <p:ph type="title" idx="6"/>
          </p:nvPr>
        </p:nvSpPr>
        <p:spPr>
          <a:xfrm>
            <a:off x="3657600" y="366150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21" name="Google Shape;1521;p30"/>
          <p:cNvSpPr txBox="1">
            <a:spLocks noGrp="1"/>
          </p:cNvSpPr>
          <p:nvPr>
            <p:ph type="subTitle" idx="7"/>
          </p:nvPr>
        </p:nvSpPr>
        <p:spPr>
          <a:xfrm>
            <a:off x="3657600" y="411870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2" name="Google Shape;1522;p30"/>
          <p:cNvSpPr txBox="1">
            <a:spLocks noGrp="1"/>
          </p:cNvSpPr>
          <p:nvPr>
            <p:ph type="title" idx="8"/>
          </p:nvPr>
        </p:nvSpPr>
        <p:spPr>
          <a:xfrm>
            <a:off x="6595195" y="182955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23" name="Google Shape;1523;p30"/>
          <p:cNvSpPr txBox="1">
            <a:spLocks noGrp="1"/>
          </p:cNvSpPr>
          <p:nvPr>
            <p:ph type="subTitle" idx="9"/>
          </p:nvPr>
        </p:nvSpPr>
        <p:spPr>
          <a:xfrm>
            <a:off x="6595195" y="228675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4" name="Google Shape;1524;p30"/>
          <p:cNvSpPr txBox="1">
            <a:spLocks noGrp="1"/>
          </p:cNvSpPr>
          <p:nvPr>
            <p:ph type="title" idx="13"/>
          </p:nvPr>
        </p:nvSpPr>
        <p:spPr>
          <a:xfrm>
            <a:off x="6595195" y="3661500"/>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25" name="Google Shape;1525;p30"/>
          <p:cNvSpPr txBox="1">
            <a:spLocks noGrp="1"/>
          </p:cNvSpPr>
          <p:nvPr>
            <p:ph type="subTitle" idx="14"/>
          </p:nvPr>
        </p:nvSpPr>
        <p:spPr>
          <a:xfrm>
            <a:off x="6595195" y="4118700"/>
            <a:ext cx="18288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6" name="Google Shape;1526;p30"/>
          <p:cNvSpPr txBox="1">
            <a:spLocks noGrp="1"/>
          </p:cNvSpPr>
          <p:nvPr>
            <p:ph type="title" idx="15"/>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27" name="Google Shape;1527;p30"/>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8" name="Google Shape;1528;p30"/>
          <p:cNvGrpSpPr/>
          <p:nvPr/>
        </p:nvGrpSpPr>
        <p:grpSpPr>
          <a:xfrm>
            <a:off x="88182" y="-104784"/>
            <a:ext cx="521189" cy="914394"/>
            <a:chOff x="3266413" y="556098"/>
            <a:chExt cx="616208" cy="1072728"/>
          </a:xfrm>
        </p:grpSpPr>
        <p:sp>
          <p:nvSpPr>
            <p:cNvPr id="1529" name="Google Shape;1529;p30"/>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0"/>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0"/>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0"/>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0"/>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0"/>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0"/>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0"/>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0"/>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0"/>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0"/>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0"/>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0"/>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0"/>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0"/>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0"/>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 name="Google Shape;1545;p30"/>
          <p:cNvGrpSpPr/>
          <p:nvPr/>
        </p:nvGrpSpPr>
        <p:grpSpPr>
          <a:xfrm rot="10800000" flipH="1">
            <a:off x="167800" y="-146387"/>
            <a:ext cx="9016506" cy="5182247"/>
            <a:chOff x="167800" y="125075"/>
            <a:chExt cx="9016506" cy="5182247"/>
          </a:xfrm>
        </p:grpSpPr>
        <p:grpSp>
          <p:nvGrpSpPr>
            <p:cNvPr id="1546" name="Google Shape;1546;p30"/>
            <p:cNvGrpSpPr/>
            <p:nvPr/>
          </p:nvGrpSpPr>
          <p:grpSpPr>
            <a:xfrm rot="10800000">
              <a:off x="167800" y="125075"/>
              <a:ext cx="8801238" cy="4881188"/>
              <a:chOff x="167800" y="125075"/>
              <a:chExt cx="8801238" cy="4881188"/>
            </a:xfrm>
          </p:grpSpPr>
          <p:sp>
            <p:nvSpPr>
              <p:cNvPr id="1547" name="Google Shape;1547;p30"/>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0"/>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0"/>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0"/>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0"/>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0"/>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0"/>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0"/>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0"/>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0"/>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0"/>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0"/>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0"/>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0"/>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0"/>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0"/>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0"/>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0"/>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0"/>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0"/>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0"/>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0"/>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0"/>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0"/>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0"/>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0"/>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0"/>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0"/>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0"/>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0"/>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7" name="Google Shape;1577;p30"/>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8" name="Google Shape;1578;p30"/>
            <p:cNvGrpSpPr/>
            <p:nvPr/>
          </p:nvGrpSpPr>
          <p:grpSpPr>
            <a:xfrm flipH="1">
              <a:off x="8272528" y="4538535"/>
              <a:ext cx="871634" cy="644116"/>
              <a:chOff x="3375100" y="4079200"/>
              <a:chExt cx="791100" cy="584550"/>
            </a:xfrm>
          </p:grpSpPr>
          <p:sp>
            <p:nvSpPr>
              <p:cNvPr id="1579" name="Google Shape;1579;p30"/>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0"/>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chemeClr val="lt1"/>
        </a:solidFill>
        <a:effectLst/>
      </p:bgPr>
    </p:bg>
    <p:spTree>
      <p:nvGrpSpPr>
        <p:cNvPr id="1" name="Shape 1581"/>
        <p:cNvGrpSpPr/>
        <p:nvPr/>
      </p:nvGrpSpPr>
      <p:grpSpPr>
        <a:xfrm>
          <a:off x="0" y="0"/>
          <a:ext cx="0" cy="0"/>
          <a:chOff x="0" y="0"/>
          <a:chExt cx="0" cy="0"/>
        </a:xfrm>
      </p:grpSpPr>
      <p:grpSp>
        <p:nvGrpSpPr>
          <p:cNvPr id="1582" name="Google Shape;1582;p31"/>
          <p:cNvGrpSpPr/>
          <p:nvPr/>
        </p:nvGrpSpPr>
        <p:grpSpPr>
          <a:xfrm>
            <a:off x="-533501" y="-252931"/>
            <a:ext cx="10215719" cy="5673557"/>
            <a:chOff x="-533501" y="-252931"/>
            <a:chExt cx="10215719" cy="5673557"/>
          </a:xfrm>
        </p:grpSpPr>
        <p:grpSp>
          <p:nvGrpSpPr>
            <p:cNvPr id="1583" name="Google Shape;1583;p31"/>
            <p:cNvGrpSpPr/>
            <p:nvPr/>
          </p:nvGrpSpPr>
          <p:grpSpPr>
            <a:xfrm>
              <a:off x="-533501" y="-252931"/>
              <a:ext cx="10215719" cy="5673557"/>
              <a:chOff x="-533501" y="-252931"/>
              <a:chExt cx="10215719" cy="5673557"/>
            </a:xfrm>
          </p:grpSpPr>
          <p:sp>
            <p:nvSpPr>
              <p:cNvPr id="1584" name="Google Shape;1584;p31"/>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 name="Google Shape;1585;p31"/>
              <p:cNvGrpSpPr/>
              <p:nvPr/>
            </p:nvGrpSpPr>
            <p:grpSpPr>
              <a:xfrm>
                <a:off x="-400151" y="4310629"/>
                <a:ext cx="1403273" cy="1109997"/>
                <a:chOff x="2677900" y="3105300"/>
                <a:chExt cx="1079275" cy="853975"/>
              </a:xfrm>
            </p:grpSpPr>
            <p:sp>
              <p:nvSpPr>
                <p:cNvPr id="1586" name="Google Shape;1586;p3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9" name="Google Shape;1589;p31"/>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0" name="Google Shape;1590;p31"/>
              <p:cNvGrpSpPr/>
              <p:nvPr/>
            </p:nvGrpSpPr>
            <p:grpSpPr>
              <a:xfrm flipH="1">
                <a:off x="7998427" y="4312429"/>
                <a:ext cx="1171303" cy="864842"/>
                <a:chOff x="3375100" y="4079200"/>
                <a:chExt cx="791100" cy="584550"/>
              </a:xfrm>
            </p:grpSpPr>
            <p:sp>
              <p:nvSpPr>
                <p:cNvPr id="1591" name="Google Shape;1591;p31"/>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1"/>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3" name="Google Shape;1593;p31"/>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4" name="Google Shape;1594;p31"/>
              <p:cNvGrpSpPr/>
              <p:nvPr/>
            </p:nvGrpSpPr>
            <p:grpSpPr>
              <a:xfrm rot="10800000">
                <a:off x="8145594" y="-252931"/>
                <a:ext cx="1403273" cy="1109997"/>
                <a:chOff x="2677900" y="3105300"/>
                <a:chExt cx="1079275" cy="853975"/>
              </a:xfrm>
            </p:grpSpPr>
            <p:sp>
              <p:nvSpPr>
                <p:cNvPr id="1595" name="Google Shape;1595;p3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8" name="Google Shape;1598;p31"/>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9" name="Google Shape;1599;p31"/>
              <p:cNvGrpSpPr/>
              <p:nvPr/>
            </p:nvGrpSpPr>
            <p:grpSpPr>
              <a:xfrm rot="10800000" flipH="1">
                <a:off x="-21013" y="-9576"/>
                <a:ext cx="1171303" cy="864842"/>
                <a:chOff x="3375100" y="4079200"/>
                <a:chExt cx="791100" cy="584550"/>
              </a:xfrm>
            </p:grpSpPr>
            <p:sp>
              <p:nvSpPr>
                <p:cNvPr id="1600" name="Google Shape;1600;p31"/>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1"/>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2" name="Google Shape;1602;p31"/>
            <p:cNvGrpSpPr/>
            <p:nvPr/>
          </p:nvGrpSpPr>
          <p:grpSpPr>
            <a:xfrm>
              <a:off x="167800" y="179150"/>
              <a:ext cx="8801238" cy="4827113"/>
              <a:chOff x="167800" y="179150"/>
              <a:chExt cx="8801238" cy="4827113"/>
            </a:xfrm>
          </p:grpSpPr>
          <p:sp>
            <p:nvSpPr>
              <p:cNvPr id="1603" name="Google Shape;1603;p31"/>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1"/>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1"/>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1"/>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1"/>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1"/>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1"/>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1"/>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1"/>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1"/>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1"/>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1"/>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1"/>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1"/>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1"/>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1"/>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1"/>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1"/>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1"/>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1"/>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1"/>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1"/>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1"/>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1"/>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1"/>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1"/>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1"/>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30" name="Google Shape;1630;p31"/>
          <p:cNvSpPr txBox="1">
            <a:spLocks noGrp="1"/>
          </p:cNvSpPr>
          <p:nvPr>
            <p:ph type="title" hasCustomPrompt="1"/>
          </p:nvPr>
        </p:nvSpPr>
        <p:spPr>
          <a:xfrm>
            <a:off x="1606000" y="540000"/>
            <a:ext cx="59319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5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31" name="Google Shape;1631;p31"/>
          <p:cNvSpPr txBox="1">
            <a:spLocks noGrp="1"/>
          </p:cNvSpPr>
          <p:nvPr>
            <p:ph type="subTitle" idx="1"/>
          </p:nvPr>
        </p:nvSpPr>
        <p:spPr>
          <a:xfrm>
            <a:off x="2286000" y="1368303"/>
            <a:ext cx="4572000" cy="274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2" name="Google Shape;1632;p31"/>
          <p:cNvSpPr txBox="1">
            <a:spLocks noGrp="1"/>
          </p:cNvSpPr>
          <p:nvPr>
            <p:ph type="title" idx="2" hasCustomPrompt="1"/>
          </p:nvPr>
        </p:nvSpPr>
        <p:spPr>
          <a:xfrm>
            <a:off x="1606000" y="2020492"/>
            <a:ext cx="59319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5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33" name="Google Shape;1633;p31"/>
          <p:cNvSpPr txBox="1">
            <a:spLocks noGrp="1"/>
          </p:cNvSpPr>
          <p:nvPr>
            <p:ph type="subTitle" idx="3"/>
          </p:nvPr>
        </p:nvSpPr>
        <p:spPr>
          <a:xfrm>
            <a:off x="2286000" y="2848795"/>
            <a:ext cx="4572000" cy="274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4" name="Google Shape;1634;p31"/>
          <p:cNvSpPr txBox="1">
            <a:spLocks noGrp="1"/>
          </p:cNvSpPr>
          <p:nvPr>
            <p:ph type="title" idx="4" hasCustomPrompt="1"/>
          </p:nvPr>
        </p:nvSpPr>
        <p:spPr>
          <a:xfrm>
            <a:off x="1606000" y="3500997"/>
            <a:ext cx="59319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5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35" name="Google Shape;1635;p31"/>
          <p:cNvSpPr txBox="1">
            <a:spLocks noGrp="1"/>
          </p:cNvSpPr>
          <p:nvPr>
            <p:ph type="subTitle" idx="5"/>
          </p:nvPr>
        </p:nvSpPr>
        <p:spPr>
          <a:xfrm>
            <a:off x="2286000" y="4329300"/>
            <a:ext cx="4572000" cy="274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Numbers and text 1">
  <p:cSld name="BLANK_1_1_1_1_1_1_3">
    <p:bg>
      <p:bgPr>
        <a:solidFill>
          <a:schemeClr val="lt1"/>
        </a:solidFill>
        <a:effectLst/>
      </p:bgPr>
    </p:bg>
    <p:spTree>
      <p:nvGrpSpPr>
        <p:cNvPr id="1" name="Shape 1636"/>
        <p:cNvGrpSpPr/>
        <p:nvPr/>
      </p:nvGrpSpPr>
      <p:grpSpPr>
        <a:xfrm>
          <a:off x="0" y="0"/>
          <a:ext cx="0" cy="0"/>
          <a:chOff x="0" y="0"/>
          <a:chExt cx="0" cy="0"/>
        </a:xfrm>
      </p:grpSpPr>
      <p:sp>
        <p:nvSpPr>
          <p:cNvPr id="1637" name="Google Shape;1637;p32"/>
          <p:cNvSpPr txBox="1">
            <a:spLocks noGrp="1"/>
          </p:cNvSpPr>
          <p:nvPr>
            <p:ph type="title" hasCustomPrompt="1"/>
          </p:nvPr>
        </p:nvSpPr>
        <p:spPr>
          <a:xfrm>
            <a:off x="720000" y="1715696"/>
            <a:ext cx="22860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38" name="Google Shape;1638;p32"/>
          <p:cNvSpPr txBox="1">
            <a:spLocks noGrp="1"/>
          </p:cNvSpPr>
          <p:nvPr>
            <p:ph type="subTitle" idx="1"/>
          </p:nvPr>
        </p:nvSpPr>
        <p:spPr>
          <a:xfrm>
            <a:off x="720000" y="2571790"/>
            <a:ext cx="2286000" cy="9228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9" name="Google Shape;1639;p32"/>
          <p:cNvSpPr txBox="1">
            <a:spLocks noGrp="1"/>
          </p:cNvSpPr>
          <p:nvPr>
            <p:ph type="title" idx="2" hasCustomPrompt="1"/>
          </p:nvPr>
        </p:nvSpPr>
        <p:spPr>
          <a:xfrm>
            <a:off x="3429000" y="1715683"/>
            <a:ext cx="22860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40" name="Google Shape;1640;p32"/>
          <p:cNvSpPr txBox="1">
            <a:spLocks noGrp="1"/>
          </p:cNvSpPr>
          <p:nvPr>
            <p:ph type="subTitle" idx="3"/>
          </p:nvPr>
        </p:nvSpPr>
        <p:spPr>
          <a:xfrm>
            <a:off x="3429000" y="2571748"/>
            <a:ext cx="2286000" cy="9228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1" name="Google Shape;1641;p32"/>
          <p:cNvSpPr txBox="1">
            <a:spLocks noGrp="1"/>
          </p:cNvSpPr>
          <p:nvPr>
            <p:ph type="title" idx="4" hasCustomPrompt="1"/>
          </p:nvPr>
        </p:nvSpPr>
        <p:spPr>
          <a:xfrm>
            <a:off x="6138000" y="1715683"/>
            <a:ext cx="2286000" cy="828300"/>
          </a:xfrm>
          <a:prstGeom prst="rect">
            <a:avLst/>
          </a:prstGeom>
        </p:spPr>
        <p:txBody>
          <a:bodyPr spcFirstLastPara="1" wrap="square" lIns="0" tIns="0" rIns="0" bIns="0"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642" name="Google Shape;1642;p32"/>
          <p:cNvSpPr txBox="1">
            <a:spLocks noGrp="1"/>
          </p:cNvSpPr>
          <p:nvPr>
            <p:ph type="subTitle" idx="5"/>
          </p:nvPr>
        </p:nvSpPr>
        <p:spPr>
          <a:xfrm>
            <a:off x="6138000" y="2571748"/>
            <a:ext cx="2286000" cy="9228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643" name="Google Shape;1643;p32"/>
          <p:cNvGrpSpPr/>
          <p:nvPr/>
        </p:nvGrpSpPr>
        <p:grpSpPr>
          <a:xfrm>
            <a:off x="-533501" y="-252931"/>
            <a:ext cx="10215719" cy="5673557"/>
            <a:chOff x="-533501" y="-252931"/>
            <a:chExt cx="10215719" cy="5673557"/>
          </a:xfrm>
        </p:grpSpPr>
        <p:grpSp>
          <p:nvGrpSpPr>
            <p:cNvPr id="1644" name="Google Shape;1644;p32"/>
            <p:cNvGrpSpPr/>
            <p:nvPr/>
          </p:nvGrpSpPr>
          <p:grpSpPr>
            <a:xfrm>
              <a:off x="-533501" y="-252931"/>
              <a:ext cx="10215719" cy="5673557"/>
              <a:chOff x="-533501" y="-252931"/>
              <a:chExt cx="10215719" cy="5673557"/>
            </a:xfrm>
          </p:grpSpPr>
          <p:sp>
            <p:nvSpPr>
              <p:cNvPr id="1645" name="Google Shape;1645;p32"/>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6" name="Google Shape;1646;p32"/>
              <p:cNvGrpSpPr/>
              <p:nvPr/>
            </p:nvGrpSpPr>
            <p:grpSpPr>
              <a:xfrm>
                <a:off x="-400151" y="4310629"/>
                <a:ext cx="1403273" cy="1109997"/>
                <a:chOff x="2677900" y="3105300"/>
                <a:chExt cx="1079275" cy="853975"/>
              </a:xfrm>
            </p:grpSpPr>
            <p:sp>
              <p:nvSpPr>
                <p:cNvPr id="1647" name="Google Shape;1647;p32"/>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2"/>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2"/>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 name="Google Shape;1650;p32"/>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1" name="Google Shape;1651;p32"/>
              <p:cNvGrpSpPr/>
              <p:nvPr/>
            </p:nvGrpSpPr>
            <p:grpSpPr>
              <a:xfrm flipH="1">
                <a:off x="7998427" y="4312429"/>
                <a:ext cx="1171303" cy="864842"/>
                <a:chOff x="3375100" y="4079200"/>
                <a:chExt cx="791100" cy="584550"/>
              </a:xfrm>
            </p:grpSpPr>
            <p:sp>
              <p:nvSpPr>
                <p:cNvPr id="1652" name="Google Shape;1652;p32"/>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2"/>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4" name="Google Shape;1654;p32"/>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5" name="Google Shape;1655;p32"/>
              <p:cNvGrpSpPr/>
              <p:nvPr/>
            </p:nvGrpSpPr>
            <p:grpSpPr>
              <a:xfrm rot="10800000">
                <a:off x="8145594" y="-252931"/>
                <a:ext cx="1403273" cy="1109997"/>
                <a:chOff x="2677900" y="3105300"/>
                <a:chExt cx="1079275" cy="853975"/>
              </a:xfrm>
            </p:grpSpPr>
            <p:sp>
              <p:nvSpPr>
                <p:cNvPr id="1656" name="Google Shape;1656;p32"/>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2"/>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2"/>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9" name="Google Shape;1659;p32"/>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0" name="Google Shape;1660;p32"/>
              <p:cNvGrpSpPr/>
              <p:nvPr/>
            </p:nvGrpSpPr>
            <p:grpSpPr>
              <a:xfrm rot="10800000" flipH="1">
                <a:off x="-21013" y="-9576"/>
                <a:ext cx="1171303" cy="864842"/>
                <a:chOff x="3375100" y="4079200"/>
                <a:chExt cx="791100" cy="584550"/>
              </a:xfrm>
            </p:grpSpPr>
            <p:sp>
              <p:nvSpPr>
                <p:cNvPr id="1661" name="Google Shape;1661;p32"/>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2"/>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3" name="Google Shape;1663;p32"/>
            <p:cNvGrpSpPr/>
            <p:nvPr/>
          </p:nvGrpSpPr>
          <p:grpSpPr>
            <a:xfrm>
              <a:off x="167800" y="179150"/>
              <a:ext cx="8801238" cy="4827113"/>
              <a:chOff x="167800" y="179150"/>
              <a:chExt cx="8801238" cy="4827113"/>
            </a:xfrm>
          </p:grpSpPr>
          <p:sp>
            <p:nvSpPr>
              <p:cNvPr id="1664" name="Google Shape;1664;p32"/>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2"/>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2"/>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2"/>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2"/>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2"/>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2"/>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2"/>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2"/>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2"/>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2"/>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2"/>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2"/>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2"/>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2"/>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2"/>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2"/>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2"/>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2"/>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2"/>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2"/>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2"/>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2"/>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2"/>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2"/>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2"/>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2"/>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hanks">
  <p:cSld name="BLANK_1_1_1_1_1_1_2">
    <p:bg>
      <p:bgPr>
        <a:solidFill>
          <a:schemeClr val="lt1"/>
        </a:solidFill>
        <a:effectLst/>
      </p:bgPr>
    </p:bg>
    <p:spTree>
      <p:nvGrpSpPr>
        <p:cNvPr id="1" name="Shape 1691"/>
        <p:cNvGrpSpPr/>
        <p:nvPr/>
      </p:nvGrpSpPr>
      <p:grpSpPr>
        <a:xfrm>
          <a:off x="0" y="0"/>
          <a:ext cx="0" cy="0"/>
          <a:chOff x="0" y="0"/>
          <a:chExt cx="0" cy="0"/>
        </a:xfrm>
      </p:grpSpPr>
      <p:sp>
        <p:nvSpPr>
          <p:cNvPr id="1692" name="Google Shape;1692;p33"/>
          <p:cNvSpPr txBox="1">
            <a:spLocks noGrp="1"/>
          </p:cNvSpPr>
          <p:nvPr>
            <p:ph type="ctrTitle"/>
          </p:nvPr>
        </p:nvSpPr>
        <p:spPr>
          <a:xfrm>
            <a:off x="2429950" y="540000"/>
            <a:ext cx="4284000" cy="822900"/>
          </a:xfrm>
          <a:prstGeom prst="rect">
            <a:avLst/>
          </a:prstGeom>
        </p:spPr>
        <p:txBody>
          <a:bodyPr spcFirstLastPara="1" wrap="square" lIns="0" tIns="0" rIns="0" bIns="0" anchor="ctr" anchorCtr="0">
            <a:no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93" name="Google Shape;1693;p33"/>
          <p:cNvSpPr txBox="1">
            <a:spLocks noGrp="1"/>
          </p:cNvSpPr>
          <p:nvPr>
            <p:ph type="subTitle" idx="1"/>
          </p:nvPr>
        </p:nvSpPr>
        <p:spPr>
          <a:xfrm>
            <a:off x="2860425" y="1624413"/>
            <a:ext cx="3423300" cy="12801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694" name="Google Shape;1694;p33"/>
          <p:cNvSpPr txBox="1"/>
          <p:nvPr/>
        </p:nvSpPr>
        <p:spPr>
          <a:xfrm>
            <a:off x="2318800" y="3793287"/>
            <a:ext cx="4506300" cy="365700"/>
          </a:xfrm>
          <a:prstGeom prst="rect">
            <a:avLst/>
          </a:prstGeom>
          <a:noFill/>
          <a:ln>
            <a:noFill/>
          </a:ln>
        </p:spPr>
        <p:txBody>
          <a:bodyPr spcFirstLastPara="1" wrap="square" lIns="0" tIns="0" rIns="0" bIns="0" anchor="ctr" anchorCtr="0">
            <a:noAutofit/>
          </a:bodyPr>
          <a:lstStyle/>
          <a:p>
            <a:pPr marL="0" lvl="0" indent="0" algn="ctr" rtl="0">
              <a:lnSpc>
                <a:spcPct val="100000"/>
              </a:lnSpc>
              <a:spcBef>
                <a:spcPts val="300"/>
              </a:spcBef>
              <a:spcAft>
                <a:spcPts val="0"/>
              </a:spcAft>
              <a:buNone/>
            </a:pPr>
            <a:r>
              <a:rPr lang="en" sz="1200">
                <a:solidFill>
                  <a:schemeClr val="dk1"/>
                </a:solidFill>
                <a:latin typeface="Rubik"/>
                <a:ea typeface="Rubik"/>
                <a:cs typeface="Rubik"/>
                <a:sym typeface="Rubik"/>
              </a:rPr>
              <a:t>CREDITS: This presentation template was created by </a:t>
            </a:r>
            <a:r>
              <a:rPr lang="en" sz="1200" b="1">
                <a:solidFill>
                  <a:schemeClr val="dk1"/>
                </a:solidFill>
                <a:uFill>
                  <a:noFill/>
                </a:uFill>
                <a:latin typeface="Rubik"/>
                <a:ea typeface="Rubik"/>
                <a:cs typeface="Rubik"/>
                <a:sym typeface="Rubik"/>
                <a:hlinkClick r:id="rId2">
                  <a:extLst>
                    <a:ext uri="{A12FA001-AC4F-418D-AE19-62706E023703}">
                      <ahyp:hlinkClr xmlns:ahyp="http://schemas.microsoft.com/office/drawing/2018/hyperlinkcolor" val="tx"/>
                    </a:ext>
                  </a:extLst>
                </a:hlinkClick>
              </a:rPr>
              <a:t>Slidesgo</a:t>
            </a:r>
            <a:r>
              <a:rPr lang="en" sz="1200">
                <a:solidFill>
                  <a:schemeClr val="dk1"/>
                </a:solidFill>
                <a:latin typeface="Rubik"/>
                <a:ea typeface="Rubik"/>
                <a:cs typeface="Rubik"/>
                <a:sym typeface="Rubik"/>
              </a:rPr>
              <a:t>, including icons by </a:t>
            </a:r>
            <a:r>
              <a:rPr lang="en" sz="1200" b="1">
                <a:solidFill>
                  <a:schemeClr val="dk1"/>
                </a:solidFill>
                <a:uFill>
                  <a:noFill/>
                </a:uFill>
                <a:latin typeface="Rubik"/>
                <a:ea typeface="Rubik"/>
                <a:cs typeface="Rubik"/>
                <a:sym typeface="Rubik"/>
                <a:hlinkClick r:id="rId3">
                  <a:extLst>
                    <a:ext uri="{A12FA001-AC4F-418D-AE19-62706E023703}">
                      <ahyp:hlinkClr xmlns:ahyp="http://schemas.microsoft.com/office/drawing/2018/hyperlinkcolor" val="tx"/>
                    </a:ext>
                  </a:extLst>
                </a:hlinkClick>
              </a:rPr>
              <a:t>Flaticon</a:t>
            </a:r>
            <a:r>
              <a:rPr lang="en" sz="1200">
                <a:solidFill>
                  <a:schemeClr val="dk1"/>
                </a:solidFill>
                <a:latin typeface="Rubik"/>
                <a:ea typeface="Rubik"/>
                <a:cs typeface="Rubik"/>
                <a:sym typeface="Rubik"/>
              </a:rPr>
              <a:t>, infographics &amp; images by </a:t>
            </a:r>
            <a:r>
              <a:rPr lang="en" sz="1200" b="1">
                <a:solidFill>
                  <a:schemeClr val="dk1"/>
                </a:solidFill>
                <a:uFill>
                  <a:noFill/>
                </a:uFill>
                <a:latin typeface="Rubik"/>
                <a:ea typeface="Rubik"/>
                <a:cs typeface="Rubik"/>
                <a:sym typeface="Rubik"/>
                <a:hlinkClick r:id="rId4">
                  <a:extLst>
                    <a:ext uri="{A12FA001-AC4F-418D-AE19-62706E023703}">
                      <ahyp:hlinkClr xmlns:ahyp="http://schemas.microsoft.com/office/drawing/2018/hyperlinkcolor" val="tx"/>
                    </a:ext>
                  </a:extLst>
                </a:hlinkClick>
              </a:rPr>
              <a:t>Freepik</a:t>
            </a:r>
            <a:endParaRPr sz="1200" b="1">
              <a:solidFill>
                <a:schemeClr val="dk1"/>
              </a:solidFill>
              <a:latin typeface="Rubik"/>
              <a:ea typeface="Rubik"/>
              <a:cs typeface="Rubik"/>
              <a:sym typeface="Rubik"/>
            </a:endParaRPr>
          </a:p>
        </p:txBody>
      </p:sp>
      <p:grpSp>
        <p:nvGrpSpPr>
          <p:cNvPr id="1695" name="Google Shape;1695;p33"/>
          <p:cNvGrpSpPr/>
          <p:nvPr/>
        </p:nvGrpSpPr>
        <p:grpSpPr>
          <a:xfrm>
            <a:off x="-533501" y="-252931"/>
            <a:ext cx="10215719" cy="5673557"/>
            <a:chOff x="-533501" y="-252931"/>
            <a:chExt cx="10215719" cy="5673557"/>
          </a:xfrm>
        </p:grpSpPr>
        <p:grpSp>
          <p:nvGrpSpPr>
            <p:cNvPr id="1696" name="Google Shape;1696;p33"/>
            <p:cNvGrpSpPr/>
            <p:nvPr/>
          </p:nvGrpSpPr>
          <p:grpSpPr>
            <a:xfrm>
              <a:off x="-533501" y="-252931"/>
              <a:ext cx="10215719" cy="5673557"/>
              <a:chOff x="-533501" y="-252931"/>
              <a:chExt cx="10215719" cy="5673557"/>
            </a:xfrm>
          </p:grpSpPr>
          <p:sp>
            <p:nvSpPr>
              <p:cNvPr id="1697" name="Google Shape;1697;p33"/>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 name="Google Shape;1698;p33"/>
              <p:cNvGrpSpPr/>
              <p:nvPr/>
            </p:nvGrpSpPr>
            <p:grpSpPr>
              <a:xfrm>
                <a:off x="-400151" y="4310629"/>
                <a:ext cx="1403273" cy="1109997"/>
                <a:chOff x="2677900" y="3105300"/>
                <a:chExt cx="1079275" cy="853975"/>
              </a:xfrm>
            </p:grpSpPr>
            <p:sp>
              <p:nvSpPr>
                <p:cNvPr id="1699" name="Google Shape;1699;p33"/>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3"/>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3"/>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2" name="Google Shape;1702;p33"/>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3" name="Google Shape;1703;p33"/>
              <p:cNvGrpSpPr/>
              <p:nvPr/>
            </p:nvGrpSpPr>
            <p:grpSpPr>
              <a:xfrm flipH="1">
                <a:off x="7998427" y="4312429"/>
                <a:ext cx="1171303" cy="864842"/>
                <a:chOff x="3375100" y="4079200"/>
                <a:chExt cx="791100" cy="584550"/>
              </a:xfrm>
            </p:grpSpPr>
            <p:sp>
              <p:nvSpPr>
                <p:cNvPr id="1704" name="Google Shape;1704;p3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6" name="Google Shape;1706;p33"/>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7" name="Google Shape;1707;p33"/>
              <p:cNvGrpSpPr/>
              <p:nvPr/>
            </p:nvGrpSpPr>
            <p:grpSpPr>
              <a:xfrm rot="10800000">
                <a:off x="8145594" y="-252931"/>
                <a:ext cx="1403273" cy="1109997"/>
                <a:chOff x="2677900" y="3105300"/>
                <a:chExt cx="1079275" cy="853975"/>
              </a:xfrm>
            </p:grpSpPr>
            <p:sp>
              <p:nvSpPr>
                <p:cNvPr id="1708" name="Google Shape;1708;p33"/>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3"/>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3"/>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1" name="Google Shape;1711;p33"/>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2" name="Google Shape;1712;p33"/>
              <p:cNvGrpSpPr/>
              <p:nvPr/>
            </p:nvGrpSpPr>
            <p:grpSpPr>
              <a:xfrm rot="10800000" flipH="1">
                <a:off x="-21013" y="-9576"/>
                <a:ext cx="1171303" cy="864842"/>
                <a:chOff x="3375100" y="4079200"/>
                <a:chExt cx="791100" cy="584550"/>
              </a:xfrm>
            </p:grpSpPr>
            <p:sp>
              <p:nvSpPr>
                <p:cNvPr id="1713" name="Google Shape;1713;p33"/>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3"/>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5" name="Google Shape;1715;p33"/>
            <p:cNvGrpSpPr/>
            <p:nvPr/>
          </p:nvGrpSpPr>
          <p:grpSpPr>
            <a:xfrm>
              <a:off x="167800" y="179150"/>
              <a:ext cx="8801238" cy="4827113"/>
              <a:chOff x="167800" y="179150"/>
              <a:chExt cx="8801238" cy="4827113"/>
            </a:xfrm>
          </p:grpSpPr>
          <p:sp>
            <p:nvSpPr>
              <p:cNvPr id="1716" name="Google Shape;1716;p33"/>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3"/>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3"/>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3"/>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3"/>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3"/>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3"/>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3"/>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3"/>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3"/>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3"/>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3"/>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3"/>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3"/>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3"/>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3"/>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3"/>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3"/>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3"/>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3"/>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3"/>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3"/>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3"/>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3"/>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3"/>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3"/>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3"/>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chemeClr val="lt1"/>
        </a:solidFill>
        <a:effectLst/>
      </p:bgPr>
    </p:bg>
    <p:spTree>
      <p:nvGrpSpPr>
        <p:cNvPr id="1" name="Shape 1743"/>
        <p:cNvGrpSpPr/>
        <p:nvPr/>
      </p:nvGrpSpPr>
      <p:grpSpPr>
        <a:xfrm>
          <a:off x="0" y="0"/>
          <a:ext cx="0" cy="0"/>
          <a:chOff x="0" y="0"/>
          <a:chExt cx="0" cy="0"/>
        </a:xfrm>
      </p:grpSpPr>
      <p:grpSp>
        <p:nvGrpSpPr>
          <p:cNvPr id="1744" name="Google Shape;1744;p34"/>
          <p:cNvGrpSpPr/>
          <p:nvPr/>
        </p:nvGrpSpPr>
        <p:grpSpPr>
          <a:xfrm>
            <a:off x="-533501" y="-252931"/>
            <a:ext cx="10215719" cy="5673557"/>
            <a:chOff x="-533501" y="-252931"/>
            <a:chExt cx="10215719" cy="5673557"/>
          </a:xfrm>
        </p:grpSpPr>
        <p:grpSp>
          <p:nvGrpSpPr>
            <p:cNvPr id="1745" name="Google Shape;1745;p34"/>
            <p:cNvGrpSpPr/>
            <p:nvPr/>
          </p:nvGrpSpPr>
          <p:grpSpPr>
            <a:xfrm>
              <a:off x="-533501" y="-252931"/>
              <a:ext cx="10215719" cy="5673557"/>
              <a:chOff x="-533501" y="-252931"/>
              <a:chExt cx="10215719" cy="5673557"/>
            </a:xfrm>
          </p:grpSpPr>
          <p:sp>
            <p:nvSpPr>
              <p:cNvPr id="1746" name="Google Shape;1746;p34"/>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7" name="Google Shape;1747;p34"/>
              <p:cNvGrpSpPr/>
              <p:nvPr/>
            </p:nvGrpSpPr>
            <p:grpSpPr>
              <a:xfrm>
                <a:off x="-400151" y="4310629"/>
                <a:ext cx="1403273" cy="1109997"/>
                <a:chOff x="2677900" y="3105300"/>
                <a:chExt cx="1079275" cy="853975"/>
              </a:xfrm>
            </p:grpSpPr>
            <p:sp>
              <p:nvSpPr>
                <p:cNvPr id="1748" name="Google Shape;1748;p34"/>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4"/>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4"/>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 name="Google Shape;1751;p34"/>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2" name="Google Shape;1752;p34"/>
              <p:cNvGrpSpPr/>
              <p:nvPr/>
            </p:nvGrpSpPr>
            <p:grpSpPr>
              <a:xfrm flipH="1">
                <a:off x="7998427" y="4312429"/>
                <a:ext cx="1171303" cy="864842"/>
                <a:chOff x="3375100" y="4079200"/>
                <a:chExt cx="791100" cy="584550"/>
              </a:xfrm>
            </p:grpSpPr>
            <p:sp>
              <p:nvSpPr>
                <p:cNvPr id="1753" name="Google Shape;1753;p3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5" name="Google Shape;1755;p34"/>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6" name="Google Shape;1756;p34"/>
              <p:cNvGrpSpPr/>
              <p:nvPr/>
            </p:nvGrpSpPr>
            <p:grpSpPr>
              <a:xfrm rot="10800000">
                <a:off x="8145594" y="-252931"/>
                <a:ext cx="1403273" cy="1109997"/>
                <a:chOff x="2677900" y="3105300"/>
                <a:chExt cx="1079275" cy="853975"/>
              </a:xfrm>
            </p:grpSpPr>
            <p:sp>
              <p:nvSpPr>
                <p:cNvPr id="1757" name="Google Shape;1757;p34"/>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4"/>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4"/>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0" name="Google Shape;1760;p34"/>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1" name="Google Shape;1761;p34"/>
              <p:cNvGrpSpPr/>
              <p:nvPr/>
            </p:nvGrpSpPr>
            <p:grpSpPr>
              <a:xfrm rot="10800000" flipH="1">
                <a:off x="-21013" y="-9576"/>
                <a:ext cx="1171303" cy="864842"/>
                <a:chOff x="3375100" y="4079200"/>
                <a:chExt cx="791100" cy="584550"/>
              </a:xfrm>
            </p:grpSpPr>
            <p:sp>
              <p:nvSpPr>
                <p:cNvPr id="1762" name="Google Shape;1762;p34"/>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4"/>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4" name="Google Shape;1764;p34"/>
            <p:cNvGrpSpPr/>
            <p:nvPr/>
          </p:nvGrpSpPr>
          <p:grpSpPr>
            <a:xfrm>
              <a:off x="167800" y="179150"/>
              <a:ext cx="8801238" cy="4827113"/>
              <a:chOff x="167800" y="179150"/>
              <a:chExt cx="8801238" cy="4827113"/>
            </a:xfrm>
          </p:grpSpPr>
          <p:sp>
            <p:nvSpPr>
              <p:cNvPr id="1765" name="Google Shape;1765;p34"/>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4"/>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4"/>
              <p:cNvSpPr/>
              <p:nvPr/>
            </p:nvSpPr>
            <p:spPr>
              <a:xfrm>
                <a:off x="17338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4"/>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4"/>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4"/>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4"/>
              <p:cNvSpPr/>
              <p:nvPr/>
            </p:nvSpPr>
            <p:spPr>
              <a:xfrm>
                <a:off x="7499225" y="47109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4"/>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4"/>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4"/>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4"/>
              <p:cNvSpPr/>
              <p:nvPr/>
            </p:nvSpPr>
            <p:spPr>
              <a:xfrm>
                <a:off x="3672750" y="46316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4"/>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4"/>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4"/>
              <p:cNvSpPr/>
              <p:nvPr/>
            </p:nvSpPr>
            <p:spPr>
              <a:xfrm>
                <a:off x="167800" y="14684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4"/>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4"/>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4"/>
              <p:cNvSpPr/>
              <p:nvPr/>
            </p:nvSpPr>
            <p:spPr>
              <a:xfrm>
                <a:off x="2029663" y="49149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4"/>
              <p:cNvSpPr/>
              <p:nvPr/>
            </p:nvSpPr>
            <p:spPr>
              <a:xfrm>
                <a:off x="181525" y="32535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4"/>
              <p:cNvSpPr/>
              <p:nvPr/>
            </p:nvSpPr>
            <p:spPr>
              <a:xfrm>
                <a:off x="599800" y="3533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4"/>
              <p:cNvSpPr/>
              <p:nvPr/>
            </p:nvSpPr>
            <p:spPr>
              <a:xfrm>
                <a:off x="1561825"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4"/>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4"/>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4"/>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4"/>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4"/>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4"/>
              <p:cNvSpPr/>
              <p:nvPr/>
            </p:nvSpPr>
            <p:spPr>
              <a:xfrm>
                <a:off x="8911388" y="35804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4"/>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lt1"/>
        </a:solidFill>
        <a:effectLst/>
      </p:bgPr>
    </p:bg>
    <p:spTree>
      <p:nvGrpSpPr>
        <p:cNvPr id="1" name="Shape 1792"/>
        <p:cNvGrpSpPr/>
        <p:nvPr/>
      </p:nvGrpSpPr>
      <p:grpSpPr>
        <a:xfrm>
          <a:off x="0" y="0"/>
          <a:ext cx="0" cy="0"/>
          <a:chOff x="0" y="0"/>
          <a:chExt cx="0" cy="0"/>
        </a:xfrm>
      </p:grpSpPr>
      <p:sp>
        <p:nvSpPr>
          <p:cNvPr id="1793" name="Google Shape;1793;p35"/>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4" name="Google Shape;1794;p35"/>
          <p:cNvGrpSpPr/>
          <p:nvPr/>
        </p:nvGrpSpPr>
        <p:grpSpPr>
          <a:xfrm>
            <a:off x="88182" y="-104784"/>
            <a:ext cx="521189" cy="914394"/>
            <a:chOff x="3266413" y="556098"/>
            <a:chExt cx="616208" cy="1072728"/>
          </a:xfrm>
        </p:grpSpPr>
        <p:sp>
          <p:nvSpPr>
            <p:cNvPr id="1795" name="Google Shape;1795;p35"/>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5"/>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5"/>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5"/>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5"/>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5"/>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5"/>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5"/>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5"/>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5"/>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5"/>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5"/>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5"/>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5"/>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5"/>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5"/>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 name="Google Shape;1811;p35"/>
          <p:cNvGrpSpPr/>
          <p:nvPr/>
        </p:nvGrpSpPr>
        <p:grpSpPr>
          <a:xfrm rot="10800000" flipH="1">
            <a:off x="167800" y="-146387"/>
            <a:ext cx="9016506" cy="5182247"/>
            <a:chOff x="167800" y="125075"/>
            <a:chExt cx="9016506" cy="5182247"/>
          </a:xfrm>
        </p:grpSpPr>
        <p:grpSp>
          <p:nvGrpSpPr>
            <p:cNvPr id="1812" name="Google Shape;1812;p35"/>
            <p:cNvGrpSpPr/>
            <p:nvPr/>
          </p:nvGrpSpPr>
          <p:grpSpPr>
            <a:xfrm rot="10800000">
              <a:off x="167800" y="125075"/>
              <a:ext cx="8801238" cy="4881188"/>
              <a:chOff x="167800" y="125075"/>
              <a:chExt cx="8801238" cy="4881188"/>
            </a:xfrm>
          </p:grpSpPr>
          <p:sp>
            <p:nvSpPr>
              <p:cNvPr id="1813" name="Google Shape;1813;p35"/>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5"/>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5"/>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5"/>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5"/>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5"/>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5"/>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5"/>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5"/>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5"/>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5"/>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5"/>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5"/>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5"/>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5"/>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5"/>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5"/>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5"/>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5"/>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5"/>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5"/>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5"/>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5"/>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5"/>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5"/>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5"/>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5"/>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5"/>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5"/>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5"/>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3" name="Google Shape;1843;p35"/>
            <p:cNvSpPr/>
            <p:nvPr/>
          </p:nvSpPr>
          <p:spPr>
            <a:xfrm rot="10800000">
              <a:off x="7706295" y="4047426"/>
              <a:ext cx="1478011" cy="1259897"/>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4" name="Google Shape;1844;p35"/>
            <p:cNvGrpSpPr/>
            <p:nvPr/>
          </p:nvGrpSpPr>
          <p:grpSpPr>
            <a:xfrm flipH="1">
              <a:off x="8272528" y="4538535"/>
              <a:ext cx="871634" cy="644116"/>
              <a:chOff x="3375100" y="4079200"/>
              <a:chExt cx="791100" cy="584550"/>
            </a:xfrm>
          </p:grpSpPr>
          <p:sp>
            <p:nvSpPr>
              <p:cNvPr id="1845" name="Google Shape;1845;p35"/>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5"/>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850"/>
        <p:cNvGrpSpPr/>
        <p:nvPr/>
      </p:nvGrpSpPr>
      <p:grpSpPr>
        <a:xfrm>
          <a:off x="0" y="0"/>
          <a:ext cx="0" cy="0"/>
          <a:chOff x="0" y="0"/>
          <a:chExt cx="0" cy="0"/>
        </a:xfrm>
      </p:grpSpPr>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851"/>
        <p:cNvGrpSpPr/>
        <p:nvPr/>
      </p:nvGrpSpPr>
      <p:grpSpPr>
        <a:xfrm>
          <a:off x="0" y="0"/>
          <a:ext cx="0" cy="0"/>
          <a:chOff x="0" y="0"/>
          <a:chExt cx="0" cy="0"/>
        </a:xfrm>
      </p:grpSpPr>
      <p:sp>
        <p:nvSpPr>
          <p:cNvPr id="1852" name="Google Shape;1852;p3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lt1"/>
        </a:solidFill>
        <a:effectLst/>
      </p:bgPr>
    </p:bg>
    <p:spTree>
      <p:nvGrpSpPr>
        <p:cNvPr id="1" name="Shape 244"/>
        <p:cNvGrpSpPr/>
        <p:nvPr/>
      </p:nvGrpSpPr>
      <p:grpSpPr>
        <a:xfrm>
          <a:off x="0" y="0"/>
          <a:ext cx="0" cy="0"/>
          <a:chOff x="0" y="0"/>
          <a:chExt cx="0" cy="0"/>
        </a:xfrm>
      </p:grpSpPr>
      <p:sp>
        <p:nvSpPr>
          <p:cNvPr id="245" name="Google Shape;245;p6"/>
          <p:cNvSpPr/>
          <p:nvPr/>
        </p:nvSpPr>
        <p:spPr>
          <a:xfrm rot="10800000">
            <a:off x="6944474" y="32743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 name="Google Shape;246;p6"/>
          <p:cNvGrpSpPr/>
          <p:nvPr/>
        </p:nvGrpSpPr>
        <p:grpSpPr>
          <a:xfrm flipH="1">
            <a:off x="7706203" y="4012457"/>
            <a:ext cx="1770874" cy="1401031"/>
            <a:chOff x="2677900" y="3105300"/>
            <a:chExt cx="1079275" cy="853975"/>
          </a:xfrm>
        </p:grpSpPr>
        <p:sp>
          <p:nvSpPr>
            <p:cNvPr id="247" name="Google Shape;247;p6"/>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6"/>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6"/>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6"/>
          <p:cNvGrpSpPr/>
          <p:nvPr/>
        </p:nvGrpSpPr>
        <p:grpSpPr>
          <a:xfrm rot="10800000">
            <a:off x="167800" y="125075"/>
            <a:ext cx="8801238" cy="4881188"/>
            <a:chOff x="167800" y="125075"/>
            <a:chExt cx="8801238" cy="4881188"/>
          </a:xfrm>
        </p:grpSpPr>
        <p:sp>
          <p:nvSpPr>
            <p:cNvPr id="251" name="Google Shape;251;p6"/>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6"/>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6"/>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6"/>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6"/>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6"/>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6"/>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6"/>
            <p:cNvSpPr/>
            <p:nvPr/>
          </p:nvSpPr>
          <p:spPr>
            <a:xfrm>
              <a:off x="7499225" y="478715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6"/>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6"/>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6"/>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6"/>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6"/>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6"/>
            <p:cNvSpPr/>
            <p:nvPr/>
          </p:nvSpPr>
          <p:spPr>
            <a:xfrm>
              <a:off x="21918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6"/>
            <p:cNvSpPr/>
            <p:nvPr/>
          </p:nvSpPr>
          <p:spPr>
            <a:xfrm>
              <a:off x="167800" y="16208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6"/>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6"/>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6"/>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6"/>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6"/>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6"/>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6"/>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6"/>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6"/>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6"/>
            <p:cNvSpPr/>
            <p:nvPr/>
          </p:nvSpPr>
          <p:spPr>
            <a:xfrm>
              <a:off x="8542100" y="32949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6"/>
            <p:cNvSpPr/>
            <p:nvPr/>
          </p:nvSpPr>
          <p:spPr>
            <a:xfrm>
              <a:off x="8911388" y="38852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6"/>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 name="Google Shape;280;p6"/>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1" name="Google Shape;281;p6"/>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 name="Google Shape;282;p6"/>
          <p:cNvGrpSpPr/>
          <p:nvPr/>
        </p:nvGrpSpPr>
        <p:grpSpPr>
          <a:xfrm>
            <a:off x="88182" y="-104784"/>
            <a:ext cx="521189" cy="914394"/>
            <a:chOff x="3266413" y="556098"/>
            <a:chExt cx="616208" cy="1072728"/>
          </a:xfrm>
        </p:grpSpPr>
        <p:sp>
          <p:nvSpPr>
            <p:cNvPr id="283" name="Google Shape;283;p6"/>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6"/>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6"/>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6"/>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6"/>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6"/>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6"/>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6"/>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6"/>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6"/>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6"/>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6"/>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6"/>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6"/>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6"/>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6"/>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1"/>
        </a:solidFill>
        <a:effectLst/>
      </p:bgPr>
    </p:bg>
    <p:spTree>
      <p:nvGrpSpPr>
        <p:cNvPr id="1" name="Shape 299"/>
        <p:cNvGrpSpPr/>
        <p:nvPr/>
      </p:nvGrpSpPr>
      <p:grpSpPr>
        <a:xfrm>
          <a:off x="0" y="0"/>
          <a:ext cx="0" cy="0"/>
          <a:chOff x="0" y="0"/>
          <a:chExt cx="0" cy="0"/>
        </a:xfrm>
      </p:grpSpPr>
      <p:grpSp>
        <p:nvGrpSpPr>
          <p:cNvPr id="300" name="Google Shape;300;p7"/>
          <p:cNvGrpSpPr/>
          <p:nvPr/>
        </p:nvGrpSpPr>
        <p:grpSpPr>
          <a:xfrm>
            <a:off x="167800" y="125075"/>
            <a:ext cx="8704475" cy="4881188"/>
            <a:chOff x="167800" y="125075"/>
            <a:chExt cx="8704475" cy="4881188"/>
          </a:xfrm>
        </p:grpSpPr>
        <p:sp>
          <p:nvSpPr>
            <p:cNvPr id="301" name="Google Shape;301;p7"/>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7"/>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7"/>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7"/>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7"/>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7"/>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7"/>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7"/>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7"/>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7"/>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7"/>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7"/>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7"/>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7"/>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7"/>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7"/>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7"/>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7"/>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7"/>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7"/>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7"/>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7"/>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7"/>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7"/>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7"/>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7"/>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7"/>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 name="Google Shape;328;p7"/>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9" name="Google Shape;329;p7"/>
          <p:cNvSpPr txBox="1">
            <a:spLocks noGrp="1"/>
          </p:cNvSpPr>
          <p:nvPr>
            <p:ph type="body" idx="1"/>
          </p:nvPr>
        </p:nvSpPr>
        <p:spPr>
          <a:xfrm>
            <a:off x="720000" y="1565850"/>
            <a:ext cx="4823100" cy="27636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Clr>
                <a:schemeClr val="dk2"/>
              </a:buClr>
              <a:buSzPts val="800"/>
              <a:buFont typeface="Open Sans"/>
              <a:buChar char="●"/>
              <a:defRPr sz="1600"/>
            </a:lvl1pPr>
            <a:lvl2pPr marL="914400" lvl="1" indent="-279400" rtl="0">
              <a:lnSpc>
                <a:spcPct val="115000"/>
              </a:lnSpc>
              <a:spcBef>
                <a:spcPts val="0"/>
              </a:spcBef>
              <a:spcAft>
                <a:spcPts val="0"/>
              </a:spcAft>
              <a:buSzPts val="800"/>
              <a:buFont typeface="Open Sans"/>
              <a:buChar char="○"/>
              <a:defRPr/>
            </a:lvl2pPr>
            <a:lvl3pPr marL="1371600" lvl="2" indent="-279400" rtl="0">
              <a:lnSpc>
                <a:spcPct val="115000"/>
              </a:lnSpc>
              <a:spcBef>
                <a:spcPts val="0"/>
              </a:spcBef>
              <a:spcAft>
                <a:spcPts val="0"/>
              </a:spcAft>
              <a:buSzPts val="800"/>
              <a:buFont typeface="Open Sans"/>
              <a:buChar char="■"/>
              <a:defRPr/>
            </a:lvl3pPr>
            <a:lvl4pPr marL="1828800" lvl="3" indent="-279400" rtl="0">
              <a:lnSpc>
                <a:spcPct val="115000"/>
              </a:lnSpc>
              <a:spcBef>
                <a:spcPts val="0"/>
              </a:spcBef>
              <a:spcAft>
                <a:spcPts val="0"/>
              </a:spcAft>
              <a:buSzPts val="800"/>
              <a:buFont typeface="Open Sans"/>
              <a:buChar char="●"/>
              <a:defRPr/>
            </a:lvl4pPr>
            <a:lvl5pPr marL="2286000" lvl="4" indent="-304800" rtl="0">
              <a:lnSpc>
                <a:spcPct val="115000"/>
              </a:lnSpc>
              <a:spcBef>
                <a:spcPts val="0"/>
              </a:spcBef>
              <a:spcAft>
                <a:spcPts val="0"/>
              </a:spcAft>
              <a:buSzPts val="1200"/>
              <a:buFont typeface="Open Sans"/>
              <a:buChar char="○"/>
              <a:defRPr/>
            </a:lvl5pPr>
            <a:lvl6pPr marL="2743200" lvl="5" indent="-304800" rtl="0">
              <a:lnSpc>
                <a:spcPct val="115000"/>
              </a:lnSpc>
              <a:spcBef>
                <a:spcPts val="0"/>
              </a:spcBef>
              <a:spcAft>
                <a:spcPts val="0"/>
              </a:spcAft>
              <a:buSzPts val="1200"/>
              <a:buFont typeface="Open Sans"/>
              <a:buChar char="■"/>
              <a:defRPr/>
            </a:lvl6pPr>
            <a:lvl7pPr marL="3200400" lvl="6" indent="-273050" rtl="0">
              <a:lnSpc>
                <a:spcPct val="115000"/>
              </a:lnSpc>
              <a:spcBef>
                <a:spcPts val="0"/>
              </a:spcBef>
              <a:spcAft>
                <a:spcPts val="0"/>
              </a:spcAft>
              <a:buSzPts val="700"/>
              <a:buFont typeface="Open Sans"/>
              <a:buChar char="●"/>
              <a:defRPr/>
            </a:lvl7pPr>
            <a:lvl8pPr marL="3657600" lvl="7" indent="-273050" rtl="0">
              <a:lnSpc>
                <a:spcPct val="115000"/>
              </a:lnSpc>
              <a:spcBef>
                <a:spcPts val="0"/>
              </a:spcBef>
              <a:spcAft>
                <a:spcPts val="0"/>
              </a:spcAft>
              <a:buSzPts val="700"/>
              <a:buFont typeface="Open Sans"/>
              <a:buChar char="○"/>
              <a:defRPr/>
            </a:lvl8pPr>
            <a:lvl9pPr marL="4114800" lvl="8" indent="-266700" rtl="0">
              <a:lnSpc>
                <a:spcPct val="115000"/>
              </a:lnSpc>
              <a:spcBef>
                <a:spcPts val="0"/>
              </a:spcBef>
              <a:spcAft>
                <a:spcPts val="0"/>
              </a:spcAft>
              <a:buSzPts val="600"/>
              <a:buFont typeface="Open Sans"/>
              <a:buChar char="■"/>
              <a:defRPr/>
            </a:lvl9pPr>
          </a:lstStyle>
          <a:p>
            <a:endParaRPr/>
          </a:p>
        </p:txBody>
      </p:sp>
      <p:sp>
        <p:nvSpPr>
          <p:cNvPr id="330" name="Google Shape;330;p7"/>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 name="Google Shape;331;p7"/>
          <p:cNvGrpSpPr/>
          <p:nvPr/>
        </p:nvGrpSpPr>
        <p:grpSpPr>
          <a:xfrm>
            <a:off x="88182" y="-104784"/>
            <a:ext cx="521189" cy="914394"/>
            <a:chOff x="3266413" y="556098"/>
            <a:chExt cx="616208" cy="1072728"/>
          </a:xfrm>
        </p:grpSpPr>
        <p:sp>
          <p:nvSpPr>
            <p:cNvPr id="332" name="Google Shape;332;p7"/>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7"/>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7"/>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7"/>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7"/>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7"/>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7"/>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7"/>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7"/>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7"/>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7"/>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7"/>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7"/>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7"/>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7"/>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7"/>
          <p:cNvSpPr/>
          <p:nvPr/>
        </p:nvSpPr>
        <p:spPr>
          <a:xfrm rot="10800000">
            <a:off x="6733714" y="3032277"/>
            <a:ext cx="2524400" cy="215186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 name="Google Shape;349;p7"/>
          <p:cNvGrpSpPr/>
          <p:nvPr/>
        </p:nvGrpSpPr>
        <p:grpSpPr>
          <a:xfrm flipH="1">
            <a:off x="7338698" y="3693377"/>
            <a:ext cx="2300583" cy="1820248"/>
            <a:chOff x="2677900" y="3152297"/>
            <a:chExt cx="1079275" cy="853975"/>
          </a:xfrm>
        </p:grpSpPr>
        <p:sp>
          <p:nvSpPr>
            <p:cNvPr id="350" name="Google Shape;350;p7"/>
            <p:cNvSpPr/>
            <p:nvPr/>
          </p:nvSpPr>
          <p:spPr>
            <a:xfrm>
              <a:off x="2677900" y="3152297"/>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7"/>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7"/>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chemeClr val="lt1"/>
        </a:solidFill>
        <a:effectLst/>
      </p:bgPr>
    </p:bg>
    <p:spTree>
      <p:nvGrpSpPr>
        <p:cNvPr id="1" name="Shape 299"/>
        <p:cNvGrpSpPr/>
        <p:nvPr/>
      </p:nvGrpSpPr>
      <p:grpSpPr>
        <a:xfrm>
          <a:off x="0" y="0"/>
          <a:ext cx="0" cy="0"/>
          <a:chOff x="0" y="0"/>
          <a:chExt cx="0" cy="0"/>
        </a:xfrm>
      </p:grpSpPr>
      <p:grpSp>
        <p:nvGrpSpPr>
          <p:cNvPr id="300" name="Google Shape;300;p7"/>
          <p:cNvGrpSpPr/>
          <p:nvPr/>
        </p:nvGrpSpPr>
        <p:grpSpPr>
          <a:xfrm>
            <a:off x="167800" y="125075"/>
            <a:ext cx="8704475" cy="4881188"/>
            <a:chOff x="167800" y="125075"/>
            <a:chExt cx="8704475" cy="4881188"/>
          </a:xfrm>
        </p:grpSpPr>
        <p:sp>
          <p:nvSpPr>
            <p:cNvPr id="301" name="Google Shape;301;p7"/>
            <p:cNvSpPr/>
            <p:nvPr/>
          </p:nvSpPr>
          <p:spPr>
            <a:xfrm>
              <a:off x="7499225" y="302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7"/>
            <p:cNvSpPr/>
            <p:nvPr/>
          </p:nvSpPr>
          <p:spPr>
            <a:xfrm>
              <a:off x="8059275" y="125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7"/>
            <p:cNvSpPr/>
            <p:nvPr/>
          </p:nvSpPr>
          <p:spPr>
            <a:xfrm>
              <a:off x="8625125" y="169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7"/>
            <p:cNvSpPr/>
            <p:nvPr/>
          </p:nvSpPr>
          <p:spPr>
            <a:xfrm>
              <a:off x="4817925" y="1791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7"/>
            <p:cNvSpPr/>
            <p:nvPr/>
          </p:nvSpPr>
          <p:spPr>
            <a:xfrm>
              <a:off x="1429000" y="1854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7"/>
            <p:cNvSpPr/>
            <p:nvPr/>
          </p:nvSpPr>
          <p:spPr>
            <a:xfrm>
              <a:off x="6087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7"/>
            <p:cNvSpPr/>
            <p:nvPr/>
          </p:nvSpPr>
          <p:spPr>
            <a:xfrm>
              <a:off x="3139600" y="2012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7"/>
            <p:cNvSpPr/>
            <p:nvPr/>
          </p:nvSpPr>
          <p:spPr>
            <a:xfrm>
              <a:off x="4201650" y="3536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7"/>
            <p:cNvSpPr/>
            <p:nvPr/>
          </p:nvSpPr>
          <p:spPr>
            <a:xfrm>
              <a:off x="8679513" y="178975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7"/>
            <p:cNvSpPr/>
            <p:nvPr/>
          </p:nvSpPr>
          <p:spPr>
            <a:xfrm>
              <a:off x="6662475" y="48347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7"/>
            <p:cNvSpPr/>
            <p:nvPr/>
          </p:nvSpPr>
          <p:spPr>
            <a:xfrm>
              <a:off x="3195375" y="49109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7"/>
            <p:cNvSpPr/>
            <p:nvPr/>
          </p:nvSpPr>
          <p:spPr>
            <a:xfrm>
              <a:off x="319950" y="47840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7"/>
            <p:cNvSpPr/>
            <p:nvPr/>
          </p:nvSpPr>
          <p:spPr>
            <a:xfrm>
              <a:off x="447400" y="18725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7"/>
            <p:cNvSpPr/>
            <p:nvPr/>
          </p:nvSpPr>
          <p:spPr>
            <a:xfrm>
              <a:off x="2039450" y="3397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7"/>
            <p:cNvSpPr/>
            <p:nvPr/>
          </p:nvSpPr>
          <p:spPr>
            <a:xfrm>
              <a:off x="167800" y="131601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7"/>
            <p:cNvSpPr/>
            <p:nvPr/>
          </p:nvSpPr>
          <p:spPr>
            <a:xfrm>
              <a:off x="505050" y="29733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7"/>
            <p:cNvSpPr/>
            <p:nvPr/>
          </p:nvSpPr>
          <p:spPr>
            <a:xfrm>
              <a:off x="167800" y="23685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7"/>
            <p:cNvSpPr/>
            <p:nvPr/>
          </p:nvSpPr>
          <p:spPr>
            <a:xfrm>
              <a:off x="353263" y="3848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7"/>
            <p:cNvSpPr/>
            <p:nvPr/>
          </p:nvSpPr>
          <p:spPr>
            <a:xfrm>
              <a:off x="257725" y="34059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7"/>
            <p:cNvSpPr/>
            <p:nvPr/>
          </p:nvSpPr>
          <p:spPr>
            <a:xfrm>
              <a:off x="447400" y="42950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7"/>
            <p:cNvSpPr/>
            <p:nvPr/>
          </p:nvSpPr>
          <p:spPr>
            <a:xfrm>
              <a:off x="11046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7"/>
            <p:cNvSpPr/>
            <p:nvPr/>
          </p:nvSpPr>
          <p:spPr>
            <a:xfrm>
              <a:off x="2385725" y="47522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7"/>
            <p:cNvSpPr/>
            <p:nvPr/>
          </p:nvSpPr>
          <p:spPr>
            <a:xfrm>
              <a:off x="4352650" y="48284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7"/>
            <p:cNvSpPr/>
            <p:nvPr/>
          </p:nvSpPr>
          <p:spPr>
            <a:xfrm>
              <a:off x="5122725" y="47585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7"/>
            <p:cNvSpPr/>
            <p:nvPr/>
          </p:nvSpPr>
          <p:spPr>
            <a:xfrm>
              <a:off x="5955725" y="49808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7"/>
            <p:cNvSpPr/>
            <p:nvPr/>
          </p:nvSpPr>
          <p:spPr>
            <a:xfrm>
              <a:off x="8846900" y="25590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7"/>
            <p:cNvSpPr/>
            <p:nvPr/>
          </p:nvSpPr>
          <p:spPr>
            <a:xfrm>
              <a:off x="8846900" y="1070663"/>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 name="Google Shape;328;p7"/>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9" name="Google Shape;329;p7"/>
          <p:cNvSpPr txBox="1">
            <a:spLocks noGrp="1"/>
          </p:cNvSpPr>
          <p:nvPr>
            <p:ph type="body" idx="1"/>
          </p:nvPr>
        </p:nvSpPr>
        <p:spPr>
          <a:xfrm>
            <a:off x="720000" y="1565850"/>
            <a:ext cx="4823100" cy="27636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Clr>
                <a:schemeClr val="dk2"/>
              </a:buClr>
              <a:buSzPts val="800"/>
              <a:buFont typeface="Open Sans"/>
              <a:buChar char="●"/>
              <a:defRPr sz="1600"/>
            </a:lvl1pPr>
            <a:lvl2pPr marL="914400" lvl="1" indent="-279400" rtl="0">
              <a:lnSpc>
                <a:spcPct val="115000"/>
              </a:lnSpc>
              <a:spcBef>
                <a:spcPts val="0"/>
              </a:spcBef>
              <a:spcAft>
                <a:spcPts val="0"/>
              </a:spcAft>
              <a:buSzPts val="800"/>
              <a:buFont typeface="Open Sans"/>
              <a:buChar char="○"/>
              <a:defRPr/>
            </a:lvl2pPr>
            <a:lvl3pPr marL="1371600" lvl="2" indent="-279400" rtl="0">
              <a:lnSpc>
                <a:spcPct val="115000"/>
              </a:lnSpc>
              <a:spcBef>
                <a:spcPts val="0"/>
              </a:spcBef>
              <a:spcAft>
                <a:spcPts val="0"/>
              </a:spcAft>
              <a:buSzPts val="800"/>
              <a:buFont typeface="Open Sans"/>
              <a:buChar char="■"/>
              <a:defRPr/>
            </a:lvl3pPr>
            <a:lvl4pPr marL="1828800" lvl="3" indent="-279400" rtl="0">
              <a:lnSpc>
                <a:spcPct val="115000"/>
              </a:lnSpc>
              <a:spcBef>
                <a:spcPts val="0"/>
              </a:spcBef>
              <a:spcAft>
                <a:spcPts val="0"/>
              </a:spcAft>
              <a:buSzPts val="800"/>
              <a:buFont typeface="Open Sans"/>
              <a:buChar char="●"/>
              <a:defRPr/>
            </a:lvl4pPr>
            <a:lvl5pPr marL="2286000" lvl="4" indent="-304800" rtl="0">
              <a:lnSpc>
                <a:spcPct val="115000"/>
              </a:lnSpc>
              <a:spcBef>
                <a:spcPts val="0"/>
              </a:spcBef>
              <a:spcAft>
                <a:spcPts val="0"/>
              </a:spcAft>
              <a:buSzPts val="1200"/>
              <a:buFont typeface="Open Sans"/>
              <a:buChar char="○"/>
              <a:defRPr/>
            </a:lvl5pPr>
            <a:lvl6pPr marL="2743200" lvl="5" indent="-304800" rtl="0">
              <a:lnSpc>
                <a:spcPct val="115000"/>
              </a:lnSpc>
              <a:spcBef>
                <a:spcPts val="0"/>
              </a:spcBef>
              <a:spcAft>
                <a:spcPts val="0"/>
              </a:spcAft>
              <a:buSzPts val="1200"/>
              <a:buFont typeface="Open Sans"/>
              <a:buChar char="■"/>
              <a:defRPr/>
            </a:lvl6pPr>
            <a:lvl7pPr marL="3200400" lvl="6" indent="-273050" rtl="0">
              <a:lnSpc>
                <a:spcPct val="115000"/>
              </a:lnSpc>
              <a:spcBef>
                <a:spcPts val="0"/>
              </a:spcBef>
              <a:spcAft>
                <a:spcPts val="0"/>
              </a:spcAft>
              <a:buSzPts val="700"/>
              <a:buFont typeface="Open Sans"/>
              <a:buChar char="●"/>
              <a:defRPr/>
            </a:lvl7pPr>
            <a:lvl8pPr marL="3657600" lvl="7" indent="-273050" rtl="0">
              <a:lnSpc>
                <a:spcPct val="115000"/>
              </a:lnSpc>
              <a:spcBef>
                <a:spcPts val="0"/>
              </a:spcBef>
              <a:spcAft>
                <a:spcPts val="0"/>
              </a:spcAft>
              <a:buSzPts val="700"/>
              <a:buFont typeface="Open Sans"/>
              <a:buChar char="○"/>
              <a:defRPr/>
            </a:lvl8pPr>
            <a:lvl9pPr marL="4114800" lvl="8" indent="-266700" rtl="0">
              <a:lnSpc>
                <a:spcPct val="115000"/>
              </a:lnSpc>
              <a:spcBef>
                <a:spcPts val="0"/>
              </a:spcBef>
              <a:spcAft>
                <a:spcPts val="0"/>
              </a:spcAft>
              <a:buSzPts val="600"/>
              <a:buFont typeface="Open Sans"/>
              <a:buChar char="■"/>
              <a:defRPr/>
            </a:lvl9pPr>
          </a:lstStyle>
          <a:p>
            <a:endParaRPr/>
          </a:p>
        </p:txBody>
      </p:sp>
      <p:sp>
        <p:nvSpPr>
          <p:cNvPr id="330" name="Google Shape;330;p7"/>
          <p:cNvSpPr/>
          <p:nvPr/>
        </p:nvSpPr>
        <p:spPr>
          <a:xfrm flipH="1">
            <a:off x="-755175" y="-421750"/>
            <a:ext cx="1721817" cy="1385738"/>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 name="Google Shape;331;p7"/>
          <p:cNvGrpSpPr/>
          <p:nvPr/>
        </p:nvGrpSpPr>
        <p:grpSpPr>
          <a:xfrm>
            <a:off x="88182" y="-104784"/>
            <a:ext cx="521189" cy="914394"/>
            <a:chOff x="3266413" y="556098"/>
            <a:chExt cx="616208" cy="1072728"/>
          </a:xfrm>
        </p:grpSpPr>
        <p:sp>
          <p:nvSpPr>
            <p:cNvPr id="332" name="Google Shape;332;p7"/>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7"/>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7"/>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7"/>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7"/>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7"/>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7"/>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7"/>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7"/>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7"/>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7"/>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7"/>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7"/>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7"/>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7"/>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7"/>
          <p:cNvSpPr/>
          <p:nvPr/>
        </p:nvSpPr>
        <p:spPr>
          <a:xfrm rot="10800000">
            <a:off x="6733714" y="3032277"/>
            <a:ext cx="2524400" cy="215186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 name="Google Shape;349;p7"/>
          <p:cNvGrpSpPr/>
          <p:nvPr/>
        </p:nvGrpSpPr>
        <p:grpSpPr>
          <a:xfrm flipH="1">
            <a:off x="7338698" y="3693377"/>
            <a:ext cx="2300583" cy="1820248"/>
            <a:chOff x="2677900" y="3152297"/>
            <a:chExt cx="1079275" cy="853975"/>
          </a:xfrm>
        </p:grpSpPr>
        <p:sp>
          <p:nvSpPr>
            <p:cNvPr id="350" name="Google Shape;350;p7"/>
            <p:cNvSpPr/>
            <p:nvPr/>
          </p:nvSpPr>
          <p:spPr>
            <a:xfrm>
              <a:off x="2677900" y="3152297"/>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7"/>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7"/>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6756503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1"/>
        </a:solidFill>
        <a:effectLst/>
      </p:bgPr>
    </p:bg>
    <p:spTree>
      <p:nvGrpSpPr>
        <p:cNvPr id="1" name="Shape 353"/>
        <p:cNvGrpSpPr/>
        <p:nvPr/>
      </p:nvGrpSpPr>
      <p:grpSpPr>
        <a:xfrm>
          <a:off x="0" y="0"/>
          <a:ext cx="0" cy="0"/>
          <a:chOff x="0" y="0"/>
          <a:chExt cx="0" cy="0"/>
        </a:xfrm>
      </p:grpSpPr>
      <p:grpSp>
        <p:nvGrpSpPr>
          <p:cNvPr id="354" name="Google Shape;354;p8"/>
          <p:cNvGrpSpPr/>
          <p:nvPr/>
        </p:nvGrpSpPr>
        <p:grpSpPr>
          <a:xfrm>
            <a:off x="-533501" y="-252931"/>
            <a:ext cx="10215719" cy="5673557"/>
            <a:chOff x="-533501" y="-252931"/>
            <a:chExt cx="10215719" cy="5673557"/>
          </a:xfrm>
        </p:grpSpPr>
        <p:grpSp>
          <p:nvGrpSpPr>
            <p:cNvPr id="355" name="Google Shape;355;p8"/>
            <p:cNvGrpSpPr/>
            <p:nvPr/>
          </p:nvGrpSpPr>
          <p:grpSpPr>
            <a:xfrm>
              <a:off x="-533501" y="-252931"/>
              <a:ext cx="10215719" cy="5673557"/>
              <a:chOff x="-533501" y="-252931"/>
              <a:chExt cx="10215719" cy="5673557"/>
            </a:xfrm>
          </p:grpSpPr>
          <p:sp>
            <p:nvSpPr>
              <p:cNvPr id="356" name="Google Shape;356;p8"/>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 name="Google Shape;357;p8"/>
              <p:cNvGrpSpPr/>
              <p:nvPr/>
            </p:nvGrpSpPr>
            <p:grpSpPr>
              <a:xfrm>
                <a:off x="-400151" y="4310629"/>
                <a:ext cx="1403273" cy="1109997"/>
                <a:chOff x="2677900" y="3105300"/>
                <a:chExt cx="1079275" cy="853975"/>
              </a:xfrm>
            </p:grpSpPr>
            <p:sp>
              <p:nvSpPr>
                <p:cNvPr id="358" name="Google Shape;358;p8"/>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8"/>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8"/>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8"/>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 name="Google Shape;362;p8"/>
              <p:cNvGrpSpPr/>
              <p:nvPr/>
            </p:nvGrpSpPr>
            <p:grpSpPr>
              <a:xfrm flipH="1">
                <a:off x="7998427" y="4312429"/>
                <a:ext cx="1171303" cy="864842"/>
                <a:chOff x="3375100" y="4079200"/>
                <a:chExt cx="791100" cy="584550"/>
              </a:xfrm>
            </p:grpSpPr>
            <p:sp>
              <p:nvSpPr>
                <p:cNvPr id="363" name="Google Shape;363;p8"/>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8"/>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 name="Google Shape;365;p8"/>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 name="Google Shape;366;p8"/>
              <p:cNvGrpSpPr/>
              <p:nvPr/>
            </p:nvGrpSpPr>
            <p:grpSpPr>
              <a:xfrm rot="10800000">
                <a:off x="8145594" y="-252931"/>
                <a:ext cx="1403273" cy="1109997"/>
                <a:chOff x="2677900" y="3105300"/>
                <a:chExt cx="1079275" cy="853975"/>
              </a:xfrm>
            </p:grpSpPr>
            <p:sp>
              <p:nvSpPr>
                <p:cNvPr id="367" name="Google Shape;367;p8"/>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8"/>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8"/>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 name="Google Shape;370;p8"/>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 name="Google Shape;371;p8"/>
              <p:cNvGrpSpPr/>
              <p:nvPr/>
            </p:nvGrpSpPr>
            <p:grpSpPr>
              <a:xfrm rot="10800000" flipH="1">
                <a:off x="-21013" y="-9576"/>
                <a:ext cx="1171303" cy="864842"/>
                <a:chOff x="3375100" y="4079200"/>
                <a:chExt cx="791100" cy="584550"/>
              </a:xfrm>
            </p:grpSpPr>
            <p:sp>
              <p:nvSpPr>
                <p:cNvPr id="372" name="Google Shape;372;p8"/>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8"/>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4" name="Google Shape;374;p8"/>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8"/>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8"/>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8"/>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8"/>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8"/>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8"/>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8"/>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8"/>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8"/>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8"/>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8"/>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8"/>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8"/>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8"/>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8"/>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8"/>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8"/>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8"/>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8"/>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8"/>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8"/>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8"/>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8"/>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8"/>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8"/>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8"/>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8"/>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8"/>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8"/>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8"/>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 name="Google Shape;405;p8"/>
          <p:cNvSpPr txBox="1">
            <a:spLocks noGrp="1"/>
          </p:cNvSpPr>
          <p:nvPr>
            <p:ph type="title"/>
          </p:nvPr>
        </p:nvSpPr>
        <p:spPr>
          <a:xfrm>
            <a:off x="1325850" y="1502325"/>
            <a:ext cx="6492300" cy="2103000"/>
          </a:xfrm>
          <a:prstGeom prst="rect">
            <a:avLst/>
          </a:prstGeom>
        </p:spPr>
        <p:txBody>
          <a:bodyPr spcFirstLastPara="1" wrap="square" lIns="0" tIns="0" rIns="0" bIns="0" anchor="ctr" anchorCtr="0">
            <a:noAutofit/>
          </a:bodyPr>
          <a:lstStyle>
            <a:lvl1pPr lvl="0" algn="ctr">
              <a:lnSpc>
                <a:spcPct val="70000"/>
              </a:lnSpc>
              <a:spcBef>
                <a:spcPts val="0"/>
              </a:spcBef>
              <a:spcAft>
                <a:spcPts val="0"/>
              </a:spcAft>
              <a:buSzPts val="6000"/>
              <a:buNone/>
              <a:defRPr sz="84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1"/>
        </a:solidFill>
        <a:effectLst/>
      </p:bgPr>
    </p:bg>
    <p:spTree>
      <p:nvGrpSpPr>
        <p:cNvPr id="1" name="Shape 406"/>
        <p:cNvGrpSpPr/>
        <p:nvPr/>
      </p:nvGrpSpPr>
      <p:grpSpPr>
        <a:xfrm>
          <a:off x="0" y="0"/>
          <a:ext cx="0" cy="0"/>
          <a:chOff x="0" y="0"/>
          <a:chExt cx="0" cy="0"/>
        </a:xfrm>
      </p:grpSpPr>
      <p:grpSp>
        <p:nvGrpSpPr>
          <p:cNvPr id="407" name="Google Shape;407;p9"/>
          <p:cNvGrpSpPr/>
          <p:nvPr/>
        </p:nvGrpSpPr>
        <p:grpSpPr>
          <a:xfrm>
            <a:off x="-533501" y="-252931"/>
            <a:ext cx="10215719" cy="5673557"/>
            <a:chOff x="-533501" y="-252931"/>
            <a:chExt cx="10215719" cy="5673557"/>
          </a:xfrm>
        </p:grpSpPr>
        <p:grpSp>
          <p:nvGrpSpPr>
            <p:cNvPr id="408" name="Google Shape;408;p9"/>
            <p:cNvGrpSpPr/>
            <p:nvPr/>
          </p:nvGrpSpPr>
          <p:grpSpPr>
            <a:xfrm>
              <a:off x="-533501" y="-252931"/>
              <a:ext cx="10215719" cy="5673557"/>
              <a:chOff x="-533501" y="-252931"/>
              <a:chExt cx="10215719" cy="5673557"/>
            </a:xfrm>
          </p:grpSpPr>
          <p:sp>
            <p:nvSpPr>
              <p:cNvPr id="409" name="Google Shape;409;p9"/>
              <p:cNvSpPr/>
              <p:nvPr/>
            </p:nvSpPr>
            <p:spPr>
              <a:xfrm rot="10800000" flipH="1">
                <a:off x="-105350" y="3723769"/>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9"/>
              <p:cNvGrpSpPr/>
              <p:nvPr/>
            </p:nvGrpSpPr>
            <p:grpSpPr>
              <a:xfrm>
                <a:off x="-400151" y="4310629"/>
                <a:ext cx="1403273" cy="1109997"/>
                <a:chOff x="2677900" y="3105300"/>
                <a:chExt cx="1079275" cy="853975"/>
              </a:xfrm>
            </p:grpSpPr>
            <p:sp>
              <p:nvSpPr>
                <p:cNvPr id="411" name="Google Shape;411;p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 name="Google Shape;414;p9"/>
              <p:cNvSpPr/>
              <p:nvPr/>
            </p:nvSpPr>
            <p:spPr>
              <a:xfrm rot="10800000" flipH="1">
                <a:off x="7579062" y="3723778"/>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 name="Google Shape;415;p9"/>
              <p:cNvGrpSpPr/>
              <p:nvPr/>
            </p:nvGrpSpPr>
            <p:grpSpPr>
              <a:xfrm flipH="1">
                <a:off x="7998427" y="4312429"/>
                <a:ext cx="1171303" cy="864842"/>
                <a:chOff x="3375100" y="4079200"/>
                <a:chExt cx="791100" cy="584550"/>
              </a:xfrm>
            </p:grpSpPr>
            <p:sp>
              <p:nvSpPr>
                <p:cNvPr id="416" name="Google Shape;416;p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 name="Google Shape;418;p9"/>
              <p:cNvSpPr/>
              <p:nvPr/>
            </p:nvSpPr>
            <p:spPr>
              <a:xfrm flipH="1">
                <a:off x="7537055" y="-19220"/>
                <a:ext cx="1717011" cy="1463146"/>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9"/>
              <p:cNvGrpSpPr/>
              <p:nvPr/>
            </p:nvGrpSpPr>
            <p:grpSpPr>
              <a:xfrm rot="10800000">
                <a:off x="8145594" y="-252931"/>
                <a:ext cx="1403273" cy="1109997"/>
                <a:chOff x="2677900" y="3105300"/>
                <a:chExt cx="1079275" cy="853975"/>
              </a:xfrm>
            </p:grpSpPr>
            <p:sp>
              <p:nvSpPr>
                <p:cNvPr id="420" name="Google Shape;420;p9"/>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9"/>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9"/>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 name="Google Shape;423;p9"/>
              <p:cNvSpPr/>
              <p:nvPr/>
            </p:nvSpPr>
            <p:spPr>
              <a:xfrm flipH="1">
                <a:off x="-533501" y="-247312"/>
                <a:ext cx="2103156" cy="1691229"/>
              </a:xfrm>
              <a:custGeom>
                <a:avLst/>
                <a:gdLst/>
                <a:ahLst/>
                <a:cxnLst/>
                <a:rect l="l" t="t" r="r" b="b"/>
                <a:pathLst>
                  <a:path w="41360" h="33287" extrusionOk="0">
                    <a:moveTo>
                      <a:pt x="22848" y="1"/>
                    </a:moveTo>
                    <a:cubicBezTo>
                      <a:pt x="20756" y="1"/>
                      <a:pt x="18663" y="602"/>
                      <a:pt x="16938" y="1789"/>
                    </a:cubicBezTo>
                    <a:cubicBezTo>
                      <a:pt x="16060" y="2391"/>
                      <a:pt x="15275" y="3138"/>
                      <a:pt x="14750" y="4057"/>
                    </a:cubicBezTo>
                    <a:cubicBezTo>
                      <a:pt x="14117" y="5181"/>
                      <a:pt x="13910" y="6487"/>
                      <a:pt x="13833" y="7775"/>
                    </a:cubicBezTo>
                    <a:cubicBezTo>
                      <a:pt x="12710" y="7122"/>
                      <a:pt x="11384" y="6946"/>
                      <a:pt x="10104" y="6767"/>
                    </a:cubicBezTo>
                    <a:cubicBezTo>
                      <a:pt x="9519" y="6683"/>
                      <a:pt x="8924" y="6635"/>
                      <a:pt x="8329" y="6635"/>
                    </a:cubicBezTo>
                    <a:cubicBezTo>
                      <a:pt x="7052" y="6635"/>
                      <a:pt x="5781" y="6854"/>
                      <a:pt x="4631" y="7392"/>
                    </a:cubicBezTo>
                    <a:cubicBezTo>
                      <a:pt x="1759" y="8731"/>
                      <a:pt x="1" y="12120"/>
                      <a:pt x="565" y="15244"/>
                    </a:cubicBezTo>
                    <a:cubicBezTo>
                      <a:pt x="1113" y="18264"/>
                      <a:pt x="3841" y="20762"/>
                      <a:pt x="6889" y="21129"/>
                    </a:cubicBezTo>
                    <a:cubicBezTo>
                      <a:pt x="7364" y="19219"/>
                      <a:pt x="8592" y="17495"/>
                      <a:pt x="10310" y="16386"/>
                    </a:cubicBezTo>
                    <a:cubicBezTo>
                      <a:pt x="11056" y="15905"/>
                      <a:pt x="11880" y="15545"/>
                      <a:pt x="12745" y="15317"/>
                    </a:cubicBezTo>
                    <a:cubicBezTo>
                      <a:pt x="13494" y="15119"/>
                      <a:pt x="14273" y="15018"/>
                      <a:pt x="15059" y="15018"/>
                    </a:cubicBezTo>
                    <a:cubicBezTo>
                      <a:pt x="15716" y="15018"/>
                      <a:pt x="16378" y="15089"/>
                      <a:pt x="17031" y="15231"/>
                    </a:cubicBezTo>
                    <a:cubicBezTo>
                      <a:pt x="19463" y="15764"/>
                      <a:pt x="21516" y="17331"/>
                      <a:pt x="22387" y="19321"/>
                    </a:cubicBezTo>
                    <a:cubicBezTo>
                      <a:pt x="23646" y="22198"/>
                      <a:pt x="22268" y="25913"/>
                      <a:pt x="19436" y="27271"/>
                    </a:cubicBezTo>
                    <a:cubicBezTo>
                      <a:pt x="18654" y="27647"/>
                      <a:pt x="17801" y="27824"/>
                      <a:pt x="16945" y="27824"/>
                    </a:cubicBezTo>
                    <a:cubicBezTo>
                      <a:pt x="14702" y="27824"/>
                      <a:pt x="12442" y="26611"/>
                      <a:pt x="11388" y="24597"/>
                    </a:cubicBezTo>
                    <a:cubicBezTo>
                      <a:pt x="11323" y="24472"/>
                      <a:pt x="11372" y="24317"/>
                      <a:pt x="11495" y="24250"/>
                    </a:cubicBezTo>
                    <a:cubicBezTo>
                      <a:pt x="11533" y="24230"/>
                      <a:pt x="11574" y="24221"/>
                      <a:pt x="11614" y="24221"/>
                    </a:cubicBezTo>
                    <a:cubicBezTo>
                      <a:pt x="11706" y="24221"/>
                      <a:pt x="11795" y="24272"/>
                      <a:pt x="11841" y="24359"/>
                    </a:cubicBezTo>
                    <a:cubicBezTo>
                      <a:pt x="12806" y="26205"/>
                      <a:pt x="14879" y="27314"/>
                      <a:pt x="16934" y="27314"/>
                    </a:cubicBezTo>
                    <a:cubicBezTo>
                      <a:pt x="17717" y="27314"/>
                      <a:pt x="18498" y="27153"/>
                      <a:pt x="19214" y="26810"/>
                    </a:cubicBezTo>
                    <a:cubicBezTo>
                      <a:pt x="21809" y="25566"/>
                      <a:pt x="23073" y="22161"/>
                      <a:pt x="21918" y="19526"/>
                    </a:cubicBezTo>
                    <a:cubicBezTo>
                      <a:pt x="21111" y="17683"/>
                      <a:pt x="19197" y="16230"/>
                      <a:pt x="16921" y="15732"/>
                    </a:cubicBezTo>
                    <a:cubicBezTo>
                      <a:pt x="16304" y="15597"/>
                      <a:pt x="15678" y="15530"/>
                      <a:pt x="15058" y="15530"/>
                    </a:cubicBezTo>
                    <a:cubicBezTo>
                      <a:pt x="13460" y="15530"/>
                      <a:pt x="11895" y="15973"/>
                      <a:pt x="10587" y="16817"/>
                    </a:cubicBezTo>
                    <a:cubicBezTo>
                      <a:pt x="8727" y="18019"/>
                      <a:pt x="7434" y="20082"/>
                      <a:pt x="7217" y="22202"/>
                    </a:cubicBezTo>
                    <a:cubicBezTo>
                      <a:pt x="7209" y="22263"/>
                      <a:pt x="7181" y="22314"/>
                      <a:pt x="7140" y="22354"/>
                    </a:cubicBezTo>
                    <a:cubicBezTo>
                      <a:pt x="7140" y="23626"/>
                      <a:pt x="7281" y="24901"/>
                      <a:pt x="7673" y="26103"/>
                    </a:cubicBezTo>
                    <a:cubicBezTo>
                      <a:pt x="9088" y="30488"/>
                      <a:pt x="13790" y="33286"/>
                      <a:pt x="18408" y="33286"/>
                    </a:cubicBezTo>
                    <a:cubicBezTo>
                      <a:pt x="18672" y="33286"/>
                      <a:pt x="18935" y="33277"/>
                      <a:pt x="19197" y="33259"/>
                    </a:cubicBezTo>
                    <a:cubicBezTo>
                      <a:pt x="24058" y="32917"/>
                      <a:pt x="28438" y="29840"/>
                      <a:pt x="31252" y="25862"/>
                    </a:cubicBezTo>
                    <a:cubicBezTo>
                      <a:pt x="32420" y="26463"/>
                      <a:pt x="33741" y="26739"/>
                      <a:pt x="35085" y="26739"/>
                    </a:cubicBezTo>
                    <a:cubicBezTo>
                      <a:pt x="37311" y="26739"/>
                      <a:pt x="39599" y="25981"/>
                      <a:pt x="41360" y="24684"/>
                    </a:cubicBezTo>
                    <a:lnTo>
                      <a:pt x="37425" y="9941"/>
                    </a:lnTo>
                    <a:cubicBezTo>
                      <a:pt x="36280" y="10168"/>
                      <a:pt x="33996" y="10899"/>
                      <a:pt x="33859" y="10917"/>
                    </a:cubicBezTo>
                    <a:cubicBezTo>
                      <a:pt x="31873" y="11293"/>
                      <a:pt x="30109" y="12825"/>
                      <a:pt x="29469" y="14741"/>
                    </a:cubicBezTo>
                    <a:cubicBezTo>
                      <a:pt x="28828" y="16657"/>
                      <a:pt x="29315" y="18946"/>
                      <a:pt x="30679" y="20434"/>
                    </a:cubicBezTo>
                    <a:cubicBezTo>
                      <a:pt x="31567" y="21405"/>
                      <a:pt x="32752" y="21971"/>
                      <a:pt x="33883" y="21971"/>
                    </a:cubicBezTo>
                    <a:cubicBezTo>
                      <a:pt x="33939" y="21971"/>
                      <a:pt x="33995" y="21969"/>
                      <a:pt x="34051" y="21966"/>
                    </a:cubicBezTo>
                    <a:cubicBezTo>
                      <a:pt x="35348" y="21899"/>
                      <a:pt x="36530" y="20989"/>
                      <a:pt x="36797" y="19846"/>
                    </a:cubicBezTo>
                    <a:cubicBezTo>
                      <a:pt x="36972" y="19105"/>
                      <a:pt x="36774" y="18282"/>
                      <a:pt x="36281" y="17701"/>
                    </a:cubicBezTo>
                    <a:cubicBezTo>
                      <a:pt x="35820" y="17156"/>
                      <a:pt x="35107" y="16831"/>
                      <a:pt x="34394" y="16831"/>
                    </a:cubicBezTo>
                    <a:cubicBezTo>
                      <a:pt x="34346" y="16831"/>
                      <a:pt x="34299" y="16832"/>
                      <a:pt x="34252" y="16835"/>
                    </a:cubicBezTo>
                    <a:cubicBezTo>
                      <a:pt x="34246" y="16835"/>
                      <a:pt x="34239" y="16836"/>
                      <a:pt x="34233" y="16836"/>
                    </a:cubicBezTo>
                    <a:cubicBezTo>
                      <a:pt x="34100" y="16836"/>
                      <a:pt x="33988" y="16732"/>
                      <a:pt x="33981" y="16596"/>
                    </a:cubicBezTo>
                    <a:cubicBezTo>
                      <a:pt x="33972" y="16456"/>
                      <a:pt x="34079" y="16336"/>
                      <a:pt x="34220" y="16325"/>
                    </a:cubicBezTo>
                    <a:cubicBezTo>
                      <a:pt x="34278" y="16321"/>
                      <a:pt x="34336" y="16320"/>
                      <a:pt x="34395" y="16320"/>
                    </a:cubicBezTo>
                    <a:cubicBezTo>
                      <a:pt x="35256" y="16320"/>
                      <a:pt x="36116" y="16713"/>
                      <a:pt x="36673" y="17370"/>
                    </a:cubicBezTo>
                    <a:cubicBezTo>
                      <a:pt x="37267" y="18073"/>
                      <a:pt x="37507" y="19067"/>
                      <a:pt x="37296" y="19963"/>
                    </a:cubicBezTo>
                    <a:cubicBezTo>
                      <a:pt x="36973" y="21341"/>
                      <a:pt x="35621" y="22399"/>
                      <a:pt x="34077" y="22478"/>
                    </a:cubicBezTo>
                    <a:cubicBezTo>
                      <a:pt x="34013" y="22482"/>
                      <a:pt x="33948" y="22483"/>
                      <a:pt x="33883" y="22483"/>
                    </a:cubicBezTo>
                    <a:cubicBezTo>
                      <a:pt x="32611" y="22483"/>
                      <a:pt x="31284" y="21856"/>
                      <a:pt x="30302" y="20782"/>
                    </a:cubicBezTo>
                    <a:cubicBezTo>
                      <a:pt x="28793" y="19134"/>
                      <a:pt x="28275" y="16699"/>
                      <a:pt x="28985" y="14581"/>
                    </a:cubicBezTo>
                    <a:cubicBezTo>
                      <a:pt x="29646" y="12601"/>
                      <a:pt x="31327" y="11043"/>
                      <a:pt x="33336" y="10512"/>
                    </a:cubicBezTo>
                    <a:cubicBezTo>
                      <a:pt x="33487" y="6727"/>
                      <a:pt x="31242" y="3179"/>
                      <a:pt x="27931" y="1305"/>
                    </a:cubicBezTo>
                    <a:cubicBezTo>
                      <a:pt x="26388" y="432"/>
                      <a:pt x="24618" y="1"/>
                      <a:pt x="228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 name="Google Shape;424;p9"/>
              <p:cNvGrpSpPr/>
              <p:nvPr/>
            </p:nvGrpSpPr>
            <p:grpSpPr>
              <a:xfrm rot="10800000" flipH="1">
                <a:off x="-21013" y="-9576"/>
                <a:ext cx="1171303" cy="864842"/>
                <a:chOff x="3375100" y="4079200"/>
                <a:chExt cx="791100" cy="584550"/>
              </a:xfrm>
            </p:grpSpPr>
            <p:sp>
              <p:nvSpPr>
                <p:cNvPr id="425" name="Google Shape;425;p9"/>
                <p:cNvSpPr/>
                <p:nvPr/>
              </p:nvSpPr>
              <p:spPr>
                <a:xfrm>
                  <a:off x="3375100" y="4079200"/>
                  <a:ext cx="791100" cy="584550"/>
                </a:xfrm>
                <a:custGeom>
                  <a:avLst/>
                  <a:gdLst/>
                  <a:ahLst/>
                  <a:cxnLst/>
                  <a:rect l="l" t="t" r="r" b="b"/>
                  <a:pathLst>
                    <a:path w="31644" h="23382" extrusionOk="0">
                      <a:moveTo>
                        <a:pt x="21120" y="1"/>
                      </a:moveTo>
                      <a:cubicBezTo>
                        <a:pt x="19854" y="1"/>
                        <a:pt x="18581" y="280"/>
                        <a:pt x="17426" y="800"/>
                      </a:cubicBezTo>
                      <a:cubicBezTo>
                        <a:pt x="15335" y="1745"/>
                        <a:pt x="13629" y="3435"/>
                        <a:pt x="12486" y="5420"/>
                      </a:cubicBezTo>
                      <a:cubicBezTo>
                        <a:pt x="11813" y="6593"/>
                        <a:pt x="11331" y="7856"/>
                        <a:pt x="10784" y="9088"/>
                      </a:cubicBezTo>
                      <a:cubicBezTo>
                        <a:pt x="10466" y="9797"/>
                        <a:pt x="9977" y="10599"/>
                        <a:pt x="9203" y="10608"/>
                      </a:cubicBezTo>
                      <a:cubicBezTo>
                        <a:pt x="9199" y="10608"/>
                        <a:pt x="9195" y="10608"/>
                        <a:pt x="9190" y="10608"/>
                      </a:cubicBezTo>
                      <a:cubicBezTo>
                        <a:pt x="8505" y="10608"/>
                        <a:pt x="8014" y="9986"/>
                        <a:pt x="7517" y="9510"/>
                      </a:cubicBezTo>
                      <a:cubicBezTo>
                        <a:pt x="6574" y="8608"/>
                        <a:pt x="5285" y="8171"/>
                        <a:pt x="3982" y="8171"/>
                      </a:cubicBezTo>
                      <a:cubicBezTo>
                        <a:pt x="2744" y="8171"/>
                        <a:pt x="1495" y="8566"/>
                        <a:pt x="519" y="9332"/>
                      </a:cubicBezTo>
                      <a:cubicBezTo>
                        <a:pt x="336" y="9472"/>
                        <a:pt x="162" y="9627"/>
                        <a:pt x="0" y="9793"/>
                      </a:cubicBezTo>
                      <a:lnTo>
                        <a:pt x="0" y="23382"/>
                      </a:lnTo>
                      <a:lnTo>
                        <a:pt x="30613" y="23382"/>
                      </a:lnTo>
                      <a:cubicBezTo>
                        <a:pt x="31415" y="21473"/>
                        <a:pt x="31644" y="19265"/>
                        <a:pt x="30904" y="17333"/>
                      </a:cubicBezTo>
                      <a:cubicBezTo>
                        <a:pt x="30182" y="15427"/>
                        <a:pt x="28209" y="13904"/>
                        <a:pt x="26182" y="13673"/>
                      </a:cubicBezTo>
                      <a:cubicBezTo>
                        <a:pt x="26110" y="13664"/>
                        <a:pt x="26037" y="13657"/>
                        <a:pt x="25964" y="13652"/>
                      </a:cubicBezTo>
                      <a:cubicBezTo>
                        <a:pt x="28056" y="12007"/>
                        <a:pt x="29178" y="9210"/>
                        <a:pt x="28805" y="6576"/>
                      </a:cubicBezTo>
                      <a:cubicBezTo>
                        <a:pt x="28432" y="3941"/>
                        <a:pt x="26576" y="1567"/>
                        <a:pt x="24108" y="566"/>
                      </a:cubicBezTo>
                      <a:cubicBezTo>
                        <a:pt x="23160" y="182"/>
                        <a:pt x="22142" y="1"/>
                        <a:pt x="21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9"/>
                <p:cNvSpPr/>
                <p:nvPr/>
              </p:nvSpPr>
              <p:spPr>
                <a:xfrm>
                  <a:off x="3815625" y="4140800"/>
                  <a:ext cx="229500" cy="299975"/>
                </a:xfrm>
                <a:custGeom>
                  <a:avLst/>
                  <a:gdLst/>
                  <a:ahLst/>
                  <a:cxnLst/>
                  <a:rect l="l" t="t" r="r" b="b"/>
                  <a:pathLst>
                    <a:path w="9180" h="11999" fill="none" extrusionOk="0">
                      <a:moveTo>
                        <a:pt x="5147" y="6801"/>
                      </a:moveTo>
                      <a:cubicBezTo>
                        <a:pt x="6158" y="7261"/>
                        <a:pt x="7425" y="6809"/>
                        <a:pt x="8116" y="5940"/>
                      </a:cubicBezTo>
                      <a:cubicBezTo>
                        <a:pt x="9179" y="4600"/>
                        <a:pt x="8904" y="2455"/>
                        <a:pt x="7643" y="1299"/>
                      </a:cubicBezTo>
                      <a:cubicBezTo>
                        <a:pt x="6382" y="144"/>
                        <a:pt x="4362" y="1"/>
                        <a:pt x="2857" y="814"/>
                      </a:cubicBezTo>
                      <a:cubicBezTo>
                        <a:pt x="1350" y="1627"/>
                        <a:pt x="385" y="3275"/>
                        <a:pt x="213" y="4977"/>
                      </a:cubicBezTo>
                      <a:cubicBezTo>
                        <a:pt x="1" y="7084"/>
                        <a:pt x="983" y="9270"/>
                        <a:pt x="2699" y="10511"/>
                      </a:cubicBezTo>
                      <a:cubicBezTo>
                        <a:pt x="4414" y="11751"/>
                        <a:pt x="6798" y="11999"/>
                        <a:pt x="8732" y="11137"/>
                      </a:cubicBezTo>
                    </a:path>
                  </a:pathLst>
                </a:custGeom>
                <a:solidFill>
                  <a:schemeClr val="dk1"/>
                </a:solidFill>
                <a:ln w="10125" cap="rnd" cmpd="sng">
                  <a:solidFill>
                    <a:srgbClr val="17171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7" name="Google Shape;427;p9"/>
            <p:cNvSpPr/>
            <p:nvPr/>
          </p:nvSpPr>
          <p:spPr>
            <a:xfrm>
              <a:off x="2468625" y="65837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9"/>
            <p:cNvSpPr/>
            <p:nvPr/>
          </p:nvSpPr>
          <p:spPr>
            <a:xfrm>
              <a:off x="3338875" y="3355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9"/>
            <p:cNvSpPr/>
            <p:nvPr/>
          </p:nvSpPr>
          <p:spPr>
            <a:xfrm rot="10800000">
              <a:off x="6971275" y="2140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9"/>
            <p:cNvSpPr/>
            <p:nvPr/>
          </p:nvSpPr>
          <p:spPr>
            <a:xfrm rot="10800000">
              <a:off x="1509100" y="8480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9"/>
            <p:cNvSpPr/>
            <p:nvPr/>
          </p:nvSpPr>
          <p:spPr>
            <a:xfrm>
              <a:off x="154300" y="24072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9"/>
            <p:cNvSpPr/>
            <p:nvPr/>
          </p:nvSpPr>
          <p:spPr>
            <a:xfrm>
              <a:off x="260925" y="152130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9"/>
            <p:cNvSpPr/>
            <p:nvPr/>
          </p:nvSpPr>
          <p:spPr>
            <a:xfrm rot="10800000">
              <a:off x="3308725" y="44258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9"/>
            <p:cNvSpPr/>
            <p:nvPr/>
          </p:nvSpPr>
          <p:spPr>
            <a:xfrm rot="10800000">
              <a:off x="4172250" y="483978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9"/>
            <p:cNvSpPr/>
            <p:nvPr/>
          </p:nvSpPr>
          <p:spPr>
            <a:xfrm flipH="1">
              <a:off x="6050950" y="4638263"/>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9"/>
            <p:cNvSpPr/>
            <p:nvPr/>
          </p:nvSpPr>
          <p:spPr>
            <a:xfrm flipH="1">
              <a:off x="7045188" y="4404450"/>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9"/>
            <p:cNvSpPr/>
            <p:nvPr/>
          </p:nvSpPr>
          <p:spPr>
            <a:xfrm>
              <a:off x="1829450"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9"/>
            <p:cNvSpPr/>
            <p:nvPr/>
          </p:nvSpPr>
          <p:spPr>
            <a:xfrm>
              <a:off x="2748038" y="29472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9"/>
            <p:cNvSpPr/>
            <p:nvPr/>
          </p:nvSpPr>
          <p:spPr>
            <a:xfrm>
              <a:off x="3439650" y="8716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9"/>
            <p:cNvSpPr/>
            <p:nvPr/>
          </p:nvSpPr>
          <p:spPr>
            <a:xfrm>
              <a:off x="468750" y="187970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9"/>
            <p:cNvSpPr/>
            <p:nvPr/>
          </p:nvSpPr>
          <p:spPr>
            <a:xfrm>
              <a:off x="337125" y="32300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9"/>
            <p:cNvSpPr/>
            <p:nvPr/>
          </p:nvSpPr>
          <p:spPr>
            <a:xfrm>
              <a:off x="801875" y="26437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9"/>
            <p:cNvSpPr/>
            <p:nvPr/>
          </p:nvSpPr>
          <p:spPr>
            <a:xfrm>
              <a:off x="6639775" y="8090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9"/>
            <p:cNvSpPr/>
            <p:nvPr/>
          </p:nvSpPr>
          <p:spPr>
            <a:xfrm>
              <a:off x="2103150" y="46244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9"/>
            <p:cNvSpPr/>
            <p:nvPr/>
          </p:nvSpPr>
          <p:spPr>
            <a:xfrm>
              <a:off x="2704550" y="481438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9"/>
            <p:cNvSpPr/>
            <p:nvPr/>
          </p:nvSpPr>
          <p:spPr>
            <a:xfrm>
              <a:off x="5335800" y="45042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9"/>
            <p:cNvSpPr/>
            <p:nvPr/>
          </p:nvSpPr>
          <p:spPr>
            <a:xfrm>
              <a:off x="6420688"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9"/>
            <p:cNvSpPr/>
            <p:nvPr/>
          </p:nvSpPr>
          <p:spPr>
            <a:xfrm>
              <a:off x="8529613" y="3150575"/>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9"/>
            <p:cNvSpPr/>
            <p:nvPr/>
          </p:nvSpPr>
          <p:spPr>
            <a:xfrm flipH="1">
              <a:off x="8735450" y="2521838"/>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9"/>
            <p:cNvSpPr/>
            <p:nvPr/>
          </p:nvSpPr>
          <p:spPr>
            <a:xfrm flipH="1">
              <a:off x="8585300" y="1627288"/>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9"/>
            <p:cNvSpPr/>
            <p:nvPr/>
          </p:nvSpPr>
          <p:spPr>
            <a:xfrm>
              <a:off x="4958875" y="4892850"/>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9"/>
            <p:cNvSpPr/>
            <p:nvPr/>
          </p:nvSpPr>
          <p:spPr>
            <a:xfrm>
              <a:off x="5482600" y="140925"/>
              <a:ext cx="100775" cy="99800"/>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9"/>
            <p:cNvSpPr/>
            <p:nvPr/>
          </p:nvSpPr>
          <p:spPr>
            <a:xfrm>
              <a:off x="6108588" y="372738"/>
              <a:ext cx="25375" cy="25400"/>
            </a:xfrm>
            <a:custGeom>
              <a:avLst/>
              <a:gdLst/>
              <a:ahLst/>
              <a:cxnLst/>
              <a:rect l="l" t="t" r="r" b="b"/>
              <a:pathLst>
                <a:path w="1015" h="1016" extrusionOk="0">
                  <a:moveTo>
                    <a:pt x="507" y="1"/>
                  </a:moveTo>
                  <a:cubicBezTo>
                    <a:pt x="227" y="1"/>
                    <a:pt x="0" y="230"/>
                    <a:pt x="0" y="508"/>
                  </a:cubicBezTo>
                  <a:cubicBezTo>
                    <a:pt x="0" y="789"/>
                    <a:pt x="228" y="1016"/>
                    <a:pt x="507" y="1016"/>
                  </a:cubicBezTo>
                  <a:cubicBezTo>
                    <a:pt x="788" y="1016"/>
                    <a:pt x="1015" y="788"/>
                    <a:pt x="1015" y="508"/>
                  </a:cubicBezTo>
                  <a:cubicBezTo>
                    <a:pt x="1015" y="230"/>
                    <a:pt x="788"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9"/>
            <p:cNvSpPr/>
            <p:nvPr/>
          </p:nvSpPr>
          <p:spPr>
            <a:xfrm>
              <a:off x="4942738" y="566100"/>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9"/>
            <p:cNvSpPr/>
            <p:nvPr/>
          </p:nvSpPr>
          <p:spPr>
            <a:xfrm>
              <a:off x="5689200" y="731325"/>
              <a:ext cx="57650" cy="57100"/>
            </a:xfrm>
            <a:custGeom>
              <a:avLst/>
              <a:gdLst/>
              <a:ahLst/>
              <a:cxnLst/>
              <a:rect l="l" t="t" r="r" b="b"/>
              <a:pathLst>
                <a:path w="2306" h="2284" extrusionOk="0">
                  <a:moveTo>
                    <a:pt x="1133" y="1"/>
                  </a:moveTo>
                  <a:cubicBezTo>
                    <a:pt x="1117" y="1"/>
                    <a:pt x="1102" y="10"/>
                    <a:pt x="1097" y="28"/>
                  </a:cubicBezTo>
                  <a:lnTo>
                    <a:pt x="932" y="640"/>
                  </a:lnTo>
                  <a:cubicBezTo>
                    <a:pt x="890" y="798"/>
                    <a:pt x="768" y="919"/>
                    <a:pt x="610" y="963"/>
                  </a:cubicBezTo>
                  <a:lnTo>
                    <a:pt x="52" y="1113"/>
                  </a:lnTo>
                  <a:cubicBezTo>
                    <a:pt x="1" y="1126"/>
                    <a:pt x="1" y="1200"/>
                    <a:pt x="52" y="1214"/>
                  </a:cubicBezTo>
                  <a:lnTo>
                    <a:pt x="610" y="1364"/>
                  </a:lnTo>
                  <a:cubicBezTo>
                    <a:pt x="768" y="1407"/>
                    <a:pt x="890" y="1530"/>
                    <a:pt x="932" y="1687"/>
                  </a:cubicBezTo>
                  <a:lnTo>
                    <a:pt x="1084" y="2246"/>
                  </a:lnTo>
                  <a:cubicBezTo>
                    <a:pt x="1090" y="2271"/>
                    <a:pt x="1112" y="2284"/>
                    <a:pt x="1134" y="2284"/>
                  </a:cubicBezTo>
                  <a:cubicBezTo>
                    <a:pt x="1155" y="2284"/>
                    <a:pt x="1177" y="2271"/>
                    <a:pt x="1184" y="2246"/>
                  </a:cubicBezTo>
                  <a:lnTo>
                    <a:pt x="1335" y="1687"/>
                  </a:lnTo>
                  <a:cubicBezTo>
                    <a:pt x="1378" y="1529"/>
                    <a:pt x="1501" y="1407"/>
                    <a:pt x="1657" y="1364"/>
                  </a:cubicBezTo>
                  <a:lnTo>
                    <a:pt x="2269" y="1200"/>
                  </a:lnTo>
                  <a:cubicBezTo>
                    <a:pt x="2306" y="1190"/>
                    <a:pt x="2306" y="1137"/>
                    <a:pt x="2269" y="1128"/>
                  </a:cubicBezTo>
                  <a:lnTo>
                    <a:pt x="1657" y="964"/>
                  </a:lnTo>
                  <a:cubicBezTo>
                    <a:pt x="1501" y="921"/>
                    <a:pt x="1378" y="798"/>
                    <a:pt x="1334" y="640"/>
                  </a:cubicBezTo>
                  <a:lnTo>
                    <a:pt x="1169" y="28"/>
                  </a:lnTo>
                  <a:cubicBezTo>
                    <a:pt x="1164" y="10"/>
                    <a:pt x="1148"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9"/>
            <p:cNvSpPr/>
            <p:nvPr/>
          </p:nvSpPr>
          <p:spPr>
            <a:xfrm>
              <a:off x="3889463" y="140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9"/>
            <p:cNvSpPr/>
            <p:nvPr/>
          </p:nvSpPr>
          <p:spPr>
            <a:xfrm>
              <a:off x="1304475" y="1751925"/>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9"/>
            <p:cNvSpPr/>
            <p:nvPr/>
          </p:nvSpPr>
          <p:spPr>
            <a:xfrm>
              <a:off x="8080350" y="1905100"/>
              <a:ext cx="205228" cy="203253"/>
            </a:xfrm>
            <a:custGeom>
              <a:avLst/>
              <a:gdLst/>
              <a:ahLst/>
              <a:cxnLst/>
              <a:rect l="l" t="t" r="r" b="b"/>
              <a:pathLst>
                <a:path w="4031" h="3992" extrusionOk="0">
                  <a:moveTo>
                    <a:pt x="1982" y="0"/>
                  </a:moveTo>
                  <a:cubicBezTo>
                    <a:pt x="1955" y="0"/>
                    <a:pt x="1928" y="16"/>
                    <a:pt x="1920" y="48"/>
                  </a:cubicBezTo>
                  <a:lnTo>
                    <a:pt x="1631" y="1120"/>
                  </a:lnTo>
                  <a:cubicBezTo>
                    <a:pt x="1557" y="1394"/>
                    <a:pt x="1342" y="1609"/>
                    <a:pt x="1068" y="1682"/>
                  </a:cubicBezTo>
                  <a:lnTo>
                    <a:pt x="91" y="1945"/>
                  </a:lnTo>
                  <a:cubicBezTo>
                    <a:pt x="1" y="1969"/>
                    <a:pt x="1" y="2097"/>
                    <a:pt x="91" y="2121"/>
                  </a:cubicBezTo>
                  <a:lnTo>
                    <a:pt x="1068" y="2383"/>
                  </a:lnTo>
                  <a:cubicBezTo>
                    <a:pt x="1343" y="2458"/>
                    <a:pt x="1558" y="2672"/>
                    <a:pt x="1631" y="2946"/>
                  </a:cubicBezTo>
                  <a:lnTo>
                    <a:pt x="1894" y="3924"/>
                  </a:lnTo>
                  <a:cubicBezTo>
                    <a:pt x="1906" y="3969"/>
                    <a:pt x="1944" y="3991"/>
                    <a:pt x="1982" y="3991"/>
                  </a:cubicBezTo>
                  <a:cubicBezTo>
                    <a:pt x="2020" y="3991"/>
                    <a:pt x="2057" y="3969"/>
                    <a:pt x="2069" y="3924"/>
                  </a:cubicBezTo>
                  <a:lnTo>
                    <a:pt x="2332" y="2946"/>
                  </a:lnTo>
                  <a:cubicBezTo>
                    <a:pt x="2406" y="2671"/>
                    <a:pt x="2621" y="2456"/>
                    <a:pt x="2895" y="2383"/>
                  </a:cubicBezTo>
                  <a:lnTo>
                    <a:pt x="3966" y="2094"/>
                  </a:lnTo>
                  <a:cubicBezTo>
                    <a:pt x="4030" y="2078"/>
                    <a:pt x="4030" y="1986"/>
                    <a:pt x="3966" y="1969"/>
                  </a:cubicBezTo>
                  <a:lnTo>
                    <a:pt x="2895" y="1681"/>
                  </a:lnTo>
                  <a:cubicBezTo>
                    <a:pt x="2620" y="1608"/>
                    <a:pt x="2405" y="1392"/>
                    <a:pt x="2333" y="1120"/>
                  </a:cubicBezTo>
                  <a:lnTo>
                    <a:pt x="2045" y="48"/>
                  </a:lnTo>
                  <a:cubicBezTo>
                    <a:pt x="2036" y="16"/>
                    <a:pt x="2009" y="0"/>
                    <a:pt x="1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9"/>
          <p:cNvSpPr txBox="1">
            <a:spLocks noGrp="1"/>
          </p:cNvSpPr>
          <p:nvPr>
            <p:ph type="title"/>
          </p:nvPr>
        </p:nvSpPr>
        <p:spPr>
          <a:xfrm>
            <a:off x="2103150" y="1543438"/>
            <a:ext cx="4937700" cy="11886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sz="11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0" name="Google Shape;460;p9"/>
          <p:cNvSpPr txBox="1">
            <a:spLocks noGrp="1"/>
          </p:cNvSpPr>
          <p:nvPr>
            <p:ph type="subTitle" idx="1"/>
          </p:nvPr>
        </p:nvSpPr>
        <p:spPr>
          <a:xfrm>
            <a:off x="1687250" y="2884450"/>
            <a:ext cx="5769600" cy="1151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theme" Target="../theme/theme1.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9.xml"/><Relationship Id="rId1" Type="http://schemas.openxmlformats.org/officeDocument/2006/relationships/slideLayout" Target="../slideLayouts/slideLayout4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54089"/>
            <a:ext cx="7704000" cy="457200"/>
          </a:xfrm>
          <a:prstGeom prst="rect">
            <a:avLst/>
          </a:prstGeom>
          <a:noFill/>
          <a:ln>
            <a:noFill/>
          </a:ln>
        </p:spPr>
        <p:txBody>
          <a:bodyPr spcFirstLastPara="1" wrap="square" lIns="0" tIns="0" rIns="0" bIns="0" anchor="t" anchorCtr="0">
            <a:noAutofit/>
          </a:bodyPr>
          <a:lstStyle>
            <a:lvl1pPr lvl="0" rtl="0">
              <a:lnSpc>
                <a:spcPct val="100000"/>
              </a:lnSpc>
              <a:spcBef>
                <a:spcPts val="0"/>
              </a:spcBef>
              <a:spcAft>
                <a:spcPts val="0"/>
              </a:spcAft>
              <a:buClr>
                <a:schemeClr val="dk1"/>
              </a:buClr>
              <a:buSzPts val="3000"/>
              <a:buFont typeface="Bowlby One SC"/>
              <a:buNone/>
              <a:defRPr sz="3000">
                <a:solidFill>
                  <a:schemeClr val="dk1"/>
                </a:solidFill>
                <a:latin typeface="Bowlby One SC"/>
                <a:ea typeface="Bowlby One SC"/>
                <a:cs typeface="Bowlby One SC"/>
                <a:sym typeface="Bowlby One SC"/>
              </a:defRPr>
            </a:lvl1pPr>
            <a:lvl2pPr lvl="1"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3000"/>
              <a:buFont typeface="Bebas Neue"/>
              <a:buNone/>
              <a:defRPr sz="30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Rubik"/>
              <a:buChar char="●"/>
              <a:defRPr>
                <a:solidFill>
                  <a:schemeClr val="dk1"/>
                </a:solidFill>
                <a:latin typeface="Rubik"/>
                <a:ea typeface="Rubik"/>
                <a:cs typeface="Rubik"/>
                <a:sym typeface="Rubik"/>
              </a:defRPr>
            </a:lvl1pPr>
            <a:lvl2pPr marL="914400" lvl="1"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2pPr>
            <a:lvl3pPr marL="1371600" lvl="2"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3pPr>
            <a:lvl4pPr marL="1828800" lvl="3"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4pPr>
            <a:lvl5pPr marL="2286000" lvl="4"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5pPr>
            <a:lvl6pPr marL="2743200" lvl="5"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6pPr>
            <a:lvl7pPr marL="3200400" lvl="6"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7pPr>
            <a:lvl8pPr marL="3657600" lvl="7" indent="-3175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8pPr>
            <a:lvl9pPr marL="4114800" lvl="8" indent="-317500">
              <a:lnSpc>
                <a:spcPct val="100000"/>
              </a:lnSpc>
              <a:spcBef>
                <a:spcPts val="1600"/>
              </a:spcBef>
              <a:spcAft>
                <a:spcPts val="1600"/>
              </a:spcAft>
              <a:buClr>
                <a:schemeClr val="dk1"/>
              </a:buClr>
              <a:buSzPts val="1400"/>
              <a:buFont typeface="Rubik"/>
              <a:buChar char="■"/>
              <a:defRPr>
                <a:solidFill>
                  <a:schemeClr val="dk1"/>
                </a:solidFill>
                <a:latin typeface="Rubik"/>
                <a:ea typeface="Rubik"/>
                <a:cs typeface="Rubik"/>
                <a:sym typeface="Rubik"/>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98" r:id="rId7"/>
    <p:sldLayoutId id="2147483654" r:id="rId8"/>
    <p:sldLayoutId id="2147483655" r:id="rId9"/>
    <p:sldLayoutId id="2147483686" r:id="rId10"/>
    <p:sldLayoutId id="2147483656" r:id="rId11"/>
    <p:sldLayoutId id="2147483657" r:id="rId12"/>
    <p:sldLayoutId id="2147483658" r:id="rId13"/>
    <p:sldLayoutId id="2147483659" r:id="rId14"/>
    <p:sldLayoutId id="2147483660" r:id="rId15"/>
    <p:sldLayoutId id="2147483661" r:id="rId16"/>
    <p:sldLayoutId id="2147483662" r:id="rId17"/>
    <p:sldLayoutId id="2147483663" r:id="rId18"/>
    <p:sldLayoutId id="2147483664" r:id="rId19"/>
    <p:sldLayoutId id="2147483689" r:id="rId20"/>
    <p:sldLayoutId id="2147483688" r:id="rId21"/>
    <p:sldLayoutId id="2147483687" r:id="rId22"/>
    <p:sldLayoutId id="2147483665" r:id="rId23"/>
    <p:sldLayoutId id="2147483697" r:id="rId24"/>
    <p:sldLayoutId id="2147483696" r:id="rId25"/>
    <p:sldLayoutId id="2147483695" r:id="rId26"/>
    <p:sldLayoutId id="2147483694" r:id="rId27"/>
    <p:sldLayoutId id="2147483693" r:id="rId28"/>
    <p:sldLayoutId id="2147483692" r:id="rId29"/>
    <p:sldLayoutId id="2147483691" r:id="rId30"/>
    <p:sldLayoutId id="2147483690" r:id="rId31"/>
    <p:sldLayoutId id="2147483666" r:id="rId32"/>
    <p:sldLayoutId id="2147483667" r:id="rId33"/>
    <p:sldLayoutId id="2147483668" r:id="rId34"/>
    <p:sldLayoutId id="2147483669" r:id="rId35"/>
    <p:sldLayoutId id="2147483670" r:id="rId36"/>
    <p:sldLayoutId id="2147483671" r:id="rId37"/>
    <p:sldLayoutId id="2147483672" r:id="rId38"/>
    <p:sldLayoutId id="2147483673" r:id="rId39"/>
    <p:sldLayoutId id="2147483674" r:id="rId40"/>
    <p:sldLayoutId id="2147483675" r:id="rId41"/>
    <p:sldLayoutId id="2147483676" r:id="rId42"/>
    <p:sldLayoutId id="2147483677" r:id="rId43"/>
    <p:sldLayoutId id="2147483678" r:id="rId44"/>
    <p:sldLayoutId id="2147483679" r:id="rId45"/>
    <p:sldLayoutId id="2147483680" r:id="rId46"/>
    <p:sldLayoutId id="2147483681" r:id="rId4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847"/>
        <p:cNvGrpSpPr/>
        <p:nvPr/>
      </p:nvGrpSpPr>
      <p:grpSpPr>
        <a:xfrm>
          <a:off x="0" y="0"/>
          <a:ext cx="0" cy="0"/>
          <a:chOff x="0" y="0"/>
          <a:chExt cx="0" cy="0"/>
        </a:xfrm>
      </p:grpSpPr>
      <p:sp>
        <p:nvSpPr>
          <p:cNvPr id="1848" name="Google Shape;1848;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849" name="Google Shape;1849;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 id="2147483683"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7" Type="http://schemas.openxmlformats.org/officeDocument/2006/relationships/image" Target="../media/image13.jpeg"/><Relationship Id="rId2" Type="http://schemas.openxmlformats.org/officeDocument/2006/relationships/image" Target="../media/image8.jpeg"/><Relationship Id="rId1" Type="http://schemas.openxmlformats.org/officeDocument/2006/relationships/slideLayout" Target="../slideLayouts/slideLayout23.xml"/><Relationship Id="rId6" Type="http://schemas.openxmlformats.org/officeDocument/2006/relationships/image" Target="../media/image12.jpeg"/><Relationship Id="rId5" Type="http://schemas.openxmlformats.org/officeDocument/2006/relationships/image" Target="../media/image11.jpeg"/><Relationship Id="rId4" Type="http://schemas.openxmlformats.org/officeDocument/2006/relationships/image" Target="../media/image10.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7.xml"/><Relationship Id="rId1" Type="http://schemas.openxmlformats.org/officeDocument/2006/relationships/slideLayout" Target="../slideLayouts/slideLayout32.xml"/></Relationships>
</file>

<file path=ppt/slides/_rels/slide29.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8.xml"/><Relationship Id="rId1" Type="http://schemas.openxmlformats.org/officeDocument/2006/relationships/slideLayout" Target="../slideLayouts/slideLayout33.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9.xml"/><Relationship Id="rId1" Type="http://schemas.openxmlformats.org/officeDocument/2006/relationships/slideLayout" Target="../slideLayouts/slideLayout3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3.xml"/></Relationships>
</file>

<file path=ppt/slides/_rels/slide34.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3.xml"/><Relationship Id="rId1" Type="http://schemas.openxmlformats.org/officeDocument/2006/relationships/slideLayout" Target="../slideLayouts/slideLayout35.xml"/></Relationships>
</file>

<file path=ppt/slides/_rels/slide3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4.xml"/><Relationship Id="rId1" Type="http://schemas.openxmlformats.org/officeDocument/2006/relationships/slideLayout" Target="../slideLayouts/slideLayout3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4.xml"/></Relationships>
</file>

<file path=ppt/slides/_rels/slide37.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26.xml"/><Relationship Id="rId1" Type="http://schemas.openxmlformats.org/officeDocument/2006/relationships/slideLayout" Target="../slideLayouts/slideLayout37.xml"/></Relationships>
</file>

<file path=ppt/slides/_rels/slide38.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3.xml"/><Relationship Id="rId1" Type="http://schemas.openxmlformats.org/officeDocument/2006/relationships/slideLayout" Target="../slideLayouts/slideLayout14.xml"/><Relationship Id="rId5" Type="http://schemas.openxmlformats.org/officeDocument/2006/relationships/image" Target="../media/image25.png"/><Relationship Id="rId4" Type="http://schemas.openxmlformats.org/officeDocument/2006/relationships/hyperlink" Target="https://docs.google.com/spreadsheets/d/1trBKJmrGcIWc0cSRgQFAJ5sfygAHT88NJ6oEPh9LUoU/copy" TargetMode="Externa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48.xml.rels><?xml version="1.0" encoding="UTF-8" standalone="yes"?>
<Relationships xmlns="http://schemas.openxmlformats.org/package/2006/relationships"><Relationship Id="rId3" Type="http://schemas.openxmlformats.org/officeDocument/2006/relationships/hyperlink" Target="https://www.freepik.com/free-photo/smiling-casual-couple-posing-chinese-new-year_6073544.htm/?utm_source=slidesgo_template&amp;utm_medium=referral-link&amp;utm_campaign=sg_resources&amp;utm_content=freepik" TargetMode="External"/><Relationship Id="rId7" Type="http://schemas.openxmlformats.org/officeDocument/2006/relationships/hyperlink" Target="https://www.freepik.com/free-photo/golden-chinese-new-year-card-mock-up_6064585.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14.xml"/><Relationship Id="rId6" Type="http://schemas.openxmlformats.org/officeDocument/2006/relationships/hyperlink" Target="https://www.freepik.com/free-photo/urban-mysterious-lights-film-aesthetic_18407397.htm/?utm_source=slidesgo_template&amp;utm_medium=referral-link&amp;utm_campaign=sg_resources&amp;utm_content=freepik" TargetMode="External"/><Relationship Id="rId5" Type="http://schemas.openxmlformats.org/officeDocument/2006/relationships/hyperlink" Target="https://www.freepik.com/free-photo/flat-lay-dumplings-rat-figurine-chinese-new-year_6064737.htm/?utm_source=slidesgo_template&amp;utm_medium=referral-link&amp;utm_campaign=sg_resources&amp;utm_content=freepik" TargetMode="External"/><Relationship Id="rId4" Type="http://schemas.openxmlformats.org/officeDocument/2006/relationships/hyperlink" Target="https://www.freepik.com/free-photo/yellow-chinese-lantern_1591972.htm/?utm_source=slidesgo_template&amp;utm_medium=referral-link&amp;utm_campaign=sg_resources&amp;utm_content=freepik" TargetMode="External"/></Relationships>
</file>

<file path=ppt/slides/_rels/slide49.xml.rels><?xml version="1.0" encoding="UTF-8" standalone="yes"?>
<Relationships xmlns="http://schemas.openxmlformats.org/package/2006/relationships"><Relationship Id="rId8" Type="http://schemas.openxmlformats.org/officeDocument/2006/relationships/hyperlink" Target="https://www.flaticon.com/packs/chinese-new-year-22/?utm_source=slidesgo_template&amp;utm_medium=referral-link&amp;utm_campaign=sg_resources&amp;utm_content=flaticon" TargetMode="External"/><Relationship Id="rId3" Type="http://schemas.openxmlformats.org/officeDocument/2006/relationships/hyperlink" Target="https://www.freepik.com/free-photo/couple-holding-lanterns-chinese-new-year_6073517.htm/?utm_source=slidesgo_template&amp;utm_medium=referral-link&amp;utm_campaign=sg_resources&amp;utm_content=freepik" TargetMode="External"/><Relationship Id="rId7" Type="http://schemas.openxmlformats.org/officeDocument/2006/relationships/hyperlink" Target="https://www.freepik.com/free-photo/flat-lay-lantern-fan-chinese-new-year_6064730.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5.xml"/><Relationship Id="rId6" Type="http://schemas.openxmlformats.org/officeDocument/2006/relationships/hyperlink" Target="https://www.freepik.com/free-photo/urban-mysterious-lights-film-aesthetic_18407399.htm/?utm_source=slidesgo_template&amp;utm_medium=referral-link&amp;utm_campaign=sg_resources&amp;utm_content=freepik" TargetMode="External"/><Relationship Id="rId5" Type="http://schemas.openxmlformats.org/officeDocument/2006/relationships/hyperlink" Target="https://www.freepik.com/free-photo/dumplings-with-chopsticks-lantern-chinese-new-year_6064729.htm/?utm_source=slidesgo_template&amp;utm_medium=referral-link&amp;utm_campaign=sg_resources&amp;utm_content=freepik" TargetMode="External"/><Relationship Id="rId4" Type="http://schemas.openxmlformats.org/officeDocument/2006/relationships/hyperlink" Target="https://www.freepik.com/free-photo/pretty-paper-lantern_1591971.htm/?utm_source=slidesgo_template&amp;utm_medium=referral-link&amp;utm_campaign=sg_resources&amp;utm_content=freepik"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50.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39.xml"/><Relationship Id="rId1" Type="http://schemas.openxmlformats.org/officeDocument/2006/relationships/slideLayout" Target="../slideLayouts/slideLayout49.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5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49.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52.xml.rels><?xml version="1.0" encoding="UTF-8" standalone="yes"?>
<Relationships xmlns="http://schemas.openxmlformats.org/package/2006/relationships"><Relationship Id="rId3" Type="http://schemas.openxmlformats.org/officeDocument/2006/relationships/hyperlink" Target="https://fonts.google.com/specimen/Bowlby+One+SC" TargetMode="External"/><Relationship Id="rId2" Type="http://schemas.openxmlformats.org/officeDocument/2006/relationships/notesSlide" Target="../notesSlides/notesSlide41.xml"/><Relationship Id="rId1" Type="http://schemas.openxmlformats.org/officeDocument/2006/relationships/slideLayout" Target="../slideLayouts/slideLayout49.xml"/><Relationship Id="rId4" Type="http://schemas.openxmlformats.org/officeDocument/2006/relationships/hyperlink" Target="https://fonts.google.com/specimen/Rubik" TargetMode="External"/></Relationships>
</file>

<file path=ppt/slides/_rels/slide5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0.gif"/><Relationship Id="rId2" Type="http://schemas.openxmlformats.org/officeDocument/2006/relationships/notesSlide" Target="../notesSlides/notesSlide42.xml"/><Relationship Id="rId1" Type="http://schemas.openxmlformats.org/officeDocument/2006/relationships/slideLayout" Target="../slideLayouts/slideLayout49.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9.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8.gif"/><Relationship Id="rId4" Type="http://schemas.openxmlformats.org/officeDocument/2006/relationships/image" Target="../media/image26.gif"/><Relationship Id="rId9" Type="http://schemas.openxmlformats.org/officeDocument/2006/relationships/image" Target="../media/image27.gif"/></Relationships>
</file>

<file path=ppt/slides/_rels/slide5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4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8.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6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9.xml"/><Relationship Id="rId1" Type="http://schemas.openxmlformats.org/officeDocument/2006/relationships/slideLayout" Target="../slideLayouts/slideLayout4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8.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8.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8.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8.xml"/></Relationships>
</file>

<file path=ppt/slides/_rels/slide6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6.xml"/><Relationship Id="rId1" Type="http://schemas.openxmlformats.org/officeDocument/2006/relationships/slideLayout" Target="../slideLayouts/slideLayout48.xml"/><Relationship Id="rId4" Type="http://schemas.openxmlformats.org/officeDocument/2006/relationships/image" Target="../media/image31.png"/></Relationships>
</file>

<file path=ppt/slides/_rels/slide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slide" Target="slide6.xml"/><Relationship Id="rId1" Type="http://schemas.openxmlformats.org/officeDocument/2006/relationships/slideLayout" Target="../slideLayouts/slideLayout23.xml"/></Relationships>
</file>

<file path=ppt/slides/_rels/slide8.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image" Target="../media/image4.jpeg"/><Relationship Id="rId1" Type="http://schemas.openxmlformats.org/officeDocument/2006/relationships/slideLayout" Target="../slideLayouts/slideLayout23.xml"/><Relationship Id="rId4" Type="http://schemas.openxmlformats.org/officeDocument/2006/relationships/image" Target="../media/image5.jpeg"/></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23.xml"/><Relationship Id="rId4" Type="http://schemas.openxmlformats.org/officeDocument/2006/relationships/slide" Target="slide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9D991F-E982-42EC-99E6-81674E7481F1}"/>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D9F8BB6A-FA94-46A5-8658-61AD721DD3F7}"/>
              </a:ext>
            </a:extLst>
          </p:cNvPr>
          <p:cNvSpPr>
            <a:spLocks noGrp="1"/>
          </p:cNvSpPr>
          <p:nvPr>
            <p:ph type="body" idx="1"/>
          </p:nvPr>
        </p:nvSpPr>
        <p:spPr/>
        <p:txBody>
          <a:bodyPr/>
          <a:lstStyle/>
          <a:p>
            <a:endParaRPr lang="en-US"/>
          </a:p>
        </p:txBody>
      </p:sp>
      <p:pic>
        <p:nvPicPr>
          <p:cNvPr id="1026" name="Picture 2" descr="SGK Tiếng Việt 3 - Tuần 21 - Chủ điểm: SÁNG TẠO">
            <a:extLst>
              <a:ext uri="{FF2B5EF4-FFF2-40B4-BE49-F238E27FC236}">
                <a16:creationId xmlns:a16="http://schemas.microsoft.com/office/drawing/2014/main" id="{AFE3EBCE-7041-4DEE-8AF1-F2AC69019A1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61160" y="0"/>
            <a:ext cx="5554979"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03766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a:extLst>
              <a:ext uri="{FF2B5EF4-FFF2-40B4-BE49-F238E27FC236}">
                <a16:creationId xmlns:a16="http://schemas.microsoft.com/office/drawing/2014/main" id="{8F3E5E0C-209C-4A65-AB09-9037B0E82F3E}"/>
              </a:ext>
            </a:extLst>
          </p:cNvPr>
          <p:cNvSpPr txBox="1">
            <a:spLocks noChangeArrowheads="1"/>
          </p:cNvSpPr>
          <p:nvPr/>
        </p:nvSpPr>
        <p:spPr bwMode="auto">
          <a:xfrm>
            <a:off x="3587779" y="228325"/>
            <a:ext cx="1371494" cy="584775"/>
          </a:xfrm>
          <a:prstGeom prst="rect">
            <a:avLst/>
          </a:prstGeom>
          <a:noFill/>
          <a:ln w="9525">
            <a:noFill/>
            <a:miter lim="800000"/>
            <a:headEnd/>
            <a:tailEnd/>
          </a:ln>
          <a:effectLst/>
        </p:spPr>
        <p:txBody>
          <a:bodyPr wrap="square">
            <a:spAutoFit/>
          </a:bodyPr>
          <a:lstStyle/>
          <a:p>
            <a:pPr algn="ctr">
              <a:spcBef>
                <a:spcPct val="50000"/>
              </a:spcBef>
            </a:pPr>
            <a:r>
              <a:rPr lang="en-US" sz="3200" b="1" dirty="0">
                <a:solidFill>
                  <a:srgbClr val="0000FF"/>
                </a:solidFill>
                <a:latin typeface="Times New Roman" pitchFamily="18" charset="0"/>
              </a:rPr>
              <a:t>Thêu</a:t>
            </a:r>
          </a:p>
        </p:txBody>
      </p:sp>
      <p:pic>
        <p:nvPicPr>
          <p:cNvPr id="5" name="Picture 7" descr="vay%20nhung%20theu%20old%20navy2_GF">
            <a:extLst>
              <a:ext uri="{FF2B5EF4-FFF2-40B4-BE49-F238E27FC236}">
                <a16:creationId xmlns:a16="http://schemas.microsoft.com/office/drawing/2014/main" id="{8AF1D97F-66A4-4591-BC5A-1CD2141A75CE}"/>
              </a:ext>
            </a:extLst>
          </p:cNvPr>
          <p:cNvPicPr>
            <a:picLocks noChangeAspect="1" noChangeArrowheads="1"/>
          </p:cNvPicPr>
          <p:nvPr/>
        </p:nvPicPr>
        <p:blipFill>
          <a:blip r:embed="rId2" cstate="print"/>
          <a:srcRect l="7080" t="1874" r="3246" b="11943"/>
          <a:stretch>
            <a:fillRect/>
          </a:stretch>
        </p:blipFill>
        <p:spPr bwMode="auto">
          <a:xfrm>
            <a:off x="3877628" y="3157251"/>
            <a:ext cx="1371494" cy="1905285"/>
          </a:xfrm>
          <a:prstGeom prst="rect">
            <a:avLst/>
          </a:prstGeom>
          <a:noFill/>
          <a:ln w="28575">
            <a:solidFill>
              <a:srgbClr val="000099"/>
            </a:solidFill>
            <a:miter lim="800000"/>
            <a:headEnd/>
            <a:tailEnd/>
          </a:ln>
        </p:spPr>
      </p:pic>
      <p:pic>
        <p:nvPicPr>
          <p:cNvPr id="6" name="Picture 8" descr="107119_58_tui-theu-tay-lam-san-pham-qua-tang">
            <a:extLst>
              <a:ext uri="{FF2B5EF4-FFF2-40B4-BE49-F238E27FC236}">
                <a16:creationId xmlns:a16="http://schemas.microsoft.com/office/drawing/2014/main" id="{2FA2C383-DAA6-435B-81DF-84BF22874340}"/>
              </a:ext>
            </a:extLst>
          </p:cNvPr>
          <p:cNvPicPr>
            <a:picLocks noChangeAspect="1" noChangeArrowheads="1"/>
          </p:cNvPicPr>
          <p:nvPr/>
        </p:nvPicPr>
        <p:blipFill>
          <a:blip r:embed="rId3" cstate="print"/>
          <a:srcRect/>
          <a:stretch>
            <a:fillRect/>
          </a:stretch>
        </p:blipFill>
        <p:spPr bwMode="auto">
          <a:xfrm>
            <a:off x="224790" y="1081872"/>
            <a:ext cx="2618306" cy="1753330"/>
          </a:xfrm>
          <a:prstGeom prst="rect">
            <a:avLst/>
          </a:prstGeom>
          <a:noFill/>
          <a:ln w="28575">
            <a:solidFill>
              <a:srgbClr val="990000"/>
            </a:solidFill>
            <a:miter lim="800000"/>
            <a:headEnd/>
            <a:tailEnd/>
          </a:ln>
        </p:spPr>
      </p:pic>
      <p:pic>
        <p:nvPicPr>
          <p:cNvPr id="7" name="Picture 9" descr="xuLyAnh">
            <a:extLst>
              <a:ext uri="{FF2B5EF4-FFF2-40B4-BE49-F238E27FC236}">
                <a16:creationId xmlns:a16="http://schemas.microsoft.com/office/drawing/2014/main" id="{8096D172-936E-44BA-AC13-2CFD77AEA86A}"/>
              </a:ext>
            </a:extLst>
          </p:cNvPr>
          <p:cNvPicPr>
            <a:picLocks noChangeAspect="1" noChangeArrowheads="1"/>
          </p:cNvPicPr>
          <p:nvPr/>
        </p:nvPicPr>
        <p:blipFill>
          <a:blip r:embed="rId4" cstate="print"/>
          <a:srcRect/>
          <a:stretch>
            <a:fillRect/>
          </a:stretch>
        </p:blipFill>
        <p:spPr bwMode="auto">
          <a:xfrm>
            <a:off x="3484246" y="1081872"/>
            <a:ext cx="2376736" cy="1768915"/>
          </a:xfrm>
          <a:prstGeom prst="rect">
            <a:avLst/>
          </a:prstGeom>
          <a:noFill/>
          <a:ln w="28575">
            <a:solidFill>
              <a:srgbClr val="000099"/>
            </a:solidFill>
            <a:miter lim="800000"/>
            <a:headEnd/>
            <a:tailEnd/>
          </a:ln>
        </p:spPr>
      </p:pic>
      <p:pic>
        <p:nvPicPr>
          <p:cNvPr id="8" name="Picture 10" descr="vis1282654669">
            <a:extLst>
              <a:ext uri="{FF2B5EF4-FFF2-40B4-BE49-F238E27FC236}">
                <a16:creationId xmlns:a16="http://schemas.microsoft.com/office/drawing/2014/main" id="{67821B5D-29A6-4820-A295-6E5BBBCF8C8A}"/>
              </a:ext>
            </a:extLst>
          </p:cNvPr>
          <p:cNvPicPr>
            <a:picLocks noChangeAspect="1" noChangeArrowheads="1"/>
          </p:cNvPicPr>
          <p:nvPr/>
        </p:nvPicPr>
        <p:blipFill>
          <a:blip r:embed="rId5" cstate="print"/>
          <a:srcRect/>
          <a:stretch>
            <a:fillRect/>
          </a:stretch>
        </p:blipFill>
        <p:spPr bwMode="auto">
          <a:xfrm>
            <a:off x="5730240" y="3165482"/>
            <a:ext cx="2805328" cy="1963730"/>
          </a:xfrm>
          <a:prstGeom prst="rect">
            <a:avLst/>
          </a:prstGeom>
          <a:noFill/>
          <a:ln w="28575">
            <a:solidFill>
              <a:srgbClr val="000099"/>
            </a:solidFill>
            <a:miter lim="800000"/>
            <a:headEnd/>
            <a:tailEnd/>
          </a:ln>
        </p:spPr>
      </p:pic>
      <p:pic>
        <p:nvPicPr>
          <p:cNvPr id="9" name="Picture 11" descr="0ff6ce830aa128e4f8e071fb83ac5b98">
            <a:extLst>
              <a:ext uri="{FF2B5EF4-FFF2-40B4-BE49-F238E27FC236}">
                <a16:creationId xmlns:a16="http://schemas.microsoft.com/office/drawing/2014/main" id="{D0E82EB0-0949-4009-A369-01A7771622B7}"/>
              </a:ext>
            </a:extLst>
          </p:cNvPr>
          <p:cNvPicPr>
            <a:picLocks noChangeAspect="1" noChangeArrowheads="1"/>
          </p:cNvPicPr>
          <p:nvPr/>
        </p:nvPicPr>
        <p:blipFill>
          <a:blip r:embed="rId6" cstate="print"/>
          <a:srcRect l="3540" t="3748" r="4425" b="4449"/>
          <a:stretch>
            <a:fillRect/>
          </a:stretch>
        </p:blipFill>
        <p:spPr bwMode="auto">
          <a:xfrm>
            <a:off x="224790" y="3157251"/>
            <a:ext cx="2805328" cy="1905285"/>
          </a:xfrm>
          <a:prstGeom prst="rect">
            <a:avLst/>
          </a:prstGeom>
          <a:noFill/>
          <a:ln w="28575">
            <a:solidFill>
              <a:srgbClr val="000099"/>
            </a:solidFill>
            <a:miter lim="800000"/>
            <a:headEnd/>
            <a:tailEnd/>
          </a:ln>
        </p:spPr>
      </p:pic>
      <p:pic>
        <p:nvPicPr>
          <p:cNvPr id="10" name="Picture 12" descr="P1010707_208">
            <a:extLst>
              <a:ext uri="{FF2B5EF4-FFF2-40B4-BE49-F238E27FC236}">
                <a16:creationId xmlns:a16="http://schemas.microsoft.com/office/drawing/2014/main" id="{EDCE0F44-B2C7-4903-A097-C55591FF7B7D}"/>
              </a:ext>
            </a:extLst>
          </p:cNvPr>
          <p:cNvPicPr>
            <a:picLocks noChangeAspect="1" noChangeArrowheads="1"/>
          </p:cNvPicPr>
          <p:nvPr/>
        </p:nvPicPr>
        <p:blipFill>
          <a:blip r:embed="rId7" cstate="print"/>
          <a:srcRect l="27637" t="14421" r="18546" b="16077"/>
          <a:stretch>
            <a:fillRect/>
          </a:stretch>
        </p:blipFill>
        <p:spPr bwMode="auto">
          <a:xfrm>
            <a:off x="6460222" y="1105249"/>
            <a:ext cx="2236470" cy="1745538"/>
          </a:xfrm>
          <a:prstGeom prst="rect">
            <a:avLst/>
          </a:prstGeom>
          <a:noFill/>
          <a:ln w="28575">
            <a:solidFill>
              <a:srgbClr val="990000"/>
            </a:solidFill>
            <a:miter lim="800000"/>
            <a:headEnd/>
            <a:tailEnd/>
          </a:ln>
        </p:spPr>
      </p:pic>
    </p:spTree>
    <p:extLst>
      <p:ext uri="{BB962C8B-B14F-4D97-AF65-F5344CB8AC3E}">
        <p14:creationId xmlns:p14="http://schemas.microsoft.com/office/powerpoint/2010/main" val="640960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edge">
                                      <p:cBhvr>
                                        <p:cTn id="11" dur="2000"/>
                                        <p:tgtEl>
                                          <p:spTgt spid="7"/>
                                        </p:tgtEl>
                                      </p:cBhvr>
                                    </p:animEffect>
                                  </p:childTnLst>
                                </p:cTn>
                              </p:par>
                            </p:childTnLst>
                          </p:cTn>
                        </p:par>
                        <p:par>
                          <p:cTn id="12" fill="hold">
                            <p:stCondLst>
                              <p:cond delay="4000"/>
                            </p:stCondLst>
                            <p:childTnLst>
                              <p:par>
                                <p:cTn id="13" presetID="2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edge">
                                      <p:cBhvr>
                                        <p:cTn id="15" dur="2000"/>
                                        <p:tgtEl>
                                          <p:spTgt spid="10"/>
                                        </p:tgtEl>
                                      </p:cBhvr>
                                    </p:animEffect>
                                  </p:childTnLst>
                                </p:cTn>
                              </p:par>
                            </p:childTnLst>
                          </p:cTn>
                        </p:par>
                        <p:par>
                          <p:cTn id="16" fill="hold">
                            <p:stCondLst>
                              <p:cond delay="6000"/>
                            </p:stCondLst>
                            <p:childTnLst>
                              <p:par>
                                <p:cTn id="17" presetID="20"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edge">
                                      <p:cBhvr>
                                        <p:cTn id="19" dur="2000"/>
                                        <p:tgtEl>
                                          <p:spTgt spid="9"/>
                                        </p:tgtEl>
                                      </p:cBhvr>
                                    </p:animEffect>
                                  </p:childTnLst>
                                </p:cTn>
                              </p:par>
                            </p:childTnLst>
                          </p:cTn>
                        </p:par>
                        <p:par>
                          <p:cTn id="20" fill="hold">
                            <p:stCondLst>
                              <p:cond delay="8000"/>
                            </p:stCondLst>
                            <p:childTnLst>
                              <p:par>
                                <p:cTn id="21" presetID="2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edge">
                                      <p:cBhvr>
                                        <p:cTn id="23" dur="2000"/>
                                        <p:tgtEl>
                                          <p:spTgt spid="5"/>
                                        </p:tgtEl>
                                      </p:cBhvr>
                                    </p:animEffect>
                                  </p:childTnLst>
                                </p:cTn>
                              </p:par>
                            </p:childTnLst>
                          </p:cTn>
                        </p:par>
                        <p:par>
                          <p:cTn id="24" fill="hold">
                            <p:stCondLst>
                              <p:cond delay="10000"/>
                            </p:stCondLst>
                            <p:childTnLst>
                              <p:par>
                                <p:cTn id="25" presetID="20" presetClass="entr" presetSubtype="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edge">
                                      <p:cBhvr>
                                        <p:cTn id="2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127"/>
        <p:cNvGrpSpPr/>
        <p:nvPr/>
      </p:nvGrpSpPr>
      <p:grpSpPr>
        <a:xfrm>
          <a:off x="0" y="0"/>
          <a:ext cx="0" cy="0"/>
          <a:chOff x="0" y="0"/>
          <a:chExt cx="0" cy="0"/>
        </a:xfrm>
      </p:grpSpPr>
      <p:sp>
        <p:nvSpPr>
          <p:cNvPr id="24" name="Google Shape;1962;p41">
            <a:extLst>
              <a:ext uri="{FF2B5EF4-FFF2-40B4-BE49-F238E27FC236}">
                <a16:creationId xmlns:a16="http://schemas.microsoft.com/office/drawing/2014/main" id="{555568B7-5B15-4931-A564-53AA45E00612}"/>
              </a:ext>
            </a:extLst>
          </p:cNvPr>
          <p:cNvSpPr txBox="1">
            <a:spLocks noGrp="1"/>
          </p:cNvSpPr>
          <p:nvPr>
            <p:ph type="title"/>
          </p:nvPr>
        </p:nvSpPr>
        <p:spPr>
          <a:xfrm>
            <a:off x="1458219" y="2224989"/>
            <a:ext cx="6030191" cy="11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5400" dirty="0" err="1"/>
              <a:t>Tìm</a:t>
            </a:r>
            <a:r>
              <a:rPr lang="en-US" sz="5400" dirty="0"/>
              <a:t> </a:t>
            </a:r>
            <a:r>
              <a:rPr lang="en-US" sz="5400" dirty="0" err="1"/>
              <a:t>hiểu</a:t>
            </a:r>
            <a:r>
              <a:rPr lang="en-US" sz="5400" dirty="0"/>
              <a:t> </a:t>
            </a:r>
            <a:r>
              <a:rPr lang="en-US" sz="5400" dirty="0" err="1"/>
              <a:t>bài</a:t>
            </a:r>
            <a:endParaRPr sz="5400" dirty="0">
              <a:solidFill>
                <a:schemeClr val="dk2"/>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525DF301-D6A9-4076-A850-5314E9CD7DC9}"/>
              </a:ext>
            </a:extLst>
          </p:cNvPr>
          <p:cNvSpPr txBox="1">
            <a:spLocks/>
          </p:cNvSpPr>
          <p:nvPr/>
        </p:nvSpPr>
        <p:spPr>
          <a:xfrm>
            <a:off x="245983" y="3267348"/>
            <a:ext cx="8710729" cy="1662792"/>
          </a:xfrm>
          <a:prstGeom prst="rect">
            <a:avLst/>
          </a:prstGeom>
          <a:solidFill>
            <a:schemeClr val="bg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500"/>
              <a:buFont typeface="Rubik"/>
              <a:buNone/>
              <a:defRPr sz="3000" b="0" i="0" u="none" strike="noStrike" cap="none">
                <a:solidFill>
                  <a:schemeClr val="dk1"/>
                </a:solidFill>
                <a:latin typeface="Rubik"/>
                <a:ea typeface="Rubik"/>
                <a:cs typeface="Rubik"/>
                <a:sym typeface="Rubik"/>
              </a:defRPr>
            </a:lvl1pPr>
            <a:lvl2pPr marL="914400" marR="0" lvl="1"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2pPr>
            <a:lvl3pPr marL="1371600" marR="0" lvl="2"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3pPr>
            <a:lvl4pPr marL="1828800" marR="0" lvl="3"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4pPr>
            <a:lvl5pPr marL="2286000" marR="0" lvl="4"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5pPr>
            <a:lvl6pPr marL="2743200" marR="0" lvl="5"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6pPr>
            <a:lvl7pPr marL="3200400" marR="0" lvl="6"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7pPr>
            <a:lvl8pPr marL="3657600" marR="0" lvl="7"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8pPr>
            <a:lvl9pPr marL="4114800" marR="0" lvl="8"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9pPr>
          </a:lstStyle>
          <a:p>
            <a:pPr marL="0" indent="0"/>
            <a:r>
              <a:rPr lang="en-US" altLang="en-US" sz="1800">
                <a:latin typeface="Times New Roman" panose="02020603050405020304" pitchFamily="18" charset="0"/>
              </a:rPr>
              <a:t>	</a:t>
            </a:r>
            <a:r>
              <a:rPr lang="en-US" altLang="en-US" sz="2800" b="1">
                <a:latin typeface="Times New Roman" panose="02020603050405020304" pitchFamily="18" charset="0"/>
              </a:rPr>
              <a:t>- Trần Quốc Khái học cả khi đi đốn củi, lúc kéo vó tôm. Tối đến, nhà nghèo không có đèn, cậu bắt đom đóm bỏ vào vỏ trứng, lấy ánh sáng mà học.</a:t>
            </a:r>
            <a:endParaRPr lang="en-US" altLang="en-US" sz="2400" b="1">
              <a:latin typeface="Times New Roman" panose="02020603050405020304" pitchFamily="18" charset="0"/>
            </a:endParaRPr>
          </a:p>
          <a:p>
            <a:pPr algn="just">
              <a:lnSpc>
                <a:spcPct val="170000"/>
              </a:lnSpc>
            </a:pPr>
            <a:endParaRPr lang="en-US" sz="1800" dirty="0"/>
          </a:p>
        </p:txBody>
      </p:sp>
      <p:grpSp>
        <p:nvGrpSpPr>
          <p:cNvPr id="5" name="Group 4">
            <a:extLst>
              <a:ext uri="{FF2B5EF4-FFF2-40B4-BE49-F238E27FC236}">
                <a16:creationId xmlns:a16="http://schemas.microsoft.com/office/drawing/2014/main" id="{571580C5-DA7A-4D7D-9AA5-B9EC98F46CEE}"/>
              </a:ext>
            </a:extLst>
          </p:cNvPr>
          <p:cNvGrpSpPr/>
          <p:nvPr/>
        </p:nvGrpSpPr>
        <p:grpSpPr>
          <a:xfrm>
            <a:off x="478971" y="468086"/>
            <a:ext cx="8257404" cy="1586271"/>
            <a:chOff x="878682" y="1225121"/>
            <a:chExt cx="7483440" cy="2559234"/>
          </a:xfrm>
        </p:grpSpPr>
        <p:sp>
          <p:nvSpPr>
            <p:cNvPr id="6" name="Cloud 5">
              <a:extLst>
                <a:ext uri="{FF2B5EF4-FFF2-40B4-BE49-F238E27FC236}">
                  <a16:creationId xmlns:a16="http://schemas.microsoft.com/office/drawing/2014/main" id="{C859D2FF-9132-409B-AF18-569949D91B56}"/>
                </a:ext>
              </a:extLst>
            </p:cNvPr>
            <p:cNvSpPr/>
            <p:nvPr/>
          </p:nvSpPr>
          <p:spPr>
            <a:xfrm>
              <a:off x="878682" y="1225121"/>
              <a:ext cx="7483440" cy="2559234"/>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tLang="en-US" sz="2000" dirty="0">
                <a:latin typeface="Times New Roman" panose="02020603050405020304" pitchFamily="18" charset="0"/>
                <a:cs typeface="Times New Roman" panose="02020603050405020304" pitchFamily="18" charset="0"/>
              </a:endParaRPr>
            </a:p>
            <a:p>
              <a:pPr algn="ctr"/>
              <a:endParaRPr lang="en-US" sz="20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E0531F7B-24AC-4758-B023-2C88D9C863DA}"/>
                </a:ext>
              </a:extLst>
            </p:cNvPr>
            <p:cNvSpPr txBox="1"/>
            <p:nvPr/>
          </p:nvSpPr>
          <p:spPr>
            <a:xfrm>
              <a:off x="1486263" y="1899650"/>
              <a:ext cx="6268278" cy="1342771"/>
            </a:xfrm>
            <a:prstGeom prst="rect">
              <a:avLst/>
            </a:prstGeom>
            <a:noFill/>
          </p:spPr>
          <p:txBody>
            <a:bodyPr wrap="square" rtlCol="0">
              <a:spAutoFit/>
            </a:bodyPr>
            <a:lstStyle/>
            <a:p>
              <a:pPr algn="ctr"/>
              <a:r>
                <a:rPr lang="en-US" altLang="en-US" sz="2800" b="1" u="sng" dirty="0">
                  <a:solidFill>
                    <a:srgbClr val="0000FF"/>
                  </a:solidFill>
                  <a:latin typeface="Times New Roman" panose="02020603050405020304" pitchFamily="18" charset="0"/>
                  <a:cs typeface="Times New Roman" panose="02020603050405020304" pitchFamily="18" charset="0"/>
                </a:rPr>
                <a:t>Câu 1</a:t>
              </a:r>
              <a:r>
                <a:rPr lang="en-US" altLang="en-US" sz="2800" b="1" dirty="0">
                  <a:solidFill>
                    <a:srgbClr val="0000FF"/>
                  </a:solidFill>
                  <a:latin typeface="Times New Roman" panose="02020603050405020304" pitchFamily="18" charset="0"/>
                  <a:cs typeface="Times New Roman" panose="02020603050405020304" pitchFamily="18" charset="0"/>
                </a:rPr>
                <a:t>: Hồi nhỏ Trần Quốc Khái ham học như thế nào</a:t>
              </a:r>
              <a:r>
                <a:rPr lang="en-US" altLang="en-US" sz="2400" b="1" dirty="0">
                  <a:solidFill>
                    <a:srgbClr val="0000FF"/>
                  </a:solidFill>
                  <a:latin typeface="Times New Roman" panose="02020603050405020304" pitchFamily="18" charset="0"/>
                  <a:cs typeface="Times New Roman" panose="02020603050405020304" pitchFamily="18" charset="0"/>
                </a:rPr>
                <a:t>?</a:t>
              </a:r>
            </a:p>
            <a:p>
              <a:pPr algn="ctr"/>
              <a:endParaRPr lang="en-US" sz="2000" dirty="0"/>
            </a:p>
          </p:txBody>
        </p:sp>
      </p:grpSp>
    </p:spTree>
    <p:extLst>
      <p:ext uri="{BB962C8B-B14F-4D97-AF65-F5344CB8AC3E}">
        <p14:creationId xmlns:p14="http://schemas.microsoft.com/office/powerpoint/2010/main" val="2592764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bg/>
                                          </p:spTgt>
                                        </p:tgtEl>
                                        <p:attrNameLst>
                                          <p:attrName>style.visibility</p:attrName>
                                        </p:attrNameLst>
                                      </p:cBhvr>
                                      <p:to>
                                        <p:strVal val="visible"/>
                                      </p:to>
                                    </p:set>
                                    <p:anim calcmode="lin" valueType="num">
                                      <p:cBhvr additive="base">
                                        <p:cTn id="12" dur="500" fill="hold"/>
                                        <p:tgtEl>
                                          <p:spTgt spid="4">
                                            <p:bg/>
                                          </p:spTgt>
                                        </p:tgtEl>
                                        <p:attrNameLst>
                                          <p:attrName>ppt_x</p:attrName>
                                        </p:attrNameLst>
                                      </p:cBhvr>
                                      <p:tavLst>
                                        <p:tav tm="0">
                                          <p:val>
                                            <p:strVal val="#ppt_x"/>
                                          </p:val>
                                        </p:tav>
                                        <p:tav tm="100000">
                                          <p:val>
                                            <p:strVal val="#ppt_x"/>
                                          </p:val>
                                        </p:tav>
                                      </p:tavLst>
                                    </p:anim>
                                    <p:anim calcmode="lin" valueType="num">
                                      <p:cBhvr additive="base">
                                        <p:cTn id="13" dur="500" fill="hold"/>
                                        <p:tgtEl>
                                          <p:spTgt spid="4">
                                            <p:bg/>
                                          </p:spTgt>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7EFA1ED-C580-4608-9F5A-21A7ECB2817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98049" y="424071"/>
            <a:ext cx="6977271" cy="4719429"/>
          </a:xfrm>
          <a:prstGeom prst="rect">
            <a:avLst/>
          </a:prstGeom>
        </p:spPr>
      </p:pic>
      <p:pic>
        <p:nvPicPr>
          <p:cNvPr id="5" name="Picture 4">
            <a:extLst>
              <a:ext uri="{FF2B5EF4-FFF2-40B4-BE49-F238E27FC236}">
                <a16:creationId xmlns:a16="http://schemas.microsoft.com/office/drawing/2014/main" id="{B9BEB57A-35C6-4D93-96A3-08999354930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31349" y="424071"/>
            <a:ext cx="3685027" cy="4719429"/>
          </a:xfrm>
          <a:prstGeom prst="rect">
            <a:avLst/>
          </a:prstGeom>
        </p:spPr>
      </p:pic>
    </p:spTree>
    <p:extLst>
      <p:ext uri="{BB962C8B-B14F-4D97-AF65-F5344CB8AC3E}">
        <p14:creationId xmlns:p14="http://schemas.microsoft.com/office/powerpoint/2010/main" val="234737898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89B75A-51B3-4639-BAFD-50F9393E308D}"/>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B7431390-D0E5-4574-9D78-6481C449CB47}"/>
              </a:ext>
            </a:extLst>
          </p:cNvPr>
          <p:cNvSpPr>
            <a:spLocks noGrp="1"/>
          </p:cNvSpPr>
          <p:nvPr>
            <p:ph type="subTitle" idx="1"/>
          </p:nvPr>
        </p:nvSpPr>
        <p:spPr/>
        <p:txBody>
          <a:bodyPr/>
          <a:lstStyle/>
          <a:p>
            <a:endParaRPr lang="en-US" dirty="0"/>
          </a:p>
        </p:txBody>
      </p:sp>
      <p:sp>
        <p:nvSpPr>
          <p:cNvPr id="4" name="Cloud 3">
            <a:extLst>
              <a:ext uri="{FF2B5EF4-FFF2-40B4-BE49-F238E27FC236}">
                <a16:creationId xmlns:a16="http://schemas.microsoft.com/office/drawing/2014/main" id="{D03FF2C4-B11D-4843-B8B4-B0A2F96F73FA}"/>
              </a:ext>
            </a:extLst>
          </p:cNvPr>
          <p:cNvSpPr/>
          <p:nvPr/>
        </p:nvSpPr>
        <p:spPr>
          <a:xfrm>
            <a:off x="71729" y="11862"/>
            <a:ext cx="8756271" cy="2015176"/>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tLang="en-US" sz="2000" dirty="0">
              <a:latin typeface="Times New Roman" panose="02020603050405020304" pitchFamily="18" charset="0"/>
              <a:cs typeface="Times New Roman" panose="02020603050405020304" pitchFamily="18" charset="0"/>
            </a:endParaRPr>
          </a:p>
          <a:p>
            <a:pPr algn="ctr"/>
            <a:endParaRPr lang="en-US" sz="2000" dirty="0">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0D795256-6F1C-4D9B-A231-262E95458559}"/>
              </a:ext>
            </a:extLst>
          </p:cNvPr>
          <p:cNvSpPr txBox="1"/>
          <p:nvPr/>
        </p:nvSpPr>
        <p:spPr>
          <a:xfrm>
            <a:off x="1269791" y="357014"/>
            <a:ext cx="6838119" cy="1323439"/>
          </a:xfrm>
          <a:prstGeom prst="rect">
            <a:avLst/>
          </a:prstGeom>
          <a:noFill/>
        </p:spPr>
        <p:txBody>
          <a:bodyPr wrap="square" rtlCol="0">
            <a:spAutoFit/>
          </a:bodyPr>
          <a:lstStyle/>
          <a:p>
            <a:pPr algn="ctr">
              <a:spcBef>
                <a:spcPct val="50000"/>
              </a:spcBef>
              <a:buFont typeface="Wingdings" panose="05000000000000000000" pitchFamily="2" charset="2"/>
              <a:buNone/>
            </a:pPr>
            <a:r>
              <a:rPr lang="en-US" altLang="en-US" sz="2800" b="1" u="sng" dirty="0" err="1">
                <a:solidFill>
                  <a:srgbClr val="0000FF"/>
                </a:solidFill>
                <a:latin typeface="Times New Roman" panose="02020603050405020304" pitchFamily="18" charset="0"/>
                <a:cs typeface="Times New Roman" panose="02020603050405020304" pitchFamily="18" charset="0"/>
              </a:rPr>
              <a:t>Câu</a:t>
            </a:r>
            <a:r>
              <a:rPr lang="en-US" altLang="en-US" sz="2800" b="1" u="sng" dirty="0">
                <a:solidFill>
                  <a:srgbClr val="0000FF"/>
                </a:solidFill>
                <a:latin typeface="Times New Roman" panose="02020603050405020304" pitchFamily="18" charset="0"/>
                <a:cs typeface="Times New Roman" panose="02020603050405020304" pitchFamily="18" charset="0"/>
              </a:rPr>
              <a:t> 2</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Vua</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Trung</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Quốc</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đã</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nghĩ</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ra</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cách</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gì</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để</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thử</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tài</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sứ</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thần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Việt</a:t>
            </a:r>
            <a:r>
              <a:rPr lang="en-US" altLang="en-US" sz="2800" b="1" dirty="0">
                <a:solidFill>
                  <a:srgbClr val="0000FF"/>
                </a:solidFill>
                <a:latin typeface="Times New Roman" panose="02020603050405020304" pitchFamily="18" charset="0"/>
                <a:cs typeface="Times New Roman" panose="02020603050405020304" pitchFamily="18" charset="0"/>
              </a:rPr>
              <a:t> Nam?</a:t>
            </a:r>
          </a:p>
          <a:p>
            <a:pPr algn="ctr"/>
            <a:endParaRPr lang="en-US" sz="2400" b="1" dirty="0">
              <a:solidFill>
                <a:srgbClr val="0000FF"/>
              </a:solidFill>
            </a:endParaRPr>
          </a:p>
        </p:txBody>
      </p:sp>
      <p:sp>
        <p:nvSpPr>
          <p:cNvPr id="6" name="Content Placeholder 2">
            <a:extLst>
              <a:ext uri="{FF2B5EF4-FFF2-40B4-BE49-F238E27FC236}">
                <a16:creationId xmlns:a16="http://schemas.microsoft.com/office/drawing/2014/main" id="{6C9E1D38-AEBA-4AB7-9040-12A5DA690ECB}"/>
              </a:ext>
            </a:extLst>
          </p:cNvPr>
          <p:cNvSpPr txBox="1">
            <a:spLocks/>
          </p:cNvSpPr>
          <p:nvPr/>
        </p:nvSpPr>
        <p:spPr>
          <a:xfrm>
            <a:off x="165203" y="2372190"/>
            <a:ext cx="8813493" cy="2258388"/>
          </a:xfrm>
          <a:prstGeom prst="rect">
            <a:avLst/>
          </a:prstGeom>
          <a:solidFill>
            <a:schemeClr val="bg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500"/>
              <a:buFont typeface="Rubik"/>
              <a:buNone/>
              <a:defRPr sz="3000" b="0" i="0" u="none" strike="noStrike" cap="none">
                <a:solidFill>
                  <a:schemeClr val="dk1"/>
                </a:solidFill>
                <a:latin typeface="Rubik"/>
                <a:ea typeface="Rubik"/>
                <a:cs typeface="Rubik"/>
                <a:sym typeface="Rubik"/>
              </a:defRPr>
            </a:lvl1pPr>
            <a:lvl2pPr marL="914400" marR="0" lvl="1"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2pPr>
            <a:lvl3pPr marL="1371600" marR="0" lvl="2"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3pPr>
            <a:lvl4pPr marL="1828800" marR="0" lvl="3"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4pPr>
            <a:lvl5pPr marL="2286000" marR="0" lvl="4"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5pPr>
            <a:lvl6pPr marL="2743200" marR="0" lvl="5"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6pPr>
            <a:lvl7pPr marL="3200400" marR="0" lvl="6"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7pPr>
            <a:lvl8pPr marL="3657600" marR="0" lvl="7"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8pPr>
            <a:lvl9pPr marL="4114800" marR="0" lvl="8"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9pPr>
          </a:lstStyle>
          <a:p>
            <a:pPr marL="0" indent="0">
              <a:buFont typeface="Wingdings" panose="05000000000000000000" pitchFamily="2" charset="2"/>
              <a:buNone/>
            </a:pPr>
            <a:r>
              <a:rPr lang="en-US" altLang="en-US" sz="1800">
                <a:latin typeface="Times New Roman" panose="02020603050405020304" pitchFamily="18" charset="0"/>
                <a:cs typeface="Times New Roman" panose="02020603050405020304" pitchFamily="18" charset="0"/>
              </a:rPr>
              <a:t>	 </a:t>
            </a:r>
            <a:r>
              <a:rPr lang="en-US" altLang="en-US" sz="2400">
                <a:latin typeface="Times New Roman" panose="02020603050405020304" pitchFamily="18" charset="0"/>
                <a:cs typeface="Times New Roman" panose="02020603050405020304" pitchFamily="18" charset="0"/>
              </a:rPr>
              <a:t>-</a:t>
            </a:r>
            <a:r>
              <a:rPr lang="en-US" altLang="en-US" sz="1800">
                <a:latin typeface="Times New Roman" panose="02020603050405020304" pitchFamily="18" charset="0"/>
                <a:cs typeface="Times New Roman" panose="02020603050405020304" pitchFamily="18" charset="0"/>
              </a:rPr>
              <a:t> </a:t>
            </a:r>
            <a:r>
              <a:rPr lang="en-US" altLang="en-US" sz="2800" b="1">
                <a:latin typeface="Times New Roman" panose="02020603050405020304" pitchFamily="18" charset="0"/>
                <a:cs typeface="Times New Roman" panose="02020603050405020304" pitchFamily="18" charset="0"/>
              </a:rPr>
              <a:t>Vua Trung Quốc dựng một cái lầu cao, mời Trần Quốc khái lên chơi và cất thang đi.</a:t>
            </a:r>
            <a:endParaRPr lang="en-US" altLang="en-US" sz="28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28557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6">
                                            <p:bg/>
                                          </p:spTgt>
                                        </p:tgtEl>
                                        <p:attrNameLst>
                                          <p:attrName>style.visibility</p:attrName>
                                        </p:attrNameLst>
                                      </p:cBhvr>
                                      <p:to>
                                        <p:strVal val="visible"/>
                                      </p:to>
                                    </p:set>
                                    <p:anim calcmode="lin" valueType="num">
                                      <p:cBhvr additive="base">
                                        <p:cTn id="15" dur="500" fill="hold"/>
                                        <p:tgtEl>
                                          <p:spTgt spid="6">
                                            <p:bg/>
                                          </p:spTgt>
                                        </p:tgtEl>
                                        <p:attrNameLst>
                                          <p:attrName>ppt_x</p:attrName>
                                        </p:attrNameLst>
                                      </p:cBhvr>
                                      <p:tavLst>
                                        <p:tav tm="0">
                                          <p:val>
                                            <p:strVal val="#ppt_x"/>
                                          </p:val>
                                        </p:tav>
                                        <p:tav tm="100000">
                                          <p:val>
                                            <p:strVal val="#ppt_x"/>
                                          </p:val>
                                        </p:tav>
                                      </p:tavLst>
                                    </p:anim>
                                    <p:anim calcmode="lin" valueType="num">
                                      <p:cBhvr additive="base">
                                        <p:cTn id="16" dur="500" fill="hold"/>
                                        <p:tgtEl>
                                          <p:spTgt spid="6">
                                            <p:bg/>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 calcmode="lin" valueType="num">
                                      <p:cBhvr additive="base">
                                        <p:cTn id="19"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uiExpand="1" build="p"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F068FD1-A9B4-4309-9DD2-02402A2C044F}"/>
              </a:ext>
            </a:extLst>
          </p:cNvPr>
          <p:cNvSpPr txBox="1"/>
          <p:nvPr/>
        </p:nvSpPr>
        <p:spPr>
          <a:xfrm>
            <a:off x="522750" y="1444622"/>
            <a:ext cx="8538073" cy="2554545"/>
          </a:xfrm>
          <a:prstGeom prst="rect">
            <a:avLst/>
          </a:prstGeom>
          <a:noFill/>
        </p:spPr>
        <p:txBody>
          <a:bodyPr wrap="square" rtlCol="0">
            <a:spAutoFit/>
          </a:bodyPr>
          <a:lstStyle/>
          <a:p>
            <a:r>
              <a:rPr lang="en-US" altLang="en-US" sz="3200" b="1" u="sng" dirty="0">
                <a:solidFill>
                  <a:srgbClr val="0000FF"/>
                </a:solidFill>
                <a:latin typeface="Times New Roman" panose="02020603050405020304" pitchFamily="18" charset="0"/>
                <a:cs typeface="Times New Roman" panose="02020603050405020304" pitchFamily="18" charset="0"/>
              </a:rPr>
              <a:t>Câu 3</a:t>
            </a:r>
            <a:r>
              <a:rPr lang="en-US" altLang="en-US" sz="3200" b="1" dirty="0">
                <a:solidFill>
                  <a:srgbClr val="0000FF"/>
                </a:solidFill>
                <a:latin typeface="Times New Roman" panose="02020603050405020304" pitchFamily="18" charset="0"/>
                <a:cs typeface="Times New Roman" panose="02020603050405020304" pitchFamily="18" charset="0"/>
              </a:rPr>
              <a:t>: Trần Quốc Khái đã làm như thế nào:</a:t>
            </a:r>
          </a:p>
          <a:p>
            <a:r>
              <a:rPr lang="en-US" altLang="en-US" sz="3200" b="1" dirty="0">
                <a:solidFill>
                  <a:srgbClr val="0000FF"/>
                </a:solidFill>
                <a:latin typeface="Times New Roman" panose="02020603050405020304" pitchFamily="18" charset="0"/>
                <a:cs typeface="Times New Roman" panose="02020603050405020304" pitchFamily="18" charset="0"/>
              </a:rPr>
              <a:t>+ Để sống?</a:t>
            </a:r>
          </a:p>
          <a:p>
            <a:r>
              <a:rPr lang="en-US" altLang="en-US" sz="3200" b="1" dirty="0">
                <a:solidFill>
                  <a:srgbClr val="0000FF"/>
                </a:solidFill>
                <a:latin typeface="Times New Roman" panose="02020603050405020304" pitchFamily="18" charset="0"/>
                <a:cs typeface="Times New Roman" panose="02020603050405020304" pitchFamily="18" charset="0"/>
              </a:rPr>
              <a:t>+ Để không bỏ phí thời gian?</a:t>
            </a:r>
          </a:p>
          <a:p>
            <a:r>
              <a:rPr lang="en-US" altLang="en-US" sz="3200" b="1" dirty="0">
                <a:solidFill>
                  <a:srgbClr val="0000FF"/>
                </a:solidFill>
                <a:latin typeface="Times New Roman" panose="02020603050405020304" pitchFamily="18" charset="0"/>
                <a:cs typeface="Times New Roman" panose="02020603050405020304" pitchFamily="18" charset="0"/>
              </a:rPr>
              <a:t>+ </a:t>
            </a:r>
            <a:r>
              <a:rPr lang="en-US" altLang="en-US" sz="3200" b="1" dirty="0" err="1">
                <a:solidFill>
                  <a:srgbClr val="0000FF"/>
                </a:solidFill>
                <a:latin typeface="Times New Roman" panose="02020603050405020304" pitchFamily="18" charset="0"/>
                <a:cs typeface="Times New Roman" panose="02020603050405020304" pitchFamily="18" charset="0"/>
              </a:rPr>
              <a:t>Để</a:t>
            </a:r>
            <a:r>
              <a:rPr lang="en-US" altLang="en-US" sz="3200" b="1" dirty="0">
                <a:solidFill>
                  <a:srgbClr val="0000FF"/>
                </a:solidFill>
                <a:latin typeface="Times New Roman" panose="02020603050405020304" pitchFamily="18" charset="0"/>
                <a:cs typeface="Times New Roman" panose="02020603050405020304" pitchFamily="18" charset="0"/>
              </a:rPr>
              <a:t> xuống đất bình yên vô sự?</a:t>
            </a:r>
          </a:p>
          <a:p>
            <a:endParaRPr lang="en-US" altLang="en-US" sz="3200" b="1" dirty="0">
              <a:solidFill>
                <a:srgbClr val="0000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40957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6D345761-5330-4760-B4E0-EDFEC2963A02}"/>
              </a:ext>
            </a:extLst>
          </p:cNvPr>
          <p:cNvSpPr txBox="1">
            <a:spLocks/>
          </p:cNvSpPr>
          <p:nvPr/>
        </p:nvSpPr>
        <p:spPr>
          <a:xfrm>
            <a:off x="271017" y="2266104"/>
            <a:ext cx="8630612" cy="1555565"/>
          </a:xfrm>
          <a:prstGeom prst="rect">
            <a:avLst/>
          </a:prstGeom>
          <a:solidFill>
            <a:schemeClr val="bg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500"/>
              <a:buFont typeface="Rubik"/>
              <a:buNone/>
              <a:defRPr sz="3000" b="0" i="0" u="none" strike="noStrike" cap="none">
                <a:solidFill>
                  <a:schemeClr val="dk1"/>
                </a:solidFill>
                <a:latin typeface="Rubik"/>
                <a:ea typeface="Rubik"/>
                <a:cs typeface="Rubik"/>
                <a:sym typeface="Rubik"/>
              </a:defRPr>
            </a:lvl1pPr>
            <a:lvl2pPr marL="914400" marR="0" lvl="1"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2pPr>
            <a:lvl3pPr marL="1371600" marR="0" lvl="2"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3pPr>
            <a:lvl4pPr marL="1828800" marR="0" lvl="3"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4pPr>
            <a:lvl5pPr marL="2286000" marR="0" lvl="4"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5pPr>
            <a:lvl6pPr marL="2743200" marR="0" lvl="5"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6pPr>
            <a:lvl7pPr marL="3200400" marR="0" lvl="6"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7pPr>
            <a:lvl8pPr marL="3657600" marR="0" lvl="7"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8pPr>
            <a:lvl9pPr marL="4114800" marR="0" lvl="8" indent="-317500" algn="ctr" rtl="0">
              <a:lnSpc>
                <a:spcPct val="100000"/>
              </a:lnSpc>
              <a:spcBef>
                <a:spcPts val="0"/>
              </a:spcBef>
              <a:spcAft>
                <a:spcPts val="0"/>
              </a:spcAft>
              <a:buClr>
                <a:schemeClr val="dk1"/>
              </a:buClr>
              <a:buSzPts val="2500"/>
              <a:buFont typeface="Rubik"/>
              <a:buNone/>
              <a:defRPr sz="2500" b="0" i="0" u="none" strike="noStrike" cap="none">
                <a:solidFill>
                  <a:schemeClr val="dk1"/>
                </a:solidFill>
                <a:latin typeface="Rubik"/>
                <a:ea typeface="Rubik"/>
                <a:cs typeface="Rubik"/>
                <a:sym typeface="Rubik"/>
              </a:defRPr>
            </a:lvl9pPr>
          </a:lstStyle>
          <a:p>
            <a:pPr marL="0" indent="0"/>
            <a:r>
              <a:rPr lang="en-US" sz="1800"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Vì</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Trần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Quốc</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Khái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là</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người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đã</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truyền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dạy</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cho</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dân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nghề</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thêu</a:t>
            </a:r>
            <a:r>
              <a:rPr lang="en-US" sz="2800" b="1" dirty="0">
                <a:latin typeface="Times New Roman" panose="02020603050405020304" pitchFamily="18" charset="0"/>
                <a:cs typeface="Times New Roman" panose="02020603050405020304" pitchFamily="18" charset="0"/>
              </a:rPr>
              <a:t>.</a:t>
            </a:r>
            <a:endParaRPr lang="en-US" sz="1800" b="1" dirty="0">
              <a:latin typeface="Times New Roman" panose="02020603050405020304" pitchFamily="18" charset="0"/>
              <a:cs typeface="Times New Roman" panose="02020603050405020304" pitchFamily="18" charset="0"/>
            </a:endParaRPr>
          </a:p>
        </p:txBody>
      </p:sp>
      <p:sp>
        <p:nvSpPr>
          <p:cNvPr id="5" name="Cloud 4">
            <a:extLst>
              <a:ext uri="{FF2B5EF4-FFF2-40B4-BE49-F238E27FC236}">
                <a16:creationId xmlns:a16="http://schemas.microsoft.com/office/drawing/2014/main" id="{538E0F7E-7C4D-4851-B1F9-F6B5811878A2}"/>
              </a:ext>
            </a:extLst>
          </p:cNvPr>
          <p:cNvSpPr/>
          <p:nvPr/>
        </p:nvSpPr>
        <p:spPr>
          <a:xfrm>
            <a:off x="226948" y="0"/>
            <a:ext cx="8674681" cy="2027038"/>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tLang="en-US" sz="2000" dirty="0">
              <a:latin typeface="Times New Roman" panose="02020603050405020304" pitchFamily="18" charset="0"/>
              <a:cs typeface="Times New Roman" panose="02020603050405020304" pitchFamily="18" charset="0"/>
            </a:endParaRPr>
          </a:p>
          <a:p>
            <a:pPr algn="ctr"/>
            <a:endParaRPr lang="en-US" sz="2000" dirty="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4016480D-51BB-49B1-93AF-084D4A5CE621}"/>
              </a:ext>
            </a:extLst>
          </p:cNvPr>
          <p:cNvSpPr txBox="1"/>
          <p:nvPr/>
        </p:nvSpPr>
        <p:spPr>
          <a:xfrm>
            <a:off x="1381260" y="391275"/>
            <a:ext cx="6268278" cy="1261884"/>
          </a:xfrm>
          <a:prstGeom prst="rect">
            <a:avLst/>
          </a:prstGeom>
          <a:noFill/>
        </p:spPr>
        <p:txBody>
          <a:bodyPr wrap="square" rtlCol="0">
            <a:spAutoFit/>
          </a:bodyPr>
          <a:lstStyle/>
          <a:p>
            <a:pPr algn="ctr"/>
            <a:r>
              <a:rPr lang="en-US" altLang="en-US" sz="2800" b="1" u="sng" dirty="0" err="1">
                <a:solidFill>
                  <a:srgbClr val="0000FF"/>
                </a:solidFill>
                <a:latin typeface="Times New Roman" panose="02020603050405020304" pitchFamily="18" charset="0"/>
                <a:cs typeface="Times New Roman" panose="02020603050405020304" pitchFamily="18" charset="0"/>
              </a:rPr>
              <a:t>Câu</a:t>
            </a:r>
            <a:r>
              <a:rPr lang="en-US" altLang="en-US" sz="2800" b="1" u="sng" dirty="0">
                <a:solidFill>
                  <a:srgbClr val="0000FF"/>
                </a:solidFill>
                <a:latin typeface="Times New Roman" panose="02020603050405020304" pitchFamily="18" charset="0"/>
                <a:cs typeface="Times New Roman" panose="02020603050405020304" pitchFamily="18" charset="0"/>
              </a:rPr>
              <a:t> 4</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Vì</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sao</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Trần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Quốc</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Khái</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được</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suy</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tôn</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làm</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ông</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tổ</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nghề</a:t>
            </a:r>
            <a:r>
              <a:rPr lang="en-US" altLang="en-US" sz="2800" b="1" dirty="0">
                <a:solidFill>
                  <a:srgbClr val="0000FF"/>
                </a:solidFill>
                <a:latin typeface="Times New Roman" panose="02020603050405020304" pitchFamily="18" charset="0"/>
                <a:cs typeface="Times New Roman" panose="02020603050405020304" pitchFamily="18" charset="0"/>
              </a:rPr>
              <a:t> </a:t>
            </a:r>
            <a:r>
              <a:rPr lang="en-US" altLang="en-US" sz="2800" b="1" dirty="0" err="1">
                <a:solidFill>
                  <a:srgbClr val="0000FF"/>
                </a:solidFill>
                <a:latin typeface="Times New Roman" panose="02020603050405020304" pitchFamily="18" charset="0"/>
                <a:cs typeface="Times New Roman" panose="02020603050405020304" pitchFamily="18" charset="0"/>
              </a:rPr>
              <a:t>thêu</a:t>
            </a:r>
            <a:r>
              <a:rPr lang="en-US" altLang="en-US" sz="2800" b="1" dirty="0">
                <a:solidFill>
                  <a:srgbClr val="0000FF"/>
                </a:solidFill>
                <a:latin typeface="Times New Roman" panose="02020603050405020304" pitchFamily="18" charset="0"/>
                <a:cs typeface="Times New Roman" panose="02020603050405020304" pitchFamily="18" charset="0"/>
              </a:rPr>
              <a:t>?</a:t>
            </a:r>
          </a:p>
          <a:p>
            <a:pPr algn="ctr"/>
            <a:endParaRPr lang="en-US" sz="1800" dirty="0"/>
          </a:p>
        </p:txBody>
      </p:sp>
    </p:spTree>
    <p:extLst>
      <p:ext uri="{BB962C8B-B14F-4D97-AF65-F5344CB8AC3E}">
        <p14:creationId xmlns:p14="http://schemas.microsoft.com/office/powerpoint/2010/main" val="772105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4">
                                            <p:bg/>
                                          </p:spTgt>
                                        </p:tgtEl>
                                        <p:attrNameLst>
                                          <p:attrName>style.visibility</p:attrName>
                                        </p:attrNameLst>
                                      </p:cBhvr>
                                      <p:to>
                                        <p:strVal val="visible"/>
                                      </p:to>
                                    </p:set>
                                    <p:anim calcmode="lin" valueType="num">
                                      <p:cBhvr additive="base">
                                        <p:cTn id="15" dur="500" fill="hold"/>
                                        <p:tgtEl>
                                          <p:spTgt spid="4">
                                            <p:bg/>
                                          </p:spTgt>
                                        </p:tgtEl>
                                        <p:attrNameLst>
                                          <p:attrName>ppt_x</p:attrName>
                                        </p:attrNameLst>
                                      </p:cBhvr>
                                      <p:tavLst>
                                        <p:tav tm="0">
                                          <p:val>
                                            <p:strVal val="#ppt_x"/>
                                          </p:val>
                                        </p:tav>
                                        <p:tav tm="100000">
                                          <p:val>
                                            <p:strVal val="#ppt_x"/>
                                          </p:val>
                                        </p:tav>
                                      </p:tavLst>
                                    </p:anim>
                                    <p:anim calcmode="lin" valueType="num">
                                      <p:cBhvr additive="base">
                                        <p:cTn id="16" dur="500" fill="hold"/>
                                        <p:tgtEl>
                                          <p:spTgt spid="4">
                                            <p:bg/>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 calcmode="lin" valueType="num">
                                      <p:cBhvr additive="base">
                                        <p:cTn id="19"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animBg="1"/>
      <p:bldP spid="5" grpId="0" animBg="1"/>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146"/>
        <p:cNvGrpSpPr/>
        <p:nvPr/>
      </p:nvGrpSpPr>
      <p:grpSpPr>
        <a:xfrm>
          <a:off x="0" y="0"/>
          <a:ext cx="0" cy="0"/>
          <a:chOff x="0" y="0"/>
          <a:chExt cx="0" cy="0"/>
        </a:xfrm>
      </p:grpSpPr>
      <p:sp>
        <p:nvSpPr>
          <p:cNvPr id="2147" name="Google Shape;2147;p45"/>
          <p:cNvSpPr txBox="1">
            <a:spLocks noGrp="1"/>
          </p:cNvSpPr>
          <p:nvPr>
            <p:ph type="title"/>
          </p:nvPr>
        </p:nvSpPr>
        <p:spPr>
          <a:xfrm>
            <a:off x="2027410" y="1642744"/>
            <a:ext cx="264804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Nội dung</a:t>
            </a:r>
            <a:endParaRPr dirty="0"/>
          </a:p>
        </p:txBody>
      </p:sp>
      <p:grpSp>
        <p:nvGrpSpPr>
          <p:cNvPr id="2149" name="Google Shape;2149;p45"/>
          <p:cNvGrpSpPr/>
          <p:nvPr/>
        </p:nvGrpSpPr>
        <p:grpSpPr>
          <a:xfrm>
            <a:off x="5913438" y="1116957"/>
            <a:ext cx="2019956" cy="4114821"/>
            <a:chOff x="3583331" y="2224181"/>
            <a:chExt cx="1216402" cy="2499436"/>
          </a:xfrm>
        </p:grpSpPr>
        <p:sp>
          <p:nvSpPr>
            <p:cNvPr id="2150" name="Google Shape;2150;p45"/>
            <p:cNvSpPr/>
            <p:nvPr/>
          </p:nvSpPr>
          <p:spPr>
            <a:xfrm>
              <a:off x="3583331" y="2224181"/>
              <a:ext cx="1216402" cy="2499436"/>
            </a:xfrm>
            <a:custGeom>
              <a:avLst/>
              <a:gdLst/>
              <a:ahLst/>
              <a:cxnLst/>
              <a:rect l="l" t="t" r="r" b="b"/>
              <a:pathLst>
                <a:path w="31673" h="65081" extrusionOk="0">
                  <a:moveTo>
                    <a:pt x="26534" y="33176"/>
                  </a:moveTo>
                  <a:cubicBezTo>
                    <a:pt x="26552" y="33203"/>
                    <a:pt x="26572" y="33230"/>
                    <a:pt x="26592" y="33259"/>
                  </a:cubicBezTo>
                  <a:lnTo>
                    <a:pt x="26551" y="33289"/>
                  </a:lnTo>
                  <a:cubicBezTo>
                    <a:pt x="26545" y="33252"/>
                    <a:pt x="26539" y="33213"/>
                    <a:pt x="26534" y="33176"/>
                  </a:cubicBezTo>
                  <a:close/>
                  <a:moveTo>
                    <a:pt x="23255" y="49665"/>
                  </a:moveTo>
                  <a:cubicBezTo>
                    <a:pt x="23273" y="49692"/>
                    <a:pt x="23294" y="49719"/>
                    <a:pt x="23313" y="49747"/>
                  </a:cubicBezTo>
                  <a:lnTo>
                    <a:pt x="23272" y="49778"/>
                  </a:lnTo>
                  <a:cubicBezTo>
                    <a:pt x="23267" y="49741"/>
                    <a:pt x="23261" y="49702"/>
                    <a:pt x="23255" y="49665"/>
                  </a:cubicBezTo>
                  <a:close/>
                  <a:moveTo>
                    <a:pt x="1560" y="0"/>
                  </a:moveTo>
                  <a:cubicBezTo>
                    <a:pt x="1281" y="0"/>
                    <a:pt x="1021" y="125"/>
                    <a:pt x="846" y="344"/>
                  </a:cubicBezTo>
                  <a:cubicBezTo>
                    <a:pt x="674" y="561"/>
                    <a:pt x="609" y="842"/>
                    <a:pt x="672" y="1114"/>
                  </a:cubicBezTo>
                  <a:cubicBezTo>
                    <a:pt x="672" y="1117"/>
                    <a:pt x="674" y="1120"/>
                    <a:pt x="674" y="1122"/>
                  </a:cubicBezTo>
                  <a:cubicBezTo>
                    <a:pt x="792" y="1611"/>
                    <a:pt x="885" y="2496"/>
                    <a:pt x="898" y="2691"/>
                  </a:cubicBezTo>
                  <a:lnTo>
                    <a:pt x="898" y="2699"/>
                  </a:lnTo>
                  <a:cubicBezTo>
                    <a:pt x="990" y="3782"/>
                    <a:pt x="879" y="4895"/>
                    <a:pt x="756" y="5843"/>
                  </a:cubicBezTo>
                  <a:cubicBezTo>
                    <a:pt x="653" y="6631"/>
                    <a:pt x="514" y="7439"/>
                    <a:pt x="378" y="8217"/>
                  </a:cubicBezTo>
                  <a:lnTo>
                    <a:pt x="302" y="8659"/>
                  </a:lnTo>
                  <a:cubicBezTo>
                    <a:pt x="143" y="9583"/>
                    <a:pt x="51" y="10537"/>
                    <a:pt x="31" y="11498"/>
                  </a:cubicBezTo>
                  <a:lnTo>
                    <a:pt x="31" y="11512"/>
                  </a:lnTo>
                  <a:lnTo>
                    <a:pt x="31" y="11665"/>
                  </a:lnTo>
                  <a:cubicBezTo>
                    <a:pt x="0" y="14264"/>
                    <a:pt x="478" y="16750"/>
                    <a:pt x="1416" y="18856"/>
                  </a:cubicBezTo>
                  <a:cubicBezTo>
                    <a:pt x="1444" y="18927"/>
                    <a:pt x="1476" y="18990"/>
                    <a:pt x="1500" y="19040"/>
                  </a:cubicBezTo>
                  <a:cubicBezTo>
                    <a:pt x="1792" y="19671"/>
                    <a:pt x="2124" y="20261"/>
                    <a:pt x="2487" y="20794"/>
                  </a:cubicBezTo>
                  <a:cubicBezTo>
                    <a:pt x="2509" y="20830"/>
                    <a:pt x="2532" y="20862"/>
                    <a:pt x="2554" y="20895"/>
                  </a:cubicBezTo>
                  <a:cubicBezTo>
                    <a:pt x="2573" y="20923"/>
                    <a:pt x="2590" y="20951"/>
                    <a:pt x="2607" y="20975"/>
                  </a:cubicBezTo>
                  <a:cubicBezTo>
                    <a:pt x="2613" y="20985"/>
                    <a:pt x="2618" y="20995"/>
                    <a:pt x="2626" y="21003"/>
                  </a:cubicBezTo>
                  <a:cubicBezTo>
                    <a:pt x="3495" y="22227"/>
                    <a:pt x="4556" y="23216"/>
                    <a:pt x="5781" y="23945"/>
                  </a:cubicBezTo>
                  <a:cubicBezTo>
                    <a:pt x="5797" y="23956"/>
                    <a:pt x="5810" y="23964"/>
                    <a:pt x="5827" y="23973"/>
                  </a:cubicBezTo>
                  <a:cubicBezTo>
                    <a:pt x="5829" y="23974"/>
                    <a:pt x="5832" y="23975"/>
                    <a:pt x="5833" y="23975"/>
                  </a:cubicBezTo>
                  <a:cubicBezTo>
                    <a:pt x="5863" y="23993"/>
                    <a:pt x="5902" y="24016"/>
                    <a:pt x="5950" y="24041"/>
                  </a:cubicBezTo>
                  <a:cubicBezTo>
                    <a:pt x="6769" y="24509"/>
                    <a:pt x="7664" y="24887"/>
                    <a:pt x="8686" y="25193"/>
                  </a:cubicBezTo>
                  <a:cubicBezTo>
                    <a:pt x="8764" y="25218"/>
                    <a:pt x="8840" y="25241"/>
                    <a:pt x="8911" y="25261"/>
                  </a:cubicBezTo>
                  <a:cubicBezTo>
                    <a:pt x="9961" y="25564"/>
                    <a:pt x="11125" y="25794"/>
                    <a:pt x="12571" y="25983"/>
                  </a:cubicBezTo>
                  <a:cubicBezTo>
                    <a:pt x="12634" y="25993"/>
                    <a:pt x="12692" y="26000"/>
                    <a:pt x="12743" y="26005"/>
                  </a:cubicBezTo>
                  <a:cubicBezTo>
                    <a:pt x="12883" y="26024"/>
                    <a:pt x="13024" y="26041"/>
                    <a:pt x="13160" y="26057"/>
                  </a:cubicBezTo>
                  <a:lnTo>
                    <a:pt x="13206" y="26062"/>
                  </a:lnTo>
                  <a:cubicBezTo>
                    <a:pt x="14008" y="26154"/>
                    <a:pt x="14788" y="26202"/>
                    <a:pt x="15522" y="26202"/>
                  </a:cubicBezTo>
                  <a:cubicBezTo>
                    <a:pt x="18322" y="26202"/>
                    <a:pt x="20631" y="25529"/>
                    <a:pt x="22393" y="24202"/>
                  </a:cubicBezTo>
                  <a:lnTo>
                    <a:pt x="25089" y="25482"/>
                  </a:lnTo>
                  <a:lnTo>
                    <a:pt x="24373" y="28984"/>
                  </a:lnTo>
                  <a:cubicBezTo>
                    <a:pt x="24155" y="29186"/>
                    <a:pt x="24024" y="29472"/>
                    <a:pt x="24024" y="29776"/>
                  </a:cubicBezTo>
                  <a:cubicBezTo>
                    <a:pt x="24024" y="29816"/>
                    <a:pt x="24028" y="29856"/>
                    <a:pt x="24032" y="29895"/>
                  </a:cubicBezTo>
                  <a:cubicBezTo>
                    <a:pt x="23376" y="30582"/>
                    <a:pt x="22595" y="31165"/>
                    <a:pt x="21749" y="31603"/>
                  </a:cubicBezTo>
                  <a:lnTo>
                    <a:pt x="21374" y="31299"/>
                  </a:lnTo>
                  <a:cubicBezTo>
                    <a:pt x="21361" y="31287"/>
                    <a:pt x="21346" y="31276"/>
                    <a:pt x="21330" y="31267"/>
                  </a:cubicBezTo>
                  <a:cubicBezTo>
                    <a:pt x="21223" y="31193"/>
                    <a:pt x="21098" y="31156"/>
                    <a:pt x="20973" y="31156"/>
                  </a:cubicBezTo>
                  <a:cubicBezTo>
                    <a:pt x="20824" y="31156"/>
                    <a:pt x="20675" y="31209"/>
                    <a:pt x="20555" y="31312"/>
                  </a:cubicBezTo>
                  <a:lnTo>
                    <a:pt x="19507" y="32217"/>
                  </a:lnTo>
                  <a:lnTo>
                    <a:pt x="17822" y="33674"/>
                  </a:lnTo>
                  <a:lnTo>
                    <a:pt x="17076" y="34318"/>
                  </a:lnTo>
                  <a:cubicBezTo>
                    <a:pt x="16813" y="34546"/>
                    <a:pt x="16781" y="34943"/>
                    <a:pt x="17005" y="35210"/>
                  </a:cubicBezTo>
                  <a:lnTo>
                    <a:pt x="18621" y="37144"/>
                  </a:lnTo>
                  <a:cubicBezTo>
                    <a:pt x="18737" y="37283"/>
                    <a:pt x="18908" y="37367"/>
                    <a:pt x="19090" y="37372"/>
                  </a:cubicBezTo>
                  <a:cubicBezTo>
                    <a:pt x="19096" y="37372"/>
                    <a:pt x="19103" y="37373"/>
                    <a:pt x="19110" y="37373"/>
                  </a:cubicBezTo>
                  <a:cubicBezTo>
                    <a:pt x="19284" y="37373"/>
                    <a:pt x="19452" y="37301"/>
                    <a:pt x="19574" y="37174"/>
                  </a:cubicBezTo>
                  <a:lnTo>
                    <a:pt x="20048" y="36673"/>
                  </a:lnTo>
                  <a:lnTo>
                    <a:pt x="21441" y="35206"/>
                  </a:lnTo>
                  <a:lnTo>
                    <a:pt x="20678" y="37053"/>
                  </a:lnTo>
                  <a:lnTo>
                    <a:pt x="20302" y="37962"/>
                  </a:lnTo>
                  <a:cubicBezTo>
                    <a:pt x="20170" y="38284"/>
                    <a:pt x="20319" y="38653"/>
                    <a:pt x="20638" y="38791"/>
                  </a:cubicBezTo>
                  <a:lnTo>
                    <a:pt x="22230" y="39480"/>
                  </a:lnTo>
                  <a:lnTo>
                    <a:pt x="20981" y="45592"/>
                  </a:lnTo>
                  <a:cubicBezTo>
                    <a:pt x="20830" y="45782"/>
                    <a:pt x="20746" y="46018"/>
                    <a:pt x="20746" y="46264"/>
                  </a:cubicBezTo>
                  <a:cubicBezTo>
                    <a:pt x="20746" y="46303"/>
                    <a:pt x="20749" y="46343"/>
                    <a:pt x="20754" y="46383"/>
                  </a:cubicBezTo>
                  <a:cubicBezTo>
                    <a:pt x="20097" y="47069"/>
                    <a:pt x="19317" y="47651"/>
                    <a:pt x="18470" y="48090"/>
                  </a:cubicBezTo>
                  <a:lnTo>
                    <a:pt x="18097" y="47786"/>
                  </a:lnTo>
                  <a:cubicBezTo>
                    <a:pt x="17980" y="47690"/>
                    <a:pt x="17837" y="47642"/>
                    <a:pt x="17693" y="47642"/>
                  </a:cubicBezTo>
                  <a:cubicBezTo>
                    <a:pt x="17545" y="47642"/>
                    <a:pt x="17397" y="47694"/>
                    <a:pt x="17277" y="47797"/>
                  </a:cubicBezTo>
                  <a:lnTo>
                    <a:pt x="16229" y="48704"/>
                  </a:lnTo>
                  <a:lnTo>
                    <a:pt x="14543" y="50160"/>
                  </a:lnTo>
                  <a:lnTo>
                    <a:pt x="13798" y="50804"/>
                  </a:lnTo>
                  <a:cubicBezTo>
                    <a:pt x="13535" y="51032"/>
                    <a:pt x="13503" y="51429"/>
                    <a:pt x="13726" y="51695"/>
                  </a:cubicBezTo>
                  <a:lnTo>
                    <a:pt x="15343" y="53629"/>
                  </a:lnTo>
                  <a:cubicBezTo>
                    <a:pt x="15459" y="53770"/>
                    <a:pt x="15630" y="53852"/>
                    <a:pt x="15811" y="53859"/>
                  </a:cubicBezTo>
                  <a:cubicBezTo>
                    <a:pt x="15818" y="53859"/>
                    <a:pt x="15825" y="53859"/>
                    <a:pt x="15831" y="53859"/>
                  </a:cubicBezTo>
                  <a:cubicBezTo>
                    <a:pt x="16008" y="53859"/>
                    <a:pt x="16173" y="53787"/>
                    <a:pt x="16296" y="53660"/>
                  </a:cubicBezTo>
                  <a:lnTo>
                    <a:pt x="16770" y="53159"/>
                  </a:lnTo>
                  <a:lnTo>
                    <a:pt x="18163" y="51692"/>
                  </a:lnTo>
                  <a:lnTo>
                    <a:pt x="17400" y="53539"/>
                  </a:lnTo>
                  <a:lnTo>
                    <a:pt x="17024" y="54448"/>
                  </a:lnTo>
                  <a:cubicBezTo>
                    <a:pt x="16891" y="54769"/>
                    <a:pt x="17041" y="55138"/>
                    <a:pt x="17360" y="55278"/>
                  </a:cubicBezTo>
                  <a:lnTo>
                    <a:pt x="18869" y="55930"/>
                  </a:lnTo>
                  <a:lnTo>
                    <a:pt x="17156" y="64314"/>
                  </a:lnTo>
                  <a:cubicBezTo>
                    <a:pt x="17118" y="64502"/>
                    <a:pt x="17166" y="64698"/>
                    <a:pt x="17286" y="64846"/>
                  </a:cubicBezTo>
                  <a:cubicBezTo>
                    <a:pt x="17407" y="64995"/>
                    <a:pt x="17589" y="65080"/>
                    <a:pt x="17782" y="65080"/>
                  </a:cubicBezTo>
                  <a:lnTo>
                    <a:pt x="18375" y="65080"/>
                  </a:lnTo>
                  <a:cubicBezTo>
                    <a:pt x="18679" y="65080"/>
                    <a:pt x="18940" y="64868"/>
                    <a:pt x="19001" y="64570"/>
                  </a:cubicBezTo>
                  <a:lnTo>
                    <a:pt x="21289" y="53376"/>
                  </a:lnTo>
                  <a:lnTo>
                    <a:pt x="21317" y="53286"/>
                  </a:lnTo>
                  <a:lnTo>
                    <a:pt x="21413" y="53856"/>
                  </a:lnTo>
                  <a:lnTo>
                    <a:pt x="21782" y="56054"/>
                  </a:lnTo>
                  <a:lnTo>
                    <a:pt x="21945" y="57024"/>
                  </a:lnTo>
                  <a:cubicBezTo>
                    <a:pt x="21997" y="57336"/>
                    <a:pt x="22266" y="57554"/>
                    <a:pt x="22572" y="57554"/>
                  </a:cubicBezTo>
                  <a:cubicBezTo>
                    <a:pt x="22604" y="57554"/>
                    <a:pt x="22637" y="57552"/>
                    <a:pt x="22669" y="57548"/>
                  </a:cubicBezTo>
                  <a:lnTo>
                    <a:pt x="25162" y="57171"/>
                  </a:lnTo>
                  <a:cubicBezTo>
                    <a:pt x="25343" y="57144"/>
                    <a:pt x="25503" y="57041"/>
                    <a:pt x="25601" y="56889"/>
                  </a:cubicBezTo>
                  <a:cubicBezTo>
                    <a:pt x="25701" y="56735"/>
                    <a:pt x="25731" y="56548"/>
                    <a:pt x="25683" y="56372"/>
                  </a:cubicBezTo>
                  <a:lnTo>
                    <a:pt x="25371" y="55223"/>
                  </a:lnTo>
                  <a:lnTo>
                    <a:pt x="25371" y="55223"/>
                  </a:lnTo>
                  <a:cubicBezTo>
                    <a:pt x="25405" y="55229"/>
                    <a:pt x="25439" y="55231"/>
                    <a:pt x="25473" y="55231"/>
                  </a:cubicBezTo>
                  <a:cubicBezTo>
                    <a:pt x="25567" y="55231"/>
                    <a:pt x="25663" y="55210"/>
                    <a:pt x="25753" y="55165"/>
                  </a:cubicBezTo>
                  <a:lnTo>
                    <a:pt x="28012" y="54047"/>
                  </a:lnTo>
                  <a:cubicBezTo>
                    <a:pt x="28175" y="53966"/>
                    <a:pt x="28295" y="53820"/>
                    <a:pt x="28344" y="53644"/>
                  </a:cubicBezTo>
                  <a:cubicBezTo>
                    <a:pt x="28392" y="53468"/>
                    <a:pt x="28362" y="53281"/>
                    <a:pt x="28265" y="53128"/>
                  </a:cubicBezTo>
                  <a:lnTo>
                    <a:pt x="27889" y="52549"/>
                  </a:lnTo>
                  <a:lnTo>
                    <a:pt x="26285" y="50075"/>
                  </a:lnTo>
                  <a:lnTo>
                    <a:pt x="25539" y="48924"/>
                  </a:lnTo>
                  <a:cubicBezTo>
                    <a:pt x="25479" y="48824"/>
                    <a:pt x="25389" y="48740"/>
                    <a:pt x="25280" y="48687"/>
                  </a:cubicBezTo>
                  <a:cubicBezTo>
                    <a:pt x="25190" y="48642"/>
                    <a:pt x="25093" y="48620"/>
                    <a:pt x="24996" y="48620"/>
                  </a:cubicBezTo>
                  <a:cubicBezTo>
                    <a:pt x="24859" y="48620"/>
                    <a:pt x="24722" y="48665"/>
                    <a:pt x="24609" y="48751"/>
                  </a:cubicBezTo>
                  <a:lnTo>
                    <a:pt x="24403" y="48909"/>
                  </a:lnTo>
                  <a:cubicBezTo>
                    <a:pt x="23745" y="47971"/>
                    <a:pt x="23473" y="47485"/>
                    <a:pt x="22899" y="46351"/>
                  </a:cubicBezTo>
                  <a:cubicBezTo>
                    <a:pt x="22901" y="46322"/>
                    <a:pt x="22904" y="46290"/>
                    <a:pt x="22904" y="46259"/>
                  </a:cubicBezTo>
                  <a:cubicBezTo>
                    <a:pt x="22904" y="46120"/>
                    <a:pt x="22876" y="45986"/>
                    <a:pt x="22827" y="45859"/>
                  </a:cubicBezTo>
                  <a:lnTo>
                    <a:pt x="24635" y="37022"/>
                  </a:lnTo>
                  <a:lnTo>
                    <a:pt x="25061" y="39565"/>
                  </a:lnTo>
                  <a:lnTo>
                    <a:pt x="25225" y="40535"/>
                  </a:lnTo>
                  <a:cubicBezTo>
                    <a:pt x="25277" y="40847"/>
                    <a:pt x="25547" y="41066"/>
                    <a:pt x="25853" y="41066"/>
                  </a:cubicBezTo>
                  <a:cubicBezTo>
                    <a:pt x="25884" y="41066"/>
                    <a:pt x="25917" y="41064"/>
                    <a:pt x="25950" y="41059"/>
                  </a:cubicBezTo>
                  <a:lnTo>
                    <a:pt x="28442" y="40682"/>
                  </a:lnTo>
                  <a:cubicBezTo>
                    <a:pt x="28622" y="40655"/>
                    <a:pt x="28782" y="40552"/>
                    <a:pt x="28882" y="40400"/>
                  </a:cubicBezTo>
                  <a:cubicBezTo>
                    <a:pt x="28981" y="40247"/>
                    <a:pt x="29010" y="40060"/>
                    <a:pt x="28963" y="39884"/>
                  </a:cubicBezTo>
                  <a:lnTo>
                    <a:pt x="28651" y="38735"/>
                  </a:lnTo>
                  <a:lnTo>
                    <a:pt x="28651" y="38735"/>
                  </a:lnTo>
                  <a:cubicBezTo>
                    <a:pt x="28684" y="38740"/>
                    <a:pt x="28718" y="38743"/>
                    <a:pt x="28752" y="38743"/>
                  </a:cubicBezTo>
                  <a:cubicBezTo>
                    <a:pt x="28847" y="38743"/>
                    <a:pt x="28943" y="38722"/>
                    <a:pt x="29033" y="38677"/>
                  </a:cubicBezTo>
                  <a:lnTo>
                    <a:pt x="31293" y="37558"/>
                  </a:lnTo>
                  <a:cubicBezTo>
                    <a:pt x="31455" y="37478"/>
                    <a:pt x="31576" y="37331"/>
                    <a:pt x="31624" y="37156"/>
                  </a:cubicBezTo>
                  <a:cubicBezTo>
                    <a:pt x="31673" y="36980"/>
                    <a:pt x="31642" y="36793"/>
                    <a:pt x="31544" y="36639"/>
                  </a:cubicBezTo>
                  <a:lnTo>
                    <a:pt x="31168" y="36067"/>
                  </a:lnTo>
                  <a:lnTo>
                    <a:pt x="29564" y="33592"/>
                  </a:lnTo>
                  <a:lnTo>
                    <a:pt x="28818" y="32441"/>
                  </a:lnTo>
                  <a:cubicBezTo>
                    <a:pt x="28757" y="32341"/>
                    <a:pt x="28668" y="32257"/>
                    <a:pt x="28559" y="32204"/>
                  </a:cubicBezTo>
                  <a:cubicBezTo>
                    <a:pt x="28469" y="32159"/>
                    <a:pt x="28372" y="32138"/>
                    <a:pt x="28275" y="32138"/>
                  </a:cubicBezTo>
                  <a:cubicBezTo>
                    <a:pt x="28138" y="32138"/>
                    <a:pt x="28001" y="32182"/>
                    <a:pt x="27887" y="32269"/>
                  </a:cubicBezTo>
                  <a:lnTo>
                    <a:pt x="27682" y="32426"/>
                  </a:lnTo>
                  <a:cubicBezTo>
                    <a:pt x="27024" y="31488"/>
                    <a:pt x="26752" y="31003"/>
                    <a:pt x="26178" y="29868"/>
                  </a:cubicBezTo>
                  <a:cubicBezTo>
                    <a:pt x="26180" y="29839"/>
                    <a:pt x="26182" y="29807"/>
                    <a:pt x="26182" y="29776"/>
                  </a:cubicBezTo>
                  <a:cubicBezTo>
                    <a:pt x="26182" y="29702"/>
                    <a:pt x="26174" y="29631"/>
                    <a:pt x="26161" y="29561"/>
                  </a:cubicBezTo>
                  <a:lnTo>
                    <a:pt x="28554" y="17856"/>
                  </a:lnTo>
                  <a:cubicBezTo>
                    <a:pt x="28610" y="17588"/>
                    <a:pt x="28487" y="17316"/>
                    <a:pt x="28251" y="17178"/>
                  </a:cubicBezTo>
                  <a:cubicBezTo>
                    <a:pt x="27981" y="17020"/>
                    <a:pt x="27708" y="16939"/>
                    <a:pt x="27438" y="16939"/>
                  </a:cubicBezTo>
                  <a:cubicBezTo>
                    <a:pt x="27391" y="16939"/>
                    <a:pt x="27345" y="16942"/>
                    <a:pt x="27298" y="16946"/>
                  </a:cubicBezTo>
                  <a:cubicBezTo>
                    <a:pt x="27022" y="16976"/>
                    <a:pt x="26796" y="17180"/>
                    <a:pt x="26740" y="17452"/>
                  </a:cubicBezTo>
                  <a:lnTo>
                    <a:pt x="26393" y="19137"/>
                  </a:lnTo>
                  <a:lnTo>
                    <a:pt x="24853" y="18859"/>
                  </a:lnTo>
                  <a:cubicBezTo>
                    <a:pt x="24804" y="18610"/>
                    <a:pt x="24710" y="18327"/>
                    <a:pt x="24596" y="18000"/>
                  </a:cubicBezTo>
                  <a:cubicBezTo>
                    <a:pt x="24567" y="17915"/>
                    <a:pt x="24537" y="17826"/>
                    <a:pt x="24526" y="17787"/>
                  </a:cubicBezTo>
                  <a:cubicBezTo>
                    <a:pt x="24408" y="17359"/>
                    <a:pt x="24260" y="16903"/>
                    <a:pt x="24078" y="16396"/>
                  </a:cubicBezTo>
                  <a:lnTo>
                    <a:pt x="24078" y="16395"/>
                  </a:lnTo>
                  <a:cubicBezTo>
                    <a:pt x="23794" y="15619"/>
                    <a:pt x="23403" y="14893"/>
                    <a:pt x="22991" y="14152"/>
                  </a:cubicBezTo>
                  <a:cubicBezTo>
                    <a:pt x="22038" y="12449"/>
                    <a:pt x="21032" y="11069"/>
                    <a:pt x="19914" y="9937"/>
                  </a:cubicBezTo>
                  <a:cubicBezTo>
                    <a:pt x="19971" y="9656"/>
                    <a:pt x="20005" y="9367"/>
                    <a:pt x="20014" y="9070"/>
                  </a:cubicBezTo>
                  <a:cubicBezTo>
                    <a:pt x="20036" y="8469"/>
                    <a:pt x="19954" y="7883"/>
                    <a:pt x="19779" y="7374"/>
                  </a:cubicBezTo>
                  <a:cubicBezTo>
                    <a:pt x="19571" y="6767"/>
                    <a:pt x="19241" y="6286"/>
                    <a:pt x="18798" y="5945"/>
                  </a:cubicBezTo>
                  <a:cubicBezTo>
                    <a:pt x="18407" y="5639"/>
                    <a:pt x="17952" y="5472"/>
                    <a:pt x="17516" y="5472"/>
                  </a:cubicBezTo>
                  <a:cubicBezTo>
                    <a:pt x="17490" y="5472"/>
                    <a:pt x="17466" y="5472"/>
                    <a:pt x="17443" y="5473"/>
                  </a:cubicBezTo>
                  <a:cubicBezTo>
                    <a:pt x="17092" y="5487"/>
                    <a:pt x="16747" y="5602"/>
                    <a:pt x="16362" y="5832"/>
                  </a:cubicBezTo>
                  <a:cubicBezTo>
                    <a:pt x="16252" y="5898"/>
                    <a:pt x="16146" y="5970"/>
                    <a:pt x="16045" y="6043"/>
                  </a:cubicBezTo>
                  <a:cubicBezTo>
                    <a:pt x="16006" y="5926"/>
                    <a:pt x="15960" y="5814"/>
                    <a:pt x="15906" y="5706"/>
                  </a:cubicBezTo>
                  <a:cubicBezTo>
                    <a:pt x="15748" y="5388"/>
                    <a:pt x="15521" y="5102"/>
                    <a:pt x="15249" y="4878"/>
                  </a:cubicBezTo>
                  <a:cubicBezTo>
                    <a:pt x="14951" y="4637"/>
                    <a:pt x="14605" y="4478"/>
                    <a:pt x="14249" y="4419"/>
                  </a:cubicBezTo>
                  <a:cubicBezTo>
                    <a:pt x="14143" y="4402"/>
                    <a:pt x="14034" y="4393"/>
                    <a:pt x="13925" y="4393"/>
                  </a:cubicBezTo>
                  <a:cubicBezTo>
                    <a:pt x="13277" y="4393"/>
                    <a:pt x="12606" y="4702"/>
                    <a:pt x="12086" y="5245"/>
                  </a:cubicBezTo>
                  <a:lnTo>
                    <a:pt x="12083" y="5247"/>
                  </a:lnTo>
                  <a:cubicBezTo>
                    <a:pt x="11891" y="5449"/>
                    <a:pt x="11720" y="5677"/>
                    <a:pt x="11554" y="5948"/>
                  </a:cubicBezTo>
                  <a:cubicBezTo>
                    <a:pt x="11299" y="5655"/>
                    <a:pt x="11016" y="5450"/>
                    <a:pt x="10700" y="5323"/>
                  </a:cubicBezTo>
                  <a:cubicBezTo>
                    <a:pt x="10467" y="5228"/>
                    <a:pt x="10220" y="5179"/>
                    <a:pt x="9962" y="5179"/>
                  </a:cubicBezTo>
                  <a:cubicBezTo>
                    <a:pt x="9172" y="5179"/>
                    <a:pt x="8352" y="5646"/>
                    <a:pt x="7874" y="6369"/>
                  </a:cubicBezTo>
                  <a:cubicBezTo>
                    <a:pt x="7873" y="6370"/>
                    <a:pt x="7873" y="6371"/>
                    <a:pt x="7872" y="6373"/>
                  </a:cubicBezTo>
                  <a:cubicBezTo>
                    <a:pt x="7793" y="6493"/>
                    <a:pt x="7724" y="6617"/>
                    <a:pt x="7663" y="6747"/>
                  </a:cubicBezTo>
                  <a:cubicBezTo>
                    <a:pt x="7664" y="6721"/>
                    <a:pt x="7665" y="6693"/>
                    <a:pt x="7667" y="6668"/>
                  </a:cubicBezTo>
                  <a:lnTo>
                    <a:pt x="7667" y="6665"/>
                  </a:lnTo>
                  <a:cubicBezTo>
                    <a:pt x="7673" y="6595"/>
                    <a:pt x="7677" y="6539"/>
                    <a:pt x="7686" y="6489"/>
                  </a:cubicBezTo>
                  <a:cubicBezTo>
                    <a:pt x="7688" y="6472"/>
                    <a:pt x="7690" y="6457"/>
                    <a:pt x="7691" y="6440"/>
                  </a:cubicBezTo>
                  <a:cubicBezTo>
                    <a:pt x="7696" y="6385"/>
                    <a:pt x="7705" y="6319"/>
                    <a:pt x="7715" y="6250"/>
                  </a:cubicBezTo>
                  <a:cubicBezTo>
                    <a:pt x="7716" y="6242"/>
                    <a:pt x="7719" y="6233"/>
                    <a:pt x="7719" y="6226"/>
                  </a:cubicBezTo>
                  <a:cubicBezTo>
                    <a:pt x="7832" y="5457"/>
                    <a:pt x="8076" y="4801"/>
                    <a:pt x="8425" y="4326"/>
                  </a:cubicBezTo>
                  <a:cubicBezTo>
                    <a:pt x="8425" y="4326"/>
                    <a:pt x="8425" y="4325"/>
                    <a:pt x="8428" y="4325"/>
                  </a:cubicBezTo>
                  <a:cubicBezTo>
                    <a:pt x="8679" y="3980"/>
                    <a:pt x="9293" y="3262"/>
                    <a:pt x="9746" y="2865"/>
                  </a:cubicBezTo>
                  <a:cubicBezTo>
                    <a:pt x="10019" y="2626"/>
                    <a:pt x="10125" y="2250"/>
                    <a:pt x="10016" y="1905"/>
                  </a:cubicBezTo>
                  <a:cubicBezTo>
                    <a:pt x="9906" y="1560"/>
                    <a:pt x="9603" y="1315"/>
                    <a:pt x="9244" y="1280"/>
                  </a:cubicBezTo>
                  <a:cubicBezTo>
                    <a:pt x="9241" y="1280"/>
                    <a:pt x="9239" y="1280"/>
                    <a:pt x="9235" y="1279"/>
                  </a:cubicBezTo>
                  <a:cubicBezTo>
                    <a:pt x="9088" y="1265"/>
                    <a:pt x="8936" y="1258"/>
                    <a:pt x="8785" y="1258"/>
                  </a:cubicBezTo>
                  <a:cubicBezTo>
                    <a:pt x="8042" y="1258"/>
                    <a:pt x="7273" y="1416"/>
                    <a:pt x="6560" y="1712"/>
                  </a:cubicBezTo>
                  <a:cubicBezTo>
                    <a:pt x="6559" y="1712"/>
                    <a:pt x="6559" y="1713"/>
                    <a:pt x="6558" y="1713"/>
                  </a:cubicBezTo>
                  <a:cubicBezTo>
                    <a:pt x="5886" y="1999"/>
                    <a:pt x="5281" y="2417"/>
                    <a:pt x="4778" y="2937"/>
                  </a:cubicBezTo>
                  <a:cubicBezTo>
                    <a:pt x="4692" y="2685"/>
                    <a:pt x="4590" y="2430"/>
                    <a:pt x="4471" y="2194"/>
                  </a:cubicBezTo>
                  <a:cubicBezTo>
                    <a:pt x="3947" y="1146"/>
                    <a:pt x="2946" y="338"/>
                    <a:pt x="1796" y="32"/>
                  </a:cubicBezTo>
                  <a:cubicBezTo>
                    <a:pt x="1795" y="32"/>
                    <a:pt x="1795" y="32"/>
                    <a:pt x="1794" y="31"/>
                  </a:cubicBezTo>
                  <a:cubicBezTo>
                    <a:pt x="1718" y="11"/>
                    <a:pt x="1638" y="0"/>
                    <a:pt x="156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5"/>
            <p:cNvSpPr/>
            <p:nvPr/>
          </p:nvSpPr>
          <p:spPr>
            <a:xfrm>
              <a:off x="4266095" y="2899226"/>
              <a:ext cx="389811" cy="1800004"/>
            </a:xfrm>
            <a:custGeom>
              <a:avLst/>
              <a:gdLst/>
              <a:ahLst/>
              <a:cxnLst/>
              <a:rect l="l" t="t" r="r" b="b"/>
              <a:pathLst>
                <a:path w="10150" h="46869" extrusionOk="0">
                  <a:moveTo>
                    <a:pt x="9660" y="0"/>
                  </a:moveTo>
                  <a:cubicBezTo>
                    <a:pt x="9635" y="0"/>
                    <a:pt x="9611" y="2"/>
                    <a:pt x="9586" y="4"/>
                  </a:cubicBezTo>
                  <a:lnTo>
                    <a:pt x="9114" y="2300"/>
                  </a:lnTo>
                  <a:lnTo>
                    <a:pt x="9053" y="2582"/>
                  </a:lnTo>
                  <a:lnTo>
                    <a:pt x="8094" y="7248"/>
                  </a:lnTo>
                  <a:lnTo>
                    <a:pt x="8034" y="7542"/>
                  </a:lnTo>
                  <a:lnTo>
                    <a:pt x="0" y="46869"/>
                  </a:lnTo>
                  <a:lnTo>
                    <a:pt x="595" y="46869"/>
                  </a:lnTo>
                  <a:lnTo>
                    <a:pt x="10150" y="152"/>
                  </a:lnTo>
                  <a:cubicBezTo>
                    <a:pt x="9987" y="57"/>
                    <a:pt x="9822" y="0"/>
                    <a:pt x="9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5"/>
            <p:cNvSpPr/>
            <p:nvPr/>
          </p:nvSpPr>
          <p:spPr>
            <a:xfrm>
              <a:off x="3883082" y="2417473"/>
              <a:ext cx="445767" cy="309007"/>
            </a:xfrm>
            <a:custGeom>
              <a:avLst/>
              <a:gdLst/>
              <a:ahLst/>
              <a:cxnLst/>
              <a:rect l="l" t="t" r="r" b="b"/>
              <a:pathLst>
                <a:path w="11607" h="8046" extrusionOk="0">
                  <a:moveTo>
                    <a:pt x="6117" y="1"/>
                  </a:moveTo>
                  <a:cubicBezTo>
                    <a:pt x="5603" y="1"/>
                    <a:pt x="5100" y="280"/>
                    <a:pt x="4738" y="656"/>
                  </a:cubicBezTo>
                  <a:cubicBezTo>
                    <a:pt x="4470" y="939"/>
                    <a:pt x="4266" y="1269"/>
                    <a:pt x="4088" y="1618"/>
                  </a:cubicBezTo>
                  <a:cubicBezTo>
                    <a:pt x="3992" y="1802"/>
                    <a:pt x="3901" y="1992"/>
                    <a:pt x="3814" y="2181"/>
                  </a:cubicBezTo>
                  <a:cubicBezTo>
                    <a:pt x="3717" y="2001"/>
                    <a:pt x="3615" y="1813"/>
                    <a:pt x="3496" y="1642"/>
                  </a:cubicBezTo>
                  <a:cubicBezTo>
                    <a:pt x="3280" y="1317"/>
                    <a:pt x="3016" y="1030"/>
                    <a:pt x="2654" y="883"/>
                  </a:cubicBezTo>
                  <a:cubicBezTo>
                    <a:pt x="2493" y="818"/>
                    <a:pt x="2325" y="787"/>
                    <a:pt x="2157" y="787"/>
                  </a:cubicBezTo>
                  <a:cubicBezTo>
                    <a:pt x="1554" y="787"/>
                    <a:pt x="942" y="1173"/>
                    <a:pt x="598" y="1692"/>
                  </a:cubicBezTo>
                  <a:cubicBezTo>
                    <a:pt x="418" y="1969"/>
                    <a:pt x="297" y="2269"/>
                    <a:pt x="231" y="2581"/>
                  </a:cubicBezTo>
                  <a:cubicBezTo>
                    <a:pt x="1" y="3649"/>
                    <a:pt x="385" y="4862"/>
                    <a:pt x="998" y="5809"/>
                  </a:cubicBezTo>
                  <a:cubicBezTo>
                    <a:pt x="1048" y="5888"/>
                    <a:pt x="1100" y="5963"/>
                    <a:pt x="1156" y="6038"/>
                  </a:cubicBezTo>
                  <a:cubicBezTo>
                    <a:pt x="1743" y="6425"/>
                    <a:pt x="2398" y="6712"/>
                    <a:pt x="3047" y="6980"/>
                  </a:cubicBezTo>
                  <a:cubicBezTo>
                    <a:pt x="4143" y="7434"/>
                    <a:pt x="5266" y="7858"/>
                    <a:pt x="6440" y="7998"/>
                  </a:cubicBezTo>
                  <a:cubicBezTo>
                    <a:pt x="6694" y="8029"/>
                    <a:pt x="6951" y="8045"/>
                    <a:pt x="7209" y="8045"/>
                  </a:cubicBezTo>
                  <a:cubicBezTo>
                    <a:pt x="8145" y="8045"/>
                    <a:pt x="9079" y="7830"/>
                    <a:pt x="9854" y="7319"/>
                  </a:cubicBezTo>
                  <a:cubicBezTo>
                    <a:pt x="10070" y="7176"/>
                    <a:pt x="10274" y="7009"/>
                    <a:pt x="10459" y="6830"/>
                  </a:cubicBezTo>
                  <a:lnTo>
                    <a:pt x="10467" y="6821"/>
                  </a:lnTo>
                  <a:cubicBezTo>
                    <a:pt x="10779" y="6421"/>
                    <a:pt x="11036" y="6007"/>
                    <a:pt x="11216" y="5617"/>
                  </a:cubicBezTo>
                  <a:cubicBezTo>
                    <a:pt x="11425" y="5164"/>
                    <a:pt x="11550" y="4598"/>
                    <a:pt x="11572" y="4016"/>
                  </a:cubicBezTo>
                  <a:cubicBezTo>
                    <a:pt x="11607" y="3016"/>
                    <a:pt x="11323" y="1976"/>
                    <a:pt x="10601" y="1419"/>
                  </a:cubicBezTo>
                  <a:cubicBezTo>
                    <a:pt x="10347" y="1219"/>
                    <a:pt x="10033" y="1079"/>
                    <a:pt x="9713" y="1079"/>
                  </a:cubicBezTo>
                  <a:cubicBezTo>
                    <a:pt x="9696" y="1079"/>
                    <a:pt x="9678" y="1080"/>
                    <a:pt x="9661" y="1081"/>
                  </a:cubicBezTo>
                  <a:cubicBezTo>
                    <a:pt x="9382" y="1092"/>
                    <a:pt x="9120" y="1209"/>
                    <a:pt x="8881" y="1352"/>
                  </a:cubicBezTo>
                  <a:cubicBezTo>
                    <a:pt x="8543" y="1553"/>
                    <a:pt x="8242" y="1812"/>
                    <a:pt x="7997" y="2116"/>
                  </a:cubicBezTo>
                  <a:cubicBezTo>
                    <a:pt x="7895" y="2235"/>
                    <a:pt x="7804" y="2361"/>
                    <a:pt x="7724" y="2494"/>
                  </a:cubicBezTo>
                  <a:cubicBezTo>
                    <a:pt x="7743" y="2345"/>
                    <a:pt x="7756" y="2197"/>
                    <a:pt x="7756" y="2048"/>
                  </a:cubicBezTo>
                  <a:cubicBezTo>
                    <a:pt x="7759" y="1672"/>
                    <a:pt x="7692" y="1296"/>
                    <a:pt x="7526" y="957"/>
                  </a:cubicBezTo>
                  <a:cubicBezTo>
                    <a:pt x="7296" y="488"/>
                    <a:pt x="6856" y="104"/>
                    <a:pt x="6340" y="19"/>
                  </a:cubicBezTo>
                  <a:cubicBezTo>
                    <a:pt x="6266" y="7"/>
                    <a:pt x="6191" y="1"/>
                    <a:pt x="6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5"/>
            <p:cNvSpPr/>
            <p:nvPr/>
          </p:nvSpPr>
          <p:spPr>
            <a:xfrm>
              <a:off x="3607757" y="2248875"/>
              <a:ext cx="910698" cy="956976"/>
            </a:xfrm>
            <a:custGeom>
              <a:avLst/>
              <a:gdLst/>
              <a:ahLst/>
              <a:cxnLst/>
              <a:rect l="l" t="t" r="r" b="b"/>
              <a:pathLst>
                <a:path w="23713" h="24918" extrusionOk="0">
                  <a:moveTo>
                    <a:pt x="915" y="0"/>
                  </a:moveTo>
                  <a:cubicBezTo>
                    <a:pt x="746" y="0"/>
                    <a:pt x="610" y="154"/>
                    <a:pt x="652" y="333"/>
                  </a:cubicBezTo>
                  <a:cubicBezTo>
                    <a:pt x="789" y="896"/>
                    <a:pt x="881" y="1846"/>
                    <a:pt x="893" y="2006"/>
                  </a:cubicBezTo>
                  <a:cubicBezTo>
                    <a:pt x="987" y="3100"/>
                    <a:pt x="889" y="4205"/>
                    <a:pt x="748" y="5286"/>
                  </a:cubicBezTo>
                  <a:cubicBezTo>
                    <a:pt x="625" y="6236"/>
                    <a:pt x="453" y="7180"/>
                    <a:pt x="290" y="8130"/>
                  </a:cubicBezTo>
                  <a:cubicBezTo>
                    <a:pt x="142" y="9005"/>
                    <a:pt x="51" y="9930"/>
                    <a:pt x="30" y="10872"/>
                  </a:cubicBezTo>
                  <a:lnTo>
                    <a:pt x="30" y="11029"/>
                  </a:lnTo>
                  <a:cubicBezTo>
                    <a:pt x="0" y="13376"/>
                    <a:pt x="409" y="15828"/>
                    <a:pt x="1366" y="17967"/>
                  </a:cubicBezTo>
                  <a:cubicBezTo>
                    <a:pt x="1386" y="18021"/>
                    <a:pt x="1410" y="18069"/>
                    <a:pt x="1435" y="18123"/>
                  </a:cubicBezTo>
                  <a:cubicBezTo>
                    <a:pt x="1707" y="18708"/>
                    <a:pt x="2019" y="19271"/>
                    <a:pt x="2380" y="19802"/>
                  </a:cubicBezTo>
                  <a:cubicBezTo>
                    <a:pt x="2421" y="19865"/>
                    <a:pt x="2465" y="19926"/>
                    <a:pt x="2505" y="19991"/>
                  </a:cubicBezTo>
                  <a:cubicBezTo>
                    <a:pt x="3289" y="21096"/>
                    <a:pt x="4271" y="22048"/>
                    <a:pt x="5475" y="22760"/>
                  </a:cubicBezTo>
                  <a:cubicBezTo>
                    <a:pt x="5478" y="22760"/>
                    <a:pt x="5478" y="22764"/>
                    <a:pt x="5481" y="22764"/>
                  </a:cubicBezTo>
                  <a:cubicBezTo>
                    <a:pt x="5523" y="22786"/>
                    <a:pt x="5564" y="22813"/>
                    <a:pt x="5606" y="22833"/>
                  </a:cubicBezTo>
                  <a:cubicBezTo>
                    <a:pt x="6431" y="23308"/>
                    <a:pt x="7317" y="23667"/>
                    <a:pt x="8236" y="23940"/>
                  </a:cubicBezTo>
                  <a:cubicBezTo>
                    <a:pt x="8305" y="23963"/>
                    <a:pt x="8377" y="23984"/>
                    <a:pt x="8446" y="24005"/>
                  </a:cubicBezTo>
                  <a:cubicBezTo>
                    <a:pt x="9614" y="24341"/>
                    <a:pt x="10832" y="24552"/>
                    <a:pt x="12024" y="24708"/>
                  </a:cubicBezTo>
                  <a:cubicBezTo>
                    <a:pt x="12076" y="24716"/>
                    <a:pt x="12128" y="24722"/>
                    <a:pt x="12182" y="24727"/>
                  </a:cubicBezTo>
                  <a:cubicBezTo>
                    <a:pt x="12333" y="24748"/>
                    <a:pt x="12488" y="24766"/>
                    <a:pt x="12639" y="24783"/>
                  </a:cubicBezTo>
                  <a:cubicBezTo>
                    <a:pt x="13373" y="24867"/>
                    <a:pt x="14126" y="24918"/>
                    <a:pt x="14881" y="24918"/>
                  </a:cubicBezTo>
                  <a:cubicBezTo>
                    <a:pt x="17248" y="24918"/>
                    <a:pt x="19635" y="24422"/>
                    <a:pt x="21520" y="22930"/>
                  </a:cubicBezTo>
                  <a:lnTo>
                    <a:pt x="23596" y="18698"/>
                  </a:lnTo>
                  <a:cubicBezTo>
                    <a:pt x="23713" y="18461"/>
                    <a:pt x="23348" y="17572"/>
                    <a:pt x="23276" y="17315"/>
                  </a:cubicBezTo>
                  <a:cubicBezTo>
                    <a:pt x="23151" y="16860"/>
                    <a:pt x="23002" y="16412"/>
                    <a:pt x="22842" y="15968"/>
                  </a:cubicBezTo>
                  <a:cubicBezTo>
                    <a:pt x="22571" y="15225"/>
                    <a:pt x="22185" y="14516"/>
                    <a:pt x="21798" y="13820"/>
                  </a:cubicBezTo>
                  <a:cubicBezTo>
                    <a:pt x="20947" y="12299"/>
                    <a:pt x="19943" y="10847"/>
                    <a:pt x="18699" y="9616"/>
                  </a:cubicBezTo>
                  <a:cubicBezTo>
                    <a:pt x="18302" y="9224"/>
                    <a:pt x="17862" y="8842"/>
                    <a:pt x="17390" y="8487"/>
                  </a:cubicBezTo>
                  <a:cubicBezTo>
                    <a:pt x="17342" y="8448"/>
                    <a:pt x="17293" y="8414"/>
                    <a:pt x="17243" y="8379"/>
                  </a:cubicBezTo>
                  <a:cubicBezTo>
                    <a:pt x="16497" y="7830"/>
                    <a:pt x="15674" y="7355"/>
                    <a:pt x="14811" y="7026"/>
                  </a:cubicBezTo>
                  <a:cubicBezTo>
                    <a:pt x="14713" y="6985"/>
                    <a:pt x="14613" y="6951"/>
                    <a:pt x="14511" y="6916"/>
                  </a:cubicBezTo>
                  <a:lnTo>
                    <a:pt x="14508" y="6916"/>
                  </a:lnTo>
                  <a:cubicBezTo>
                    <a:pt x="14161" y="6797"/>
                    <a:pt x="13806" y="6700"/>
                    <a:pt x="13450" y="6633"/>
                  </a:cubicBezTo>
                  <a:cubicBezTo>
                    <a:pt x="13400" y="6624"/>
                    <a:pt x="13351" y="6616"/>
                    <a:pt x="13301" y="6611"/>
                  </a:cubicBezTo>
                  <a:cubicBezTo>
                    <a:pt x="12968" y="6555"/>
                    <a:pt x="12633" y="6526"/>
                    <a:pt x="12297" y="6526"/>
                  </a:cubicBezTo>
                  <a:cubicBezTo>
                    <a:pt x="12087" y="6526"/>
                    <a:pt x="11876" y="6537"/>
                    <a:pt x="11667" y="6561"/>
                  </a:cubicBezTo>
                  <a:cubicBezTo>
                    <a:pt x="11158" y="6616"/>
                    <a:pt x="10660" y="6718"/>
                    <a:pt x="10170" y="6850"/>
                  </a:cubicBezTo>
                  <a:cubicBezTo>
                    <a:pt x="10120" y="6861"/>
                    <a:pt x="10074" y="6873"/>
                    <a:pt x="10024" y="6889"/>
                  </a:cubicBezTo>
                  <a:cubicBezTo>
                    <a:pt x="9673" y="6985"/>
                    <a:pt x="9327" y="7093"/>
                    <a:pt x="8980" y="7206"/>
                  </a:cubicBezTo>
                  <a:lnTo>
                    <a:pt x="8613" y="7328"/>
                  </a:lnTo>
                  <a:cubicBezTo>
                    <a:pt x="8611" y="7328"/>
                    <a:pt x="8607" y="7331"/>
                    <a:pt x="8605" y="7331"/>
                  </a:cubicBezTo>
                  <a:cubicBezTo>
                    <a:pt x="8356" y="7416"/>
                    <a:pt x="8074" y="7472"/>
                    <a:pt x="7796" y="7474"/>
                  </a:cubicBezTo>
                  <a:lnTo>
                    <a:pt x="7794" y="7474"/>
                  </a:lnTo>
                  <a:cubicBezTo>
                    <a:pt x="7775" y="7475"/>
                    <a:pt x="7756" y="7475"/>
                    <a:pt x="7737" y="7475"/>
                  </a:cubicBezTo>
                  <a:cubicBezTo>
                    <a:pt x="7654" y="7475"/>
                    <a:pt x="7573" y="7469"/>
                    <a:pt x="7493" y="7457"/>
                  </a:cubicBezTo>
                  <a:lnTo>
                    <a:pt x="7490" y="7457"/>
                  </a:lnTo>
                  <a:cubicBezTo>
                    <a:pt x="7248" y="7418"/>
                    <a:pt x="7024" y="7336"/>
                    <a:pt x="6834" y="7180"/>
                  </a:cubicBezTo>
                  <a:lnTo>
                    <a:pt x="6831" y="7180"/>
                  </a:lnTo>
                  <a:cubicBezTo>
                    <a:pt x="6715" y="7087"/>
                    <a:pt x="6615" y="6968"/>
                    <a:pt x="6533" y="6816"/>
                  </a:cubicBezTo>
                  <a:cubicBezTo>
                    <a:pt x="6395" y="6562"/>
                    <a:pt x="6367" y="6265"/>
                    <a:pt x="6389" y="5977"/>
                  </a:cubicBezTo>
                  <a:cubicBezTo>
                    <a:pt x="6395" y="5902"/>
                    <a:pt x="6401" y="5828"/>
                    <a:pt x="6412" y="5753"/>
                  </a:cubicBezTo>
                  <a:cubicBezTo>
                    <a:pt x="6418" y="5674"/>
                    <a:pt x="6429" y="5595"/>
                    <a:pt x="6443" y="5516"/>
                  </a:cubicBezTo>
                  <a:lnTo>
                    <a:pt x="6443" y="5513"/>
                  </a:lnTo>
                  <a:cubicBezTo>
                    <a:pt x="6556" y="4723"/>
                    <a:pt x="6816" y="3923"/>
                    <a:pt x="7271" y="3306"/>
                  </a:cubicBezTo>
                  <a:cubicBezTo>
                    <a:pt x="7541" y="2936"/>
                    <a:pt x="8184" y="2183"/>
                    <a:pt x="8684" y="1744"/>
                  </a:cubicBezTo>
                  <a:cubicBezTo>
                    <a:pt x="8861" y="1590"/>
                    <a:pt x="8772" y="1297"/>
                    <a:pt x="8538" y="1274"/>
                  </a:cubicBezTo>
                  <a:cubicBezTo>
                    <a:pt x="8408" y="1263"/>
                    <a:pt x="8277" y="1258"/>
                    <a:pt x="8146" y="1258"/>
                  </a:cubicBezTo>
                  <a:cubicBezTo>
                    <a:pt x="7469" y="1258"/>
                    <a:pt x="6785" y="1404"/>
                    <a:pt x="6165" y="1661"/>
                  </a:cubicBezTo>
                  <a:cubicBezTo>
                    <a:pt x="5193" y="2073"/>
                    <a:pt x="4364" y="2816"/>
                    <a:pt x="3859" y="3737"/>
                  </a:cubicBezTo>
                  <a:cubicBezTo>
                    <a:pt x="3739" y="3130"/>
                    <a:pt x="3535" y="2391"/>
                    <a:pt x="3257" y="1841"/>
                  </a:cubicBezTo>
                  <a:cubicBezTo>
                    <a:pt x="2808" y="943"/>
                    <a:pt x="1954" y="266"/>
                    <a:pt x="988" y="10"/>
                  </a:cubicBezTo>
                  <a:cubicBezTo>
                    <a:pt x="964" y="3"/>
                    <a:pt x="93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5"/>
            <p:cNvSpPr/>
            <p:nvPr/>
          </p:nvSpPr>
          <p:spPr>
            <a:xfrm>
              <a:off x="4097690" y="2896576"/>
              <a:ext cx="221597" cy="221597"/>
            </a:xfrm>
            <a:custGeom>
              <a:avLst/>
              <a:gdLst/>
              <a:ahLst/>
              <a:cxnLst/>
              <a:rect l="l" t="t" r="r" b="b"/>
              <a:pathLst>
                <a:path w="5770" h="5770" extrusionOk="0">
                  <a:moveTo>
                    <a:pt x="2886" y="1"/>
                  </a:moveTo>
                  <a:cubicBezTo>
                    <a:pt x="1293" y="1"/>
                    <a:pt x="1" y="1292"/>
                    <a:pt x="1" y="2886"/>
                  </a:cubicBezTo>
                  <a:cubicBezTo>
                    <a:pt x="1" y="4478"/>
                    <a:pt x="1293" y="5769"/>
                    <a:pt x="2886" y="5769"/>
                  </a:cubicBezTo>
                  <a:cubicBezTo>
                    <a:pt x="4478" y="5769"/>
                    <a:pt x="5769" y="4478"/>
                    <a:pt x="5769" y="2886"/>
                  </a:cubicBezTo>
                  <a:cubicBezTo>
                    <a:pt x="5769" y="1292"/>
                    <a:pt x="4478" y="1"/>
                    <a:pt x="2886" y="1"/>
                  </a:cubicBezTo>
                  <a:close/>
                </a:path>
              </a:pathLst>
            </a:custGeom>
            <a:solidFill>
              <a:srgbClr val="FFB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5"/>
            <p:cNvSpPr/>
            <p:nvPr/>
          </p:nvSpPr>
          <p:spPr>
            <a:xfrm>
              <a:off x="4410268" y="2958945"/>
              <a:ext cx="104385" cy="170672"/>
            </a:xfrm>
            <a:custGeom>
              <a:avLst/>
              <a:gdLst/>
              <a:ahLst/>
              <a:cxnLst/>
              <a:rect l="l" t="t" r="r" b="b"/>
              <a:pathLst>
                <a:path w="2718" h="4444" extrusionOk="0">
                  <a:moveTo>
                    <a:pt x="2717" y="0"/>
                  </a:moveTo>
                  <a:cubicBezTo>
                    <a:pt x="2717" y="0"/>
                    <a:pt x="1340" y="112"/>
                    <a:pt x="669" y="1861"/>
                  </a:cubicBezTo>
                  <a:cubicBezTo>
                    <a:pt x="0" y="3611"/>
                    <a:pt x="624" y="4444"/>
                    <a:pt x="624" y="4444"/>
                  </a:cubicBezTo>
                  <a:lnTo>
                    <a:pt x="27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5"/>
            <p:cNvSpPr/>
            <p:nvPr/>
          </p:nvSpPr>
          <p:spPr>
            <a:xfrm>
              <a:off x="4235909" y="2848915"/>
              <a:ext cx="105767" cy="105844"/>
            </a:xfrm>
            <a:custGeom>
              <a:avLst/>
              <a:gdLst/>
              <a:ahLst/>
              <a:cxnLst/>
              <a:rect l="l" t="t" r="r" b="b"/>
              <a:pathLst>
                <a:path w="2754" h="2756" extrusionOk="0">
                  <a:moveTo>
                    <a:pt x="1374" y="1"/>
                  </a:moveTo>
                  <a:cubicBezTo>
                    <a:pt x="615" y="1"/>
                    <a:pt x="0" y="617"/>
                    <a:pt x="0" y="1378"/>
                  </a:cubicBezTo>
                  <a:cubicBezTo>
                    <a:pt x="0" y="2138"/>
                    <a:pt x="616" y="2755"/>
                    <a:pt x="1376" y="2755"/>
                  </a:cubicBezTo>
                  <a:cubicBezTo>
                    <a:pt x="2136" y="2755"/>
                    <a:pt x="2753" y="2138"/>
                    <a:pt x="2753" y="1378"/>
                  </a:cubicBezTo>
                  <a:cubicBezTo>
                    <a:pt x="2753" y="618"/>
                    <a:pt x="2136" y="1"/>
                    <a:pt x="1376" y="1"/>
                  </a:cubicBezTo>
                  <a:cubicBezTo>
                    <a:pt x="1376" y="1"/>
                    <a:pt x="1375" y="1"/>
                    <a:pt x="137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5"/>
            <p:cNvSpPr/>
            <p:nvPr/>
          </p:nvSpPr>
          <p:spPr>
            <a:xfrm>
              <a:off x="4030366" y="2570709"/>
              <a:ext cx="245254" cy="627883"/>
            </a:xfrm>
            <a:custGeom>
              <a:avLst/>
              <a:gdLst/>
              <a:ahLst/>
              <a:cxnLst/>
              <a:rect l="l" t="t" r="r" b="b"/>
              <a:pathLst>
                <a:path w="6386" h="16349" extrusionOk="0">
                  <a:moveTo>
                    <a:pt x="6239" y="0"/>
                  </a:moveTo>
                  <a:cubicBezTo>
                    <a:pt x="5892" y="102"/>
                    <a:pt x="5558" y="237"/>
                    <a:pt x="5237" y="397"/>
                  </a:cubicBezTo>
                  <a:cubicBezTo>
                    <a:pt x="4373" y="834"/>
                    <a:pt x="3589" y="1499"/>
                    <a:pt x="2908" y="2366"/>
                  </a:cubicBezTo>
                  <a:cubicBezTo>
                    <a:pt x="2875" y="2404"/>
                    <a:pt x="2846" y="2438"/>
                    <a:pt x="2819" y="2477"/>
                  </a:cubicBezTo>
                  <a:cubicBezTo>
                    <a:pt x="2212" y="3263"/>
                    <a:pt x="1688" y="4214"/>
                    <a:pt x="1254" y="5304"/>
                  </a:cubicBezTo>
                  <a:cubicBezTo>
                    <a:pt x="378" y="7526"/>
                    <a:pt x="0" y="9882"/>
                    <a:pt x="174" y="12116"/>
                  </a:cubicBezTo>
                  <a:cubicBezTo>
                    <a:pt x="284" y="13554"/>
                    <a:pt x="617" y="14956"/>
                    <a:pt x="1021" y="16329"/>
                  </a:cubicBezTo>
                  <a:cubicBezTo>
                    <a:pt x="1073" y="16337"/>
                    <a:pt x="1127" y="16343"/>
                    <a:pt x="1179" y="16348"/>
                  </a:cubicBezTo>
                  <a:cubicBezTo>
                    <a:pt x="767" y="14963"/>
                    <a:pt x="430" y="13550"/>
                    <a:pt x="318" y="12103"/>
                  </a:cubicBezTo>
                  <a:cubicBezTo>
                    <a:pt x="149" y="9894"/>
                    <a:pt x="520" y="7561"/>
                    <a:pt x="1391" y="5359"/>
                  </a:cubicBezTo>
                  <a:cubicBezTo>
                    <a:pt x="2035" y="3733"/>
                    <a:pt x="3237" y="1575"/>
                    <a:pt x="5303" y="528"/>
                  </a:cubicBezTo>
                  <a:cubicBezTo>
                    <a:pt x="5648" y="353"/>
                    <a:pt x="6012" y="214"/>
                    <a:pt x="6386" y="108"/>
                  </a:cubicBezTo>
                  <a:cubicBezTo>
                    <a:pt x="6339" y="70"/>
                    <a:pt x="6289" y="36"/>
                    <a:pt x="6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5"/>
            <p:cNvSpPr/>
            <p:nvPr/>
          </p:nvSpPr>
          <p:spPr>
            <a:xfrm>
              <a:off x="3902246" y="2514407"/>
              <a:ext cx="274519" cy="656380"/>
            </a:xfrm>
            <a:custGeom>
              <a:avLst/>
              <a:gdLst/>
              <a:ahLst/>
              <a:cxnLst/>
              <a:rect l="l" t="t" r="r" b="b"/>
              <a:pathLst>
                <a:path w="7148" h="17091" extrusionOk="0">
                  <a:moveTo>
                    <a:pt x="6844" y="1"/>
                  </a:moveTo>
                  <a:cubicBezTo>
                    <a:pt x="6812" y="6"/>
                    <a:pt x="6780" y="14"/>
                    <a:pt x="6747" y="20"/>
                  </a:cubicBezTo>
                  <a:cubicBezTo>
                    <a:pt x="6433" y="87"/>
                    <a:pt x="6168" y="200"/>
                    <a:pt x="5955" y="361"/>
                  </a:cubicBezTo>
                  <a:cubicBezTo>
                    <a:pt x="5928" y="378"/>
                    <a:pt x="5902" y="400"/>
                    <a:pt x="5879" y="420"/>
                  </a:cubicBezTo>
                  <a:cubicBezTo>
                    <a:pt x="5850" y="443"/>
                    <a:pt x="5822" y="469"/>
                    <a:pt x="5794" y="500"/>
                  </a:cubicBezTo>
                  <a:cubicBezTo>
                    <a:pt x="5386" y="897"/>
                    <a:pt x="5201" y="1538"/>
                    <a:pt x="5311" y="2203"/>
                  </a:cubicBezTo>
                  <a:cubicBezTo>
                    <a:pt x="5405" y="2765"/>
                    <a:pt x="5675" y="3260"/>
                    <a:pt x="5950" y="3660"/>
                  </a:cubicBezTo>
                  <a:cubicBezTo>
                    <a:pt x="5570" y="3486"/>
                    <a:pt x="5135" y="3395"/>
                    <a:pt x="4697" y="3395"/>
                  </a:cubicBezTo>
                  <a:cubicBezTo>
                    <a:pt x="4424" y="3395"/>
                    <a:pt x="4150" y="3430"/>
                    <a:pt x="3887" y="3503"/>
                  </a:cubicBezTo>
                  <a:cubicBezTo>
                    <a:pt x="3217" y="3688"/>
                    <a:pt x="2623" y="4130"/>
                    <a:pt x="2240" y="4710"/>
                  </a:cubicBezTo>
                  <a:cubicBezTo>
                    <a:pt x="2226" y="4737"/>
                    <a:pt x="2207" y="4762"/>
                    <a:pt x="2193" y="4789"/>
                  </a:cubicBezTo>
                  <a:cubicBezTo>
                    <a:pt x="2157" y="4845"/>
                    <a:pt x="2127" y="4905"/>
                    <a:pt x="2094" y="4964"/>
                  </a:cubicBezTo>
                  <a:cubicBezTo>
                    <a:pt x="1936" y="5278"/>
                    <a:pt x="1855" y="5582"/>
                    <a:pt x="1857" y="5867"/>
                  </a:cubicBezTo>
                  <a:cubicBezTo>
                    <a:pt x="1857" y="6374"/>
                    <a:pt x="2119" y="6899"/>
                    <a:pt x="2575" y="7307"/>
                  </a:cubicBezTo>
                  <a:cubicBezTo>
                    <a:pt x="2839" y="7550"/>
                    <a:pt x="3149" y="7739"/>
                    <a:pt x="3467" y="7898"/>
                  </a:cubicBezTo>
                  <a:cubicBezTo>
                    <a:pt x="3184" y="7853"/>
                    <a:pt x="2898" y="7820"/>
                    <a:pt x="2609" y="7820"/>
                  </a:cubicBezTo>
                  <a:cubicBezTo>
                    <a:pt x="2468" y="7820"/>
                    <a:pt x="2327" y="7828"/>
                    <a:pt x="2186" y="7846"/>
                  </a:cubicBezTo>
                  <a:cubicBezTo>
                    <a:pt x="1493" y="7934"/>
                    <a:pt x="915" y="8283"/>
                    <a:pt x="641" y="8782"/>
                  </a:cubicBezTo>
                  <a:cubicBezTo>
                    <a:pt x="296" y="9400"/>
                    <a:pt x="454" y="10109"/>
                    <a:pt x="580" y="10477"/>
                  </a:cubicBezTo>
                  <a:cubicBezTo>
                    <a:pt x="911" y="11465"/>
                    <a:pt x="1728" y="12278"/>
                    <a:pt x="2705" y="12640"/>
                  </a:cubicBezTo>
                  <a:cubicBezTo>
                    <a:pt x="2227" y="12675"/>
                    <a:pt x="1733" y="12815"/>
                    <a:pt x="1329" y="13046"/>
                  </a:cubicBezTo>
                  <a:cubicBezTo>
                    <a:pt x="726" y="13388"/>
                    <a:pt x="286" y="13949"/>
                    <a:pt x="126" y="14586"/>
                  </a:cubicBezTo>
                  <a:cubicBezTo>
                    <a:pt x="1" y="15074"/>
                    <a:pt x="34" y="15625"/>
                    <a:pt x="220" y="16225"/>
                  </a:cubicBezTo>
                  <a:cubicBezTo>
                    <a:pt x="311" y="16520"/>
                    <a:pt x="426" y="16788"/>
                    <a:pt x="569" y="17026"/>
                  </a:cubicBezTo>
                  <a:cubicBezTo>
                    <a:pt x="639" y="17049"/>
                    <a:pt x="710" y="17070"/>
                    <a:pt x="779" y="17091"/>
                  </a:cubicBezTo>
                  <a:cubicBezTo>
                    <a:pt x="606" y="16827"/>
                    <a:pt x="467" y="16525"/>
                    <a:pt x="359" y="16181"/>
                  </a:cubicBezTo>
                  <a:cubicBezTo>
                    <a:pt x="182" y="15607"/>
                    <a:pt x="150" y="15083"/>
                    <a:pt x="266" y="14621"/>
                  </a:cubicBezTo>
                  <a:cubicBezTo>
                    <a:pt x="415" y="14033"/>
                    <a:pt x="837" y="13490"/>
                    <a:pt x="1401" y="13172"/>
                  </a:cubicBezTo>
                  <a:cubicBezTo>
                    <a:pt x="1849" y="12920"/>
                    <a:pt x="2409" y="12778"/>
                    <a:pt x="2935" y="12778"/>
                  </a:cubicBezTo>
                  <a:cubicBezTo>
                    <a:pt x="3066" y="12778"/>
                    <a:pt x="3195" y="12787"/>
                    <a:pt x="3319" y="12805"/>
                  </a:cubicBezTo>
                  <a:cubicBezTo>
                    <a:pt x="3323" y="12805"/>
                    <a:pt x="3326" y="12806"/>
                    <a:pt x="3330" y="12806"/>
                  </a:cubicBezTo>
                  <a:cubicBezTo>
                    <a:pt x="3366" y="12806"/>
                    <a:pt x="3399" y="12779"/>
                    <a:pt x="3404" y="12744"/>
                  </a:cubicBezTo>
                  <a:cubicBezTo>
                    <a:pt x="3410" y="12703"/>
                    <a:pt x="3382" y="12669"/>
                    <a:pt x="3343" y="12658"/>
                  </a:cubicBezTo>
                  <a:cubicBezTo>
                    <a:pt x="2156" y="12466"/>
                    <a:pt x="1101" y="11572"/>
                    <a:pt x="717" y="10430"/>
                  </a:cubicBezTo>
                  <a:cubicBezTo>
                    <a:pt x="601" y="10087"/>
                    <a:pt x="452" y="9423"/>
                    <a:pt x="767" y="8854"/>
                  </a:cubicBezTo>
                  <a:cubicBezTo>
                    <a:pt x="1021" y="8396"/>
                    <a:pt x="1556" y="8075"/>
                    <a:pt x="2204" y="7994"/>
                  </a:cubicBezTo>
                  <a:cubicBezTo>
                    <a:pt x="2338" y="7977"/>
                    <a:pt x="2473" y="7969"/>
                    <a:pt x="2608" y="7969"/>
                  </a:cubicBezTo>
                  <a:cubicBezTo>
                    <a:pt x="3068" y="7969"/>
                    <a:pt x="3528" y="8056"/>
                    <a:pt x="3974" y="8140"/>
                  </a:cubicBezTo>
                  <a:cubicBezTo>
                    <a:pt x="3979" y="8141"/>
                    <a:pt x="3985" y="8142"/>
                    <a:pt x="3991" y="8142"/>
                  </a:cubicBezTo>
                  <a:cubicBezTo>
                    <a:pt x="4022" y="8142"/>
                    <a:pt x="4048" y="8123"/>
                    <a:pt x="4059" y="8090"/>
                  </a:cubicBezTo>
                  <a:cubicBezTo>
                    <a:pt x="4068" y="8055"/>
                    <a:pt x="4054" y="8018"/>
                    <a:pt x="4018" y="8002"/>
                  </a:cubicBezTo>
                  <a:cubicBezTo>
                    <a:pt x="3548" y="7790"/>
                    <a:pt x="3059" y="7552"/>
                    <a:pt x="2671" y="7201"/>
                  </a:cubicBezTo>
                  <a:cubicBezTo>
                    <a:pt x="2248" y="6820"/>
                    <a:pt x="2003" y="6332"/>
                    <a:pt x="2003" y="5868"/>
                  </a:cubicBezTo>
                  <a:cubicBezTo>
                    <a:pt x="2000" y="5606"/>
                    <a:pt x="2076" y="5323"/>
                    <a:pt x="2224" y="5032"/>
                  </a:cubicBezTo>
                  <a:cubicBezTo>
                    <a:pt x="2566" y="4364"/>
                    <a:pt x="3201" y="3844"/>
                    <a:pt x="3925" y="3643"/>
                  </a:cubicBezTo>
                  <a:cubicBezTo>
                    <a:pt x="4177" y="3574"/>
                    <a:pt x="4440" y="3540"/>
                    <a:pt x="4700" y="3540"/>
                  </a:cubicBezTo>
                  <a:cubicBezTo>
                    <a:pt x="5223" y="3540"/>
                    <a:pt x="5737" y="3676"/>
                    <a:pt x="6146" y="3935"/>
                  </a:cubicBezTo>
                  <a:cubicBezTo>
                    <a:pt x="6149" y="3938"/>
                    <a:pt x="6152" y="3941"/>
                    <a:pt x="6157" y="3941"/>
                  </a:cubicBezTo>
                  <a:cubicBezTo>
                    <a:pt x="6168" y="3944"/>
                    <a:pt x="6178" y="3946"/>
                    <a:pt x="6188" y="3946"/>
                  </a:cubicBezTo>
                  <a:cubicBezTo>
                    <a:pt x="6207" y="3946"/>
                    <a:pt x="6226" y="3939"/>
                    <a:pt x="6240" y="3924"/>
                  </a:cubicBezTo>
                  <a:cubicBezTo>
                    <a:pt x="6263" y="3899"/>
                    <a:pt x="6266" y="3860"/>
                    <a:pt x="6246" y="3830"/>
                  </a:cubicBezTo>
                  <a:cubicBezTo>
                    <a:pt x="5934" y="3407"/>
                    <a:pt x="5564" y="2837"/>
                    <a:pt x="5456" y="2180"/>
                  </a:cubicBezTo>
                  <a:cubicBezTo>
                    <a:pt x="5354" y="1562"/>
                    <a:pt x="5531" y="943"/>
                    <a:pt x="5917" y="585"/>
                  </a:cubicBezTo>
                  <a:cubicBezTo>
                    <a:pt x="5934" y="565"/>
                    <a:pt x="5955" y="546"/>
                    <a:pt x="5972" y="532"/>
                  </a:cubicBezTo>
                  <a:cubicBezTo>
                    <a:pt x="5984" y="524"/>
                    <a:pt x="5992" y="515"/>
                    <a:pt x="6004" y="506"/>
                  </a:cubicBezTo>
                  <a:cubicBezTo>
                    <a:pt x="6206" y="348"/>
                    <a:pt x="6468" y="231"/>
                    <a:pt x="6780" y="163"/>
                  </a:cubicBezTo>
                  <a:cubicBezTo>
                    <a:pt x="6903" y="137"/>
                    <a:pt x="7025" y="120"/>
                    <a:pt x="7148" y="111"/>
                  </a:cubicBezTo>
                  <a:cubicBezTo>
                    <a:pt x="7048" y="70"/>
                    <a:pt x="6949" y="36"/>
                    <a:pt x="6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5"/>
            <p:cNvSpPr/>
            <p:nvPr/>
          </p:nvSpPr>
          <p:spPr>
            <a:xfrm>
              <a:off x="3816411" y="2502809"/>
              <a:ext cx="316611" cy="622968"/>
            </a:xfrm>
            <a:custGeom>
              <a:avLst/>
              <a:gdLst/>
              <a:ahLst/>
              <a:cxnLst/>
              <a:rect l="l" t="t" r="r" b="b"/>
              <a:pathLst>
                <a:path w="8244" h="16221" extrusionOk="0">
                  <a:moveTo>
                    <a:pt x="7872" y="1"/>
                  </a:moveTo>
                  <a:cubicBezTo>
                    <a:pt x="7897" y="211"/>
                    <a:pt x="7947" y="418"/>
                    <a:pt x="8015" y="619"/>
                  </a:cubicBezTo>
                  <a:cubicBezTo>
                    <a:pt x="7625" y="367"/>
                    <a:pt x="7149" y="233"/>
                    <a:pt x="6661" y="233"/>
                  </a:cubicBezTo>
                  <a:cubicBezTo>
                    <a:pt x="6568" y="233"/>
                    <a:pt x="6475" y="237"/>
                    <a:pt x="6382" y="247"/>
                  </a:cubicBezTo>
                  <a:cubicBezTo>
                    <a:pt x="5875" y="299"/>
                    <a:pt x="5365" y="498"/>
                    <a:pt x="4917" y="818"/>
                  </a:cubicBezTo>
                  <a:cubicBezTo>
                    <a:pt x="4832" y="877"/>
                    <a:pt x="4748" y="940"/>
                    <a:pt x="4668" y="1008"/>
                  </a:cubicBezTo>
                  <a:cubicBezTo>
                    <a:pt x="4659" y="1016"/>
                    <a:pt x="4651" y="1022"/>
                    <a:pt x="4642" y="1031"/>
                  </a:cubicBezTo>
                  <a:cubicBezTo>
                    <a:pt x="4033" y="1561"/>
                    <a:pt x="3637" y="2281"/>
                    <a:pt x="3558" y="3005"/>
                  </a:cubicBezTo>
                  <a:cubicBezTo>
                    <a:pt x="3483" y="3714"/>
                    <a:pt x="3710" y="4413"/>
                    <a:pt x="4162" y="4896"/>
                  </a:cubicBezTo>
                  <a:cubicBezTo>
                    <a:pt x="4077" y="4883"/>
                    <a:pt x="3992" y="4878"/>
                    <a:pt x="3906" y="4878"/>
                  </a:cubicBezTo>
                  <a:cubicBezTo>
                    <a:pt x="2916" y="4878"/>
                    <a:pt x="1917" y="5680"/>
                    <a:pt x="1630" y="6544"/>
                  </a:cubicBezTo>
                  <a:cubicBezTo>
                    <a:pt x="1310" y="7503"/>
                    <a:pt x="1613" y="8667"/>
                    <a:pt x="2382" y="9489"/>
                  </a:cubicBezTo>
                  <a:cubicBezTo>
                    <a:pt x="1621" y="9516"/>
                    <a:pt x="867" y="9994"/>
                    <a:pt x="458" y="10720"/>
                  </a:cubicBezTo>
                  <a:cubicBezTo>
                    <a:pt x="428" y="10770"/>
                    <a:pt x="403" y="10822"/>
                    <a:pt x="376" y="10878"/>
                  </a:cubicBezTo>
                  <a:cubicBezTo>
                    <a:pt x="61" y="11542"/>
                    <a:pt x="0" y="12374"/>
                    <a:pt x="212" y="13192"/>
                  </a:cubicBezTo>
                  <a:cubicBezTo>
                    <a:pt x="351" y="13725"/>
                    <a:pt x="577" y="14169"/>
                    <a:pt x="889" y="14501"/>
                  </a:cubicBezTo>
                  <a:cubicBezTo>
                    <a:pt x="1142" y="14774"/>
                    <a:pt x="1452" y="14969"/>
                    <a:pt x="1778" y="15066"/>
                  </a:cubicBezTo>
                  <a:cubicBezTo>
                    <a:pt x="1154" y="15218"/>
                    <a:pt x="585" y="15550"/>
                    <a:pt x="152" y="16029"/>
                  </a:cubicBezTo>
                  <a:cubicBezTo>
                    <a:pt x="114" y="16068"/>
                    <a:pt x="79" y="16105"/>
                    <a:pt x="44" y="16148"/>
                  </a:cubicBezTo>
                  <a:cubicBezTo>
                    <a:pt x="47" y="16148"/>
                    <a:pt x="47" y="16152"/>
                    <a:pt x="50" y="16152"/>
                  </a:cubicBezTo>
                  <a:cubicBezTo>
                    <a:pt x="91" y="16174"/>
                    <a:pt x="132" y="16201"/>
                    <a:pt x="175" y="16221"/>
                  </a:cubicBezTo>
                  <a:cubicBezTo>
                    <a:pt x="201" y="16188"/>
                    <a:pt x="227" y="16157"/>
                    <a:pt x="256" y="16124"/>
                  </a:cubicBezTo>
                  <a:cubicBezTo>
                    <a:pt x="765" y="15564"/>
                    <a:pt x="1463" y="15216"/>
                    <a:pt x="2222" y="15136"/>
                  </a:cubicBezTo>
                  <a:cubicBezTo>
                    <a:pt x="2260" y="15131"/>
                    <a:pt x="2288" y="15098"/>
                    <a:pt x="2286" y="15060"/>
                  </a:cubicBezTo>
                  <a:cubicBezTo>
                    <a:pt x="2286" y="15019"/>
                    <a:pt x="2253" y="14991"/>
                    <a:pt x="2217" y="14991"/>
                  </a:cubicBezTo>
                  <a:cubicBezTo>
                    <a:pt x="1777" y="14980"/>
                    <a:pt x="1333" y="14764"/>
                    <a:pt x="992" y="14400"/>
                  </a:cubicBezTo>
                  <a:cubicBezTo>
                    <a:pt x="699" y="14086"/>
                    <a:pt x="483" y="13666"/>
                    <a:pt x="351" y="13152"/>
                  </a:cubicBezTo>
                  <a:cubicBezTo>
                    <a:pt x="132" y="12307"/>
                    <a:pt x="216" y="11446"/>
                    <a:pt x="583" y="10791"/>
                  </a:cubicBezTo>
                  <a:cubicBezTo>
                    <a:pt x="976" y="10092"/>
                    <a:pt x="1712" y="9630"/>
                    <a:pt x="2434" y="9630"/>
                  </a:cubicBezTo>
                  <a:cubicBezTo>
                    <a:pt x="2473" y="9630"/>
                    <a:pt x="2512" y="9632"/>
                    <a:pt x="2551" y="9634"/>
                  </a:cubicBezTo>
                  <a:cubicBezTo>
                    <a:pt x="2581" y="9634"/>
                    <a:pt x="2609" y="9620"/>
                    <a:pt x="2621" y="9590"/>
                  </a:cubicBezTo>
                  <a:cubicBezTo>
                    <a:pt x="2632" y="9563"/>
                    <a:pt x="2626" y="9529"/>
                    <a:pt x="2606" y="9507"/>
                  </a:cubicBezTo>
                  <a:cubicBezTo>
                    <a:pt x="1783" y="8721"/>
                    <a:pt x="1446" y="7548"/>
                    <a:pt x="1766" y="6590"/>
                  </a:cubicBezTo>
                  <a:cubicBezTo>
                    <a:pt x="2065" y="5692"/>
                    <a:pt x="3032" y="5025"/>
                    <a:pt x="3908" y="5025"/>
                  </a:cubicBezTo>
                  <a:cubicBezTo>
                    <a:pt x="4070" y="5025"/>
                    <a:pt x="4230" y="5048"/>
                    <a:pt x="4381" y="5097"/>
                  </a:cubicBezTo>
                  <a:cubicBezTo>
                    <a:pt x="4388" y="5099"/>
                    <a:pt x="4394" y="5101"/>
                    <a:pt x="4401" y="5101"/>
                  </a:cubicBezTo>
                  <a:cubicBezTo>
                    <a:pt x="4409" y="5101"/>
                    <a:pt x="4418" y="5098"/>
                    <a:pt x="4425" y="5093"/>
                  </a:cubicBezTo>
                  <a:cubicBezTo>
                    <a:pt x="4442" y="5091"/>
                    <a:pt x="4458" y="5080"/>
                    <a:pt x="4466" y="5060"/>
                  </a:cubicBezTo>
                  <a:cubicBezTo>
                    <a:pt x="4475" y="5047"/>
                    <a:pt x="4478" y="5029"/>
                    <a:pt x="4472" y="5014"/>
                  </a:cubicBezTo>
                  <a:cubicBezTo>
                    <a:pt x="4472" y="4997"/>
                    <a:pt x="4464" y="4979"/>
                    <a:pt x="4449" y="4970"/>
                  </a:cubicBezTo>
                  <a:cubicBezTo>
                    <a:pt x="3914" y="4531"/>
                    <a:pt x="3619" y="3766"/>
                    <a:pt x="3701" y="3021"/>
                  </a:cubicBezTo>
                  <a:cubicBezTo>
                    <a:pt x="3777" y="2332"/>
                    <a:pt x="4153" y="1648"/>
                    <a:pt x="4736" y="1140"/>
                  </a:cubicBezTo>
                  <a:cubicBezTo>
                    <a:pt x="4769" y="1113"/>
                    <a:pt x="4800" y="1088"/>
                    <a:pt x="4833" y="1061"/>
                  </a:cubicBezTo>
                  <a:cubicBezTo>
                    <a:pt x="4879" y="1022"/>
                    <a:pt x="4926" y="988"/>
                    <a:pt x="4972" y="953"/>
                  </a:cubicBezTo>
                  <a:cubicBezTo>
                    <a:pt x="5407" y="639"/>
                    <a:pt x="5904" y="442"/>
                    <a:pt x="6395" y="390"/>
                  </a:cubicBezTo>
                  <a:cubicBezTo>
                    <a:pt x="6484" y="381"/>
                    <a:pt x="6573" y="376"/>
                    <a:pt x="6662" y="376"/>
                  </a:cubicBezTo>
                  <a:cubicBezTo>
                    <a:pt x="7163" y="376"/>
                    <a:pt x="7646" y="526"/>
                    <a:pt x="8027" y="804"/>
                  </a:cubicBezTo>
                  <a:cubicBezTo>
                    <a:pt x="8060" y="827"/>
                    <a:pt x="8091" y="851"/>
                    <a:pt x="8121" y="873"/>
                  </a:cubicBezTo>
                  <a:cubicBezTo>
                    <a:pt x="8129" y="882"/>
                    <a:pt x="8138" y="885"/>
                    <a:pt x="8151" y="888"/>
                  </a:cubicBezTo>
                  <a:cubicBezTo>
                    <a:pt x="8156" y="890"/>
                    <a:pt x="8162" y="891"/>
                    <a:pt x="8168" y="891"/>
                  </a:cubicBezTo>
                  <a:cubicBezTo>
                    <a:pt x="8182" y="891"/>
                    <a:pt x="8197" y="886"/>
                    <a:pt x="8209" y="877"/>
                  </a:cubicBezTo>
                  <a:cubicBezTo>
                    <a:pt x="8231" y="860"/>
                    <a:pt x="8244" y="835"/>
                    <a:pt x="8238" y="810"/>
                  </a:cubicBezTo>
                  <a:cubicBezTo>
                    <a:pt x="8238" y="801"/>
                    <a:pt x="8238" y="795"/>
                    <a:pt x="8236" y="789"/>
                  </a:cubicBezTo>
                  <a:cubicBezTo>
                    <a:pt x="8219" y="749"/>
                    <a:pt x="8203" y="708"/>
                    <a:pt x="8189" y="668"/>
                  </a:cubicBezTo>
                  <a:cubicBezTo>
                    <a:pt x="8110" y="458"/>
                    <a:pt x="8054" y="243"/>
                    <a:pt x="8020" y="24"/>
                  </a:cubicBezTo>
                  <a:cubicBezTo>
                    <a:pt x="7970" y="16"/>
                    <a:pt x="7920" y="7"/>
                    <a:pt x="7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5"/>
            <p:cNvSpPr/>
            <p:nvPr/>
          </p:nvSpPr>
          <p:spPr>
            <a:xfrm>
              <a:off x="3938539" y="2511949"/>
              <a:ext cx="68822" cy="31607"/>
            </a:xfrm>
            <a:custGeom>
              <a:avLst/>
              <a:gdLst/>
              <a:ahLst/>
              <a:cxnLst/>
              <a:rect l="l" t="t" r="r" b="b"/>
              <a:pathLst>
                <a:path w="1792" h="823" extrusionOk="0">
                  <a:moveTo>
                    <a:pt x="1558" y="0"/>
                  </a:moveTo>
                  <a:cubicBezTo>
                    <a:pt x="1509" y="11"/>
                    <a:pt x="1462" y="23"/>
                    <a:pt x="1412" y="39"/>
                  </a:cubicBezTo>
                  <a:cubicBezTo>
                    <a:pt x="1460" y="246"/>
                    <a:pt x="1521" y="453"/>
                    <a:pt x="1606" y="653"/>
                  </a:cubicBezTo>
                  <a:cubicBezTo>
                    <a:pt x="1206" y="520"/>
                    <a:pt x="785" y="403"/>
                    <a:pt x="367" y="356"/>
                  </a:cubicBezTo>
                  <a:lnTo>
                    <a:pt x="1" y="479"/>
                  </a:lnTo>
                  <a:cubicBezTo>
                    <a:pt x="492" y="479"/>
                    <a:pt x="1003" y="610"/>
                    <a:pt x="1485" y="768"/>
                  </a:cubicBezTo>
                  <a:cubicBezTo>
                    <a:pt x="1540" y="785"/>
                    <a:pt x="1596" y="805"/>
                    <a:pt x="1652" y="823"/>
                  </a:cubicBezTo>
                  <a:cubicBezTo>
                    <a:pt x="1698" y="785"/>
                    <a:pt x="1745" y="750"/>
                    <a:pt x="1791" y="715"/>
                  </a:cubicBezTo>
                  <a:cubicBezTo>
                    <a:pt x="1772" y="668"/>
                    <a:pt x="1750" y="624"/>
                    <a:pt x="1733" y="577"/>
                  </a:cubicBezTo>
                  <a:cubicBezTo>
                    <a:pt x="1654" y="390"/>
                    <a:pt x="1596" y="196"/>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5"/>
            <p:cNvSpPr/>
            <p:nvPr/>
          </p:nvSpPr>
          <p:spPr>
            <a:xfrm>
              <a:off x="3699199" y="2535146"/>
              <a:ext cx="208040" cy="481522"/>
            </a:xfrm>
            <a:custGeom>
              <a:avLst/>
              <a:gdLst/>
              <a:ahLst/>
              <a:cxnLst/>
              <a:rect l="l" t="t" r="r" b="b"/>
              <a:pathLst>
                <a:path w="5417" h="12538" extrusionOk="0">
                  <a:moveTo>
                    <a:pt x="5112" y="1"/>
                  </a:moveTo>
                  <a:cubicBezTo>
                    <a:pt x="5066" y="28"/>
                    <a:pt x="5021" y="53"/>
                    <a:pt x="4981" y="86"/>
                  </a:cubicBezTo>
                  <a:cubicBezTo>
                    <a:pt x="4334" y="525"/>
                    <a:pt x="3934" y="1359"/>
                    <a:pt x="3966" y="2253"/>
                  </a:cubicBezTo>
                  <a:cubicBezTo>
                    <a:pt x="3996" y="3011"/>
                    <a:pt x="4299" y="3785"/>
                    <a:pt x="4873" y="4563"/>
                  </a:cubicBezTo>
                  <a:cubicBezTo>
                    <a:pt x="4429" y="4427"/>
                    <a:pt x="3994" y="4319"/>
                    <a:pt x="3567" y="4319"/>
                  </a:cubicBezTo>
                  <a:cubicBezTo>
                    <a:pt x="3375" y="4319"/>
                    <a:pt x="3184" y="4341"/>
                    <a:pt x="2995" y="4392"/>
                  </a:cubicBezTo>
                  <a:cubicBezTo>
                    <a:pt x="1803" y="4713"/>
                    <a:pt x="1234" y="6129"/>
                    <a:pt x="1449" y="7250"/>
                  </a:cubicBezTo>
                  <a:cubicBezTo>
                    <a:pt x="1670" y="8403"/>
                    <a:pt x="2513" y="9290"/>
                    <a:pt x="3261" y="9867"/>
                  </a:cubicBezTo>
                  <a:cubicBezTo>
                    <a:pt x="3190" y="9862"/>
                    <a:pt x="3118" y="9860"/>
                    <a:pt x="3047" y="9860"/>
                  </a:cubicBezTo>
                  <a:cubicBezTo>
                    <a:pt x="2114" y="9860"/>
                    <a:pt x="1217" y="10244"/>
                    <a:pt x="635" y="10910"/>
                  </a:cubicBezTo>
                  <a:cubicBezTo>
                    <a:pt x="602" y="10952"/>
                    <a:pt x="568" y="10993"/>
                    <a:pt x="535" y="11035"/>
                  </a:cubicBezTo>
                  <a:cubicBezTo>
                    <a:pt x="527" y="11044"/>
                    <a:pt x="521" y="11056"/>
                    <a:pt x="512" y="11066"/>
                  </a:cubicBezTo>
                  <a:cubicBezTo>
                    <a:pt x="227" y="11447"/>
                    <a:pt x="56" y="11894"/>
                    <a:pt x="1" y="12348"/>
                  </a:cubicBezTo>
                  <a:cubicBezTo>
                    <a:pt x="41" y="12411"/>
                    <a:pt x="86" y="12472"/>
                    <a:pt x="125" y="12537"/>
                  </a:cubicBezTo>
                  <a:cubicBezTo>
                    <a:pt x="155" y="12048"/>
                    <a:pt x="320" y="11560"/>
                    <a:pt x="627" y="11154"/>
                  </a:cubicBezTo>
                  <a:cubicBezTo>
                    <a:pt x="1163" y="10440"/>
                    <a:pt x="2098" y="10009"/>
                    <a:pt x="3052" y="10009"/>
                  </a:cubicBezTo>
                  <a:cubicBezTo>
                    <a:pt x="3177" y="10009"/>
                    <a:pt x="3302" y="10016"/>
                    <a:pt x="3426" y="10031"/>
                  </a:cubicBezTo>
                  <a:cubicBezTo>
                    <a:pt x="3453" y="10035"/>
                    <a:pt x="3479" y="10037"/>
                    <a:pt x="3506" y="10040"/>
                  </a:cubicBezTo>
                  <a:cubicBezTo>
                    <a:pt x="3510" y="10041"/>
                    <a:pt x="3513" y="10041"/>
                    <a:pt x="3517" y="10041"/>
                  </a:cubicBezTo>
                  <a:cubicBezTo>
                    <a:pt x="3546" y="10041"/>
                    <a:pt x="3573" y="10022"/>
                    <a:pt x="3585" y="9996"/>
                  </a:cubicBezTo>
                  <a:cubicBezTo>
                    <a:pt x="3597" y="9963"/>
                    <a:pt x="3588" y="9929"/>
                    <a:pt x="3558" y="9909"/>
                  </a:cubicBezTo>
                  <a:cubicBezTo>
                    <a:pt x="3541" y="9897"/>
                    <a:pt x="3525" y="9886"/>
                    <a:pt x="3508" y="9872"/>
                  </a:cubicBezTo>
                  <a:cubicBezTo>
                    <a:pt x="2750" y="9315"/>
                    <a:pt x="1821" y="8415"/>
                    <a:pt x="1593" y="7222"/>
                  </a:cubicBezTo>
                  <a:cubicBezTo>
                    <a:pt x="1389" y="6165"/>
                    <a:pt x="1919" y="4832"/>
                    <a:pt x="3034" y="4532"/>
                  </a:cubicBezTo>
                  <a:cubicBezTo>
                    <a:pt x="3208" y="4484"/>
                    <a:pt x="3386" y="4464"/>
                    <a:pt x="3566" y="4464"/>
                  </a:cubicBezTo>
                  <a:cubicBezTo>
                    <a:pt x="4045" y="4464"/>
                    <a:pt x="4542" y="4608"/>
                    <a:pt x="5049" y="4773"/>
                  </a:cubicBezTo>
                  <a:cubicBezTo>
                    <a:pt x="5055" y="4775"/>
                    <a:pt x="5062" y="4776"/>
                    <a:pt x="5069" y="4776"/>
                  </a:cubicBezTo>
                  <a:cubicBezTo>
                    <a:pt x="5093" y="4776"/>
                    <a:pt x="5116" y="4765"/>
                    <a:pt x="5130" y="4744"/>
                  </a:cubicBezTo>
                  <a:cubicBezTo>
                    <a:pt x="5147" y="4719"/>
                    <a:pt x="5147" y="4682"/>
                    <a:pt x="5128" y="4659"/>
                  </a:cubicBezTo>
                  <a:cubicBezTo>
                    <a:pt x="4484" y="3842"/>
                    <a:pt x="4142" y="3030"/>
                    <a:pt x="4113" y="2246"/>
                  </a:cubicBezTo>
                  <a:cubicBezTo>
                    <a:pt x="4078" y="1298"/>
                    <a:pt x="4552" y="423"/>
                    <a:pt x="5297" y="70"/>
                  </a:cubicBezTo>
                  <a:cubicBezTo>
                    <a:pt x="5338" y="53"/>
                    <a:pt x="5376" y="35"/>
                    <a:pt x="5416" y="18"/>
                  </a:cubicBezTo>
                  <a:lnTo>
                    <a:pt x="5416" y="18"/>
                  </a:lnTo>
                  <a:cubicBezTo>
                    <a:pt x="5402" y="18"/>
                    <a:pt x="5387" y="18"/>
                    <a:pt x="5373" y="18"/>
                  </a:cubicBezTo>
                  <a:cubicBezTo>
                    <a:pt x="5286" y="18"/>
                    <a:pt x="5200" y="12"/>
                    <a:pt x="5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5"/>
            <p:cNvSpPr/>
            <p:nvPr/>
          </p:nvSpPr>
          <p:spPr>
            <a:xfrm>
              <a:off x="3639518" y="2523202"/>
              <a:ext cx="256507" cy="437241"/>
            </a:xfrm>
            <a:custGeom>
              <a:avLst/>
              <a:gdLst/>
              <a:ahLst/>
              <a:cxnLst/>
              <a:rect l="l" t="t" r="r" b="b"/>
              <a:pathLst>
                <a:path w="6679" h="11385" extrusionOk="0">
                  <a:moveTo>
                    <a:pt x="5606" y="1"/>
                  </a:moveTo>
                  <a:cubicBezTo>
                    <a:pt x="5384" y="1"/>
                    <a:pt x="5161" y="35"/>
                    <a:pt x="4945" y="102"/>
                  </a:cubicBezTo>
                  <a:cubicBezTo>
                    <a:pt x="4903" y="113"/>
                    <a:pt x="4866" y="125"/>
                    <a:pt x="4828" y="143"/>
                  </a:cubicBezTo>
                  <a:cubicBezTo>
                    <a:pt x="4630" y="215"/>
                    <a:pt x="4437" y="317"/>
                    <a:pt x="4262" y="449"/>
                  </a:cubicBezTo>
                  <a:cubicBezTo>
                    <a:pt x="3642" y="919"/>
                    <a:pt x="3228" y="1732"/>
                    <a:pt x="3159" y="2621"/>
                  </a:cubicBezTo>
                  <a:cubicBezTo>
                    <a:pt x="3105" y="3309"/>
                    <a:pt x="3244" y="4071"/>
                    <a:pt x="3569" y="4883"/>
                  </a:cubicBezTo>
                  <a:cubicBezTo>
                    <a:pt x="3257" y="4784"/>
                    <a:pt x="2911" y="4725"/>
                    <a:pt x="2561" y="4725"/>
                  </a:cubicBezTo>
                  <a:cubicBezTo>
                    <a:pt x="1933" y="4725"/>
                    <a:pt x="1295" y="4913"/>
                    <a:pt x="829" y="5385"/>
                  </a:cubicBezTo>
                  <a:cubicBezTo>
                    <a:pt x="0" y="6224"/>
                    <a:pt x="91" y="7557"/>
                    <a:pt x="218" y="8275"/>
                  </a:cubicBezTo>
                  <a:cubicBezTo>
                    <a:pt x="434" y="9472"/>
                    <a:pt x="950" y="10449"/>
                    <a:pt x="1670" y="11045"/>
                  </a:cubicBezTo>
                  <a:cubicBezTo>
                    <a:pt x="1304" y="10935"/>
                    <a:pt x="925" y="10862"/>
                    <a:pt x="539" y="10824"/>
                  </a:cubicBezTo>
                  <a:lnTo>
                    <a:pt x="539" y="10824"/>
                  </a:lnTo>
                  <a:cubicBezTo>
                    <a:pt x="559" y="10878"/>
                    <a:pt x="583" y="10926"/>
                    <a:pt x="608" y="10980"/>
                  </a:cubicBezTo>
                  <a:cubicBezTo>
                    <a:pt x="1117" y="11034"/>
                    <a:pt x="1617" y="11157"/>
                    <a:pt x="2087" y="11349"/>
                  </a:cubicBezTo>
                  <a:cubicBezTo>
                    <a:pt x="2112" y="11357"/>
                    <a:pt x="2135" y="11367"/>
                    <a:pt x="2161" y="11379"/>
                  </a:cubicBezTo>
                  <a:cubicBezTo>
                    <a:pt x="2171" y="11383"/>
                    <a:pt x="2180" y="11385"/>
                    <a:pt x="2190" y="11385"/>
                  </a:cubicBezTo>
                  <a:cubicBezTo>
                    <a:pt x="2218" y="11385"/>
                    <a:pt x="2245" y="11370"/>
                    <a:pt x="2258" y="11344"/>
                  </a:cubicBezTo>
                  <a:cubicBezTo>
                    <a:pt x="2271" y="11309"/>
                    <a:pt x="2260" y="11266"/>
                    <a:pt x="2225" y="11247"/>
                  </a:cubicBezTo>
                  <a:cubicBezTo>
                    <a:pt x="2211" y="11238"/>
                    <a:pt x="2195" y="11233"/>
                    <a:pt x="2184" y="11225"/>
                  </a:cubicBezTo>
                  <a:cubicBezTo>
                    <a:pt x="1268" y="10716"/>
                    <a:pt x="610" y="9634"/>
                    <a:pt x="362" y="8248"/>
                  </a:cubicBezTo>
                  <a:cubicBezTo>
                    <a:pt x="240" y="7561"/>
                    <a:pt x="152" y="6280"/>
                    <a:pt x="933" y="5487"/>
                  </a:cubicBezTo>
                  <a:cubicBezTo>
                    <a:pt x="1369" y="5046"/>
                    <a:pt x="1968" y="4870"/>
                    <a:pt x="2561" y="4870"/>
                  </a:cubicBezTo>
                  <a:cubicBezTo>
                    <a:pt x="2951" y="4870"/>
                    <a:pt x="3338" y="4946"/>
                    <a:pt x="3675" y="5073"/>
                  </a:cubicBezTo>
                  <a:cubicBezTo>
                    <a:pt x="3684" y="5077"/>
                    <a:pt x="3693" y="5079"/>
                    <a:pt x="3703" y="5079"/>
                  </a:cubicBezTo>
                  <a:cubicBezTo>
                    <a:pt x="3721" y="5079"/>
                    <a:pt x="3738" y="5072"/>
                    <a:pt x="3750" y="5059"/>
                  </a:cubicBezTo>
                  <a:cubicBezTo>
                    <a:pt x="3772" y="5037"/>
                    <a:pt x="3777" y="5007"/>
                    <a:pt x="3767" y="4976"/>
                  </a:cubicBezTo>
                  <a:cubicBezTo>
                    <a:pt x="3405" y="4131"/>
                    <a:pt x="3250" y="3342"/>
                    <a:pt x="3303" y="2633"/>
                  </a:cubicBezTo>
                  <a:cubicBezTo>
                    <a:pt x="3370" y="1785"/>
                    <a:pt x="3761" y="1012"/>
                    <a:pt x="4352" y="566"/>
                  </a:cubicBezTo>
                  <a:cubicBezTo>
                    <a:pt x="4716" y="292"/>
                    <a:pt x="5169" y="151"/>
                    <a:pt x="5606" y="151"/>
                  </a:cubicBezTo>
                  <a:cubicBezTo>
                    <a:pt x="5938" y="151"/>
                    <a:pt x="6261" y="233"/>
                    <a:pt x="6530" y="399"/>
                  </a:cubicBezTo>
                  <a:cubicBezTo>
                    <a:pt x="6541" y="405"/>
                    <a:pt x="6550" y="410"/>
                    <a:pt x="6563" y="416"/>
                  </a:cubicBezTo>
                  <a:cubicBezTo>
                    <a:pt x="6575" y="424"/>
                    <a:pt x="6588" y="428"/>
                    <a:pt x="6602" y="428"/>
                  </a:cubicBezTo>
                  <a:cubicBezTo>
                    <a:pt x="6626" y="428"/>
                    <a:pt x="6650" y="416"/>
                    <a:pt x="6665" y="397"/>
                  </a:cubicBezTo>
                  <a:cubicBezTo>
                    <a:pt x="6679" y="371"/>
                    <a:pt x="6679" y="339"/>
                    <a:pt x="6662" y="314"/>
                  </a:cubicBezTo>
                  <a:cubicBezTo>
                    <a:pt x="6420" y="277"/>
                    <a:pt x="6195" y="193"/>
                    <a:pt x="6006" y="38"/>
                  </a:cubicBezTo>
                  <a:lnTo>
                    <a:pt x="6003" y="38"/>
                  </a:lnTo>
                  <a:cubicBezTo>
                    <a:pt x="5873" y="13"/>
                    <a:pt x="5739" y="1"/>
                    <a:pt x="5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5"/>
            <p:cNvSpPr/>
            <p:nvPr/>
          </p:nvSpPr>
          <p:spPr>
            <a:xfrm>
              <a:off x="3608871" y="2460602"/>
              <a:ext cx="246368" cy="255124"/>
            </a:xfrm>
            <a:custGeom>
              <a:avLst/>
              <a:gdLst/>
              <a:ahLst/>
              <a:cxnLst/>
              <a:rect l="l" t="t" r="r" b="b"/>
              <a:pathLst>
                <a:path w="6415" h="6643" extrusionOk="0">
                  <a:moveTo>
                    <a:pt x="6415" y="1"/>
                  </a:moveTo>
                  <a:cubicBezTo>
                    <a:pt x="5960" y="398"/>
                    <a:pt x="5654" y="968"/>
                    <a:pt x="5611" y="1578"/>
                  </a:cubicBezTo>
                  <a:cubicBezTo>
                    <a:pt x="5057" y="1201"/>
                    <a:pt x="4424" y="994"/>
                    <a:pt x="3818" y="989"/>
                  </a:cubicBezTo>
                  <a:lnTo>
                    <a:pt x="3799" y="989"/>
                  </a:lnTo>
                  <a:cubicBezTo>
                    <a:pt x="3090" y="989"/>
                    <a:pt x="2408" y="1274"/>
                    <a:pt x="1962" y="1753"/>
                  </a:cubicBezTo>
                  <a:cubicBezTo>
                    <a:pt x="1617" y="2125"/>
                    <a:pt x="1383" y="2634"/>
                    <a:pt x="1242" y="3308"/>
                  </a:cubicBezTo>
                  <a:cubicBezTo>
                    <a:pt x="1041" y="4268"/>
                    <a:pt x="1088" y="5301"/>
                    <a:pt x="1372" y="6249"/>
                  </a:cubicBezTo>
                  <a:cubicBezTo>
                    <a:pt x="990" y="5859"/>
                    <a:pt x="515" y="5554"/>
                    <a:pt x="1" y="5359"/>
                  </a:cubicBezTo>
                  <a:lnTo>
                    <a:pt x="1" y="5516"/>
                  </a:lnTo>
                  <a:cubicBezTo>
                    <a:pt x="584" y="5747"/>
                    <a:pt x="1109" y="6127"/>
                    <a:pt x="1497" y="6615"/>
                  </a:cubicBezTo>
                  <a:cubicBezTo>
                    <a:pt x="1512" y="6633"/>
                    <a:pt x="1533" y="6642"/>
                    <a:pt x="1555" y="6642"/>
                  </a:cubicBezTo>
                  <a:cubicBezTo>
                    <a:pt x="1568" y="6642"/>
                    <a:pt x="1580" y="6639"/>
                    <a:pt x="1591" y="6632"/>
                  </a:cubicBezTo>
                  <a:cubicBezTo>
                    <a:pt x="1623" y="6615"/>
                    <a:pt x="1638" y="6577"/>
                    <a:pt x="1623" y="6542"/>
                  </a:cubicBezTo>
                  <a:cubicBezTo>
                    <a:pt x="1251" y="5531"/>
                    <a:pt x="1166" y="4393"/>
                    <a:pt x="1384" y="3337"/>
                  </a:cubicBezTo>
                  <a:cubicBezTo>
                    <a:pt x="1519" y="2693"/>
                    <a:pt x="1742" y="2205"/>
                    <a:pt x="2069" y="1852"/>
                  </a:cubicBezTo>
                  <a:cubicBezTo>
                    <a:pt x="2485" y="1403"/>
                    <a:pt x="3130" y="1135"/>
                    <a:pt x="3794" y="1135"/>
                  </a:cubicBezTo>
                  <a:lnTo>
                    <a:pt x="3815" y="1135"/>
                  </a:lnTo>
                  <a:cubicBezTo>
                    <a:pt x="4430" y="1141"/>
                    <a:pt x="5071" y="1364"/>
                    <a:pt x="5628" y="1770"/>
                  </a:cubicBezTo>
                  <a:cubicBezTo>
                    <a:pt x="5631" y="1770"/>
                    <a:pt x="5631" y="1773"/>
                    <a:pt x="5633" y="1773"/>
                  </a:cubicBezTo>
                  <a:cubicBezTo>
                    <a:pt x="5646" y="1782"/>
                    <a:pt x="5662" y="1788"/>
                    <a:pt x="5677" y="1788"/>
                  </a:cubicBezTo>
                  <a:cubicBezTo>
                    <a:pt x="5688" y="1788"/>
                    <a:pt x="5699" y="1785"/>
                    <a:pt x="5709" y="1778"/>
                  </a:cubicBezTo>
                  <a:cubicBezTo>
                    <a:pt x="5729" y="1770"/>
                    <a:pt x="5744" y="1751"/>
                    <a:pt x="5744" y="1728"/>
                  </a:cubicBezTo>
                  <a:cubicBezTo>
                    <a:pt x="5750" y="1723"/>
                    <a:pt x="5750" y="1720"/>
                    <a:pt x="5750" y="1715"/>
                  </a:cubicBezTo>
                  <a:cubicBezTo>
                    <a:pt x="5756" y="1166"/>
                    <a:pt x="6001" y="633"/>
                    <a:pt x="6385" y="237"/>
                  </a:cubicBezTo>
                  <a:cubicBezTo>
                    <a:pt x="6391" y="157"/>
                    <a:pt x="6402" y="80"/>
                    <a:pt x="6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5"/>
            <p:cNvSpPr/>
            <p:nvPr/>
          </p:nvSpPr>
          <p:spPr>
            <a:xfrm>
              <a:off x="4509814" y="2968585"/>
              <a:ext cx="118287" cy="32068"/>
            </a:xfrm>
            <a:custGeom>
              <a:avLst/>
              <a:gdLst/>
              <a:ahLst/>
              <a:cxnLst/>
              <a:rect l="l" t="t" r="r" b="b"/>
              <a:pathLst>
                <a:path w="3080" h="835" extrusionOk="0">
                  <a:moveTo>
                    <a:pt x="52" y="1"/>
                  </a:moveTo>
                  <a:lnTo>
                    <a:pt x="0" y="288"/>
                  </a:lnTo>
                  <a:lnTo>
                    <a:pt x="3028" y="835"/>
                  </a:lnTo>
                  <a:lnTo>
                    <a:pt x="3079" y="547"/>
                  </a:lnTo>
                  <a:lnTo>
                    <a:pt x="52"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5"/>
            <p:cNvSpPr/>
            <p:nvPr/>
          </p:nvSpPr>
          <p:spPr>
            <a:xfrm>
              <a:off x="4430354" y="3110069"/>
              <a:ext cx="157268" cy="82724"/>
            </a:xfrm>
            <a:custGeom>
              <a:avLst/>
              <a:gdLst/>
              <a:ahLst/>
              <a:cxnLst/>
              <a:rect l="l" t="t" r="r" b="b"/>
              <a:pathLst>
                <a:path w="4095" h="2154" extrusionOk="0">
                  <a:moveTo>
                    <a:pt x="125" y="0"/>
                  </a:moveTo>
                  <a:lnTo>
                    <a:pt x="0" y="264"/>
                  </a:lnTo>
                  <a:lnTo>
                    <a:pt x="3969" y="2153"/>
                  </a:lnTo>
                  <a:lnTo>
                    <a:pt x="4094" y="1890"/>
                  </a:lnTo>
                  <a:lnTo>
                    <a:pt x="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5"/>
            <p:cNvSpPr/>
            <p:nvPr/>
          </p:nvSpPr>
          <p:spPr>
            <a:xfrm>
              <a:off x="4606441" y="3482943"/>
              <a:ext cx="167753" cy="204891"/>
            </a:xfrm>
            <a:custGeom>
              <a:avLst/>
              <a:gdLst/>
              <a:ahLst/>
              <a:cxnLst/>
              <a:rect l="l" t="t" r="r" b="b"/>
              <a:pathLst>
                <a:path w="4368" h="5335" extrusionOk="0">
                  <a:moveTo>
                    <a:pt x="1635" y="1"/>
                  </a:moveTo>
                  <a:lnTo>
                    <a:pt x="0" y="1249"/>
                  </a:lnTo>
                  <a:lnTo>
                    <a:pt x="636" y="2481"/>
                  </a:lnTo>
                  <a:lnTo>
                    <a:pt x="1657" y="4460"/>
                  </a:lnTo>
                  <a:lnTo>
                    <a:pt x="2108" y="5335"/>
                  </a:lnTo>
                  <a:lnTo>
                    <a:pt x="4368" y="4216"/>
                  </a:lnTo>
                  <a:lnTo>
                    <a:pt x="3991" y="3638"/>
                  </a:lnTo>
                  <a:lnTo>
                    <a:pt x="2388" y="1164"/>
                  </a:lnTo>
                  <a:lnTo>
                    <a:pt x="16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5"/>
            <p:cNvSpPr/>
            <p:nvPr/>
          </p:nvSpPr>
          <p:spPr>
            <a:xfrm>
              <a:off x="4606441" y="3482982"/>
              <a:ext cx="62754" cy="48045"/>
            </a:xfrm>
            <a:custGeom>
              <a:avLst/>
              <a:gdLst/>
              <a:ahLst/>
              <a:cxnLst/>
              <a:rect l="l" t="t" r="r" b="b"/>
              <a:pathLst>
                <a:path w="1634" h="1251" extrusionOk="0">
                  <a:moveTo>
                    <a:pt x="1634" y="1"/>
                  </a:moveTo>
                  <a:lnTo>
                    <a:pt x="0" y="1248"/>
                  </a:lnTo>
                  <a:cubicBezTo>
                    <a:pt x="0" y="1248"/>
                    <a:pt x="34" y="1250"/>
                    <a:pt x="91" y="1250"/>
                  </a:cubicBezTo>
                  <a:cubicBezTo>
                    <a:pt x="283" y="1250"/>
                    <a:pt x="741" y="1219"/>
                    <a:pt x="1129" y="947"/>
                  </a:cubicBezTo>
                  <a:cubicBezTo>
                    <a:pt x="1634" y="592"/>
                    <a:pt x="1634" y="1"/>
                    <a:pt x="1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5"/>
            <p:cNvSpPr/>
            <p:nvPr/>
          </p:nvSpPr>
          <p:spPr>
            <a:xfrm>
              <a:off x="4630828" y="3527608"/>
              <a:ext cx="128926" cy="126660"/>
            </a:xfrm>
            <a:custGeom>
              <a:avLst/>
              <a:gdLst/>
              <a:ahLst/>
              <a:cxnLst/>
              <a:rect l="l" t="t" r="r" b="b"/>
              <a:pathLst>
                <a:path w="3357" h="3298" extrusionOk="0">
                  <a:moveTo>
                    <a:pt x="1753" y="1"/>
                  </a:moveTo>
                  <a:cubicBezTo>
                    <a:pt x="1266" y="481"/>
                    <a:pt x="718" y="899"/>
                    <a:pt x="128" y="1244"/>
                  </a:cubicBezTo>
                  <a:cubicBezTo>
                    <a:pt x="87" y="1268"/>
                    <a:pt x="43" y="1294"/>
                    <a:pt x="1" y="1318"/>
                  </a:cubicBezTo>
                  <a:lnTo>
                    <a:pt x="1022" y="3297"/>
                  </a:lnTo>
                  <a:cubicBezTo>
                    <a:pt x="1828" y="3113"/>
                    <a:pt x="2613" y="2833"/>
                    <a:pt x="3356" y="2475"/>
                  </a:cubicBezTo>
                  <a:lnTo>
                    <a:pt x="1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5"/>
            <p:cNvSpPr/>
            <p:nvPr/>
          </p:nvSpPr>
          <p:spPr>
            <a:xfrm>
              <a:off x="4546874" y="3576421"/>
              <a:ext cx="125047" cy="200628"/>
            </a:xfrm>
            <a:custGeom>
              <a:avLst/>
              <a:gdLst/>
              <a:ahLst/>
              <a:cxnLst/>
              <a:rect l="l" t="t" r="r" b="b"/>
              <a:pathLst>
                <a:path w="3256" h="5224" extrusionOk="0">
                  <a:moveTo>
                    <a:pt x="1938" y="0"/>
                  </a:moveTo>
                  <a:lnTo>
                    <a:pt x="1" y="691"/>
                  </a:lnTo>
                  <a:lnTo>
                    <a:pt x="231" y="2058"/>
                  </a:lnTo>
                  <a:lnTo>
                    <a:pt x="601" y="4254"/>
                  </a:lnTo>
                  <a:lnTo>
                    <a:pt x="764" y="5224"/>
                  </a:lnTo>
                  <a:lnTo>
                    <a:pt x="3255" y="4848"/>
                  </a:lnTo>
                  <a:lnTo>
                    <a:pt x="3075" y="4181"/>
                  </a:lnTo>
                  <a:lnTo>
                    <a:pt x="2301" y="1338"/>
                  </a:lnTo>
                  <a:lnTo>
                    <a:pt x="19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5"/>
            <p:cNvSpPr/>
            <p:nvPr/>
          </p:nvSpPr>
          <p:spPr>
            <a:xfrm>
              <a:off x="4546874" y="3576344"/>
              <a:ext cx="74467" cy="31415"/>
            </a:xfrm>
            <a:custGeom>
              <a:avLst/>
              <a:gdLst/>
              <a:ahLst/>
              <a:cxnLst/>
              <a:rect l="l" t="t" r="r" b="b"/>
              <a:pathLst>
                <a:path w="1939" h="818" extrusionOk="0">
                  <a:moveTo>
                    <a:pt x="1938" y="1"/>
                  </a:moveTo>
                  <a:lnTo>
                    <a:pt x="1" y="691"/>
                  </a:lnTo>
                  <a:cubicBezTo>
                    <a:pt x="1" y="691"/>
                    <a:pt x="303" y="817"/>
                    <a:pt x="693" y="817"/>
                  </a:cubicBezTo>
                  <a:cubicBezTo>
                    <a:pt x="842" y="817"/>
                    <a:pt x="1005" y="799"/>
                    <a:pt x="1168" y="747"/>
                  </a:cubicBezTo>
                  <a:cubicBezTo>
                    <a:pt x="1758" y="564"/>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5"/>
            <p:cNvSpPr/>
            <p:nvPr/>
          </p:nvSpPr>
          <p:spPr>
            <a:xfrm>
              <a:off x="4555784" y="3627768"/>
              <a:ext cx="109185" cy="113487"/>
            </a:xfrm>
            <a:custGeom>
              <a:avLst/>
              <a:gdLst/>
              <a:ahLst/>
              <a:cxnLst/>
              <a:rect l="l" t="t" r="r" b="b"/>
              <a:pathLst>
                <a:path w="2843" h="2955" extrusionOk="0">
                  <a:moveTo>
                    <a:pt x="2070" y="1"/>
                  </a:moveTo>
                  <a:cubicBezTo>
                    <a:pt x="1459" y="309"/>
                    <a:pt x="810" y="540"/>
                    <a:pt x="143" y="689"/>
                  </a:cubicBezTo>
                  <a:cubicBezTo>
                    <a:pt x="96" y="699"/>
                    <a:pt x="49" y="711"/>
                    <a:pt x="0" y="721"/>
                  </a:cubicBezTo>
                  <a:lnTo>
                    <a:pt x="369" y="2917"/>
                  </a:lnTo>
                  <a:cubicBezTo>
                    <a:pt x="669" y="2942"/>
                    <a:pt x="971" y="2955"/>
                    <a:pt x="1274" y="2955"/>
                  </a:cubicBezTo>
                  <a:cubicBezTo>
                    <a:pt x="1799" y="2955"/>
                    <a:pt x="2324" y="2917"/>
                    <a:pt x="2843" y="2844"/>
                  </a:cubicBezTo>
                  <a:lnTo>
                    <a:pt x="20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5"/>
            <p:cNvSpPr/>
            <p:nvPr/>
          </p:nvSpPr>
          <p:spPr>
            <a:xfrm>
              <a:off x="4385612" y="3528299"/>
              <a:ext cx="144518" cy="201665"/>
            </a:xfrm>
            <a:custGeom>
              <a:avLst/>
              <a:gdLst/>
              <a:ahLst/>
              <a:cxnLst/>
              <a:rect l="l" t="t" r="r" b="b"/>
              <a:pathLst>
                <a:path w="3763" h="5251" extrusionOk="0">
                  <a:moveTo>
                    <a:pt x="1754" y="1"/>
                  </a:moveTo>
                  <a:lnTo>
                    <a:pt x="1225" y="1281"/>
                  </a:lnTo>
                  <a:lnTo>
                    <a:pt x="376" y="3340"/>
                  </a:lnTo>
                  <a:lnTo>
                    <a:pt x="0" y="4250"/>
                  </a:lnTo>
                  <a:lnTo>
                    <a:pt x="2314" y="5251"/>
                  </a:lnTo>
                  <a:lnTo>
                    <a:pt x="2513" y="4590"/>
                  </a:lnTo>
                  <a:lnTo>
                    <a:pt x="3364" y="1768"/>
                  </a:lnTo>
                  <a:lnTo>
                    <a:pt x="3763" y="441"/>
                  </a:lnTo>
                  <a:lnTo>
                    <a:pt x="1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5"/>
            <p:cNvSpPr/>
            <p:nvPr/>
          </p:nvSpPr>
          <p:spPr>
            <a:xfrm>
              <a:off x="4452936" y="3528299"/>
              <a:ext cx="77194" cy="27076"/>
            </a:xfrm>
            <a:custGeom>
              <a:avLst/>
              <a:gdLst/>
              <a:ahLst/>
              <a:cxnLst/>
              <a:rect l="l" t="t" r="r" b="b"/>
              <a:pathLst>
                <a:path w="2010" h="705" extrusionOk="0">
                  <a:moveTo>
                    <a:pt x="1" y="1"/>
                  </a:moveTo>
                  <a:cubicBezTo>
                    <a:pt x="1" y="1"/>
                    <a:pt x="363" y="511"/>
                    <a:pt x="961" y="668"/>
                  </a:cubicBezTo>
                  <a:cubicBezTo>
                    <a:pt x="1062" y="694"/>
                    <a:pt x="1158" y="705"/>
                    <a:pt x="1250" y="705"/>
                  </a:cubicBezTo>
                  <a:cubicBezTo>
                    <a:pt x="1698" y="705"/>
                    <a:pt x="2010" y="441"/>
                    <a:pt x="2010" y="4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5"/>
            <p:cNvSpPr/>
            <p:nvPr/>
          </p:nvSpPr>
          <p:spPr>
            <a:xfrm>
              <a:off x="4400014" y="3577535"/>
              <a:ext cx="114831" cy="127082"/>
            </a:xfrm>
            <a:custGeom>
              <a:avLst/>
              <a:gdLst/>
              <a:ahLst/>
              <a:cxnLst/>
              <a:rect l="l" t="t" r="r" b="b"/>
              <a:pathLst>
                <a:path w="2990" h="3309" extrusionOk="0">
                  <a:moveTo>
                    <a:pt x="851" y="1"/>
                  </a:moveTo>
                  <a:lnTo>
                    <a:pt x="1" y="2059"/>
                  </a:lnTo>
                  <a:cubicBezTo>
                    <a:pt x="663" y="2554"/>
                    <a:pt x="1383" y="2974"/>
                    <a:pt x="2138" y="3308"/>
                  </a:cubicBezTo>
                  <a:lnTo>
                    <a:pt x="2990" y="486"/>
                  </a:lnTo>
                  <a:cubicBezTo>
                    <a:pt x="2308" y="425"/>
                    <a:pt x="1635" y="277"/>
                    <a:pt x="991" y="50"/>
                  </a:cubicBezTo>
                  <a:cubicBezTo>
                    <a:pt x="946" y="35"/>
                    <a:pt x="897" y="18"/>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5"/>
            <p:cNvSpPr/>
            <p:nvPr/>
          </p:nvSpPr>
          <p:spPr>
            <a:xfrm>
              <a:off x="4255073" y="3445229"/>
              <a:ext cx="194905" cy="189798"/>
            </a:xfrm>
            <a:custGeom>
              <a:avLst/>
              <a:gdLst/>
              <a:ahLst/>
              <a:cxnLst/>
              <a:rect l="l" t="t" r="r" b="b"/>
              <a:pathLst>
                <a:path w="5075" h="4942" extrusionOk="0">
                  <a:moveTo>
                    <a:pt x="3478" y="0"/>
                  </a:moveTo>
                  <a:lnTo>
                    <a:pt x="2430" y="908"/>
                  </a:lnTo>
                  <a:lnTo>
                    <a:pt x="745" y="2363"/>
                  </a:lnTo>
                  <a:lnTo>
                    <a:pt x="0" y="3008"/>
                  </a:lnTo>
                  <a:lnTo>
                    <a:pt x="1618" y="4942"/>
                  </a:lnTo>
                  <a:lnTo>
                    <a:pt x="2091" y="4442"/>
                  </a:lnTo>
                  <a:lnTo>
                    <a:pt x="4121" y="2303"/>
                  </a:lnTo>
                  <a:lnTo>
                    <a:pt x="5075" y="1297"/>
                  </a:lnTo>
                  <a:lnTo>
                    <a:pt x="34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5"/>
            <p:cNvSpPr/>
            <p:nvPr/>
          </p:nvSpPr>
          <p:spPr>
            <a:xfrm>
              <a:off x="4388684" y="3445268"/>
              <a:ext cx="61294" cy="50656"/>
            </a:xfrm>
            <a:custGeom>
              <a:avLst/>
              <a:gdLst/>
              <a:ahLst/>
              <a:cxnLst/>
              <a:rect l="l" t="t" r="r" b="b"/>
              <a:pathLst>
                <a:path w="1596" h="1319" extrusionOk="0">
                  <a:moveTo>
                    <a:pt x="1" y="0"/>
                  </a:moveTo>
                  <a:cubicBezTo>
                    <a:pt x="1" y="1"/>
                    <a:pt x="95" y="619"/>
                    <a:pt x="558" y="1027"/>
                  </a:cubicBezTo>
                  <a:cubicBezTo>
                    <a:pt x="833" y="1270"/>
                    <a:pt x="1148" y="1319"/>
                    <a:pt x="1358" y="1319"/>
                  </a:cubicBezTo>
                  <a:cubicBezTo>
                    <a:pt x="1501" y="1319"/>
                    <a:pt x="1596" y="1296"/>
                    <a:pt x="1596" y="1296"/>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5"/>
            <p:cNvSpPr/>
            <p:nvPr/>
          </p:nvSpPr>
          <p:spPr>
            <a:xfrm>
              <a:off x="4283647" y="3480063"/>
              <a:ext cx="129694" cy="135762"/>
            </a:xfrm>
            <a:custGeom>
              <a:avLst/>
              <a:gdLst/>
              <a:ahLst/>
              <a:cxnLst/>
              <a:rect l="l" t="t" r="r" b="b"/>
              <a:pathLst>
                <a:path w="3377" h="3535" extrusionOk="0">
                  <a:moveTo>
                    <a:pt x="1686" y="1"/>
                  </a:moveTo>
                  <a:lnTo>
                    <a:pt x="1" y="1456"/>
                  </a:lnTo>
                  <a:cubicBezTo>
                    <a:pt x="369" y="2197"/>
                    <a:pt x="824" y="2896"/>
                    <a:pt x="1347" y="3535"/>
                  </a:cubicBezTo>
                  <a:lnTo>
                    <a:pt x="3377" y="1394"/>
                  </a:lnTo>
                  <a:cubicBezTo>
                    <a:pt x="2796" y="1033"/>
                    <a:pt x="2260" y="599"/>
                    <a:pt x="1787" y="106"/>
                  </a:cubicBezTo>
                  <a:cubicBezTo>
                    <a:pt x="1754" y="72"/>
                    <a:pt x="1720" y="36"/>
                    <a:pt x="1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5"/>
            <p:cNvSpPr/>
            <p:nvPr/>
          </p:nvSpPr>
          <p:spPr>
            <a:xfrm>
              <a:off x="4530437" y="3350753"/>
              <a:ext cx="33912" cy="33950"/>
            </a:xfrm>
            <a:custGeom>
              <a:avLst/>
              <a:gdLst/>
              <a:ahLst/>
              <a:cxnLst/>
              <a:rect l="l" t="t" r="r" b="b"/>
              <a:pathLst>
                <a:path w="883" h="884" extrusionOk="0">
                  <a:moveTo>
                    <a:pt x="442" y="1"/>
                  </a:moveTo>
                  <a:cubicBezTo>
                    <a:pt x="197" y="1"/>
                    <a:pt x="1" y="198"/>
                    <a:pt x="1" y="442"/>
                  </a:cubicBezTo>
                  <a:cubicBezTo>
                    <a:pt x="1" y="686"/>
                    <a:pt x="198" y="884"/>
                    <a:pt x="442" y="884"/>
                  </a:cubicBezTo>
                  <a:cubicBezTo>
                    <a:pt x="686" y="884"/>
                    <a:pt x="882" y="686"/>
                    <a:pt x="882" y="442"/>
                  </a:cubicBezTo>
                  <a:cubicBezTo>
                    <a:pt x="882" y="198"/>
                    <a:pt x="686"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5"/>
            <p:cNvSpPr/>
            <p:nvPr/>
          </p:nvSpPr>
          <p:spPr>
            <a:xfrm>
              <a:off x="4544993" y="3367728"/>
              <a:ext cx="42630" cy="227857"/>
            </a:xfrm>
            <a:custGeom>
              <a:avLst/>
              <a:gdLst/>
              <a:ahLst/>
              <a:cxnLst/>
              <a:rect l="l" t="t" r="r" b="b"/>
              <a:pathLst>
                <a:path w="1110" h="5933" extrusionOk="0">
                  <a:moveTo>
                    <a:pt x="51" y="1"/>
                  </a:moveTo>
                  <a:cubicBezTo>
                    <a:pt x="47" y="1"/>
                    <a:pt x="43" y="1"/>
                    <a:pt x="39" y="2"/>
                  </a:cubicBezTo>
                  <a:cubicBezTo>
                    <a:pt x="16" y="8"/>
                    <a:pt x="1" y="34"/>
                    <a:pt x="7" y="59"/>
                  </a:cubicBezTo>
                  <a:lnTo>
                    <a:pt x="127" y="547"/>
                  </a:lnTo>
                  <a:cubicBezTo>
                    <a:pt x="671" y="2752"/>
                    <a:pt x="834" y="3417"/>
                    <a:pt x="1016" y="5887"/>
                  </a:cubicBezTo>
                  <a:cubicBezTo>
                    <a:pt x="1017" y="5912"/>
                    <a:pt x="1039" y="5930"/>
                    <a:pt x="1063" y="5930"/>
                  </a:cubicBezTo>
                  <a:cubicBezTo>
                    <a:pt x="1064" y="5930"/>
                    <a:pt x="1065" y="5930"/>
                    <a:pt x="1064" y="5932"/>
                  </a:cubicBezTo>
                  <a:cubicBezTo>
                    <a:pt x="1091" y="5929"/>
                    <a:pt x="1109" y="5906"/>
                    <a:pt x="1108" y="5881"/>
                  </a:cubicBezTo>
                  <a:cubicBezTo>
                    <a:pt x="927" y="3403"/>
                    <a:pt x="747" y="2679"/>
                    <a:pt x="218" y="527"/>
                  </a:cubicBezTo>
                  <a:lnTo>
                    <a:pt x="96" y="39"/>
                  </a:lnTo>
                  <a:cubicBezTo>
                    <a:pt x="92" y="17"/>
                    <a:pt x="73"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5"/>
            <p:cNvSpPr/>
            <p:nvPr/>
          </p:nvSpPr>
          <p:spPr>
            <a:xfrm>
              <a:off x="4485657" y="3365347"/>
              <a:ext cx="61026" cy="179889"/>
            </a:xfrm>
            <a:custGeom>
              <a:avLst/>
              <a:gdLst/>
              <a:ahLst/>
              <a:cxnLst/>
              <a:rect l="l" t="t" r="r" b="b"/>
              <a:pathLst>
                <a:path w="1589" h="4684" extrusionOk="0">
                  <a:moveTo>
                    <a:pt x="1542" y="1"/>
                  </a:moveTo>
                  <a:cubicBezTo>
                    <a:pt x="1518" y="4"/>
                    <a:pt x="1495" y="23"/>
                    <a:pt x="1495" y="47"/>
                  </a:cubicBezTo>
                  <a:cubicBezTo>
                    <a:pt x="1459" y="1640"/>
                    <a:pt x="774" y="3116"/>
                    <a:pt x="12" y="4613"/>
                  </a:cubicBezTo>
                  <a:cubicBezTo>
                    <a:pt x="1" y="4636"/>
                    <a:pt x="11" y="4667"/>
                    <a:pt x="34" y="4678"/>
                  </a:cubicBezTo>
                  <a:cubicBezTo>
                    <a:pt x="41" y="4682"/>
                    <a:pt x="48" y="4684"/>
                    <a:pt x="55" y="4684"/>
                  </a:cubicBezTo>
                  <a:cubicBezTo>
                    <a:pt x="72" y="4684"/>
                    <a:pt x="89" y="4675"/>
                    <a:pt x="96" y="4655"/>
                  </a:cubicBezTo>
                  <a:cubicBezTo>
                    <a:pt x="863" y="3148"/>
                    <a:pt x="1554" y="1662"/>
                    <a:pt x="1589" y="50"/>
                  </a:cubicBezTo>
                  <a:cubicBezTo>
                    <a:pt x="1589" y="24"/>
                    <a:pt x="1569"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5"/>
            <p:cNvSpPr/>
            <p:nvPr/>
          </p:nvSpPr>
          <p:spPr>
            <a:xfrm>
              <a:off x="4553288" y="3361737"/>
              <a:ext cx="90789" cy="148704"/>
            </a:xfrm>
            <a:custGeom>
              <a:avLst/>
              <a:gdLst/>
              <a:ahLst/>
              <a:cxnLst/>
              <a:rect l="l" t="t" r="r" b="b"/>
              <a:pathLst>
                <a:path w="2364" h="3872" extrusionOk="0">
                  <a:moveTo>
                    <a:pt x="54" y="0"/>
                  </a:moveTo>
                  <a:cubicBezTo>
                    <a:pt x="47" y="0"/>
                    <a:pt x="39" y="2"/>
                    <a:pt x="32" y="5"/>
                  </a:cubicBezTo>
                  <a:cubicBezTo>
                    <a:pt x="8" y="17"/>
                    <a:pt x="0" y="47"/>
                    <a:pt x="12" y="70"/>
                  </a:cubicBezTo>
                  <a:cubicBezTo>
                    <a:pt x="919" y="1871"/>
                    <a:pt x="1126" y="2262"/>
                    <a:pt x="2271" y="3851"/>
                  </a:cubicBezTo>
                  <a:cubicBezTo>
                    <a:pt x="2281" y="3865"/>
                    <a:pt x="2295" y="3871"/>
                    <a:pt x="2310" y="3871"/>
                  </a:cubicBezTo>
                  <a:cubicBezTo>
                    <a:pt x="2318" y="3871"/>
                    <a:pt x="2328" y="3868"/>
                    <a:pt x="2338" y="3862"/>
                  </a:cubicBezTo>
                  <a:cubicBezTo>
                    <a:pt x="2358" y="3848"/>
                    <a:pt x="2363" y="3817"/>
                    <a:pt x="2349" y="3797"/>
                  </a:cubicBezTo>
                  <a:cubicBezTo>
                    <a:pt x="1206" y="2212"/>
                    <a:pt x="1001" y="1824"/>
                    <a:pt x="97" y="27"/>
                  </a:cubicBezTo>
                  <a:cubicBezTo>
                    <a:pt x="89" y="10"/>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5"/>
            <p:cNvSpPr/>
            <p:nvPr/>
          </p:nvSpPr>
          <p:spPr>
            <a:xfrm>
              <a:off x="4404853" y="3362236"/>
              <a:ext cx="140063" cy="112027"/>
            </a:xfrm>
            <a:custGeom>
              <a:avLst/>
              <a:gdLst/>
              <a:ahLst/>
              <a:cxnLst/>
              <a:rect l="l" t="t" r="r" b="b"/>
              <a:pathLst>
                <a:path w="3647" h="2917" extrusionOk="0">
                  <a:moveTo>
                    <a:pt x="3596" y="0"/>
                  </a:moveTo>
                  <a:cubicBezTo>
                    <a:pt x="3572" y="0"/>
                    <a:pt x="3551" y="21"/>
                    <a:pt x="3550" y="46"/>
                  </a:cubicBezTo>
                  <a:cubicBezTo>
                    <a:pt x="3543" y="201"/>
                    <a:pt x="3435" y="336"/>
                    <a:pt x="3324" y="461"/>
                  </a:cubicBezTo>
                  <a:cubicBezTo>
                    <a:pt x="2422" y="1476"/>
                    <a:pt x="1286" y="2293"/>
                    <a:pt x="37" y="2826"/>
                  </a:cubicBezTo>
                  <a:cubicBezTo>
                    <a:pt x="12" y="2836"/>
                    <a:pt x="0" y="2865"/>
                    <a:pt x="11" y="2888"/>
                  </a:cubicBezTo>
                  <a:cubicBezTo>
                    <a:pt x="20" y="2906"/>
                    <a:pt x="37" y="2917"/>
                    <a:pt x="55" y="2917"/>
                  </a:cubicBezTo>
                  <a:cubicBezTo>
                    <a:pt x="61" y="2917"/>
                    <a:pt x="67" y="2916"/>
                    <a:pt x="74" y="2912"/>
                  </a:cubicBezTo>
                  <a:cubicBezTo>
                    <a:pt x="1335" y="2373"/>
                    <a:pt x="2484" y="1549"/>
                    <a:pt x="3396" y="523"/>
                  </a:cubicBezTo>
                  <a:cubicBezTo>
                    <a:pt x="3511" y="393"/>
                    <a:pt x="3636" y="236"/>
                    <a:pt x="3645" y="49"/>
                  </a:cubicBezTo>
                  <a:cubicBezTo>
                    <a:pt x="3646" y="23"/>
                    <a:pt x="3625" y="1"/>
                    <a:pt x="3600" y="0"/>
                  </a:cubicBezTo>
                  <a:cubicBezTo>
                    <a:pt x="3599" y="0"/>
                    <a:pt x="3597" y="0"/>
                    <a:pt x="3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5"/>
            <p:cNvSpPr/>
            <p:nvPr/>
          </p:nvSpPr>
          <p:spPr>
            <a:xfrm>
              <a:off x="4480511" y="4116203"/>
              <a:ext cx="167715" cy="204891"/>
            </a:xfrm>
            <a:custGeom>
              <a:avLst/>
              <a:gdLst/>
              <a:ahLst/>
              <a:cxnLst/>
              <a:rect l="l" t="t" r="r" b="b"/>
              <a:pathLst>
                <a:path w="4367" h="5335" extrusionOk="0">
                  <a:moveTo>
                    <a:pt x="1636" y="0"/>
                  </a:moveTo>
                  <a:lnTo>
                    <a:pt x="1" y="1248"/>
                  </a:lnTo>
                  <a:lnTo>
                    <a:pt x="636" y="2480"/>
                  </a:lnTo>
                  <a:lnTo>
                    <a:pt x="1657" y="4460"/>
                  </a:lnTo>
                  <a:lnTo>
                    <a:pt x="2108" y="5334"/>
                  </a:lnTo>
                  <a:lnTo>
                    <a:pt x="4366" y="4216"/>
                  </a:lnTo>
                  <a:lnTo>
                    <a:pt x="3992" y="3637"/>
                  </a:lnTo>
                  <a:lnTo>
                    <a:pt x="2389" y="1163"/>
                  </a:lnTo>
                  <a:lnTo>
                    <a:pt x="16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5"/>
            <p:cNvSpPr/>
            <p:nvPr/>
          </p:nvSpPr>
          <p:spPr>
            <a:xfrm>
              <a:off x="4480511" y="4116242"/>
              <a:ext cx="62792" cy="48045"/>
            </a:xfrm>
            <a:custGeom>
              <a:avLst/>
              <a:gdLst/>
              <a:ahLst/>
              <a:cxnLst/>
              <a:rect l="l" t="t" r="r" b="b"/>
              <a:pathLst>
                <a:path w="1635" h="1251" extrusionOk="0">
                  <a:moveTo>
                    <a:pt x="1634" y="0"/>
                  </a:moveTo>
                  <a:lnTo>
                    <a:pt x="1" y="1247"/>
                  </a:lnTo>
                  <a:cubicBezTo>
                    <a:pt x="1" y="1247"/>
                    <a:pt x="34" y="1250"/>
                    <a:pt x="92" y="1250"/>
                  </a:cubicBezTo>
                  <a:cubicBezTo>
                    <a:pt x="283" y="1250"/>
                    <a:pt x="742" y="1219"/>
                    <a:pt x="1130" y="947"/>
                  </a:cubicBezTo>
                  <a:cubicBezTo>
                    <a:pt x="1634" y="592"/>
                    <a:pt x="1634" y="1"/>
                    <a:pt x="1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5"/>
            <p:cNvSpPr/>
            <p:nvPr/>
          </p:nvSpPr>
          <p:spPr>
            <a:xfrm>
              <a:off x="4504936" y="4160868"/>
              <a:ext cx="128887" cy="126621"/>
            </a:xfrm>
            <a:custGeom>
              <a:avLst/>
              <a:gdLst/>
              <a:ahLst/>
              <a:cxnLst/>
              <a:rect l="l" t="t" r="r" b="b"/>
              <a:pathLst>
                <a:path w="3356" h="3297" extrusionOk="0">
                  <a:moveTo>
                    <a:pt x="1753" y="0"/>
                  </a:moveTo>
                  <a:cubicBezTo>
                    <a:pt x="1265" y="481"/>
                    <a:pt x="717" y="899"/>
                    <a:pt x="127" y="1243"/>
                  </a:cubicBezTo>
                  <a:cubicBezTo>
                    <a:pt x="86" y="1267"/>
                    <a:pt x="42" y="1293"/>
                    <a:pt x="0" y="1317"/>
                  </a:cubicBezTo>
                  <a:lnTo>
                    <a:pt x="1021" y="3297"/>
                  </a:lnTo>
                  <a:cubicBezTo>
                    <a:pt x="1828" y="3113"/>
                    <a:pt x="2613" y="2833"/>
                    <a:pt x="3356" y="2474"/>
                  </a:cubicBezTo>
                  <a:lnTo>
                    <a:pt x="17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5"/>
            <p:cNvSpPr/>
            <p:nvPr/>
          </p:nvSpPr>
          <p:spPr>
            <a:xfrm>
              <a:off x="4420983" y="4209643"/>
              <a:ext cx="125008" cy="200666"/>
            </a:xfrm>
            <a:custGeom>
              <a:avLst/>
              <a:gdLst/>
              <a:ahLst/>
              <a:cxnLst/>
              <a:rect l="l" t="t" r="r" b="b"/>
              <a:pathLst>
                <a:path w="3255" h="5225" extrusionOk="0">
                  <a:moveTo>
                    <a:pt x="1938" y="1"/>
                  </a:moveTo>
                  <a:lnTo>
                    <a:pt x="0" y="689"/>
                  </a:lnTo>
                  <a:lnTo>
                    <a:pt x="231" y="2058"/>
                  </a:lnTo>
                  <a:lnTo>
                    <a:pt x="599" y="4255"/>
                  </a:lnTo>
                  <a:lnTo>
                    <a:pt x="763" y="5225"/>
                  </a:lnTo>
                  <a:lnTo>
                    <a:pt x="3255" y="4849"/>
                  </a:lnTo>
                  <a:lnTo>
                    <a:pt x="3073" y="4182"/>
                  </a:lnTo>
                  <a:lnTo>
                    <a:pt x="2301" y="1338"/>
                  </a:lnTo>
                  <a:lnTo>
                    <a:pt x="19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5"/>
            <p:cNvSpPr/>
            <p:nvPr/>
          </p:nvSpPr>
          <p:spPr>
            <a:xfrm>
              <a:off x="4420983" y="4209604"/>
              <a:ext cx="74429" cy="31377"/>
            </a:xfrm>
            <a:custGeom>
              <a:avLst/>
              <a:gdLst/>
              <a:ahLst/>
              <a:cxnLst/>
              <a:rect l="l" t="t" r="r" b="b"/>
              <a:pathLst>
                <a:path w="1938" h="817" extrusionOk="0">
                  <a:moveTo>
                    <a:pt x="1938" y="1"/>
                  </a:moveTo>
                  <a:lnTo>
                    <a:pt x="0" y="690"/>
                  </a:lnTo>
                  <a:cubicBezTo>
                    <a:pt x="0" y="690"/>
                    <a:pt x="302" y="817"/>
                    <a:pt x="693" y="817"/>
                  </a:cubicBezTo>
                  <a:cubicBezTo>
                    <a:pt x="842" y="817"/>
                    <a:pt x="1004" y="798"/>
                    <a:pt x="1168" y="747"/>
                  </a:cubicBezTo>
                  <a:cubicBezTo>
                    <a:pt x="1757" y="563"/>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5"/>
            <p:cNvSpPr/>
            <p:nvPr/>
          </p:nvSpPr>
          <p:spPr>
            <a:xfrm>
              <a:off x="4429816" y="4261028"/>
              <a:ext cx="109224" cy="113487"/>
            </a:xfrm>
            <a:custGeom>
              <a:avLst/>
              <a:gdLst/>
              <a:ahLst/>
              <a:cxnLst/>
              <a:rect l="l" t="t" r="r" b="b"/>
              <a:pathLst>
                <a:path w="2844" h="2955" extrusionOk="0">
                  <a:moveTo>
                    <a:pt x="2071" y="0"/>
                  </a:moveTo>
                  <a:cubicBezTo>
                    <a:pt x="1459" y="309"/>
                    <a:pt x="810" y="540"/>
                    <a:pt x="143" y="689"/>
                  </a:cubicBezTo>
                  <a:cubicBezTo>
                    <a:pt x="97" y="699"/>
                    <a:pt x="48" y="710"/>
                    <a:pt x="1" y="720"/>
                  </a:cubicBezTo>
                  <a:lnTo>
                    <a:pt x="369" y="2917"/>
                  </a:lnTo>
                  <a:cubicBezTo>
                    <a:pt x="670" y="2942"/>
                    <a:pt x="972" y="2954"/>
                    <a:pt x="1274" y="2954"/>
                  </a:cubicBezTo>
                  <a:cubicBezTo>
                    <a:pt x="1799" y="2954"/>
                    <a:pt x="2325" y="2917"/>
                    <a:pt x="2843" y="2844"/>
                  </a:cubicBezTo>
                  <a:lnTo>
                    <a:pt x="20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5"/>
            <p:cNvSpPr/>
            <p:nvPr/>
          </p:nvSpPr>
          <p:spPr>
            <a:xfrm>
              <a:off x="4259643" y="4161521"/>
              <a:ext cx="144556" cy="201703"/>
            </a:xfrm>
            <a:custGeom>
              <a:avLst/>
              <a:gdLst/>
              <a:ahLst/>
              <a:cxnLst/>
              <a:rect l="l" t="t" r="r" b="b"/>
              <a:pathLst>
                <a:path w="3764" h="5252" extrusionOk="0">
                  <a:moveTo>
                    <a:pt x="1755" y="0"/>
                  </a:moveTo>
                  <a:lnTo>
                    <a:pt x="1227" y="1282"/>
                  </a:lnTo>
                  <a:lnTo>
                    <a:pt x="376" y="3341"/>
                  </a:lnTo>
                  <a:lnTo>
                    <a:pt x="1" y="4251"/>
                  </a:lnTo>
                  <a:lnTo>
                    <a:pt x="2315" y="5251"/>
                  </a:lnTo>
                  <a:lnTo>
                    <a:pt x="2513" y="4590"/>
                  </a:lnTo>
                  <a:lnTo>
                    <a:pt x="3364" y="1769"/>
                  </a:lnTo>
                  <a:lnTo>
                    <a:pt x="3763" y="441"/>
                  </a:lnTo>
                  <a:lnTo>
                    <a:pt x="17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5"/>
            <p:cNvSpPr/>
            <p:nvPr/>
          </p:nvSpPr>
          <p:spPr>
            <a:xfrm>
              <a:off x="4327044" y="4161559"/>
              <a:ext cx="77194" cy="27076"/>
            </a:xfrm>
            <a:custGeom>
              <a:avLst/>
              <a:gdLst/>
              <a:ahLst/>
              <a:cxnLst/>
              <a:rect l="l" t="t" r="r" b="b"/>
              <a:pathLst>
                <a:path w="2010" h="705" extrusionOk="0">
                  <a:moveTo>
                    <a:pt x="0" y="0"/>
                  </a:moveTo>
                  <a:lnTo>
                    <a:pt x="0" y="0"/>
                  </a:lnTo>
                  <a:cubicBezTo>
                    <a:pt x="0" y="0"/>
                    <a:pt x="362" y="511"/>
                    <a:pt x="960" y="667"/>
                  </a:cubicBezTo>
                  <a:cubicBezTo>
                    <a:pt x="1061" y="694"/>
                    <a:pt x="1158" y="704"/>
                    <a:pt x="1249" y="704"/>
                  </a:cubicBezTo>
                  <a:cubicBezTo>
                    <a:pt x="1698" y="704"/>
                    <a:pt x="2009" y="440"/>
                    <a:pt x="2009" y="44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5"/>
            <p:cNvSpPr/>
            <p:nvPr/>
          </p:nvSpPr>
          <p:spPr>
            <a:xfrm>
              <a:off x="4274084" y="4210756"/>
              <a:ext cx="114831" cy="127044"/>
            </a:xfrm>
            <a:custGeom>
              <a:avLst/>
              <a:gdLst/>
              <a:ahLst/>
              <a:cxnLst/>
              <a:rect l="l" t="t" r="r" b="b"/>
              <a:pathLst>
                <a:path w="2990" h="3308" extrusionOk="0">
                  <a:moveTo>
                    <a:pt x="851" y="0"/>
                  </a:moveTo>
                  <a:lnTo>
                    <a:pt x="0" y="2059"/>
                  </a:lnTo>
                  <a:cubicBezTo>
                    <a:pt x="662" y="2554"/>
                    <a:pt x="1383" y="2973"/>
                    <a:pt x="2137" y="3308"/>
                  </a:cubicBezTo>
                  <a:lnTo>
                    <a:pt x="2989" y="484"/>
                  </a:lnTo>
                  <a:cubicBezTo>
                    <a:pt x="2307" y="423"/>
                    <a:pt x="1635" y="277"/>
                    <a:pt x="989" y="50"/>
                  </a:cubicBezTo>
                  <a:cubicBezTo>
                    <a:pt x="944" y="34"/>
                    <a:pt x="896" y="17"/>
                    <a:pt x="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5"/>
            <p:cNvSpPr/>
            <p:nvPr/>
          </p:nvSpPr>
          <p:spPr>
            <a:xfrm>
              <a:off x="4129143" y="4078451"/>
              <a:ext cx="194905" cy="189836"/>
            </a:xfrm>
            <a:custGeom>
              <a:avLst/>
              <a:gdLst/>
              <a:ahLst/>
              <a:cxnLst/>
              <a:rect l="l" t="t" r="r" b="b"/>
              <a:pathLst>
                <a:path w="5075" h="4943" extrusionOk="0">
                  <a:moveTo>
                    <a:pt x="3479" y="1"/>
                  </a:moveTo>
                  <a:lnTo>
                    <a:pt x="2430" y="908"/>
                  </a:lnTo>
                  <a:lnTo>
                    <a:pt x="745" y="2364"/>
                  </a:lnTo>
                  <a:lnTo>
                    <a:pt x="1" y="3008"/>
                  </a:lnTo>
                  <a:lnTo>
                    <a:pt x="1618" y="4942"/>
                  </a:lnTo>
                  <a:lnTo>
                    <a:pt x="2092" y="4442"/>
                  </a:lnTo>
                  <a:lnTo>
                    <a:pt x="4121" y="2304"/>
                  </a:lnTo>
                  <a:lnTo>
                    <a:pt x="5074" y="1298"/>
                  </a:lnTo>
                  <a:lnTo>
                    <a:pt x="3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5"/>
            <p:cNvSpPr/>
            <p:nvPr/>
          </p:nvSpPr>
          <p:spPr>
            <a:xfrm>
              <a:off x="4262754" y="4078451"/>
              <a:ext cx="61294" cy="50695"/>
            </a:xfrm>
            <a:custGeom>
              <a:avLst/>
              <a:gdLst/>
              <a:ahLst/>
              <a:cxnLst/>
              <a:rect l="l" t="t" r="r" b="b"/>
              <a:pathLst>
                <a:path w="1596" h="1320" extrusionOk="0">
                  <a:moveTo>
                    <a:pt x="0" y="1"/>
                  </a:moveTo>
                  <a:lnTo>
                    <a:pt x="0" y="1"/>
                  </a:lnTo>
                  <a:cubicBezTo>
                    <a:pt x="0" y="1"/>
                    <a:pt x="93" y="619"/>
                    <a:pt x="557" y="1028"/>
                  </a:cubicBezTo>
                  <a:cubicBezTo>
                    <a:pt x="833" y="1270"/>
                    <a:pt x="1147" y="1319"/>
                    <a:pt x="1357" y="1319"/>
                  </a:cubicBezTo>
                  <a:cubicBezTo>
                    <a:pt x="1500" y="1319"/>
                    <a:pt x="1595" y="1296"/>
                    <a:pt x="1595" y="1296"/>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5"/>
            <p:cNvSpPr/>
            <p:nvPr/>
          </p:nvSpPr>
          <p:spPr>
            <a:xfrm>
              <a:off x="4157755" y="4113323"/>
              <a:ext cx="129694" cy="135762"/>
            </a:xfrm>
            <a:custGeom>
              <a:avLst/>
              <a:gdLst/>
              <a:ahLst/>
              <a:cxnLst/>
              <a:rect l="l" t="t" r="r" b="b"/>
              <a:pathLst>
                <a:path w="3377" h="3535" extrusionOk="0">
                  <a:moveTo>
                    <a:pt x="1686" y="0"/>
                  </a:moveTo>
                  <a:lnTo>
                    <a:pt x="0" y="1456"/>
                  </a:lnTo>
                  <a:cubicBezTo>
                    <a:pt x="369" y="2197"/>
                    <a:pt x="824" y="2895"/>
                    <a:pt x="1347" y="3534"/>
                  </a:cubicBezTo>
                  <a:lnTo>
                    <a:pt x="3376" y="1394"/>
                  </a:lnTo>
                  <a:cubicBezTo>
                    <a:pt x="2795" y="1033"/>
                    <a:pt x="2260" y="598"/>
                    <a:pt x="1787" y="106"/>
                  </a:cubicBezTo>
                  <a:cubicBezTo>
                    <a:pt x="1754" y="72"/>
                    <a:pt x="1720" y="36"/>
                    <a:pt x="1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5"/>
            <p:cNvSpPr/>
            <p:nvPr/>
          </p:nvSpPr>
          <p:spPr>
            <a:xfrm>
              <a:off x="4404469" y="3984013"/>
              <a:ext cx="33912" cy="33950"/>
            </a:xfrm>
            <a:custGeom>
              <a:avLst/>
              <a:gdLst/>
              <a:ahLst/>
              <a:cxnLst/>
              <a:rect l="l" t="t" r="r" b="b"/>
              <a:pathLst>
                <a:path w="883" h="884" extrusionOk="0">
                  <a:moveTo>
                    <a:pt x="442" y="1"/>
                  </a:moveTo>
                  <a:cubicBezTo>
                    <a:pt x="198" y="1"/>
                    <a:pt x="0" y="198"/>
                    <a:pt x="0" y="442"/>
                  </a:cubicBezTo>
                  <a:cubicBezTo>
                    <a:pt x="0" y="686"/>
                    <a:pt x="198" y="883"/>
                    <a:pt x="442" y="883"/>
                  </a:cubicBezTo>
                  <a:cubicBezTo>
                    <a:pt x="685" y="883"/>
                    <a:pt x="883" y="686"/>
                    <a:pt x="883" y="442"/>
                  </a:cubicBezTo>
                  <a:cubicBezTo>
                    <a:pt x="883" y="198"/>
                    <a:pt x="68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5"/>
            <p:cNvSpPr/>
            <p:nvPr/>
          </p:nvSpPr>
          <p:spPr>
            <a:xfrm>
              <a:off x="4419101" y="4000988"/>
              <a:ext cx="42591" cy="227818"/>
            </a:xfrm>
            <a:custGeom>
              <a:avLst/>
              <a:gdLst/>
              <a:ahLst/>
              <a:cxnLst/>
              <a:rect l="l" t="t" r="r" b="b"/>
              <a:pathLst>
                <a:path w="1109" h="5932" extrusionOk="0">
                  <a:moveTo>
                    <a:pt x="51" y="1"/>
                  </a:moveTo>
                  <a:cubicBezTo>
                    <a:pt x="48" y="1"/>
                    <a:pt x="44" y="1"/>
                    <a:pt x="40" y="2"/>
                  </a:cubicBezTo>
                  <a:cubicBezTo>
                    <a:pt x="15" y="8"/>
                    <a:pt x="0" y="34"/>
                    <a:pt x="6" y="59"/>
                  </a:cubicBezTo>
                  <a:lnTo>
                    <a:pt x="126" y="547"/>
                  </a:lnTo>
                  <a:cubicBezTo>
                    <a:pt x="671" y="2752"/>
                    <a:pt x="834" y="3417"/>
                    <a:pt x="1016" y="5885"/>
                  </a:cubicBezTo>
                  <a:cubicBezTo>
                    <a:pt x="1017" y="5911"/>
                    <a:pt x="1038" y="5929"/>
                    <a:pt x="1062" y="5929"/>
                  </a:cubicBezTo>
                  <a:cubicBezTo>
                    <a:pt x="1062" y="5929"/>
                    <a:pt x="1063" y="5929"/>
                    <a:pt x="1063" y="5932"/>
                  </a:cubicBezTo>
                  <a:cubicBezTo>
                    <a:pt x="1091" y="5928"/>
                    <a:pt x="1109" y="5906"/>
                    <a:pt x="1108" y="5881"/>
                  </a:cubicBezTo>
                  <a:cubicBezTo>
                    <a:pt x="926" y="3403"/>
                    <a:pt x="747" y="2678"/>
                    <a:pt x="217" y="525"/>
                  </a:cubicBezTo>
                  <a:lnTo>
                    <a:pt x="97" y="38"/>
                  </a:lnTo>
                  <a:cubicBezTo>
                    <a:pt x="92" y="16"/>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5"/>
            <p:cNvSpPr/>
            <p:nvPr/>
          </p:nvSpPr>
          <p:spPr>
            <a:xfrm>
              <a:off x="4359727" y="3998607"/>
              <a:ext cx="61026" cy="179889"/>
            </a:xfrm>
            <a:custGeom>
              <a:avLst/>
              <a:gdLst/>
              <a:ahLst/>
              <a:cxnLst/>
              <a:rect l="l" t="t" r="r" b="b"/>
              <a:pathLst>
                <a:path w="1589" h="4684" extrusionOk="0">
                  <a:moveTo>
                    <a:pt x="1542" y="1"/>
                  </a:moveTo>
                  <a:cubicBezTo>
                    <a:pt x="1516" y="4"/>
                    <a:pt x="1493" y="22"/>
                    <a:pt x="1493" y="47"/>
                  </a:cubicBezTo>
                  <a:cubicBezTo>
                    <a:pt x="1458" y="1640"/>
                    <a:pt x="773" y="3116"/>
                    <a:pt x="12" y="4613"/>
                  </a:cubicBezTo>
                  <a:cubicBezTo>
                    <a:pt x="0" y="4636"/>
                    <a:pt x="10" y="4666"/>
                    <a:pt x="33" y="4678"/>
                  </a:cubicBezTo>
                  <a:cubicBezTo>
                    <a:pt x="40" y="4681"/>
                    <a:pt x="47" y="4683"/>
                    <a:pt x="55" y="4683"/>
                  </a:cubicBezTo>
                  <a:cubicBezTo>
                    <a:pt x="72" y="4683"/>
                    <a:pt x="89" y="4674"/>
                    <a:pt x="96" y="4655"/>
                  </a:cubicBezTo>
                  <a:cubicBezTo>
                    <a:pt x="862" y="3147"/>
                    <a:pt x="1553" y="1661"/>
                    <a:pt x="1588" y="49"/>
                  </a:cubicBezTo>
                  <a:cubicBezTo>
                    <a:pt x="1588" y="23"/>
                    <a:pt x="1567"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5"/>
            <p:cNvSpPr/>
            <p:nvPr/>
          </p:nvSpPr>
          <p:spPr>
            <a:xfrm>
              <a:off x="4427281" y="3994997"/>
              <a:ext cx="90828" cy="148704"/>
            </a:xfrm>
            <a:custGeom>
              <a:avLst/>
              <a:gdLst/>
              <a:ahLst/>
              <a:cxnLst/>
              <a:rect l="l" t="t" r="r" b="b"/>
              <a:pathLst>
                <a:path w="2365" h="3872" extrusionOk="0">
                  <a:moveTo>
                    <a:pt x="55" y="0"/>
                  </a:moveTo>
                  <a:cubicBezTo>
                    <a:pt x="48" y="0"/>
                    <a:pt x="40" y="2"/>
                    <a:pt x="34" y="5"/>
                  </a:cubicBezTo>
                  <a:cubicBezTo>
                    <a:pt x="10" y="16"/>
                    <a:pt x="1" y="47"/>
                    <a:pt x="12" y="70"/>
                  </a:cubicBezTo>
                  <a:cubicBezTo>
                    <a:pt x="920" y="1871"/>
                    <a:pt x="1127" y="2261"/>
                    <a:pt x="2273" y="3851"/>
                  </a:cubicBezTo>
                  <a:cubicBezTo>
                    <a:pt x="2281" y="3864"/>
                    <a:pt x="2297" y="3871"/>
                    <a:pt x="2311" y="3871"/>
                  </a:cubicBezTo>
                  <a:cubicBezTo>
                    <a:pt x="2321" y="3871"/>
                    <a:pt x="2331" y="3866"/>
                    <a:pt x="2340" y="3862"/>
                  </a:cubicBezTo>
                  <a:cubicBezTo>
                    <a:pt x="2359" y="3847"/>
                    <a:pt x="2365" y="3817"/>
                    <a:pt x="2349" y="3796"/>
                  </a:cubicBezTo>
                  <a:cubicBezTo>
                    <a:pt x="1208" y="2211"/>
                    <a:pt x="1002" y="1823"/>
                    <a:pt x="97" y="27"/>
                  </a:cubicBezTo>
                  <a:cubicBezTo>
                    <a:pt x="89" y="10"/>
                    <a:pt x="72"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5"/>
            <p:cNvSpPr/>
            <p:nvPr/>
          </p:nvSpPr>
          <p:spPr>
            <a:xfrm>
              <a:off x="4278884" y="3995458"/>
              <a:ext cx="140063" cy="112066"/>
            </a:xfrm>
            <a:custGeom>
              <a:avLst/>
              <a:gdLst/>
              <a:ahLst/>
              <a:cxnLst/>
              <a:rect l="l" t="t" r="r" b="b"/>
              <a:pathLst>
                <a:path w="3647" h="2918" extrusionOk="0">
                  <a:moveTo>
                    <a:pt x="3596" y="1"/>
                  </a:moveTo>
                  <a:cubicBezTo>
                    <a:pt x="3572" y="1"/>
                    <a:pt x="3552" y="21"/>
                    <a:pt x="3550" y="46"/>
                  </a:cubicBezTo>
                  <a:cubicBezTo>
                    <a:pt x="3543" y="202"/>
                    <a:pt x="3436" y="337"/>
                    <a:pt x="3325" y="461"/>
                  </a:cubicBezTo>
                  <a:cubicBezTo>
                    <a:pt x="2423" y="1477"/>
                    <a:pt x="1286" y="2294"/>
                    <a:pt x="36" y="2827"/>
                  </a:cubicBezTo>
                  <a:cubicBezTo>
                    <a:pt x="12" y="2837"/>
                    <a:pt x="1" y="2865"/>
                    <a:pt x="11" y="2889"/>
                  </a:cubicBezTo>
                  <a:cubicBezTo>
                    <a:pt x="19" y="2906"/>
                    <a:pt x="36" y="2917"/>
                    <a:pt x="55" y="2917"/>
                  </a:cubicBezTo>
                  <a:cubicBezTo>
                    <a:pt x="62" y="2917"/>
                    <a:pt x="68" y="2916"/>
                    <a:pt x="75" y="2913"/>
                  </a:cubicBezTo>
                  <a:cubicBezTo>
                    <a:pt x="1335" y="2374"/>
                    <a:pt x="2484" y="1549"/>
                    <a:pt x="3395" y="524"/>
                  </a:cubicBezTo>
                  <a:cubicBezTo>
                    <a:pt x="3512" y="393"/>
                    <a:pt x="3637" y="237"/>
                    <a:pt x="3645" y="50"/>
                  </a:cubicBezTo>
                  <a:cubicBezTo>
                    <a:pt x="3647" y="24"/>
                    <a:pt x="3625" y="2"/>
                    <a:pt x="3599" y="1"/>
                  </a:cubicBezTo>
                  <a:cubicBezTo>
                    <a:pt x="3598" y="1"/>
                    <a:pt x="3597" y="1"/>
                    <a:pt x="3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Rectangle 56">
            <a:extLst>
              <a:ext uri="{FF2B5EF4-FFF2-40B4-BE49-F238E27FC236}">
                <a16:creationId xmlns:a16="http://schemas.microsoft.com/office/drawing/2014/main" id="{48339B24-7BF1-4682-824D-136BF6B5F14D}"/>
              </a:ext>
            </a:extLst>
          </p:cNvPr>
          <p:cNvSpPr/>
          <p:nvPr/>
        </p:nvSpPr>
        <p:spPr>
          <a:xfrm>
            <a:off x="117964" y="2461347"/>
            <a:ext cx="5888777" cy="1815882"/>
          </a:xfrm>
          <a:prstGeom prst="rect">
            <a:avLst/>
          </a:prstGeom>
          <a:solidFill>
            <a:schemeClr val="bg1"/>
          </a:solidFill>
        </p:spPr>
        <p:txBody>
          <a:bodyPr wrap="square">
            <a:spAutoFit/>
          </a:bodyPr>
          <a:lstStyle/>
          <a:p>
            <a:r>
              <a:rPr lang="en-US" altLang="en-US" sz="2800" b="1" dirty="0">
                <a:latin typeface="Times New Roman" pitchFamily="18" charset="0"/>
                <a:cs typeface="Times New Roman" pitchFamily="18" charset="0"/>
              </a:rPr>
              <a:t>       Ca ngợi Trần Quốc Khái thông minh, ham học hỏi, giàu trí sáng tạo. </a:t>
            </a:r>
            <a:r>
              <a:rPr lang="en-US" altLang="en-US" sz="2800" b="1" dirty="0" err="1">
                <a:latin typeface="Times New Roman" pitchFamily="18" charset="0"/>
                <a:cs typeface="Times New Roman" pitchFamily="18" charset="0"/>
              </a:rPr>
              <a:t>Ông</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đã</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mang</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nghề</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thêu</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và</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làm</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lọng</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về</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truyền</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lại</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cho</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nhân</a:t>
            </a:r>
            <a:r>
              <a:rPr lang="en-US" altLang="en-US" sz="2800" b="1" dirty="0">
                <a:latin typeface="Times New Roman" pitchFamily="18" charset="0"/>
                <a:cs typeface="Times New Roman" pitchFamily="18" charset="0"/>
              </a:rPr>
              <a:t> </a:t>
            </a:r>
            <a:r>
              <a:rPr lang="en-US" altLang="en-US" sz="2800" b="1" dirty="0" err="1">
                <a:latin typeface="Times New Roman" pitchFamily="18" charset="0"/>
                <a:cs typeface="Times New Roman" pitchFamily="18" charset="0"/>
              </a:rPr>
              <a:t>dân</a:t>
            </a:r>
            <a:r>
              <a:rPr lang="en-US" altLang="en-US" sz="2800" b="1" dirty="0">
                <a:latin typeface="Times New Roman" pitchFamily="18" charset="0"/>
                <a:cs typeface="Times New Roman" pitchFamily="18" charset="0"/>
              </a:rPr>
              <a:t> ta.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7"/>
                                        </p:tgtEl>
                                        <p:attrNameLst>
                                          <p:attrName>style.visibility</p:attrName>
                                        </p:attrNameLst>
                                      </p:cBhvr>
                                      <p:to>
                                        <p:strVal val="visible"/>
                                      </p:to>
                                    </p:set>
                                    <p:animEffect transition="in" filter="barn(inVertical)">
                                      <p:cBhvr>
                                        <p:cTn id="7" dur="500"/>
                                        <p:tgtEl>
                                          <p:spTgt spid="214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barn(inVertical)">
                                      <p:cBhvr>
                                        <p:cTn id="12"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7" grpId="0"/>
      <p:bldP spid="5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134459-FF26-4DEE-A52D-3FB0B275F0EE}"/>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76DCCB72-863F-4DF0-BA56-6A35D159B753}"/>
              </a:ext>
            </a:extLst>
          </p:cNvPr>
          <p:cNvSpPr>
            <a:spLocks noGrp="1"/>
          </p:cNvSpPr>
          <p:nvPr>
            <p:ph type="body" idx="1"/>
          </p:nvPr>
        </p:nvSpPr>
        <p:spPr/>
        <p:txBody>
          <a:bodyPr/>
          <a:lstStyle/>
          <a:p>
            <a:endParaRPr lang="en-US"/>
          </a:p>
        </p:txBody>
      </p:sp>
      <p:pic>
        <p:nvPicPr>
          <p:cNvPr id="4" name="il_fi" descr="02112010_17">
            <a:extLst>
              <a:ext uri="{FF2B5EF4-FFF2-40B4-BE49-F238E27FC236}">
                <a16:creationId xmlns:a16="http://schemas.microsoft.com/office/drawing/2014/main" id="{AA6D77CD-71D7-4F7E-B78C-BD741B333C0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4340" y="65568"/>
            <a:ext cx="8176259" cy="5077932"/>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29750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203"/>
        <p:cNvGrpSpPr/>
        <p:nvPr/>
      </p:nvGrpSpPr>
      <p:grpSpPr>
        <a:xfrm>
          <a:off x="0" y="0"/>
          <a:ext cx="0" cy="0"/>
          <a:chOff x="0" y="0"/>
          <a:chExt cx="0" cy="0"/>
        </a:xfrm>
      </p:grpSpPr>
      <p:sp>
        <p:nvSpPr>
          <p:cNvPr id="2204" name="Google Shape;2204;p46"/>
          <p:cNvSpPr txBox="1">
            <a:spLocks noGrp="1"/>
          </p:cNvSpPr>
          <p:nvPr>
            <p:ph type="title"/>
          </p:nvPr>
        </p:nvSpPr>
        <p:spPr>
          <a:xfrm>
            <a:off x="3379380" y="355029"/>
            <a:ext cx="28995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Kể chuyện</a:t>
            </a:r>
            <a:endParaRPr dirty="0"/>
          </a:p>
        </p:txBody>
      </p:sp>
      <p:sp>
        <p:nvSpPr>
          <p:cNvPr id="42" name="Rectangle 2">
            <a:extLst>
              <a:ext uri="{FF2B5EF4-FFF2-40B4-BE49-F238E27FC236}">
                <a16:creationId xmlns:a16="http://schemas.microsoft.com/office/drawing/2014/main" id="{637EFAFE-717F-409A-B53D-779DB25D621A}"/>
              </a:ext>
            </a:extLst>
          </p:cNvPr>
          <p:cNvSpPr txBox="1">
            <a:spLocks noChangeArrowheads="1"/>
          </p:cNvSpPr>
          <p:nvPr/>
        </p:nvSpPr>
        <p:spPr>
          <a:xfrm>
            <a:off x="1429438" y="1074403"/>
            <a:ext cx="5980055" cy="629448"/>
          </a:xfrm>
          <a:prstGeom prst="rect">
            <a:avLst/>
          </a:prstGeom>
          <a:solidFill>
            <a:schemeClr val="bg1"/>
          </a:solidFill>
          <a:ln w="76200" cmpd="tri">
            <a:solidFill>
              <a:srgbClr val="FF0000"/>
            </a:solidFill>
          </a:ln>
        </p:spPr>
        <p:txBody>
          <a:bodyPr spcFirstLastPara="1" wrap="square" lIns="0" tIns="0" rIns="0" bIns="0" anchor="t" anchorCtr="0">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000"/>
              <a:buFont typeface="Bowlby One SC"/>
              <a:buNone/>
              <a:defRPr sz="3000" b="0" i="0" u="none" strike="noStrike" cap="none">
                <a:solidFill>
                  <a:schemeClr val="dk1"/>
                </a:solidFill>
                <a:latin typeface="Bowlby One SC"/>
                <a:ea typeface="Bowlby One SC"/>
                <a:cs typeface="Bowlby One SC"/>
                <a:sym typeface="Bowlby One SC"/>
              </a:defRPr>
            </a:lvl1pPr>
            <a:lvl2pPr marR="0" lvl="1"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9pPr>
          </a:lstStyle>
          <a:p>
            <a:pPr algn="ctr"/>
            <a:r>
              <a:rPr lang="en-US" sz="3200" b="1" dirty="0" err="1">
                <a:solidFill>
                  <a:srgbClr val="0000FF"/>
                </a:solidFill>
                <a:latin typeface="Times New Roman" pitchFamily="18" charset="0"/>
                <a:cs typeface="Times New Roman" pitchFamily="18" charset="0"/>
              </a:rPr>
              <a:t>Đặt</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tên</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cho</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các</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đoạn</a:t>
            </a:r>
            <a:r>
              <a:rPr lang="en-US" sz="3200" b="1" dirty="0">
                <a:solidFill>
                  <a:srgbClr val="0000FF"/>
                </a:solidFill>
                <a:latin typeface="Times New Roman" pitchFamily="18" charset="0"/>
                <a:cs typeface="Times New Roman" pitchFamily="18" charset="0"/>
              </a:rPr>
              <a:t> </a:t>
            </a:r>
            <a:r>
              <a:rPr lang="en-US" sz="3200" b="1" dirty="0" err="1">
                <a:solidFill>
                  <a:srgbClr val="0000FF"/>
                </a:solidFill>
                <a:latin typeface="Times New Roman" pitchFamily="18" charset="0"/>
                <a:cs typeface="Times New Roman" pitchFamily="18" charset="0"/>
              </a:rPr>
              <a:t>truyện</a:t>
            </a:r>
            <a:endParaRPr lang="en-US" sz="3200" b="1" dirty="0">
              <a:solidFill>
                <a:srgbClr val="0000FF"/>
              </a:solidFill>
              <a:latin typeface="Times New Roman" pitchFamily="18" charset="0"/>
              <a:cs typeface="Times New Roman" pitchFamily="18" charset="0"/>
            </a:endParaRPr>
          </a:p>
        </p:txBody>
      </p:sp>
      <p:sp>
        <p:nvSpPr>
          <p:cNvPr id="43" name="Rectangle 3">
            <a:extLst>
              <a:ext uri="{FF2B5EF4-FFF2-40B4-BE49-F238E27FC236}">
                <a16:creationId xmlns:a16="http://schemas.microsoft.com/office/drawing/2014/main" id="{F15F1C9F-23CE-4251-9A9E-CA2BD67E74C5}"/>
              </a:ext>
            </a:extLst>
          </p:cNvPr>
          <p:cNvSpPr txBox="1">
            <a:spLocks noChangeArrowheads="1"/>
          </p:cNvSpPr>
          <p:nvPr/>
        </p:nvSpPr>
        <p:spPr>
          <a:xfrm>
            <a:off x="1232285" y="2309667"/>
            <a:ext cx="6374359" cy="2259965"/>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500"/>
              <a:buFont typeface="Bebas Neue"/>
              <a:buNone/>
              <a:defRPr sz="2000" b="0" i="0" u="none" strike="noStrike" cap="none">
                <a:solidFill>
                  <a:schemeClr val="dk1"/>
                </a:solidFill>
                <a:latin typeface="Bowlby One SC"/>
                <a:ea typeface="Bowlby One SC"/>
                <a:cs typeface="Bowlby One SC"/>
                <a:sym typeface="Bowlby One SC"/>
              </a:defRPr>
            </a:lvl1pPr>
            <a:lvl2pPr marL="914400" marR="0" lvl="1"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L="1371600" marR="0" lvl="2"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L="1828800" marR="0" lvl="3"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L="2286000" marR="0" lvl="4"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L="2743200" marR="0" lvl="5"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L="3200400" marR="0" lvl="6"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L="3657600" marR="0" lvl="7"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L="4114800" marR="0" lvl="8" indent="-317500"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1: </a:t>
            </a:r>
            <a:r>
              <a:rPr lang="en-US" sz="2800" b="1" dirty="0" err="1">
                <a:latin typeface="Times New Roman" pitchFamily="18" charset="0"/>
                <a:cs typeface="Times New Roman" pitchFamily="18" charset="0"/>
              </a:rPr>
              <a:t>Cậu</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bé</a:t>
            </a:r>
            <a:r>
              <a:rPr lang="en-US" sz="2800" b="1" dirty="0">
                <a:latin typeface="Times New Roman" pitchFamily="18" charset="0"/>
                <a:cs typeface="Times New Roman" pitchFamily="18" charset="0"/>
              </a:rPr>
              <a:t> ham </a:t>
            </a:r>
            <a:r>
              <a:rPr lang="en-US" sz="2800" b="1" dirty="0" err="1">
                <a:latin typeface="Times New Roman" pitchFamily="18" charset="0"/>
                <a:cs typeface="Times New Roman" pitchFamily="18" charset="0"/>
              </a:rPr>
              <a:t>học</a:t>
            </a:r>
            <a:endParaRPr lang="en-US" sz="2800" b="1" dirty="0">
              <a:latin typeface="Times New Roman" pitchFamily="18" charset="0"/>
              <a:cs typeface="Times New Roman" pitchFamily="18" charset="0"/>
            </a:endParaRPr>
          </a:p>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2: </a:t>
            </a:r>
            <a:r>
              <a:rPr lang="en-US" sz="2800" b="1" dirty="0" err="1">
                <a:latin typeface="Times New Roman" pitchFamily="18" charset="0"/>
                <a:cs typeface="Times New Roman" pitchFamily="18" charset="0"/>
              </a:rPr>
              <a:t>Thử</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tài</a:t>
            </a:r>
            <a:r>
              <a:rPr lang="en-US" sz="2800" b="1" dirty="0">
                <a:latin typeface="Times New Roman" pitchFamily="18" charset="0"/>
                <a:cs typeface="Times New Roman" pitchFamily="18" charset="0"/>
              </a:rPr>
              <a:t>.</a:t>
            </a:r>
          </a:p>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3: </a:t>
            </a:r>
            <a:r>
              <a:rPr lang="en-US" sz="2800" b="1" dirty="0" err="1">
                <a:latin typeface="Times New Roman" pitchFamily="18" charset="0"/>
                <a:cs typeface="Times New Roman" pitchFamily="18" charset="0"/>
              </a:rPr>
              <a:t>Tài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trí</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của</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Trần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Quốc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Khái</a:t>
            </a:r>
            <a:r>
              <a:rPr lang="en-US" sz="2800" b="1" dirty="0">
                <a:latin typeface="Times New Roman" pitchFamily="18" charset="0"/>
                <a:cs typeface="Times New Roman" pitchFamily="18" charset="0"/>
              </a:rPr>
              <a:t>.</a:t>
            </a:r>
          </a:p>
          <a:p>
            <a:pPr algn="l"/>
            <a:r>
              <a:rPr lang="en-US" sz="2800" b="1" dirty="0" err="1">
                <a:solidFill>
                  <a:srgbClr val="FF0000"/>
                </a:solidFill>
                <a:latin typeface="Times New Roman" pitchFamily="18" charset="0"/>
                <a:cs typeface="Times New Roman" pitchFamily="18" charset="0"/>
              </a:rPr>
              <a:t>Đoạn</a:t>
            </a:r>
            <a:r>
              <a:rPr lang="en-US" sz="2800" b="1" dirty="0">
                <a:solidFill>
                  <a:srgbClr val="FF0000"/>
                </a:solidFill>
                <a:latin typeface="Times New Roman" pitchFamily="18" charset="0"/>
                <a:cs typeface="Times New Roman" pitchFamily="18" charset="0"/>
              </a:rPr>
              <a:t> 4: </a:t>
            </a:r>
            <a:r>
              <a:rPr lang="en-US" sz="2800" b="1" dirty="0" err="1">
                <a:latin typeface="Times New Roman" pitchFamily="18" charset="0"/>
                <a:cs typeface="Times New Roman" pitchFamily="18" charset="0"/>
              </a:rPr>
              <a:t>Trần</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Quốc</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Khái</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vượt</a:t>
            </a:r>
            <a:r>
              <a:rPr lang="en-US" sz="2800" b="1" dirty="0">
                <a:latin typeface="Times New Roman" pitchFamily="18" charset="0"/>
                <a:cs typeface="Times New Roman" pitchFamily="18" charset="0"/>
              </a:rPr>
              <a:t> qua </a:t>
            </a:r>
            <a:r>
              <a:rPr lang="en-US" sz="2800" b="1" dirty="0" err="1">
                <a:latin typeface="Times New Roman" pitchFamily="18" charset="0"/>
                <a:cs typeface="Times New Roman" pitchFamily="18" charset="0"/>
              </a:rPr>
              <a:t>thử</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thách</a:t>
            </a:r>
            <a:r>
              <a:rPr lang="en-US" sz="2800" b="1" dirty="0">
                <a:latin typeface="Times New Roman" pitchFamily="18" charset="0"/>
                <a:cs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circle(out)">
                                      <p:cBhvr>
                                        <p:cTn id="7" dur="20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3">
                                            <p:txEl>
                                              <p:pRg st="0" end="0"/>
                                            </p:txEl>
                                          </p:spTgt>
                                        </p:tgtEl>
                                        <p:attrNameLst>
                                          <p:attrName>style.visibility</p:attrName>
                                        </p:attrNameLst>
                                      </p:cBhvr>
                                      <p:to>
                                        <p:strVal val="visible"/>
                                      </p:to>
                                    </p:set>
                                    <p:animEffect transition="in" filter="diamond(in)">
                                      <p:cBhvr>
                                        <p:cTn id="12" dur="1000"/>
                                        <p:tgtEl>
                                          <p:spTgt spid="4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43">
                                            <p:txEl>
                                              <p:pRg st="1" end="1"/>
                                            </p:txEl>
                                          </p:spTgt>
                                        </p:tgtEl>
                                        <p:attrNameLst>
                                          <p:attrName>style.visibility</p:attrName>
                                        </p:attrNameLst>
                                      </p:cBhvr>
                                      <p:to>
                                        <p:strVal val="visible"/>
                                      </p:to>
                                    </p:set>
                                    <p:animEffect transition="in" filter="diamond(in)">
                                      <p:cBhvr>
                                        <p:cTn id="17" dur="1000"/>
                                        <p:tgtEl>
                                          <p:spTgt spid="4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43">
                                            <p:txEl>
                                              <p:pRg st="2" end="2"/>
                                            </p:txEl>
                                          </p:spTgt>
                                        </p:tgtEl>
                                        <p:attrNameLst>
                                          <p:attrName>style.visibility</p:attrName>
                                        </p:attrNameLst>
                                      </p:cBhvr>
                                      <p:to>
                                        <p:strVal val="visible"/>
                                      </p:to>
                                    </p:set>
                                    <p:animEffect transition="in" filter="diamond(in)">
                                      <p:cBhvr>
                                        <p:cTn id="22" dur="1000"/>
                                        <p:tgtEl>
                                          <p:spTgt spid="4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43">
                                            <p:txEl>
                                              <p:pRg st="3" end="3"/>
                                            </p:txEl>
                                          </p:spTgt>
                                        </p:tgtEl>
                                        <p:attrNameLst>
                                          <p:attrName>style.visibility</p:attrName>
                                        </p:attrNameLst>
                                      </p:cBhvr>
                                      <p:to>
                                        <p:strVal val="visible"/>
                                      </p:to>
                                    </p:set>
                                    <p:animEffect transition="in" filter="diamond(in)">
                                      <p:cBhvr>
                                        <p:cTn id="27" dur="1000"/>
                                        <p:tgtEl>
                                          <p:spTgt spid="4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56"/>
        <p:cNvGrpSpPr/>
        <p:nvPr/>
      </p:nvGrpSpPr>
      <p:grpSpPr>
        <a:xfrm>
          <a:off x="0" y="0"/>
          <a:ext cx="0" cy="0"/>
          <a:chOff x="0" y="0"/>
          <a:chExt cx="0" cy="0"/>
        </a:xfrm>
      </p:grpSpPr>
      <p:sp>
        <p:nvSpPr>
          <p:cNvPr id="1857" name="Google Shape;1857;p39"/>
          <p:cNvSpPr txBox="1">
            <a:spLocks noGrp="1"/>
          </p:cNvSpPr>
          <p:nvPr>
            <p:ph type="ctrTitle"/>
          </p:nvPr>
        </p:nvSpPr>
        <p:spPr>
          <a:xfrm>
            <a:off x="1113225" y="1385400"/>
            <a:ext cx="6917700" cy="1828800"/>
          </a:xfrm>
          <a:prstGeom prst="rect">
            <a:avLst/>
          </a:prstGeom>
        </p:spPr>
        <p:txBody>
          <a:bodyPr spcFirstLastPara="1" wrap="square" lIns="0" tIns="91425" rIns="0" bIns="0" anchor="ctr" anchorCtr="0">
            <a:noAutofit/>
          </a:bodyPr>
          <a:lstStyle/>
          <a:p>
            <a:pPr marL="0" lvl="0" indent="0" algn="ctr" rtl="0">
              <a:lnSpc>
                <a:spcPct val="100000"/>
              </a:lnSpc>
              <a:spcBef>
                <a:spcPts val="0"/>
              </a:spcBef>
              <a:spcAft>
                <a:spcPts val="0"/>
              </a:spcAft>
              <a:buNone/>
            </a:pPr>
            <a:r>
              <a:rPr lang="en" sz="4800" dirty="0">
                <a:solidFill>
                  <a:schemeClr val="dk1"/>
                </a:solidFill>
              </a:rPr>
              <a:t>Tập đọc – kể chuyện</a:t>
            </a:r>
            <a:br>
              <a:rPr lang="en" dirty="0">
                <a:solidFill>
                  <a:schemeClr val="dk1"/>
                </a:solidFill>
              </a:rPr>
            </a:br>
            <a:r>
              <a:rPr lang="en" sz="4800" dirty="0">
                <a:solidFill>
                  <a:schemeClr val="dk2"/>
                </a:solidFill>
              </a:rPr>
              <a:t>Ông tổ nghề thêu</a:t>
            </a:r>
            <a:endParaRPr dirty="0">
              <a:solidFill>
                <a:schemeClr val="dk2"/>
              </a:solidFill>
              <a:latin typeface="Bowlby One SC"/>
              <a:ea typeface="Bowlby One SC"/>
              <a:cs typeface="Bowlby One SC"/>
              <a:sym typeface="Bowlby One SC"/>
            </a:endParaRPr>
          </a:p>
        </p:txBody>
      </p:sp>
      <p:sp>
        <p:nvSpPr>
          <p:cNvPr id="1858" name="Google Shape;1858;p39"/>
          <p:cNvSpPr txBox="1">
            <a:spLocks noGrp="1"/>
          </p:cNvSpPr>
          <p:nvPr>
            <p:ph type="subTitle" idx="1"/>
          </p:nvPr>
        </p:nvSpPr>
        <p:spPr>
          <a:xfrm>
            <a:off x="2392500" y="3399900"/>
            <a:ext cx="4359000" cy="40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Here is where your presentation begins</a:t>
            </a:r>
            <a:endParaRPr dirty="0"/>
          </a:p>
        </p:txBody>
      </p:sp>
      <p:grpSp>
        <p:nvGrpSpPr>
          <p:cNvPr id="1859" name="Google Shape;1859;p39"/>
          <p:cNvGrpSpPr/>
          <p:nvPr/>
        </p:nvGrpSpPr>
        <p:grpSpPr>
          <a:xfrm>
            <a:off x="2250594" y="3467482"/>
            <a:ext cx="288043" cy="274328"/>
            <a:chOff x="5225376" y="1083091"/>
            <a:chExt cx="309890" cy="301095"/>
          </a:xfrm>
        </p:grpSpPr>
        <p:sp>
          <p:nvSpPr>
            <p:cNvPr id="1860" name="Google Shape;1860;p39"/>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9"/>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9"/>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9"/>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9"/>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39"/>
          <p:cNvGrpSpPr/>
          <p:nvPr/>
        </p:nvGrpSpPr>
        <p:grpSpPr>
          <a:xfrm>
            <a:off x="6611194" y="3467482"/>
            <a:ext cx="288043" cy="274328"/>
            <a:chOff x="5225376" y="1083091"/>
            <a:chExt cx="309890" cy="301095"/>
          </a:xfrm>
        </p:grpSpPr>
        <p:sp>
          <p:nvSpPr>
            <p:cNvPr id="1866" name="Google Shape;1866;p39"/>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9"/>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9"/>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9"/>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9"/>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39"/>
          <p:cNvGrpSpPr/>
          <p:nvPr/>
        </p:nvGrpSpPr>
        <p:grpSpPr>
          <a:xfrm>
            <a:off x="540606" y="-57781"/>
            <a:ext cx="706728" cy="1571903"/>
            <a:chOff x="1823960" y="591623"/>
            <a:chExt cx="455483" cy="1013085"/>
          </a:xfrm>
        </p:grpSpPr>
        <p:sp>
          <p:nvSpPr>
            <p:cNvPr id="1872" name="Google Shape;1872;p39"/>
            <p:cNvSpPr/>
            <p:nvPr/>
          </p:nvSpPr>
          <p:spPr>
            <a:xfrm>
              <a:off x="1823960" y="591623"/>
              <a:ext cx="455483" cy="1013085"/>
            </a:xfrm>
            <a:custGeom>
              <a:avLst/>
              <a:gdLst/>
              <a:ahLst/>
              <a:cxnLst/>
              <a:rect l="l" t="t" r="r" b="b"/>
              <a:pathLst>
                <a:path w="11860" h="26379" extrusionOk="0">
                  <a:moveTo>
                    <a:pt x="5911" y="1"/>
                  </a:moveTo>
                  <a:cubicBezTo>
                    <a:pt x="5558" y="1"/>
                    <a:pt x="5273" y="286"/>
                    <a:pt x="5273" y="638"/>
                  </a:cubicBezTo>
                  <a:lnTo>
                    <a:pt x="5273" y="6064"/>
                  </a:lnTo>
                  <a:cubicBezTo>
                    <a:pt x="5088" y="6240"/>
                    <a:pt x="4977" y="6490"/>
                    <a:pt x="4977" y="6763"/>
                  </a:cubicBezTo>
                  <a:lnTo>
                    <a:pt x="4977" y="7228"/>
                  </a:lnTo>
                  <a:lnTo>
                    <a:pt x="250" y="11954"/>
                  </a:lnTo>
                  <a:cubicBezTo>
                    <a:pt x="0" y="12204"/>
                    <a:pt x="0" y="12609"/>
                    <a:pt x="250" y="12856"/>
                  </a:cubicBezTo>
                  <a:lnTo>
                    <a:pt x="5245" y="17846"/>
                  </a:lnTo>
                  <a:lnTo>
                    <a:pt x="5245" y="18700"/>
                  </a:lnTo>
                  <a:cubicBezTo>
                    <a:pt x="5117" y="18773"/>
                    <a:pt x="5000" y="18867"/>
                    <a:pt x="4898" y="18979"/>
                  </a:cubicBezTo>
                  <a:cubicBezTo>
                    <a:pt x="4655" y="19244"/>
                    <a:pt x="4521" y="19589"/>
                    <a:pt x="4521" y="19949"/>
                  </a:cubicBezTo>
                  <a:cubicBezTo>
                    <a:pt x="4521" y="20309"/>
                    <a:pt x="4655" y="20654"/>
                    <a:pt x="4898" y="20919"/>
                  </a:cubicBezTo>
                  <a:cubicBezTo>
                    <a:pt x="5000" y="21032"/>
                    <a:pt x="5115" y="21125"/>
                    <a:pt x="5245" y="21198"/>
                  </a:cubicBezTo>
                  <a:lnTo>
                    <a:pt x="5245" y="22521"/>
                  </a:lnTo>
                  <a:cubicBezTo>
                    <a:pt x="5155" y="22573"/>
                    <a:pt x="5070" y="22638"/>
                    <a:pt x="4995" y="22710"/>
                  </a:cubicBezTo>
                  <a:cubicBezTo>
                    <a:pt x="4768" y="22926"/>
                    <a:pt x="4620" y="23215"/>
                    <a:pt x="4575" y="23525"/>
                  </a:cubicBezTo>
                  <a:lnTo>
                    <a:pt x="4280" y="25620"/>
                  </a:lnTo>
                  <a:cubicBezTo>
                    <a:pt x="4276" y="25644"/>
                    <a:pt x="4271" y="25668"/>
                    <a:pt x="4270" y="25694"/>
                  </a:cubicBezTo>
                  <a:cubicBezTo>
                    <a:pt x="4258" y="25878"/>
                    <a:pt x="4326" y="26059"/>
                    <a:pt x="4456" y="26191"/>
                  </a:cubicBezTo>
                  <a:cubicBezTo>
                    <a:pt x="4578" y="26313"/>
                    <a:pt x="4741" y="26378"/>
                    <a:pt x="4907" y="26378"/>
                  </a:cubicBezTo>
                  <a:cubicBezTo>
                    <a:pt x="4952" y="26378"/>
                    <a:pt x="4996" y="26373"/>
                    <a:pt x="5042" y="26364"/>
                  </a:cubicBezTo>
                  <a:cubicBezTo>
                    <a:pt x="5093" y="26362"/>
                    <a:pt x="5205" y="26360"/>
                    <a:pt x="5439" y="26360"/>
                  </a:cubicBezTo>
                  <a:cubicBezTo>
                    <a:pt x="6055" y="26360"/>
                    <a:pt x="7009" y="26378"/>
                    <a:pt x="7019" y="26378"/>
                  </a:cubicBezTo>
                  <a:lnTo>
                    <a:pt x="7031" y="26378"/>
                  </a:lnTo>
                  <a:cubicBezTo>
                    <a:pt x="7215" y="26378"/>
                    <a:pt x="7390" y="26299"/>
                    <a:pt x="7512" y="26160"/>
                  </a:cubicBezTo>
                  <a:cubicBezTo>
                    <a:pt x="7637" y="26018"/>
                    <a:pt x="7690" y="25828"/>
                    <a:pt x="7662" y="25642"/>
                  </a:cubicBezTo>
                  <a:lnTo>
                    <a:pt x="7329" y="23506"/>
                  </a:lnTo>
                  <a:cubicBezTo>
                    <a:pt x="7259" y="23064"/>
                    <a:pt x="6987" y="22697"/>
                    <a:pt x="6616" y="22496"/>
                  </a:cubicBezTo>
                  <a:lnTo>
                    <a:pt x="6616" y="21235"/>
                  </a:lnTo>
                  <a:cubicBezTo>
                    <a:pt x="6753" y="21165"/>
                    <a:pt x="6879" y="21074"/>
                    <a:pt x="6991" y="20960"/>
                  </a:cubicBezTo>
                  <a:cubicBezTo>
                    <a:pt x="7257" y="20689"/>
                    <a:pt x="7402" y="20331"/>
                    <a:pt x="7402" y="19950"/>
                  </a:cubicBezTo>
                  <a:cubicBezTo>
                    <a:pt x="7402" y="19570"/>
                    <a:pt x="7257" y="19212"/>
                    <a:pt x="6991" y="18941"/>
                  </a:cubicBezTo>
                  <a:cubicBezTo>
                    <a:pt x="6879" y="18829"/>
                    <a:pt x="6753" y="18737"/>
                    <a:pt x="6616" y="18666"/>
                  </a:cubicBezTo>
                  <a:lnTo>
                    <a:pt x="6616" y="17912"/>
                  </a:lnTo>
                  <a:lnTo>
                    <a:pt x="11672" y="12855"/>
                  </a:lnTo>
                  <a:cubicBezTo>
                    <a:pt x="11791" y="12736"/>
                    <a:pt x="11859" y="12572"/>
                    <a:pt x="11859" y="12404"/>
                  </a:cubicBezTo>
                  <a:cubicBezTo>
                    <a:pt x="11859" y="12235"/>
                    <a:pt x="11792" y="12072"/>
                    <a:pt x="11672" y="11953"/>
                  </a:cubicBezTo>
                  <a:lnTo>
                    <a:pt x="6912" y="7193"/>
                  </a:lnTo>
                  <a:lnTo>
                    <a:pt x="6912" y="6763"/>
                  </a:lnTo>
                  <a:cubicBezTo>
                    <a:pt x="6912" y="6512"/>
                    <a:pt x="6815" y="6279"/>
                    <a:pt x="6651" y="6103"/>
                  </a:cubicBezTo>
                  <a:lnTo>
                    <a:pt x="6651" y="638"/>
                  </a:lnTo>
                  <a:cubicBezTo>
                    <a:pt x="6651" y="286"/>
                    <a:pt x="6367" y="1"/>
                    <a:pt x="6013"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9"/>
            <p:cNvSpPr/>
            <p:nvPr/>
          </p:nvSpPr>
          <p:spPr>
            <a:xfrm>
              <a:off x="2049858" y="1116926"/>
              <a:ext cx="3648" cy="433516"/>
            </a:xfrm>
            <a:custGeom>
              <a:avLst/>
              <a:gdLst/>
              <a:ahLst/>
              <a:cxnLst/>
              <a:rect l="l" t="t" r="r" b="b"/>
              <a:pathLst>
                <a:path w="95" h="11288" extrusionOk="0">
                  <a:moveTo>
                    <a:pt x="48" y="0"/>
                  </a:moveTo>
                  <a:cubicBezTo>
                    <a:pt x="22" y="0"/>
                    <a:pt x="0" y="22"/>
                    <a:pt x="0" y="47"/>
                  </a:cubicBezTo>
                  <a:lnTo>
                    <a:pt x="0" y="11241"/>
                  </a:lnTo>
                  <a:cubicBezTo>
                    <a:pt x="0" y="11267"/>
                    <a:pt x="22" y="11288"/>
                    <a:pt x="48" y="11288"/>
                  </a:cubicBezTo>
                  <a:cubicBezTo>
                    <a:pt x="74" y="11288"/>
                    <a:pt x="94" y="11268"/>
                    <a:pt x="94" y="11241"/>
                  </a:cubicBezTo>
                  <a:lnTo>
                    <a:pt x="94" y="47"/>
                  </a:lnTo>
                  <a:cubicBezTo>
                    <a:pt x="94" y="22"/>
                    <a:pt x="73" y="0"/>
                    <a:pt x="4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9"/>
            <p:cNvSpPr/>
            <p:nvPr/>
          </p:nvSpPr>
          <p:spPr>
            <a:xfrm>
              <a:off x="2012413" y="1473478"/>
              <a:ext cx="81611" cy="106535"/>
            </a:xfrm>
            <a:custGeom>
              <a:avLst/>
              <a:gdLst/>
              <a:ahLst/>
              <a:cxnLst/>
              <a:rect l="l" t="t" r="r" b="b"/>
              <a:pathLst>
                <a:path w="2125" h="2774" extrusionOk="0">
                  <a:moveTo>
                    <a:pt x="2" y="2771"/>
                  </a:moveTo>
                  <a:cubicBezTo>
                    <a:pt x="1" y="2772"/>
                    <a:pt x="1" y="2773"/>
                    <a:pt x="2" y="2774"/>
                  </a:cubicBezTo>
                  <a:lnTo>
                    <a:pt x="2" y="2771"/>
                  </a:lnTo>
                  <a:close/>
                  <a:moveTo>
                    <a:pt x="1047" y="0"/>
                  </a:moveTo>
                  <a:cubicBezTo>
                    <a:pt x="671" y="0"/>
                    <a:pt x="352" y="277"/>
                    <a:pt x="300" y="648"/>
                  </a:cubicBezTo>
                  <a:lnTo>
                    <a:pt x="2" y="2771"/>
                  </a:lnTo>
                  <a:lnTo>
                    <a:pt x="2" y="2771"/>
                  </a:lnTo>
                  <a:cubicBezTo>
                    <a:pt x="19" y="2759"/>
                    <a:pt x="240" y="2755"/>
                    <a:pt x="533" y="2755"/>
                  </a:cubicBezTo>
                  <a:cubicBezTo>
                    <a:pt x="1161" y="2755"/>
                    <a:pt x="2124" y="2774"/>
                    <a:pt x="2124" y="2774"/>
                  </a:cubicBezTo>
                  <a:lnTo>
                    <a:pt x="1791" y="637"/>
                  </a:lnTo>
                  <a:cubicBezTo>
                    <a:pt x="1734" y="271"/>
                    <a:pt x="1418"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9"/>
            <p:cNvSpPr/>
            <p:nvPr/>
          </p:nvSpPr>
          <p:spPr>
            <a:xfrm>
              <a:off x="2022091" y="1326925"/>
              <a:ext cx="61640" cy="61602"/>
            </a:xfrm>
            <a:custGeom>
              <a:avLst/>
              <a:gdLst/>
              <a:ahLst/>
              <a:cxnLst/>
              <a:rect l="l" t="t" r="r" b="b"/>
              <a:pathLst>
                <a:path w="1605" h="1604" extrusionOk="0">
                  <a:moveTo>
                    <a:pt x="803" y="0"/>
                  </a:moveTo>
                  <a:cubicBezTo>
                    <a:pt x="359" y="0"/>
                    <a:pt x="1" y="360"/>
                    <a:pt x="1" y="802"/>
                  </a:cubicBezTo>
                  <a:cubicBezTo>
                    <a:pt x="1" y="1243"/>
                    <a:pt x="360" y="1603"/>
                    <a:pt x="803" y="1603"/>
                  </a:cubicBezTo>
                  <a:cubicBezTo>
                    <a:pt x="1245" y="1603"/>
                    <a:pt x="1605" y="1243"/>
                    <a:pt x="1605" y="802"/>
                  </a:cubicBezTo>
                  <a:cubicBezTo>
                    <a:pt x="1605" y="360"/>
                    <a:pt x="1245"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9"/>
            <p:cNvSpPr/>
            <p:nvPr/>
          </p:nvSpPr>
          <p:spPr>
            <a:xfrm>
              <a:off x="1850882" y="865834"/>
              <a:ext cx="404059" cy="404097"/>
            </a:xfrm>
            <a:custGeom>
              <a:avLst/>
              <a:gdLst/>
              <a:ahLst/>
              <a:cxnLst/>
              <a:rect l="l" t="t" r="r" b="b"/>
              <a:pathLst>
                <a:path w="10521" h="10522" extrusionOk="0">
                  <a:moveTo>
                    <a:pt x="5261" y="1"/>
                  </a:moveTo>
                  <a:lnTo>
                    <a:pt x="0" y="5261"/>
                  </a:lnTo>
                  <a:lnTo>
                    <a:pt x="5261" y="10521"/>
                  </a:lnTo>
                  <a:lnTo>
                    <a:pt x="10521" y="5261"/>
                  </a:lnTo>
                  <a:lnTo>
                    <a:pt x="5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9"/>
            <p:cNvSpPr/>
            <p:nvPr/>
          </p:nvSpPr>
          <p:spPr>
            <a:xfrm>
              <a:off x="1871313" y="886458"/>
              <a:ext cx="363158" cy="362850"/>
            </a:xfrm>
            <a:custGeom>
              <a:avLst/>
              <a:gdLst/>
              <a:ahLst/>
              <a:cxnLst/>
              <a:rect l="l" t="t" r="r" b="b"/>
              <a:pathLst>
                <a:path w="9456" h="9448" extrusionOk="0">
                  <a:moveTo>
                    <a:pt x="4728" y="146"/>
                  </a:moveTo>
                  <a:lnTo>
                    <a:pt x="9309" y="4724"/>
                  </a:lnTo>
                  <a:lnTo>
                    <a:pt x="6056" y="7974"/>
                  </a:lnTo>
                  <a:lnTo>
                    <a:pt x="5741" y="8293"/>
                  </a:lnTo>
                  <a:lnTo>
                    <a:pt x="4743" y="9290"/>
                  </a:lnTo>
                  <a:lnTo>
                    <a:pt x="4728" y="9306"/>
                  </a:lnTo>
                  <a:lnTo>
                    <a:pt x="146" y="4724"/>
                  </a:lnTo>
                  <a:lnTo>
                    <a:pt x="4728" y="146"/>
                  </a:lnTo>
                  <a:close/>
                  <a:moveTo>
                    <a:pt x="4727" y="0"/>
                  </a:moveTo>
                  <a:cubicBezTo>
                    <a:pt x="4712" y="0"/>
                    <a:pt x="4696" y="6"/>
                    <a:pt x="4687" y="17"/>
                  </a:cubicBezTo>
                  <a:lnTo>
                    <a:pt x="23" y="4682"/>
                  </a:lnTo>
                  <a:cubicBezTo>
                    <a:pt x="0" y="4705"/>
                    <a:pt x="0" y="4742"/>
                    <a:pt x="23" y="4764"/>
                  </a:cubicBezTo>
                  <a:lnTo>
                    <a:pt x="2335" y="7077"/>
                  </a:lnTo>
                  <a:lnTo>
                    <a:pt x="3566" y="8309"/>
                  </a:lnTo>
                  <a:lnTo>
                    <a:pt x="4649" y="9392"/>
                  </a:lnTo>
                  <a:lnTo>
                    <a:pt x="4688" y="9431"/>
                  </a:lnTo>
                  <a:cubicBezTo>
                    <a:pt x="4699" y="9442"/>
                    <a:pt x="4715" y="9448"/>
                    <a:pt x="4729" y="9448"/>
                  </a:cubicBezTo>
                  <a:cubicBezTo>
                    <a:pt x="4734" y="9448"/>
                    <a:pt x="4739" y="9448"/>
                    <a:pt x="4745" y="9445"/>
                  </a:cubicBezTo>
                  <a:cubicBezTo>
                    <a:pt x="4755" y="9444"/>
                    <a:pt x="4763" y="9439"/>
                    <a:pt x="4772" y="9431"/>
                  </a:cubicBezTo>
                  <a:lnTo>
                    <a:pt x="9349" y="4853"/>
                  </a:lnTo>
                  <a:lnTo>
                    <a:pt x="9435" y="4765"/>
                  </a:lnTo>
                  <a:cubicBezTo>
                    <a:pt x="9442" y="4759"/>
                    <a:pt x="9447" y="4752"/>
                    <a:pt x="9451" y="4742"/>
                  </a:cubicBezTo>
                  <a:cubicBezTo>
                    <a:pt x="9452" y="4736"/>
                    <a:pt x="9456" y="4731"/>
                    <a:pt x="9456" y="4724"/>
                  </a:cubicBezTo>
                  <a:cubicBezTo>
                    <a:pt x="9452" y="4717"/>
                    <a:pt x="9451" y="4712"/>
                    <a:pt x="9448" y="4705"/>
                  </a:cubicBezTo>
                  <a:cubicBezTo>
                    <a:pt x="9443" y="4697"/>
                    <a:pt x="9441" y="4688"/>
                    <a:pt x="9433" y="4682"/>
                  </a:cubicBezTo>
                  <a:lnTo>
                    <a:pt x="9346" y="4594"/>
                  </a:lnTo>
                  <a:lnTo>
                    <a:pt x="4768" y="17"/>
                  </a:lnTo>
                  <a:cubicBezTo>
                    <a:pt x="4758" y="6"/>
                    <a:pt x="4743" y="0"/>
                    <a:pt x="4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9"/>
            <p:cNvSpPr/>
            <p:nvPr/>
          </p:nvSpPr>
          <p:spPr>
            <a:xfrm>
              <a:off x="1943937" y="973292"/>
              <a:ext cx="209730" cy="191065"/>
            </a:xfrm>
            <a:custGeom>
              <a:avLst/>
              <a:gdLst/>
              <a:ahLst/>
              <a:cxnLst/>
              <a:rect l="l" t="t" r="r" b="b"/>
              <a:pathLst>
                <a:path w="5461" h="4975" extrusionOk="0">
                  <a:moveTo>
                    <a:pt x="2731" y="0"/>
                  </a:moveTo>
                  <a:cubicBezTo>
                    <a:pt x="2094" y="0"/>
                    <a:pt x="1458" y="243"/>
                    <a:pt x="972" y="728"/>
                  </a:cubicBezTo>
                  <a:cubicBezTo>
                    <a:pt x="0" y="1700"/>
                    <a:pt x="0" y="3275"/>
                    <a:pt x="972" y="4246"/>
                  </a:cubicBezTo>
                  <a:cubicBezTo>
                    <a:pt x="1458" y="4732"/>
                    <a:pt x="2094" y="4975"/>
                    <a:pt x="2731" y="4975"/>
                  </a:cubicBezTo>
                  <a:cubicBezTo>
                    <a:pt x="3367" y="4975"/>
                    <a:pt x="4004" y="4732"/>
                    <a:pt x="4489" y="4246"/>
                  </a:cubicBezTo>
                  <a:cubicBezTo>
                    <a:pt x="5460" y="3275"/>
                    <a:pt x="5460" y="1700"/>
                    <a:pt x="4489" y="728"/>
                  </a:cubicBezTo>
                  <a:cubicBezTo>
                    <a:pt x="4004" y="243"/>
                    <a:pt x="3367" y="0"/>
                    <a:pt x="27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9"/>
            <p:cNvSpPr/>
            <p:nvPr/>
          </p:nvSpPr>
          <p:spPr>
            <a:xfrm>
              <a:off x="1895662" y="1054326"/>
              <a:ext cx="29495" cy="29495"/>
            </a:xfrm>
            <a:custGeom>
              <a:avLst/>
              <a:gdLst/>
              <a:ahLst/>
              <a:cxnLst/>
              <a:rect l="l" t="t" r="r" b="b"/>
              <a:pathLst>
                <a:path w="768" h="768" extrusionOk="0">
                  <a:moveTo>
                    <a:pt x="366" y="0"/>
                  </a:moveTo>
                  <a:lnTo>
                    <a:pt x="1" y="403"/>
                  </a:lnTo>
                  <a:lnTo>
                    <a:pt x="403" y="767"/>
                  </a:lnTo>
                  <a:lnTo>
                    <a:pt x="767" y="365"/>
                  </a:lnTo>
                  <a:lnTo>
                    <a:pt x="3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9"/>
            <p:cNvSpPr/>
            <p:nvPr/>
          </p:nvSpPr>
          <p:spPr>
            <a:xfrm>
              <a:off x="2185197" y="1055094"/>
              <a:ext cx="29533" cy="29533"/>
            </a:xfrm>
            <a:custGeom>
              <a:avLst/>
              <a:gdLst/>
              <a:ahLst/>
              <a:cxnLst/>
              <a:rect l="l" t="t" r="r" b="b"/>
              <a:pathLst>
                <a:path w="769" h="769" extrusionOk="0">
                  <a:moveTo>
                    <a:pt x="366" y="1"/>
                  </a:moveTo>
                  <a:lnTo>
                    <a:pt x="1" y="403"/>
                  </a:lnTo>
                  <a:lnTo>
                    <a:pt x="404" y="769"/>
                  </a:lnTo>
                  <a:lnTo>
                    <a:pt x="769" y="366"/>
                  </a:lnTo>
                  <a:lnTo>
                    <a:pt x="3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9"/>
            <p:cNvSpPr/>
            <p:nvPr/>
          </p:nvSpPr>
          <p:spPr>
            <a:xfrm>
              <a:off x="2050895" y="616048"/>
              <a:ext cx="3956" cy="249786"/>
            </a:xfrm>
            <a:custGeom>
              <a:avLst/>
              <a:gdLst/>
              <a:ahLst/>
              <a:cxnLst/>
              <a:rect l="l" t="t" r="r" b="b"/>
              <a:pathLst>
                <a:path w="103" h="6504" extrusionOk="0">
                  <a:moveTo>
                    <a:pt x="0" y="0"/>
                  </a:moveTo>
                  <a:lnTo>
                    <a:pt x="0" y="6504"/>
                  </a:lnTo>
                  <a:lnTo>
                    <a:pt x="103" y="6504"/>
                  </a:lnTo>
                  <a:lnTo>
                    <a:pt x="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9"/>
            <p:cNvSpPr/>
            <p:nvPr/>
          </p:nvSpPr>
          <p:spPr>
            <a:xfrm>
              <a:off x="2039566" y="838490"/>
              <a:ext cx="25424" cy="42092"/>
            </a:xfrm>
            <a:custGeom>
              <a:avLst/>
              <a:gdLst/>
              <a:ahLst/>
              <a:cxnLst/>
              <a:rect l="l" t="t" r="r" b="b"/>
              <a:pathLst>
                <a:path w="662" h="1096" extrusionOk="0">
                  <a:moveTo>
                    <a:pt x="331" y="0"/>
                  </a:moveTo>
                  <a:cubicBezTo>
                    <a:pt x="148" y="0"/>
                    <a:pt x="1" y="149"/>
                    <a:pt x="1" y="330"/>
                  </a:cubicBezTo>
                  <a:lnTo>
                    <a:pt x="1" y="1060"/>
                  </a:lnTo>
                  <a:lnTo>
                    <a:pt x="72" y="1095"/>
                  </a:lnTo>
                  <a:lnTo>
                    <a:pt x="662" y="1095"/>
                  </a:lnTo>
                  <a:lnTo>
                    <a:pt x="662" y="330"/>
                  </a:lnTo>
                  <a:cubicBezTo>
                    <a:pt x="662" y="148"/>
                    <a:pt x="51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39"/>
          <p:cNvGrpSpPr/>
          <p:nvPr/>
        </p:nvGrpSpPr>
        <p:grpSpPr>
          <a:xfrm>
            <a:off x="1205244" y="4332694"/>
            <a:ext cx="618990" cy="906837"/>
            <a:chOff x="4376587" y="858077"/>
            <a:chExt cx="449684" cy="658799"/>
          </a:xfrm>
        </p:grpSpPr>
        <p:sp>
          <p:nvSpPr>
            <p:cNvPr id="1884" name="Google Shape;1884;p39"/>
            <p:cNvSpPr/>
            <p:nvPr/>
          </p:nvSpPr>
          <p:spPr>
            <a:xfrm>
              <a:off x="4376587" y="858077"/>
              <a:ext cx="449684" cy="658799"/>
            </a:xfrm>
            <a:custGeom>
              <a:avLst/>
              <a:gdLst/>
              <a:ahLst/>
              <a:cxnLst/>
              <a:rect l="l" t="t" r="r" b="b"/>
              <a:pathLst>
                <a:path w="11709" h="17154" extrusionOk="0">
                  <a:moveTo>
                    <a:pt x="7266" y="0"/>
                  </a:moveTo>
                  <a:cubicBezTo>
                    <a:pt x="7215" y="0"/>
                    <a:pt x="7163" y="6"/>
                    <a:pt x="7112" y="19"/>
                  </a:cubicBezTo>
                  <a:cubicBezTo>
                    <a:pt x="6828" y="90"/>
                    <a:pt x="6630" y="345"/>
                    <a:pt x="6629" y="636"/>
                  </a:cubicBezTo>
                  <a:lnTo>
                    <a:pt x="6625" y="2140"/>
                  </a:lnTo>
                  <a:lnTo>
                    <a:pt x="5068" y="2114"/>
                  </a:lnTo>
                  <a:cubicBezTo>
                    <a:pt x="5064" y="2114"/>
                    <a:pt x="5061" y="2114"/>
                    <a:pt x="5057" y="2114"/>
                  </a:cubicBezTo>
                  <a:cubicBezTo>
                    <a:pt x="4782" y="2114"/>
                    <a:pt x="4537" y="2290"/>
                    <a:pt x="4451" y="2552"/>
                  </a:cubicBezTo>
                  <a:cubicBezTo>
                    <a:pt x="4363" y="2818"/>
                    <a:pt x="4457" y="3108"/>
                    <a:pt x="4684" y="3271"/>
                  </a:cubicBezTo>
                  <a:lnTo>
                    <a:pt x="5482" y="3842"/>
                  </a:lnTo>
                  <a:lnTo>
                    <a:pt x="4490" y="4574"/>
                  </a:lnTo>
                  <a:cubicBezTo>
                    <a:pt x="4245" y="4755"/>
                    <a:pt x="4162" y="5084"/>
                    <a:pt x="4292" y="5360"/>
                  </a:cubicBezTo>
                  <a:cubicBezTo>
                    <a:pt x="4399" y="5586"/>
                    <a:pt x="4627" y="5725"/>
                    <a:pt x="4869" y="5725"/>
                  </a:cubicBezTo>
                  <a:cubicBezTo>
                    <a:pt x="4920" y="5725"/>
                    <a:pt x="4973" y="5719"/>
                    <a:pt x="5025" y="5706"/>
                  </a:cubicBezTo>
                  <a:lnTo>
                    <a:pt x="6264" y="5393"/>
                  </a:lnTo>
                  <a:lnTo>
                    <a:pt x="6120" y="6495"/>
                  </a:lnTo>
                  <a:cubicBezTo>
                    <a:pt x="6083" y="6789"/>
                    <a:pt x="6251" y="7067"/>
                    <a:pt x="6523" y="7171"/>
                  </a:cubicBezTo>
                  <a:cubicBezTo>
                    <a:pt x="6512" y="7217"/>
                    <a:pt x="6499" y="7262"/>
                    <a:pt x="6488" y="7308"/>
                  </a:cubicBezTo>
                  <a:lnTo>
                    <a:pt x="5746" y="7043"/>
                  </a:lnTo>
                  <a:lnTo>
                    <a:pt x="4498" y="6595"/>
                  </a:lnTo>
                  <a:cubicBezTo>
                    <a:pt x="4429" y="6569"/>
                    <a:pt x="4356" y="6558"/>
                    <a:pt x="4283" y="6558"/>
                  </a:cubicBezTo>
                  <a:lnTo>
                    <a:pt x="4282" y="6558"/>
                  </a:lnTo>
                  <a:cubicBezTo>
                    <a:pt x="4018" y="6558"/>
                    <a:pt x="3781" y="6720"/>
                    <a:pt x="3686" y="6966"/>
                  </a:cubicBezTo>
                  <a:lnTo>
                    <a:pt x="3202" y="8220"/>
                  </a:lnTo>
                  <a:lnTo>
                    <a:pt x="2925" y="8933"/>
                  </a:lnTo>
                  <a:lnTo>
                    <a:pt x="2916" y="8955"/>
                  </a:lnTo>
                  <a:lnTo>
                    <a:pt x="77" y="16284"/>
                  </a:lnTo>
                  <a:cubicBezTo>
                    <a:pt x="0" y="16479"/>
                    <a:pt x="26" y="16700"/>
                    <a:pt x="145" y="16875"/>
                  </a:cubicBezTo>
                  <a:cubicBezTo>
                    <a:pt x="269" y="17049"/>
                    <a:pt x="467" y="17153"/>
                    <a:pt x="676" y="17153"/>
                  </a:cubicBezTo>
                  <a:lnTo>
                    <a:pt x="7401" y="17153"/>
                  </a:lnTo>
                  <a:cubicBezTo>
                    <a:pt x="7671" y="17153"/>
                    <a:pt x="7910" y="16984"/>
                    <a:pt x="8001" y="16732"/>
                  </a:cubicBezTo>
                  <a:lnTo>
                    <a:pt x="9843" y="11636"/>
                  </a:lnTo>
                  <a:cubicBezTo>
                    <a:pt x="9848" y="11627"/>
                    <a:pt x="9851" y="11617"/>
                    <a:pt x="9855" y="11606"/>
                  </a:cubicBezTo>
                  <a:lnTo>
                    <a:pt x="10322" y="10313"/>
                  </a:lnTo>
                  <a:lnTo>
                    <a:pt x="10626" y="9473"/>
                  </a:lnTo>
                  <a:cubicBezTo>
                    <a:pt x="10670" y="9353"/>
                    <a:pt x="10676" y="9222"/>
                    <a:pt x="10644" y="9100"/>
                  </a:cubicBezTo>
                  <a:cubicBezTo>
                    <a:pt x="10593" y="8893"/>
                    <a:pt x="10441" y="8726"/>
                    <a:pt x="10241" y="8654"/>
                  </a:cubicBezTo>
                  <a:lnTo>
                    <a:pt x="8235" y="7935"/>
                  </a:lnTo>
                  <a:lnTo>
                    <a:pt x="7807" y="7782"/>
                  </a:lnTo>
                  <a:cubicBezTo>
                    <a:pt x="7931" y="7329"/>
                    <a:pt x="8040" y="6873"/>
                    <a:pt x="8135" y="6414"/>
                  </a:cubicBezTo>
                  <a:lnTo>
                    <a:pt x="8387" y="6848"/>
                  </a:lnTo>
                  <a:cubicBezTo>
                    <a:pt x="8503" y="7050"/>
                    <a:pt x="8716" y="7166"/>
                    <a:pt x="8939" y="7166"/>
                  </a:cubicBezTo>
                  <a:cubicBezTo>
                    <a:pt x="9002" y="7166"/>
                    <a:pt x="9066" y="7157"/>
                    <a:pt x="9129" y="7137"/>
                  </a:cubicBezTo>
                  <a:cubicBezTo>
                    <a:pt x="9414" y="7049"/>
                    <a:pt x="9598" y="6774"/>
                    <a:pt x="9576" y="6478"/>
                  </a:cubicBezTo>
                  <a:lnTo>
                    <a:pt x="9468" y="5112"/>
                  </a:lnTo>
                  <a:lnTo>
                    <a:pt x="10963" y="5224"/>
                  </a:lnTo>
                  <a:cubicBezTo>
                    <a:pt x="10979" y="5225"/>
                    <a:pt x="10996" y="5225"/>
                    <a:pt x="11012" y="5225"/>
                  </a:cubicBezTo>
                  <a:cubicBezTo>
                    <a:pt x="11291" y="5225"/>
                    <a:pt x="11541" y="5042"/>
                    <a:pt x="11621" y="4771"/>
                  </a:cubicBezTo>
                  <a:cubicBezTo>
                    <a:pt x="11708" y="4485"/>
                    <a:pt x="11584" y="4177"/>
                    <a:pt x="11320" y="4031"/>
                  </a:cubicBezTo>
                  <a:lnTo>
                    <a:pt x="10132" y="3368"/>
                  </a:lnTo>
                  <a:lnTo>
                    <a:pt x="11330" y="2140"/>
                  </a:lnTo>
                  <a:cubicBezTo>
                    <a:pt x="11536" y="1929"/>
                    <a:pt x="11570" y="1604"/>
                    <a:pt x="11414" y="1354"/>
                  </a:cubicBezTo>
                  <a:cubicBezTo>
                    <a:pt x="11294" y="1165"/>
                    <a:pt x="11087" y="1056"/>
                    <a:pt x="10872" y="1056"/>
                  </a:cubicBezTo>
                  <a:cubicBezTo>
                    <a:pt x="10804" y="1056"/>
                    <a:pt x="10734" y="1067"/>
                    <a:pt x="10667" y="1090"/>
                  </a:cubicBezTo>
                  <a:lnTo>
                    <a:pt x="8612" y="1793"/>
                  </a:lnTo>
                  <a:lnTo>
                    <a:pt x="7830" y="337"/>
                  </a:lnTo>
                  <a:cubicBezTo>
                    <a:pt x="7718" y="126"/>
                    <a:pt x="7498" y="0"/>
                    <a:pt x="7266"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9"/>
            <p:cNvSpPr/>
            <p:nvPr/>
          </p:nvSpPr>
          <p:spPr>
            <a:xfrm>
              <a:off x="4402548" y="1134439"/>
              <a:ext cx="359164" cy="357896"/>
            </a:xfrm>
            <a:custGeom>
              <a:avLst/>
              <a:gdLst/>
              <a:ahLst/>
              <a:cxnLst/>
              <a:rect l="l" t="t" r="r" b="b"/>
              <a:pathLst>
                <a:path w="9352" h="9319" extrusionOk="0">
                  <a:moveTo>
                    <a:pt x="3609" y="0"/>
                  </a:moveTo>
                  <a:lnTo>
                    <a:pt x="2849" y="1966"/>
                  </a:lnTo>
                  <a:lnTo>
                    <a:pt x="0" y="9318"/>
                  </a:lnTo>
                  <a:lnTo>
                    <a:pt x="6725" y="9318"/>
                  </a:lnTo>
                  <a:lnTo>
                    <a:pt x="8579" y="4192"/>
                  </a:lnTo>
                  <a:lnTo>
                    <a:pt x="9351" y="2060"/>
                  </a:lnTo>
                  <a:lnTo>
                    <a:pt x="6355" y="985"/>
                  </a:lnTo>
                  <a:lnTo>
                    <a:pt x="6243" y="945"/>
                  </a:lnTo>
                  <a:lnTo>
                    <a:pt x="36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9"/>
            <p:cNvSpPr/>
            <p:nvPr/>
          </p:nvSpPr>
          <p:spPr>
            <a:xfrm>
              <a:off x="4511887" y="1134477"/>
              <a:ext cx="249786" cy="161032"/>
            </a:xfrm>
            <a:custGeom>
              <a:avLst/>
              <a:gdLst/>
              <a:ahLst/>
              <a:cxnLst/>
              <a:rect l="l" t="t" r="r" b="b"/>
              <a:pathLst>
                <a:path w="6504" h="4193" extrusionOk="0">
                  <a:moveTo>
                    <a:pt x="763" y="1"/>
                  </a:moveTo>
                  <a:lnTo>
                    <a:pt x="1" y="1965"/>
                  </a:lnTo>
                  <a:cubicBezTo>
                    <a:pt x="1556" y="3364"/>
                    <a:pt x="3639" y="4179"/>
                    <a:pt x="5732" y="4192"/>
                  </a:cubicBezTo>
                  <a:lnTo>
                    <a:pt x="6503" y="2057"/>
                  </a:lnTo>
                  <a:lnTo>
                    <a:pt x="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9"/>
            <p:cNvSpPr/>
            <p:nvPr/>
          </p:nvSpPr>
          <p:spPr>
            <a:xfrm>
              <a:off x="4541190" y="1134477"/>
              <a:ext cx="220522" cy="89983"/>
            </a:xfrm>
            <a:custGeom>
              <a:avLst/>
              <a:gdLst/>
              <a:ahLst/>
              <a:cxnLst/>
              <a:rect l="l" t="t" r="r" b="b"/>
              <a:pathLst>
                <a:path w="5742" h="2343" extrusionOk="0">
                  <a:moveTo>
                    <a:pt x="0" y="1"/>
                  </a:moveTo>
                  <a:cubicBezTo>
                    <a:pt x="0" y="1"/>
                    <a:pt x="380" y="1272"/>
                    <a:pt x="2735" y="2004"/>
                  </a:cubicBezTo>
                  <a:cubicBezTo>
                    <a:pt x="3561" y="2260"/>
                    <a:pt x="4177" y="2343"/>
                    <a:pt x="4629" y="2343"/>
                  </a:cubicBezTo>
                  <a:cubicBezTo>
                    <a:pt x="5467" y="2343"/>
                    <a:pt x="5741" y="2057"/>
                    <a:pt x="5741" y="2057"/>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9"/>
            <p:cNvSpPr/>
            <p:nvPr/>
          </p:nvSpPr>
          <p:spPr>
            <a:xfrm>
              <a:off x="4467760" y="1297199"/>
              <a:ext cx="173898" cy="195097"/>
            </a:xfrm>
            <a:custGeom>
              <a:avLst/>
              <a:gdLst/>
              <a:ahLst/>
              <a:cxnLst/>
              <a:rect l="l" t="t" r="r" b="b"/>
              <a:pathLst>
                <a:path w="4528" h="5080" extrusionOk="0">
                  <a:moveTo>
                    <a:pt x="3239" y="1"/>
                  </a:moveTo>
                  <a:cubicBezTo>
                    <a:pt x="3231" y="1"/>
                    <a:pt x="3222" y="4"/>
                    <a:pt x="3215" y="8"/>
                  </a:cubicBezTo>
                  <a:lnTo>
                    <a:pt x="19" y="2555"/>
                  </a:lnTo>
                  <a:cubicBezTo>
                    <a:pt x="7" y="2564"/>
                    <a:pt x="1" y="2579"/>
                    <a:pt x="4" y="2593"/>
                  </a:cubicBezTo>
                  <a:lnTo>
                    <a:pt x="465" y="5078"/>
                  </a:lnTo>
                  <a:lnTo>
                    <a:pt x="545" y="5078"/>
                  </a:lnTo>
                  <a:lnTo>
                    <a:pt x="87" y="2603"/>
                  </a:lnTo>
                  <a:lnTo>
                    <a:pt x="3219" y="107"/>
                  </a:lnTo>
                  <a:lnTo>
                    <a:pt x="4438" y="4032"/>
                  </a:lnTo>
                  <a:lnTo>
                    <a:pt x="2877" y="5079"/>
                  </a:lnTo>
                  <a:lnTo>
                    <a:pt x="3023" y="5079"/>
                  </a:lnTo>
                  <a:lnTo>
                    <a:pt x="4509" y="4081"/>
                  </a:lnTo>
                  <a:cubicBezTo>
                    <a:pt x="4522" y="4072"/>
                    <a:pt x="4528" y="4053"/>
                    <a:pt x="4523" y="4036"/>
                  </a:cubicBezTo>
                  <a:lnTo>
                    <a:pt x="3277" y="29"/>
                  </a:lnTo>
                  <a:cubicBezTo>
                    <a:pt x="3272" y="18"/>
                    <a:pt x="3262" y="7"/>
                    <a:pt x="3251" y="3"/>
                  </a:cubicBezTo>
                  <a:cubicBezTo>
                    <a:pt x="3247" y="1"/>
                    <a:pt x="3243" y="1"/>
                    <a:pt x="3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9"/>
            <p:cNvSpPr/>
            <p:nvPr/>
          </p:nvSpPr>
          <p:spPr>
            <a:xfrm>
              <a:off x="4497140" y="1339330"/>
              <a:ext cx="115138" cy="153006"/>
            </a:xfrm>
            <a:custGeom>
              <a:avLst/>
              <a:gdLst/>
              <a:ahLst/>
              <a:cxnLst/>
              <a:rect l="l" t="t" r="r" b="b"/>
              <a:pathLst>
                <a:path w="2998" h="3984" extrusionOk="0">
                  <a:moveTo>
                    <a:pt x="2158" y="0"/>
                  </a:moveTo>
                  <a:lnTo>
                    <a:pt x="0" y="1719"/>
                  </a:lnTo>
                  <a:lnTo>
                    <a:pt x="419" y="3983"/>
                  </a:lnTo>
                  <a:lnTo>
                    <a:pt x="1095" y="3983"/>
                  </a:lnTo>
                  <a:lnTo>
                    <a:pt x="2997" y="2706"/>
                  </a:lnTo>
                  <a:lnTo>
                    <a:pt x="21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9"/>
            <p:cNvSpPr/>
            <p:nvPr/>
          </p:nvSpPr>
          <p:spPr>
            <a:xfrm>
              <a:off x="4634860" y="1004246"/>
              <a:ext cx="44051" cy="191641"/>
            </a:xfrm>
            <a:custGeom>
              <a:avLst/>
              <a:gdLst/>
              <a:ahLst/>
              <a:cxnLst/>
              <a:rect l="l" t="t" r="r" b="b"/>
              <a:pathLst>
                <a:path w="1147" h="4990" extrusionOk="0">
                  <a:moveTo>
                    <a:pt x="1088" y="1"/>
                  </a:moveTo>
                  <a:cubicBezTo>
                    <a:pt x="1053" y="1"/>
                    <a:pt x="1028" y="23"/>
                    <a:pt x="1026" y="55"/>
                  </a:cubicBezTo>
                  <a:cubicBezTo>
                    <a:pt x="875" y="1706"/>
                    <a:pt x="534" y="3340"/>
                    <a:pt x="10" y="4912"/>
                  </a:cubicBezTo>
                  <a:cubicBezTo>
                    <a:pt x="0" y="4942"/>
                    <a:pt x="17" y="4976"/>
                    <a:pt x="49" y="4986"/>
                  </a:cubicBezTo>
                  <a:cubicBezTo>
                    <a:pt x="54" y="4988"/>
                    <a:pt x="61" y="4990"/>
                    <a:pt x="67" y="4990"/>
                  </a:cubicBezTo>
                  <a:cubicBezTo>
                    <a:pt x="92" y="4990"/>
                    <a:pt x="115" y="4974"/>
                    <a:pt x="124" y="4950"/>
                  </a:cubicBezTo>
                  <a:cubicBezTo>
                    <a:pt x="651" y="3369"/>
                    <a:pt x="994" y="1726"/>
                    <a:pt x="1145" y="67"/>
                  </a:cubicBezTo>
                  <a:cubicBezTo>
                    <a:pt x="1147" y="34"/>
                    <a:pt x="1123" y="4"/>
                    <a:pt x="1090" y="1"/>
                  </a:cubicBezTo>
                  <a:cubicBezTo>
                    <a:pt x="1089" y="1"/>
                    <a:pt x="1088" y="1"/>
                    <a:pt x="10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9"/>
            <p:cNvSpPr/>
            <p:nvPr/>
          </p:nvSpPr>
          <p:spPr>
            <a:xfrm>
              <a:off x="4563657" y="882617"/>
              <a:ext cx="235922" cy="228126"/>
            </a:xfrm>
            <a:custGeom>
              <a:avLst/>
              <a:gdLst/>
              <a:ahLst/>
              <a:cxnLst/>
              <a:rect l="l" t="t" r="r" b="b"/>
              <a:pathLst>
                <a:path w="6143" h="5940" extrusionOk="0">
                  <a:moveTo>
                    <a:pt x="2399" y="0"/>
                  </a:moveTo>
                  <a:lnTo>
                    <a:pt x="2394" y="2151"/>
                  </a:lnTo>
                  <a:lnTo>
                    <a:pt x="188" y="2114"/>
                  </a:lnTo>
                  <a:lnTo>
                    <a:pt x="1696" y="3196"/>
                  </a:lnTo>
                  <a:lnTo>
                    <a:pt x="0" y="4450"/>
                  </a:lnTo>
                  <a:lnTo>
                    <a:pt x="2150" y="3905"/>
                  </a:lnTo>
                  <a:lnTo>
                    <a:pt x="1888" y="5939"/>
                  </a:lnTo>
                  <a:lnTo>
                    <a:pt x="2936" y="3935"/>
                  </a:lnTo>
                  <a:lnTo>
                    <a:pt x="4071" y="5890"/>
                  </a:lnTo>
                  <a:lnTo>
                    <a:pt x="3905" y="3781"/>
                  </a:lnTo>
                  <a:lnTo>
                    <a:pt x="6142" y="3949"/>
                  </a:lnTo>
                  <a:lnTo>
                    <a:pt x="4224" y="2878"/>
                  </a:lnTo>
                  <a:lnTo>
                    <a:pt x="6005" y="1055"/>
                  </a:lnTo>
                  <a:lnTo>
                    <a:pt x="6005" y="1055"/>
                  </a:lnTo>
                  <a:lnTo>
                    <a:pt x="3437" y="1935"/>
                  </a:lnTo>
                  <a:lnTo>
                    <a:pt x="23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39"/>
          <p:cNvGrpSpPr/>
          <p:nvPr/>
        </p:nvGrpSpPr>
        <p:grpSpPr>
          <a:xfrm rot="10800000" flipH="1">
            <a:off x="7718625" y="-57765"/>
            <a:ext cx="659802" cy="980953"/>
            <a:chOff x="2588027" y="641434"/>
            <a:chExt cx="479333" cy="712643"/>
          </a:xfrm>
        </p:grpSpPr>
        <p:sp>
          <p:nvSpPr>
            <p:cNvPr id="1893" name="Google Shape;1893;p39"/>
            <p:cNvSpPr/>
            <p:nvPr/>
          </p:nvSpPr>
          <p:spPr>
            <a:xfrm>
              <a:off x="2588027" y="641434"/>
              <a:ext cx="479333" cy="712643"/>
            </a:xfrm>
            <a:custGeom>
              <a:avLst/>
              <a:gdLst/>
              <a:ahLst/>
              <a:cxnLst/>
              <a:rect l="l" t="t" r="r" b="b"/>
              <a:pathLst>
                <a:path w="12481" h="18556" extrusionOk="0">
                  <a:moveTo>
                    <a:pt x="4643" y="0"/>
                  </a:moveTo>
                  <a:cubicBezTo>
                    <a:pt x="4413" y="0"/>
                    <a:pt x="4195" y="126"/>
                    <a:pt x="4081" y="337"/>
                  </a:cubicBezTo>
                  <a:lnTo>
                    <a:pt x="3244" y="1898"/>
                  </a:lnTo>
                  <a:lnTo>
                    <a:pt x="1046" y="1148"/>
                  </a:lnTo>
                  <a:cubicBezTo>
                    <a:pt x="979" y="1125"/>
                    <a:pt x="909" y="1114"/>
                    <a:pt x="840" y="1114"/>
                  </a:cubicBezTo>
                  <a:cubicBezTo>
                    <a:pt x="626" y="1114"/>
                    <a:pt x="420" y="1222"/>
                    <a:pt x="301" y="1412"/>
                  </a:cubicBezTo>
                  <a:cubicBezTo>
                    <a:pt x="143" y="1661"/>
                    <a:pt x="178" y="1988"/>
                    <a:pt x="385" y="2199"/>
                  </a:cubicBezTo>
                  <a:lnTo>
                    <a:pt x="1679" y="3525"/>
                  </a:lnTo>
                  <a:lnTo>
                    <a:pt x="386" y="4247"/>
                  </a:lnTo>
                  <a:cubicBezTo>
                    <a:pt x="125" y="4393"/>
                    <a:pt x="1" y="4700"/>
                    <a:pt x="86" y="4986"/>
                  </a:cubicBezTo>
                  <a:cubicBezTo>
                    <a:pt x="166" y="5257"/>
                    <a:pt x="417" y="5442"/>
                    <a:pt x="697" y="5442"/>
                  </a:cubicBezTo>
                  <a:cubicBezTo>
                    <a:pt x="712" y="5442"/>
                    <a:pt x="728" y="5442"/>
                    <a:pt x="745" y="5440"/>
                  </a:cubicBezTo>
                  <a:lnTo>
                    <a:pt x="2362" y="5320"/>
                  </a:lnTo>
                  <a:lnTo>
                    <a:pt x="2362" y="5320"/>
                  </a:lnTo>
                  <a:lnTo>
                    <a:pt x="2246" y="6800"/>
                  </a:lnTo>
                  <a:cubicBezTo>
                    <a:pt x="2221" y="7096"/>
                    <a:pt x="2407" y="7372"/>
                    <a:pt x="2691" y="7459"/>
                  </a:cubicBezTo>
                  <a:cubicBezTo>
                    <a:pt x="2755" y="7479"/>
                    <a:pt x="2819" y="7489"/>
                    <a:pt x="2883" y="7489"/>
                  </a:cubicBezTo>
                  <a:cubicBezTo>
                    <a:pt x="3106" y="7489"/>
                    <a:pt x="3318" y="7371"/>
                    <a:pt x="3433" y="7170"/>
                  </a:cubicBezTo>
                  <a:lnTo>
                    <a:pt x="3746" y="6631"/>
                  </a:lnTo>
                  <a:cubicBezTo>
                    <a:pt x="3853" y="7156"/>
                    <a:pt x="3977" y="7678"/>
                    <a:pt x="4118" y="8193"/>
                  </a:cubicBezTo>
                  <a:lnTo>
                    <a:pt x="1522" y="9123"/>
                  </a:lnTo>
                  <a:cubicBezTo>
                    <a:pt x="1362" y="9180"/>
                    <a:pt x="1231" y="9300"/>
                    <a:pt x="1159" y="9453"/>
                  </a:cubicBezTo>
                  <a:cubicBezTo>
                    <a:pt x="1124" y="9529"/>
                    <a:pt x="1103" y="9611"/>
                    <a:pt x="1100" y="9693"/>
                  </a:cubicBezTo>
                  <a:cubicBezTo>
                    <a:pt x="1095" y="9777"/>
                    <a:pt x="1108" y="9861"/>
                    <a:pt x="1136" y="9941"/>
                  </a:cubicBezTo>
                  <a:lnTo>
                    <a:pt x="1951" y="12192"/>
                  </a:lnTo>
                  <a:cubicBezTo>
                    <a:pt x="1953" y="12198"/>
                    <a:pt x="1954" y="12204"/>
                    <a:pt x="1957" y="12210"/>
                  </a:cubicBezTo>
                  <a:lnTo>
                    <a:pt x="4101" y="18134"/>
                  </a:lnTo>
                  <a:cubicBezTo>
                    <a:pt x="4192" y="18387"/>
                    <a:pt x="4433" y="18556"/>
                    <a:pt x="4702" y="18556"/>
                  </a:cubicBezTo>
                  <a:lnTo>
                    <a:pt x="11809" y="18556"/>
                  </a:lnTo>
                  <a:cubicBezTo>
                    <a:pt x="12020" y="18554"/>
                    <a:pt x="12217" y="18449"/>
                    <a:pt x="12335" y="18277"/>
                  </a:cubicBezTo>
                  <a:cubicBezTo>
                    <a:pt x="12454" y="18103"/>
                    <a:pt x="12480" y="17882"/>
                    <a:pt x="12404" y="17685"/>
                  </a:cubicBezTo>
                  <a:lnTo>
                    <a:pt x="9201" y="9421"/>
                  </a:lnTo>
                  <a:cubicBezTo>
                    <a:pt x="9197" y="9413"/>
                    <a:pt x="9195" y="9404"/>
                    <a:pt x="9190" y="9396"/>
                  </a:cubicBezTo>
                  <a:lnTo>
                    <a:pt x="8723" y="8190"/>
                  </a:lnTo>
                  <a:lnTo>
                    <a:pt x="8386" y="7322"/>
                  </a:lnTo>
                  <a:cubicBezTo>
                    <a:pt x="8309" y="7120"/>
                    <a:pt x="8133" y="6974"/>
                    <a:pt x="7927" y="6929"/>
                  </a:cubicBezTo>
                  <a:cubicBezTo>
                    <a:pt x="7883" y="6919"/>
                    <a:pt x="7838" y="6915"/>
                    <a:pt x="7792" y="6915"/>
                  </a:cubicBezTo>
                  <a:cubicBezTo>
                    <a:pt x="7765" y="6915"/>
                    <a:pt x="7738" y="6916"/>
                    <a:pt x="7711" y="6919"/>
                  </a:cubicBezTo>
                  <a:cubicBezTo>
                    <a:pt x="7665" y="6925"/>
                    <a:pt x="7619" y="6936"/>
                    <a:pt x="7574" y="6952"/>
                  </a:cubicBezTo>
                  <a:lnTo>
                    <a:pt x="5441" y="7717"/>
                  </a:lnTo>
                  <a:cubicBezTo>
                    <a:pt x="5423" y="7645"/>
                    <a:pt x="5405" y="7576"/>
                    <a:pt x="5386" y="7506"/>
                  </a:cubicBezTo>
                  <a:cubicBezTo>
                    <a:pt x="5675" y="7409"/>
                    <a:pt x="5856" y="7121"/>
                    <a:pt x="5817" y="6817"/>
                  </a:cubicBezTo>
                  <a:lnTo>
                    <a:pt x="5660" y="5603"/>
                  </a:lnTo>
                  <a:lnTo>
                    <a:pt x="7017" y="5947"/>
                  </a:lnTo>
                  <a:cubicBezTo>
                    <a:pt x="7069" y="5960"/>
                    <a:pt x="7122" y="5967"/>
                    <a:pt x="7174" y="5967"/>
                  </a:cubicBezTo>
                  <a:cubicBezTo>
                    <a:pt x="7415" y="5967"/>
                    <a:pt x="7642" y="5829"/>
                    <a:pt x="7750" y="5601"/>
                  </a:cubicBezTo>
                  <a:cubicBezTo>
                    <a:pt x="7880" y="5325"/>
                    <a:pt x="7796" y="4995"/>
                    <a:pt x="7551" y="4815"/>
                  </a:cubicBezTo>
                  <a:lnTo>
                    <a:pt x="6468" y="4015"/>
                  </a:lnTo>
                  <a:lnTo>
                    <a:pt x="7347" y="3385"/>
                  </a:lnTo>
                  <a:cubicBezTo>
                    <a:pt x="7574" y="3222"/>
                    <a:pt x="7669" y="2932"/>
                    <a:pt x="7581" y="2666"/>
                  </a:cubicBezTo>
                  <a:cubicBezTo>
                    <a:pt x="7494" y="2405"/>
                    <a:pt x="7250" y="2228"/>
                    <a:pt x="6975" y="2228"/>
                  </a:cubicBezTo>
                  <a:cubicBezTo>
                    <a:pt x="6972" y="2228"/>
                    <a:pt x="6968" y="2228"/>
                    <a:pt x="6965" y="2228"/>
                  </a:cubicBezTo>
                  <a:lnTo>
                    <a:pt x="5287" y="2257"/>
                  </a:lnTo>
                  <a:lnTo>
                    <a:pt x="5282" y="636"/>
                  </a:lnTo>
                  <a:cubicBezTo>
                    <a:pt x="5282" y="344"/>
                    <a:pt x="5083" y="90"/>
                    <a:pt x="4799" y="20"/>
                  </a:cubicBezTo>
                  <a:cubicBezTo>
                    <a:pt x="4747" y="7"/>
                    <a:pt x="4695" y="0"/>
                    <a:pt x="464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9"/>
            <p:cNvSpPr/>
            <p:nvPr/>
          </p:nvSpPr>
          <p:spPr>
            <a:xfrm>
              <a:off x="2654737" y="931469"/>
              <a:ext cx="386815" cy="398068"/>
            </a:xfrm>
            <a:custGeom>
              <a:avLst/>
              <a:gdLst/>
              <a:ahLst/>
              <a:cxnLst/>
              <a:rect l="l" t="t" r="r" b="b"/>
              <a:pathLst>
                <a:path w="10072" h="10365" extrusionOk="0">
                  <a:moveTo>
                    <a:pt x="6053" y="0"/>
                  </a:moveTo>
                  <a:lnTo>
                    <a:pt x="3282" y="994"/>
                  </a:lnTo>
                  <a:lnTo>
                    <a:pt x="3161" y="1038"/>
                  </a:lnTo>
                  <a:lnTo>
                    <a:pt x="0" y="2169"/>
                  </a:lnTo>
                  <a:lnTo>
                    <a:pt x="815" y="4421"/>
                  </a:lnTo>
                  <a:lnTo>
                    <a:pt x="2966" y="10364"/>
                  </a:lnTo>
                  <a:lnTo>
                    <a:pt x="10072" y="10364"/>
                  </a:lnTo>
                  <a:lnTo>
                    <a:pt x="6858" y="2073"/>
                  </a:lnTo>
                  <a:lnTo>
                    <a:pt x="605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9"/>
            <p:cNvSpPr/>
            <p:nvPr/>
          </p:nvSpPr>
          <p:spPr>
            <a:xfrm>
              <a:off x="2654737" y="931430"/>
              <a:ext cx="263420" cy="169789"/>
            </a:xfrm>
            <a:custGeom>
              <a:avLst/>
              <a:gdLst/>
              <a:ahLst/>
              <a:cxnLst/>
              <a:rect l="l" t="t" r="r" b="b"/>
              <a:pathLst>
                <a:path w="6859" h="4421" extrusionOk="0">
                  <a:moveTo>
                    <a:pt x="6056" y="0"/>
                  </a:moveTo>
                  <a:lnTo>
                    <a:pt x="0" y="2170"/>
                  </a:lnTo>
                  <a:lnTo>
                    <a:pt x="814" y="4421"/>
                  </a:lnTo>
                  <a:cubicBezTo>
                    <a:pt x="3022" y="4408"/>
                    <a:pt x="5219" y="3548"/>
                    <a:pt x="6859" y="2074"/>
                  </a:cubicBezTo>
                  <a:lnTo>
                    <a:pt x="60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9"/>
            <p:cNvSpPr/>
            <p:nvPr/>
          </p:nvSpPr>
          <p:spPr>
            <a:xfrm>
              <a:off x="2654737" y="931507"/>
              <a:ext cx="232504" cy="94899"/>
            </a:xfrm>
            <a:custGeom>
              <a:avLst/>
              <a:gdLst/>
              <a:ahLst/>
              <a:cxnLst/>
              <a:rect l="l" t="t" r="r" b="b"/>
              <a:pathLst>
                <a:path w="6054" h="2471" extrusionOk="0">
                  <a:moveTo>
                    <a:pt x="6053" y="0"/>
                  </a:moveTo>
                  <a:lnTo>
                    <a:pt x="0" y="2170"/>
                  </a:lnTo>
                  <a:cubicBezTo>
                    <a:pt x="0" y="2170"/>
                    <a:pt x="289" y="2471"/>
                    <a:pt x="1172" y="2471"/>
                  </a:cubicBezTo>
                  <a:cubicBezTo>
                    <a:pt x="1649" y="2471"/>
                    <a:pt x="2299" y="2383"/>
                    <a:pt x="3170" y="2114"/>
                  </a:cubicBezTo>
                  <a:cubicBezTo>
                    <a:pt x="5654" y="1342"/>
                    <a:pt x="6053" y="0"/>
                    <a:pt x="6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9"/>
            <p:cNvSpPr/>
            <p:nvPr/>
          </p:nvSpPr>
          <p:spPr>
            <a:xfrm>
              <a:off x="2781281" y="1103139"/>
              <a:ext cx="183384" cy="226436"/>
            </a:xfrm>
            <a:custGeom>
              <a:avLst/>
              <a:gdLst/>
              <a:ahLst/>
              <a:cxnLst/>
              <a:rect l="l" t="t" r="r" b="b"/>
              <a:pathLst>
                <a:path w="4775" h="5896" extrusionOk="0">
                  <a:moveTo>
                    <a:pt x="1361" y="0"/>
                  </a:moveTo>
                  <a:cubicBezTo>
                    <a:pt x="1357" y="0"/>
                    <a:pt x="1352" y="1"/>
                    <a:pt x="1347" y="2"/>
                  </a:cubicBezTo>
                  <a:cubicBezTo>
                    <a:pt x="1334" y="7"/>
                    <a:pt x="1323" y="17"/>
                    <a:pt x="1319" y="30"/>
                  </a:cubicBezTo>
                  <a:lnTo>
                    <a:pt x="5" y="4256"/>
                  </a:lnTo>
                  <a:cubicBezTo>
                    <a:pt x="1" y="4275"/>
                    <a:pt x="6" y="4293"/>
                    <a:pt x="23" y="4304"/>
                  </a:cubicBezTo>
                  <a:lnTo>
                    <a:pt x="2392" y="5894"/>
                  </a:lnTo>
                  <a:lnTo>
                    <a:pt x="2543" y="5894"/>
                  </a:lnTo>
                  <a:lnTo>
                    <a:pt x="97" y="4251"/>
                  </a:lnTo>
                  <a:lnTo>
                    <a:pt x="1382" y="114"/>
                  </a:lnTo>
                  <a:lnTo>
                    <a:pt x="4685" y="2745"/>
                  </a:lnTo>
                  <a:lnTo>
                    <a:pt x="4102" y="5895"/>
                  </a:lnTo>
                  <a:lnTo>
                    <a:pt x="4187" y="5895"/>
                  </a:lnTo>
                  <a:lnTo>
                    <a:pt x="4772" y="2736"/>
                  </a:lnTo>
                  <a:cubicBezTo>
                    <a:pt x="4774" y="2718"/>
                    <a:pt x="4769" y="2703"/>
                    <a:pt x="4757" y="2694"/>
                  </a:cubicBezTo>
                  <a:lnTo>
                    <a:pt x="1385" y="8"/>
                  </a:lnTo>
                  <a:cubicBezTo>
                    <a:pt x="1378" y="2"/>
                    <a:pt x="1370" y="0"/>
                    <a:pt x="1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9"/>
            <p:cNvSpPr/>
            <p:nvPr/>
          </p:nvSpPr>
          <p:spPr>
            <a:xfrm>
              <a:off x="2812274" y="1147497"/>
              <a:ext cx="121437" cy="177700"/>
            </a:xfrm>
            <a:custGeom>
              <a:avLst/>
              <a:gdLst/>
              <a:ahLst/>
              <a:cxnLst/>
              <a:rect l="l" t="t" r="r" b="b"/>
              <a:pathLst>
                <a:path w="3162" h="4627" extrusionOk="0">
                  <a:moveTo>
                    <a:pt x="887" y="1"/>
                  </a:moveTo>
                  <a:lnTo>
                    <a:pt x="0" y="2853"/>
                  </a:lnTo>
                  <a:lnTo>
                    <a:pt x="2641" y="4627"/>
                  </a:lnTo>
                  <a:lnTo>
                    <a:pt x="3162" y="1812"/>
                  </a:lnTo>
                  <a:lnTo>
                    <a:pt x="8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9"/>
            <p:cNvSpPr/>
            <p:nvPr/>
          </p:nvSpPr>
          <p:spPr>
            <a:xfrm>
              <a:off x="2742031" y="794209"/>
              <a:ext cx="46470" cy="202010"/>
            </a:xfrm>
            <a:custGeom>
              <a:avLst/>
              <a:gdLst/>
              <a:ahLst/>
              <a:cxnLst/>
              <a:rect l="l" t="t" r="r" b="b"/>
              <a:pathLst>
                <a:path w="1210" h="5260" extrusionOk="0">
                  <a:moveTo>
                    <a:pt x="66" y="0"/>
                  </a:moveTo>
                  <a:cubicBezTo>
                    <a:pt x="64" y="0"/>
                    <a:pt x="62" y="1"/>
                    <a:pt x="60" y="1"/>
                  </a:cubicBezTo>
                  <a:cubicBezTo>
                    <a:pt x="26" y="3"/>
                    <a:pt x="1" y="35"/>
                    <a:pt x="3" y="69"/>
                  </a:cubicBezTo>
                  <a:cubicBezTo>
                    <a:pt x="162" y="1818"/>
                    <a:pt x="524" y="3550"/>
                    <a:pt x="1079" y="5218"/>
                  </a:cubicBezTo>
                  <a:cubicBezTo>
                    <a:pt x="1089" y="5243"/>
                    <a:pt x="1112" y="5260"/>
                    <a:pt x="1140" y="5260"/>
                  </a:cubicBezTo>
                  <a:cubicBezTo>
                    <a:pt x="1146" y="5260"/>
                    <a:pt x="1153" y="5260"/>
                    <a:pt x="1159" y="5258"/>
                  </a:cubicBezTo>
                  <a:cubicBezTo>
                    <a:pt x="1192" y="5246"/>
                    <a:pt x="1210" y="5210"/>
                    <a:pt x="1199" y="5178"/>
                  </a:cubicBezTo>
                  <a:cubicBezTo>
                    <a:pt x="646" y="3520"/>
                    <a:pt x="285" y="1798"/>
                    <a:pt x="128" y="58"/>
                  </a:cubicBezTo>
                  <a:cubicBezTo>
                    <a:pt x="126" y="25"/>
                    <a:pt x="101"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9"/>
            <p:cNvSpPr/>
            <p:nvPr/>
          </p:nvSpPr>
          <p:spPr>
            <a:xfrm>
              <a:off x="2614872" y="665898"/>
              <a:ext cx="248672" cy="240531"/>
            </a:xfrm>
            <a:custGeom>
              <a:avLst/>
              <a:gdLst/>
              <a:ahLst/>
              <a:cxnLst/>
              <a:rect l="l" t="t" r="r" b="b"/>
              <a:pathLst>
                <a:path w="6475" h="6263" extrusionOk="0">
                  <a:moveTo>
                    <a:pt x="3947" y="1"/>
                  </a:moveTo>
                  <a:lnTo>
                    <a:pt x="2852" y="2039"/>
                  </a:lnTo>
                  <a:lnTo>
                    <a:pt x="143" y="1114"/>
                  </a:lnTo>
                  <a:lnTo>
                    <a:pt x="2023" y="3035"/>
                  </a:lnTo>
                  <a:lnTo>
                    <a:pt x="0" y="4164"/>
                  </a:lnTo>
                  <a:lnTo>
                    <a:pt x="0" y="4164"/>
                  </a:lnTo>
                  <a:lnTo>
                    <a:pt x="2360" y="3988"/>
                  </a:lnTo>
                  <a:lnTo>
                    <a:pt x="2184" y="6212"/>
                  </a:lnTo>
                  <a:lnTo>
                    <a:pt x="3380" y="4149"/>
                  </a:lnTo>
                  <a:lnTo>
                    <a:pt x="4486" y="6263"/>
                  </a:lnTo>
                  <a:lnTo>
                    <a:pt x="4208" y="4119"/>
                  </a:lnTo>
                  <a:lnTo>
                    <a:pt x="4208" y="4119"/>
                  </a:lnTo>
                  <a:lnTo>
                    <a:pt x="6474" y="4692"/>
                  </a:lnTo>
                  <a:lnTo>
                    <a:pt x="4687" y="3371"/>
                  </a:lnTo>
                  <a:lnTo>
                    <a:pt x="6278" y="2230"/>
                  </a:lnTo>
                  <a:lnTo>
                    <a:pt x="3953" y="2270"/>
                  </a:lnTo>
                  <a:lnTo>
                    <a:pt x="39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39"/>
          <p:cNvGrpSpPr/>
          <p:nvPr/>
        </p:nvGrpSpPr>
        <p:grpSpPr>
          <a:xfrm flipH="1">
            <a:off x="7053369" y="2496394"/>
            <a:ext cx="1336460" cy="2743131"/>
            <a:chOff x="3583331" y="2224181"/>
            <a:chExt cx="1216402" cy="2499436"/>
          </a:xfrm>
        </p:grpSpPr>
        <p:sp>
          <p:nvSpPr>
            <p:cNvPr id="1902" name="Google Shape;1902;p39"/>
            <p:cNvSpPr/>
            <p:nvPr/>
          </p:nvSpPr>
          <p:spPr>
            <a:xfrm>
              <a:off x="3583331" y="2224181"/>
              <a:ext cx="1216402" cy="2499436"/>
            </a:xfrm>
            <a:custGeom>
              <a:avLst/>
              <a:gdLst/>
              <a:ahLst/>
              <a:cxnLst/>
              <a:rect l="l" t="t" r="r" b="b"/>
              <a:pathLst>
                <a:path w="31673" h="65081" extrusionOk="0">
                  <a:moveTo>
                    <a:pt x="26534" y="33176"/>
                  </a:moveTo>
                  <a:cubicBezTo>
                    <a:pt x="26552" y="33203"/>
                    <a:pt x="26572" y="33230"/>
                    <a:pt x="26592" y="33259"/>
                  </a:cubicBezTo>
                  <a:lnTo>
                    <a:pt x="26551" y="33289"/>
                  </a:lnTo>
                  <a:cubicBezTo>
                    <a:pt x="26545" y="33252"/>
                    <a:pt x="26539" y="33213"/>
                    <a:pt x="26534" y="33176"/>
                  </a:cubicBezTo>
                  <a:close/>
                  <a:moveTo>
                    <a:pt x="23255" y="49665"/>
                  </a:moveTo>
                  <a:cubicBezTo>
                    <a:pt x="23273" y="49692"/>
                    <a:pt x="23294" y="49719"/>
                    <a:pt x="23313" y="49747"/>
                  </a:cubicBezTo>
                  <a:lnTo>
                    <a:pt x="23272" y="49778"/>
                  </a:lnTo>
                  <a:cubicBezTo>
                    <a:pt x="23267" y="49741"/>
                    <a:pt x="23261" y="49702"/>
                    <a:pt x="23255" y="49665"/>
                  </a:cubicBezTo>
                  <a:close/>
                  <a:moveTo>
                    <a:pt x="1560" y="0"/>
                  </a:moveTo>
                  <a:cubicBezTo>
                    <a:pt x="1281" y="0"/>
                    <a:pt x="1021" y="125"/>
                    <a:pt x="846" y="344"/>
                  </a:cubicBezTo>
                  <a:cubicBezTo>
                    <a:pt x="674" y="561"/>
                    <a:pt x="609" y="842"/>
                    <a:pt x="672" y="1114"/>
                  </a:cubicBezTo>
                  <a:cubicBezTo>
                    <a:pt x="672" y="1117"/>
                    <a:pt x="674" y="1120"/>
                    <a:pt x="674" y="1122"/>
                  </a:cubicBezTo>
                  <a:cubicBezTo>
                    <a:pt x="792" y="1611"/>
                    <a:pt x="885" y="2496"/>
                    <a:pt x="898" y="2691"/>
                  </a:cubicBezTo>
                  <a:lnTo>
                    <a:pt x="898" y="2699"/>
                  </a:lnTo>
                  <a:cubicBezTo>
                    <a:pt x="990" y="3782"/>
                    <a:pt x="879" y="4895"/>
                    <a:pt x="756" y="5843"/>
                  </a:cubicBezTo>
                  <a:cubicBezTo>
                    <a:pt x="653" y="6631"/>
                    <a:pt x="514" y="7439"/>
                    <a:pt x="378" y="8217"/>
                  </a:cubicBezTo>
                  <a:lnTo>
                    <a:pt x="302" y="8659"/>
                  </a:lnTo>
                  <a:cubicBezTo>
                    <a:pt x="143" y="9583"/>
                    <a:pt x="51" y="10537"/>
                    <a:pt x="31" y="11498"/>
                  </a:cubicBezTo>
                  <a:lnTo>
                    <a:pt x="31" y="11512"/>
                  </a:lnTo>
                  <a:lnTo>
                    <a:pt x="31" y="11665"/>
                  </a:lnTo>
                  <a:cubicBezTo>
                    <a:pt x="0" y="14264"/>
                    <a:pt x="478" y="16750"/>
                    <a:pt x="1416" y="18856"/>
                  </a:cubicBezTo>
                  <a:cubicBezTo>
                    <a:pt x="1444" y="18927"/>
                    <a:pt x="1476" y="18990"/>
                    <a:pt x="1500" y="19040"/>
                  </a:cubicBezTo>
                  <a:cubicBezTo>
                    <a:pt x="1792" y="19671"/>
                    <a:pt x="2124" y="20261"/>
                    <a:pt x="2487" y="20794"/>
                  </a:cubicBezTo>
                  <a:cubicBezTo>
                    <a:pt x="2509" y="20830"/>
                    <a:pt x="2532" y="20862"/>
                    <a:pt x="2554" y="20895"/>
                  </a:cubicBezTo>
                  <a:cubicBezTo>
                    <a:pt x="2573" y="20923"/>
                    <a:pt x="2590" y="20951"/>
                    <a:pt x="2607" y="20975"/>
                  </a:cubicBezTo>
                  <a:cubicBezTo>
                    <a:pt x="2613" y="20985"/>
                    <a:pt x="2618" y="20995"/>
                    <a:pt x="2626" y="21003"/>
                  </a:cubicBezTo>
                  <a:cubicBezTo>
                    <a:pt x="3495" y="22227"/>
                    <a:pt x="4556" y="23216"/>
                    <a:pt x="5781" y="23945"/>
                  </a:cubicBezTo>
                  <a:cubicBezTo>
                    <a:pt x="5797" y="23956"/>
                    <a:pt x="5810" y="23964"/>
                    <a:pt x="5827" y="23973"/>
                  </a:cubicBezTo>
                  <a:cubicBezTo>
                    <a:pt x="5829" y="23974"/>
                    <a:pt x="5832" y="23975"/>
                    <a:pt x="5833" y="23975"/>
                  </a:cubicBezTo>
                  <a:cubicBezTo>
                    <a:pt x="5863" y="23993"/>
                    <a:pt x="5902" y="24016"/>
                    <a:pt x="5950" y="24041"/>
                  </a:cubicBezTo>
                  <a:cubicBezTo>
                    <a:pt x="6769" y="24509"/>
                    <a:pt x="7664" y="24887"/>
                    <a:pt x="8686" y="25193"/>
                  </a:cubicBezTo>
                  <a:cubicBezTo>
                    <a:pt x="8764" y="25218"/>
                    <a:pt x="8840" y="25241"/>
                    <a:pt x="8911" y="25261"/>
                  </a:cubicBezTo>
                  <a:cubicBezTo>
                    <a:pt x="9961" y="25564"/>
                    <a:pt x="11125" y="25794"/>
                    <a:pt x="12571" y="25983"/>
                  </a:cubicBezTo>
                  <a:cubicBezTo>
                    <a:pt x="12634" y="25993"/>
                    <a:pt x="12692" y="26000"/>
                    <a:pt x="12743" y="26005"/>
                  </a:cubicBezTo>
                  <a:cubicBezTo>
                    <a:pt x="12883" y="26024"/>
                    <a:pt x="13024" y="26041"/>
                    <a:pt x="13160" y="26057"/>
                  </a:cubicBezTo>
                  <a:lnTo>
                    <a:pt x="13206" y="26062"/>
                  </a:lnTo>
                  <a:cubicBezTo>
                    <a:pt x="14008" y="26154"/>
                    <a:pt x="14788" y="26202"/>
                    <a:pt x="15522" y="26202"/>
                  </a:cubicBezTo>
                  <a:cubicBezTo>
                    <a:pt x="18322" y="26202"/>
                    <a:pt x="20631" y="25529"/>
                    <a:pt x="22393" y="24202"/>
                  </a:cubicBezTo>
                  <a:lnTo>
                    <a:pt x="25089" y="25482"/>
                  </a:lnTo>
                  <a:lnTo>
                    <a:pt x="24373" y="28984"/>
                  </a:lnTo>
                  <a:cubicBezTo>
                    <a:pt x="24155" y="29186"/>
                    <a:pt x="24024" y="29472"/>
                    <a:pt x="24024" y="29776"/>
                  </a:cubicBezTo>
                  <a:cubicBezTo>
                    <a:pt x="24024" y="29816"/>
                    <a:pt x="24028" y="29856"/>
                    <a:pt x="24032" y="29895"/>
                  </a:cubicBezTo>
                  <a:cubicBezTo>
                    <a:pt x="23376" y="30582"/>
                    <a:pt x="22595" y="31165"/>
                    <a:pt x="21749" y="31603"/>
                  </a:cubicBezTo>
                  <a:lnTo>
                    <a:pt x="21374" y="31299"/>
                  </a:lnTo>
                  <a:cubicBezTo>
                    <a:pt x="21361" y="31287"/>
                    <a:pt x="21346" y="31276"/>
                    <a:pt x="21330" y="31267"/>
                  </a:cubicBezTo>
                  <a:cubicBezTo>
                    <a:pt x="21223" y="31193"/>
                    <a:pt x="21098" y="31156"/>
                    <a:pt x="20973" y="31156"/>
                  </a:cubicBezTo>
                  <a:cubicBezTo>
                    <a:pt x="20824" y="31156"/>
                    <a:pt x="20675" y="31209"/>
                    <a:pt x="20555" y="31312"/>
                  </a:cubicBezTo>
                  <a:lnTo>
                    <a:pt x="19507" y="32217"/>
                  </a:lnTo>
                  <a:lnTo>
                    <a:pt x="17822" y="33674"/>
                  </a:lnTo>
                  <a:lnTo>
                    <a:pt x="17076" y="34318"/>
                  </a:lnTo>
                  <a:cubicBezTo>
                    <a:pt x="16813" y="34546"/>
                    <a:pt x="16781" y="34943"/>
                    <a:pt x="17005" y="35210"/>
                  </a:cubicBezTo>
                  <a:lnTo>
                    <a:pt x="18621" y="37144"/>
                  </a:lnTo>
                  <a:cubicBezTo>
                    <a:pt x="18737" y="37283"/>
                    <a:pt x="18908" y="37367"/>
                    <a:pt x="19090" y="37372"/>
                  </a:cubicBezTo>
                  <a:cubicBezTo>
                    <a:pt x="19096" y="37372"/>
                    <a:pt x="19103" y="37373"/>
                    <a:pt x="19110" y="37373"/>
                  </a:cubicBezTo>
                  <a:cubicBezTo>
                    <a:pt x="19284" y="37373"/>
                    <a:pt x="19452" y="37301"/>
                    <a:pt x="19574" y="37174"/>
                  </a:cubicBezTo>
                  <a:lnTo>
                    <a:pt x="20048" y="36673"/>
                  </a:lnTo>
                  <a:lnTo>
                    <a:pt x="21441" y="35206"/>
                  </a:lnTo>
                  <a:lnTo>
                    <a:pt x="20678" y="37053"/>
                  </a:lnTo>
                  <a:lnTo>
                    <a:pt x="20302" y="37962"/>
                  </a:lnTo>
                  <a:cubicBezTo>
                    <a:pt x="20170" y="38284"/>
                    <a:pt x="20319" y="38653"/>
                    <a:pt x="20638" y="38791"/>
                  </a:cubicBezTo>
                  <a:lnTo>
                    <a:pt x="22230" y="39480"/>
                  </a:lnTo>
                  <a:lnTo>
                    <a:pt x="20981" y="45592"/>
                  </a:lnTo>
                  <a:cubicBezTo>
                    <a:pt x="20830" y="45782"/>
                    <a:pt x="20746" y="46018"/>
                    <a:pt x="20746" y="46264"/>
                  </a:cubicBezTo>
                  <a:cubicBezTo>
                    <a:pt x="20746" y="46303"/>
                    <a:pt x="20749" y="46343"/>
                    <a:pt x="20754" y="46383"/>
                  </a:cubicBezTo>
                  <a:cubicBezTo>
                    <a:pt x="20097" y="47069"/>
                    <a:pt x="19317" y="47651"/>
                    <a:pt x="18470" y="48090"/>
                  </a:cubicBezTo>
                  <a:lnTo>
                    <a:pt x="18097" y="47786"/>
                  </a:lnTo>
                  <a:cubicBezTo>
                    <a:pt x="17980" y="47690"/>
                    <a:pt x="17837" y="47642"/>
                    <a:pt x="17693" y="47642"/>
                  </a:cubicBezTo>
                  <a:cubicBezTo>
                    <a:pt x="17545" y="47642"/>
                    <a:pt x="17397" y="47694"/>
                    <a:pt x="17277" y="47797"/>
                  </a:cubicBezTo>
                  <a:lnTo>
                    <a:pt x="16229" y="48704"/>
                  </a:lnTo>
                  <a:lnTo>
                    <a:pt x="14543" y="50160"/>
                  </a:lnTo>
                  <a:lnTo>
                    <a:pt x="13798" y="50804"/>
                  </a:lnTo>
                  <a:cubicBezTo>
                    <a:pt x="13535" y="51032"/>
                    <a:pt x="13503" y="51429"/>
                    <a:pt x="13726" y="51695"/>
                  </a:cubicBezTo>
                  <a:lnTo>
                    <a:pt x="15343" y="53629"/>
                  </a:lnTo>
                  <a:cubicBezTo>
                    <a:pt x="15459" y="53770"/>
                    <a:pt x="15630" y="53852"/>
                    <a:pt x="15811" y="53859"/>
                  </a:cubicBezTo>
                  <a:cubicBezTo>
                    <a:pt x="15818" y="53859"/>
                    <a:pt x="15825" y="53859"/>
                    <a:pt x="15831" y="53859"/>
                  </a:cubicBezTo>
                  <a:cubicBezTo>
                    <a:pt x="16008" y="53859"/>
                    <a:pt x="16173" y="53787"/>
                    <a:pt x="16296" y="53660"/>
                  </a:cubicBezTo>
                  <a:lnTo>
                    <a:pt x="16770" y="53159"/>
                  </a:lnTo>
                  <a:lnTo>
                    <a:pt x="18163" y="51692"/>
                  </a:lnTo>
                  <a:lnTo>
                    <a:pt x="17400" y="53539"/>
                  </a:lnTo>
                  <a:lnTo>
                    <a:pt x="17024" y="54448"/>
                  </a:lnTo>
                  <a:cubicBezTo>
                    <a:pt x="16891" y="54769"/>
                    <a:pt x="17041" y="55138"/>
                    <a:pt x="17360" y="55278"/>
                  </a:cubicBezTo>
                  <a:lnTo>
                    <a:pt x="18869" y="55930"/>
                  </a:lnTo>
                  <a:lnTo>
                    <a:pt x="17156" y="64314"/>
                  </a:lnTo>
                  <a:cubicBezTo>
                    <a:pt x="17118" y="64502"/>
                    <a:pt x="17166" y="64698"/>
                    <a:pt x="17286" y="64846"/>
                  </a:cubicBezTo>
                  <a:cubicBezTo>
                    <a:pt x="17407" y="64995"/>
                    <a:pt x="17589" y="65080"/>
                    <a:pt x="17782" y="65080"/>
                  </a:cubicBezTo>
                  <a:lnTo>
                    <a:pt x="18375" y="65080"/>
                  </a:lnTo>
                  <a:cubicBezTo>
                    <a:pt x="18679" y="65080"/>
                    <a:pt x="18940" y="64868"/>
                    <a:pt x="19001" y="64570"/>
                  </a:cubicBezTo>
                  <a:lnTo>
                    <a:pt x="21289" y="53376"/>
                  </a:lnTo>
                  <a:lnTo>
                    <a:pt x="21317" y="53286"/>
                  </a:lnTo>
                  <a:lnTo>
                    <a:pt x="21413" y="53856"/>
                  </a:lnTo>
                  <a:lnTo>
                    <a:pt x="21782" y="56054"/>
                  </a:lnTo>
                  <a:lnTo>
                    <a:pt x="21945" y="57024"/>
                  </a:lnTo>
                  <a:cubicBezTo>
                    <a:pt x="21997" y="57336"/>
                    <a:pt x="22266" y="57554"/>
                    <a:pt x="22572" y="57554"/>
                  </a:cubicBezTo>
                  <a:cubicBezTo>
                    <a:pt x="22604" y="57554"/>
                    <a:pt x="22637" y="57552"/>
                    <a:pt x="22669" y="57548"/>
                  </a:cubicBezTo>
                  <a:lnTo>
                    <a:pt x="25162" y="57171"/>
                  </a:lnTo>
                  <a:cubicBezTo>
                    <a:pt x="25343" y="57144"/>
                    <a:pt x="25503" y="57041"/>
                    <a:pt x="25601" y="56889"/>
                  </a:cubicBezTo>
                  <a:cubicBezTo>
                    <a:pt x="25701" y="56735"/>
                    <a:pt x="25731" y="56548"/>
                    <a:pt x="25683" y="56372"/>
                  </a:cubicBezTo>
                  <a:lnTo>
                    <a:pt x="25371" y="55223"/>
                  </a:lnTo>
                  <a:lnTo>
                    <a:pt x="25371" y="55223"/>
                  </a:lnTo>
                  <a:cubicBezTo>
                    <a:pt x="25405" y="55229"/>
                    <a:pt x="25439" y="55231"/>
                    <a:pt x="25473" y="55231"/>
                  </a:cubicBezTo>
                  <a:cubicBezTo>
                    <a:pt x="25567" y="55231"/>
                    <a:pt x="25663" y="55210"/>
                    <a:pt x="25753" y="55165"/>
                  </a:cubicBezTo>
                  <a:lnTo>
                    <a:pt x="28012" y="54047"/>
                  </a:lnTo>
                  <a:cubicBezTo>
                    <a:pt x="28175" y="53966"/>
                    <a:pt x="28295" y="53820"/>
                    <a:pt x="28344" y="53644"/>
                  </a:cubicBezTo>
                  <a:cubicBezTo>
                    <a:pt x="28392" y="53468"/>
                    <a:pt x="28362" y="53281"/>
                    <a:pt x="28265" y="53128"/>
                  </a:cubicBezTo>
                  <a:lnTo>
                    <a:pt x="27889" y="52549"/>
                  </a:lnTo>
                  <a:lnTo>
                    <a:pt x="26285" y="50075"/>
                  </a:lnTo>
                  <a:lnTo>
                    <a:pt x="25539" y="48924"/>
                  </a:lnTo>
                  <a:cubicBezTo>
                    <a:pt x="25479" y="48824"/>
                    <a:pt x="25389" y="48740"/>
                    <a:pt x="25280" y="48687"/>
                  </a:cubicBezTo>
                  <a:cubicBezTo>
                    <a:pt x="25190" y="48642"/>
                    <a:pt x="25093" y="48620"/>
                    <a:pt x="24996" y="48620"/>
                  </a:cubicBezTo>
                  <a:cubicBezTo>
                    <a:pt x="24859" y="48620"/>
                    <a:pt x="24722" y="48665"/>
                    <a:pt x="24609" y="48751"/>
                  </a:cubicBezTo>
                  <a:lnTo>
                    <a:pt x="24403" y="48909"/>
                  </a:lnTo>
                  <a:cubicBezTo>
                    <a:pt x="23745" y="47971"/>
                    <a:pt x="23473" y="47485"/>
                    <a:pt x="22899" y="46351"/>
                  </a:cubicBezTo>
                  <a:cubicBezTo>
                    <a:pt x="22901" y="46322"/>
                    <a:pt x="22904" y="46290"/>
                    <a:pt x="22904" y="46259"/>
                  </a:cubicBezTo>
                  <a:cubicBezTo>
                    <a:pt x="22904" y="46120"/>
                    <a:pt x="22876" y="45986"/>
                    <a:pt x="22827" y="45859"/>
                  </a:cubicBezTo>
                  <a:lnTo>
                    <a:pt x="24635" y="37022"/>
                  </a:lnTo>
                  <a:lnTo>
                    <a:pt x="25061" y="39565"/>
                  </a:lnTo>
                  <a:lnTo>
                    <a:pt x="25225" y="40535"/>
                  </a:lnTo>
                  <a:cubicBezTo>
                    <a:pt x="25277" y="40847"/>
                    <a:pt x="25547" y="41066"/>
                    <a:pt x="25853" y="41066"/>
                  </a:cubicBezTo>
                  <a:cubicBezTo>
                    <a:pt x="25884" y="41066"/>
                    <a:pt x="25917" y="41064"/>
                    <a:pt x="25950" y="41059"/>
                  </a:cubicBezTo>
                  <a:lnTo>
                    <a:pt x="28442" y="40682"/>
                  </a:lnTo>
                  <a:cubicBezTo>
                    <a:pt x="28622" y="40655"/>
                    <a:pt x="28782" y="40552"/>
                    <a:pt x="28882" y="40400"/>
                  </a:cubicBezTo>
                  <a:cubicBezTo>
                    <a:pt x="28981" y="40247"/>
                    <a:pt x="29010" y="40060"/>
                    <a:pt x="28963" y="39884"/>
                  </a:cubicBezTo>
                  <a:lnTo>
                    <a:pt x="28651" y="38735"/>
                  </a:lnTo>
                  <a:lnTo>
                    <a:pt x="28651" y="38735"/>
                  </a:lnTo>
                  <a:cubicBezTo>
                    <a:pt x="28684" y="38740"/>
                    <a:pt x="28718" y="38743"/>
                    <a:pt x="28752" y="38743"/>
                  </a:cubicBezTo>
                  <a:cubicBezTo>
                    <a:pt x="28847" y="38743"/>
                    <a:pt x="28943" y="38722"/>
                    <a:pt x="29033" y="38677"/>
                  </a:cubicBezTo>
                  <a:lnTo>
                    <a:pt x="31293" y="37558"/>
                  </a:lnTo>
                  <a:cubicBezTo>
                    <a:pt x="31455" y="37478"/>
                    <a:pt x="31576" y="37331"/>
                    <a:pt x="31624" y="37156"/>
                  </a:cubicBezTo>
                  <a:cubicBezTo>
                    <a:pt x="31673" y="36980"/>
                    <a:pt x="31642" y="36793"/>
                    <a:pt x="31544" y="36639"/>
                  </a:cubicBezTo>
                  <a:lnTo>
                    <a:pt x="31168" y="36067"/>
                  </a:lnTo>
                  <a:lnTo>
                    <a:pt x="29564" y="33592"/>
                  </a:lnTo>
                  <a:lnTo>
                    <a:pt x="28818" y="32441"/>
                  </a:lnTo>
                  <a:cubicBezTo>
                    <a:pt x="28757" y="32341"/>
                    <a:pt x="28668" y="32257"/>
                    <a:pt x="28559" y="32204"/>
                  </a:cubicBezTo>
                  <a:cubicBezTo>
                    <a:pt x="28469" y="32159"/>
                    <a:pt x="28372" y="32138"/>
                    <a:pt x="28275" y="32138"/>
                  </a:cubicBezTo>
                  <a:cubicBezTo>
                    <a:pt x="28138" y="32138"/>
                    <a:pt x="28001" y="32182"/>
                    <a:pt x="27887" y="32269"/>
                  </a:cubicBezTo>
                  <a:lnTo>
                    <a:pt x="27682" y="32426"/>
                  </a:lnTo>
                  <a:cubicBezTo>
                    <a:pt x="27024" y="31488"/>
                    <a:pt x="26752" y="31003"/>
                    <a:pt x="26178" y="29868"/>
                  </a:cubicBezTo>
                  <a:cubicBezTo>
                    <a:pt x="26180" y="29839"/>
                    <a:pt x="26182" y="29807"/>
                    <a:pt x="26182" y="29776"/>
                  </a:cubicBezTo>
                  <a:cubicBezTo>
                    <a:pt x="26182" y="29702"/>
                    <a:pt x="26174" y="29631"/>
                    <a:pt x="26161" y="29561"/>
                  </a:cubicBezTo>
                  <a:lnTo>
                    <a:pt x="28554" y="17856"/>
                  </a:lnTo>
                  <a:cubicBezTo>
                    <a:pt x="28610" y="17588"/>
                    <a:pt x="28487" y="17316"/>
                    <a:pt x="28251" y="17178"/>
                  </a:cubicBezTo>
                  <a:cubicBezTo>
                    <a:pt x="27981" y="17020"/>
                    <a:pt x="27708" y="16939"/>
                    <a:pt x="27438" y="16939"/>
                  </a:cubicBezTo>
                  <a:cubicBezTo>
                    <a:pt x="27391" y="16939"/>
                    <a:pt x="27345" y="16942"/>
                    <a:pt x="27298" y="16946"/>
                  </a:cubicBezTo>
                  <a:cubicBezTo>
                    <a:pt x="27022" y="16976"/>
                    <a:pt x="26796" y="17180"/>
                    <a:pt x="26740" y="17452"/>
                  </a:cubicBezTo>
                  <a:lnTo>
                    <a:pt x="26393" y="19137"/>
                  </a:lnTo>
                  <a:lnTo>
                    <a:pt x="24853" y="18859"/>
                  </a:lnTo>
                  <a:cubicBezTo>
                    <a:pt x="24804" y="18610"/>
                    <a:pt x="24710" y="18327"/>
                    <a:pt x="24596" y="18000"/>
                  </a:cubicBezTo>
                  <a:cubicBezTo>
                    <a:pt x="24567" y="17915"/>
                    <a:pt x="24537" y="17826"/>
                    <a:pt x="24526" y="17787"/>
                  </a:cubicBezTo>
                  <a:cubicBezTo>
                    <a:pt x="24408" y="17359"/>
                    <a:pt x="24260" y="16903"/>
                    <a:pt x="24078" y="16396"/>
                  </a:cubicBezTo>
                  <a:lnTo>
                    <a:pt x="24078" y="16395"/>
                  </a:lnTo>
                  <a:cubicBezTo>
                    <a:pt x="23794" y="15619"/>
                    <a:pt x="23403" y="14893"/>
                    <a:pt x="22991" y="14152"/>
                  </a:cubicBezTo>
                  <a:cubicBezTo>
                    <a:pt x="22038" y="12449"/>
                    <a:pt x="21032" y="11069"/>
                    <a:pt x="19914" y="9937"/>
                  </a:cubicBezTo>
                  <a:cubicBezTo>
                    <a:pt x="19971" y="9656"/>
                    <a:pt x="20005" y="9367"/>
                    <a:pt x="20014" y="9070"/>
                  </a:cubicBezTo>
                  <a:cubicBezTo>
                    <a:pt x="20036" y="8469"/>
                    <a:pt x="19954" y="7883"/>
                    <a:pt x="19779" y="7374"/>
                  </a:cubicBezTo>
                  <a:cubicBezTo>
                    <a:pt x="19571" y="6767"/>
                    <a:pt x="19241" y="6286"/>
                    <a:pt x="18798" y="5945"/>
                  </a:cubicBezTo>
                  <a:cubicBezTo>
                    <a:pt x="18407" y="5639"/>
                    <a:pt x="17952" y="5472"/>
                    <a:pt x="17516" y="5472"/>
                  </a:cubicBezTo>
                  <a:cubicBezTo>
                    <a:pt x="17490" y="5472"/>
                    <a:pt x="17466" y="5472"/>
                    <a:pt x="17443" y="5473"/>
                  </a:cubicBezTo>
                  <a:cubicBezTo>
                    <a:pt x="17092" y="5487"/>
                    <a:pt x="16747" y="5602"/>
                    <a:pt x="16362" y="5832"/>
                  </a:cubicBezTo>
                  <a:cubicBezTo>
                    <a:pt x="16252" y="5898"/>
                    <a:pt x="16146" y="5970"/>
                    <a:pt x="16045" y="6043"/>
                  </a:cubicBezTo>
                  <a:cubicBezTo>
                    <a:pt x="16006" y="5926"/>
                    <a:pt x="15960" y="5814"/>
                    <a:pt x="15906" y="5706"/>
                  </a:cubicBezTo>
                  <a:cubicBezTo>
                    <a:pt x="15748" y="5388"/>
                    <a:pt x="15521" y="5102"/>
                    <a:pt x="15249" y="4878"/>
                  </a:cubicBezTo>
                  <a:cubicBezTo>
                    <a:pt x="14951" y="4637"/>
                    <a:pt x="14605" y="4478"/>
                    <a:pt x="14249" y="4419"/>
                  </a:cubicBezTo>
                  <a:cubicBezTo>
                    <a:pt x="14143" y="4402"/>
                    <a:pt x="14034" y="4393"/>
                    <a:pt x="13925" y="4393"/>
                  </a:cubicBezTo>
                  <a:cubicBezTo>
                    <a:pt x="13277" y="4393"/>
                    <a:pt x="12606" y="4702"/>
                    <a:pt x="12086" y="5245"/>
                  </a:cubicBezTo>
                  <a:lnTo>
                    <a:pt x="12083" y="5247"/>
                  </a:lnTo>
                  <a:cubicBezTo>
                    <a:pt x="11891" y="5449"/>
                    <a:pt x="11720" y="5677"/>
                    <a:pt x="11554" y="5948"/>
                  </a:cubicBezTo>
                  <a:cubicBezTo>
                    <a:pt x="11299" y="5655"/>
                    <a:pt x="11016" y="5450"/>
                    <a:pt x="10700" y="5323"/>
                  </a:cubicBezTo>
                  <a:cubicBezTo>
                    <a:pt x="10467" y="5228"/>
                    <a:pt x="10220" y="5179"/>
                    <a:pt x="9962" y="5179"/>
                  </a:cubicBezTo>
                  <a:cubicBezTo>
                    <a:pt x="9172" y="5179"/>
                    <a:pt x="8352" y="5646"/>
                    <a:pt x="7874" y="6369"/>
                  </a:cubicBezTo>
                  <a:cubicBezTo>
                    <a:pt x="7873" y="6370"/>
                    <a:pt x="7873" y="6371"/>
                    <a:pt x="7872" y="6373"/>
                  </a:cubicBezTo>
                  <a:cubicBezTo>
                    <a:pt x="7793" y="6493"/>
                    <a:pt x="7724" y="6617"/>
                    <a:pt x="7663" y="6747"/>
                  </a:cubicBezTo>
                  <a:cubicBezTo>
                    <a:pt x="7664" y="6721"/>
                    <a:pt x="7665" y="6693"/>
                    <a:pt x="7667" y="6668"/>
                  </a:cubicBezTo>
                  <a:lnTo>
                    <a:pt x="7667" y="6665"/>
                  </a:lnTo>
                  <a:cubicBezTo>
                    <a:pt x="7673" y="6595"/>
                    <a:pt x="7677" y="6539"/>
                    <a:pt x="7686" y="6489"/>
                  </a:cubicBezTo>
                  <a:cubicBezTo>
                    <a:pt x="7688" y="6472"/>
                    <a:pt x="7690" y="6457"/>
                    <a:pt x="7691" y="6440"/>
                  </a:cubicBezTo>
                  <a:cubicBezTo>
                    <a:pt x="7696" y="6385"/>
                    <a:pt x="7705" y="6319"/>
                    <a:pt x="7715" y="6250"/>
                  </a:cubicBezTo>
                  <a:cubicBezTo>
                    <a:pt x="7716" y="6242"/>
                    <a:pt x="7719" y="6233"/>
                    <a:pt x="7719" y="6226"/>
                  </a:cubicBezTo>
                  <a:cubicBezTo>
                    <a:pt x="7832" y="5457"/>
                    <a:pt x="8076" y="4801"/>
                    <a:pt x="8425" y="4326"/>
                  </a:cubicBezTo>
                  <a:cubicBezTo>
                    <a:pt x="8425" y="4326"/>
                    <a:pt x="8425" y="4325"/>
                    <a:pt x="8428" y="4325"/>
                  </a:cubicBezTo>
                  <a:cubicBezTo>
                    <a:pt x="8679" y="3980"/>
                    <a:pt x="9293" y="3262"/>
                    <a:pt x="9746" y="2865"/>
                  </a:cubicBezTo>
                  <a:cubicBezTo>
                    <a:pt x="10019" y="2626"/>
                    <a:pt x="10125" y="2250"/>
                    <a:pt x="10016" y="1905"/>
                  </a:cubicBezTo>
                  <a:cubicBezTo>
                    <a:pt x="9906" y="1560"/>
                    <a:pt x="9603" y="1315"/>
                    <a:pt x="9244" y="1280"/>
                  </a:cubicBezTo>
                  <a:cubicBezTo>
                    <a:pt x="9241" y="1280"/>
                    <a:pt x="9239" y="1280"/>
                    <a:pt x="9235" y="1279"/>
                  </a:cubicBezTo>
                  <a:cubicBezTo>
                    <a:pt x="9088" y="1265"/>
                    <a:pt x="8936" y="1258"/>
                    <a:pt x="8785" y="1258"/>
                  </a:cubicBezTo>
                  <a:cubicBezTo>
                    <a:pt x="8042" y="1258"/>
                    <a:pt x="7273" y="1416"/>
                    <a:pt x="6560" y="1712"/>
                  </a:cubicBezTo>
                  <a:cubicBezTo>
                    <a:pt x="6559" y="1712"/>
                    <a:pt x="6559" y="1713"/>
                    <a:pt x="6558" y="1713"/>
                  </a:cubicBezTo>
                  <a:cubicBezTo>
                    <a:pt x="5886" y="1999"/>
                    <a:pt x="5281" y="2417"/>
                    <a:pt x="4778" y="2937"/>
                  </a:cubicBezTo>
                  <a:cubicBezTo>
                    <a:pt x="4692" y="2685"/>
                    <a:pt x="4590" y="2430"/>
                    <a:pt x="4471" y="2194"/>
                  </a:cubicBezTo>
                  <a:cubicBezTo>
                    <a:pt x="3947" y="1146"/>
                    <a:pt x="2946" y="338"/>
                    <a:pt x="1796" y="32"/>
                  </a:cubicBezTo>
                  <a:cubicBezTo>
                    <a:pt x="1795" y="32"/>
                    <a:pt x="1795" y="32"/>
                    <a:pt x="1794" y="31"/>
                  </a:cubicBezTo>
                  <a:cubicBezTo>
                    <a:pt x="1718" y="11"/>
                    <a:pt x="1638" y="0"/>
                    <a:pt x="156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9"/>
            <p:cNvSpPr/>
            <p:nvPr/>
          </p:nvSpPr>
          <p:spPr>
            <a:xfrm>
              <a:off x="4266095" y="2899226"/>
              <a:ext cx="389811" cy="1800004"/>
            </a:xfrm>
            <a:custGeom>
              <a:avLst/>
              <a:gdLst/>
              <a:ahLst/>
              <a:cxnLst/>
              <a:rect l="l" t="t" r="r" b="b"/>
              <a:pathLst>
                <a:path w="10150" h="46869" extrusionOk="0">
                  <a:moveTo>
                    <a:pt x="9660" y="0"/>
                  </a:moveTo>
                  <a:cubicBezTo>
                    <a:pt x="9635" y="0"/>
                    <a:pt x="9611" y="2"/>
                    <a:pt x="9586" y="4"/>
                  </a:cubicBezTo>
                  <a:lnTo>
                    <a:pt x="9114" y="2300"/>
                  </a:lnTo>
                  <a:lnTo>
                    <a:pt x="9053" y="2582"/>
                  </a:lnTo>
                  <a:lnTo>
                    <a:pt x="8094" y="7248"/>
                  </a:lnTo>
                  <a:lnTo>
                    <a:pt x="8034" y="7542"/>
                  </a:lnTo>
                  <a:lnTo>
                    <a:pt x="0" y="46869"/>
                  </a:lnTo>
                  <a:lnTo>
                    <a:pt x="595" y="46869"/>
                  </a:lnTo>
                  <a:lnTo>
                    <a:pt x="10150" y="152"/>
                  </a:lnTo>
                  <a:cubicBezTo>
                    <a:pt x="9987" y="57"/>
                    <a:pt x="9822" y="0"/>
                    <a:pt x="9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9"/>
            <p:cNvSpPr/>
            <p:nvPr/>
          </p:nvSpPr>
          <p:spPr>
            <a:xfrm>
              <a:off x="3883082" y="2417473"/>
              <a:ext cx="445767" cy="309007"/>
            </a:xfrm>
            <a:custGeom>
              <a:avLst/>
              <a:gdLst/>
              <a:ahLst/>
              <a:cxnLst/>
              <a:rect l="l" t="t" r="r" b="b"/>
              <a:pathLst>
                <a:path w="11607" h="8046" extrusionOk="0">
                  <a:moveTo>
                    <a:pt x="6117" y="1"/>
                  </a:moveTo>
                  <a:cubicBezTo>
                    <a:pt x="5603" y="1"/>
                    <a:pt x="5100" y="280"/>
                    <a:pt x="4738" y="656"/>
                  </a:cubicBezTo>
                  <a:cubicBezTo>
                    <a:pt x="4470" y="939"/>
                    <a:pt x="4266" y="1269"/>
                    <a:pt x="4088" y="1618"/>
                  </a:cubicBezTo>
                  <a:cubicBezTo>
                    <a:pt x="3992" y="1802"/>
                    <a:pt x="3901" y="1992"/>
                    <a:pt x="3814" y="2181"/>
                  </a:cubicBezTo>
                  <a:cubicBezTo>
                    <a:pt x="3717" y="2001"/>
                    <a:pt x="3615" y="1813"/>
                    <a:pt x="3496" y="1642"/>
                  </a:cubicBezTo>
                  <a:cubicBezTo>
                    <a:pt x="3280" y="1317"/>
                    <a:pt x="3016" y="1030"/>
                    <a:pt x="2654" y="883"/>
                  </a:cubicBezTo>
                  <a:cubicBezTo>
                    <a:pt x="2493" y="818"/>
                    <a:pt x="2325" y="787"/>
                    <a:pt x="2157" y="787"/>
                  </a:cubicBezTo>
                  <a:cubicBezTo>
                    <a:pt x="1554" y="787"/>
                    <a:pt x="942" y="1173"/>
                    <a:pt x="598" y="1692"/>
                  </a:cubicBezTo>
                  <a:cubicBezTo>
                    <a:pt x="418" y="1969"/>
                    <a:pt x="297" y="2269"/>
                    <a:pt x="231" y="2581"/>
                  </a:cubicBezTo>
                  <a:cubicBezTo>
                    <a:pt x="1" y="3649"/>
                    <a:pt x="385" y="4862"/>
                    <a:pt x="998" y="5809"/>
                  </a:cubicBezTo>
                  <a:cubicBezTo>
                    <a:pt x="1048" y="5888"/>
                    <a:pt x="1100" y="5963"/>
                    <a:pt x="1156" y="6038"/>
                  </a:cubicBezTo>
                  <a:cubicBezTo>
                    <a:pt x="1743" y="6425"/>
                    <a:pt x="2398" y="6712"/>
                    <a:pt x="3047" y="6980"/>
                  </a:cubicBezTo>
                  <a:cubicBezTo>
                    <a:pt x="4143" y="7434"/>
                    <a:pt x="5266" y="7858"/>
                    <a:pt x="6440" y="7998"/>
                  </a:cubicBezTo>
                  <a:cubicBezTo>
                    <a:pt x="6694" y="8029"/>
                    <a:pt x="6951" y="8045"/>
                    <a:pt x="7209" y="8045"/>
                  </a:cubicBezTo>
                  <a:cubicBezTo>
                    <a:pt x="8145" y="8045"/>
                    <a:pt x="9079" y="7830"/>
                    <a:pt x="9854" y="7319"/>
                  </a:cubicBezTo>
                  <a:cubicBezTo>
                    <a:pt x="10070" y="7176"/>
                    <a:pt x="10274" y="7009"/>
                    <a:pt x="10459" y="6830"/>
                  </a:cubicBezTo>
                  <a:lnTo>
                    <a:pt x="10467" y="6821"/>
                  </a:lnTo>
                  <a:cubicBezTo>
                    <a:pt x="10779" y="6421"/>
                    <a:pt x="11036" y="6007"/>
                    <a:pt x="11216" y="5617"/>
                  </a:cubicBezTo>
                  <a:cubicBezTo>
                    <a:pt x="11425" y="5164"/>
                    <a:pt x="11550" y="4598"/>
                    <a:pt x="11572" y="4016"/>
                  </a:cubicBezTo>
                  <a:cubicBezTo>
                    <a:pt x="11607" y="3016"/>
                    <a:pt x="11323" y="1976"/>
                    <a:pt x="10601" y="1419"/>
                  </a:cubicBezTo>
                  <a:cubicBezTo>
                    <a:pt x="10347" y="1219"/>
                    <a:pt x="10033" y="1079"/>
                    <a:pt x="9713" y="1079"/>
                  </a:cubicBezTo>
                  <a:cubicBezTo>
                    <a:pt x="9696" y="1079"/>
                    <a:pt x="9678" y="1080"/>
                    <a:pt x="9661" y="1081"/>
                  </a:cubicBezTo>
                  <a:cubicBezTo>
                    <a:pt x="9382" y="1092"/>
                    <a:pt x="9120" y="1209"/>
                    <a:pt x="8881" y="1352"/>
                  </a:cubicBezTo>
                  <a:cubicBezTo>
                    <a:pt x="8543" y="1553"/>
                    <a:pt x="8242" y="1812"/>
                    <a:pt x="7997" y="2116"/>
                  </a:cubicBezTo>
                  <a:cubicBezTo>
                    <a:pt x="7895" y="2235"/>
                    <a:pt x="7804" y="2361"/>
                    <a:pt x="7724" y="2494"/>
                  </a:cubicBezTo>
                  <a:cubicBezTo>
                    <a:pt x="7743" y="2345"/>
                    <a:pt x="7756" y="2197"/>
                    <a:pt x="7756" y="2048"/>
                  </a:cubicBezTo>
                  <a:cubicBezTo>
                    <a:pt x="7759" y="1672"/>
                    <a:pt x="7692" y="1296"/>
                    <a:pt x="7526" y="957"/>
                  </a:cubicBezTo>
                  <a:cubicBezTo>
                    <a:pt x="7296" y="488"/>
                    <a:pt x="6856" y="104"/>
                    <a:pt x="6340" y="19"/>
                  </a:cubicBezTo>
                  <a:cubicBezTo>
                    <a:pt x="6266" y="7"/>
                    <a:pt x="6191" y="1"/>
                    <a:pt x="6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9"/>
            <p:cNvSpPr/>
            <p:nvPr/>
          </p:nvSpPr>
          <p:spPr>
            <a:xfrm>
              <a:off x="3607757" y="2248875"/>
              <a:ext cx="910698" cy="956976"/>
            </a:xfrm>
            <a:custGeom>
              <a:avLst/>
              <a:gdLst/>
              <a:ahLst/>
              <a:cxnLst/>
              <a:rect l="l" t="t" r="r" b="b"/>
              <a:pathLst>
                <a:path w="23713" h="24918" extrusionOk="0">
                  <a:moveTo>
                    <a:pt x="915" y="0"/>
                  </a:moveTo>
                  <a:cubicBezTo>
                    <a:pt x="746" y="0"/>
                    <a:pt x="610" y="154"/>
                    <a:pt x="652" y="333"/>
                  </a:cubicBezTo>
                  <a:cubicBezTo>
                    <a:pt x="789" y="896"/>
                    <a:pt x="881" y="1846"/>
                    <a:pt x="893" y="2006"/>
                  </a:cubicBezTo>
                  <a:cubicBezTo>
                    <a:pt x="987" y="3100"/>
                    <a:pt x="889" y="4205"/>
                    <a:pt x="748" y="5286"/>
                  </a:cubicBezTo>
                  <a:cubicBezTo>
                    <a:pt x="625" y="6236"/>
                    <a:pt x="453" y="7180"/>
                    <a:pt x="290" y="8130"/>
                  </a:cubicBezTo>
                  <a:cubicBezTo>
                    <a:pt x="142" y="9005"/>
                    <a:pt x="51" y="9930"/>
                    <a:pt x="30" y="10872"/>
                  </a:cubicBezTo>
                  <a:lnTo>
                    <a:pt x="30" y="11029"/>
                  </a:lnTo>
                  <a:cubicBezTo>
                    <a:pt x="0" y="13376"/>
                    <a:pt x="409" y="15828"/>
                    <a:pt x="1366" y="17967"/>
                  </a:cubicBezTo>
                  <a:cubicBezTo>
                    <a:pt x="1386" y="18021"/>
                    <a:pt x="1410" y="18069"/>
                    <a:pt x="1435" y="18123"/>
                  </a:cubicBezTo>
                  <a:cubicBezTo>
                    <a:pt x="1707" y="18708"/>
                    <a:pt x="2019" y="19271"/>
                    <a:pt x="2380" y="19802"/>
                  </a:cubicBezTo>
                  <a:cubicBezTo>
                    <a:pt x="2421" y="19865"/>
                    <a:pt x="2465" y="19926"/>
                    <a:pt x="2505" y="19991"/>
                  </a:cubicBezTo>
                  <a:cubicBezTo>
                    <a:pt x="3289" y="21096"/>
                    <a:pt x="4271" y="22048"/>
                    <a:pt x="5475" y="22760"/>
                  </a:cubicBezTo>
                  <a:cubicBezTo>
                    <a:pt x="5478" y="22760"/>
                    <a:pt x="5478" y="22764"/>
                    <a:pt x="5481" y="22764"/>
                  </a:cubicBezTo>
                  <a:cubicBezTo>
                    <a:pt x="5523" y="22786"/>
                    <a:pt x="5564" y="22813"/>
                    <a:pt x="5606" y="22833"/>
                  </a:cubicBezTo>
                  <a:cubicBezTo>
                    <a:pt x="6431" y="23308"/>
                    <a:pt x="7317" y="23667"/>
                    <a:pt x="8236" y="23940"/>
                  </a:cubicBezTo>
                  <a:cubicBezTo>
                    <a:pt x="8305" y="23963"/>
                    <a:pt x="8377" y="23984"/>
                    <a:pt x="8446" y="24005"/>
                  </a:cubicBezTo>
                  <a:cubicBezTo>
                    <a:pt x="9614" y="24341"/>
                    <a:pt x="10832" y="24552"/>
                    <a:pt x="12024" y="24708"/>
                  </a:cubicBezTo>
                  <a:cubicBezTo>
                    <a:pt x="12076" y="24716"/>
                    <a:pt x="12128" y="24722"/>
                    <a:pt x="12182" y="24727"/>
                  </a:cubicBezTo>
                  <a:cubicBezTo>
                    <a:pt x="12333" y="24748"/>
                    <a:pt x="12488" y="24766"/>
                    <a:pt x="12639" y="24783"/>
                  </a:cubicBezTo>
                  <a:cubicBezTo>
                    <a:pt x="13373" y="24867"/>
                    <a:pt x="14126" y="24918"/>
                    <a:pt x="14881" y="24918"/>
                  </a:cubicBezTo>
                  <a:cubicBezTo>
                    <a:pt x="17248" y="24918"/>
                    <a:pt x="19635" y="24422"/>
                    <a:pt x="21520" y="22930"/>
                  </a:cubicBezTo>
                  <a:lnTo>
                    <a:pt x="23596" y="18698"/>
                  </a:lnTo>
                  <a:cubicBezTo>
                    <a:pt x="23713" y="18461"/>
                    <a:pt x="23348" y="17572"/>
                    <a:pt x="23276" y="17315"/>
                  </a:cubicBezTo>
                  <a:cubicBezTo>
                    <a:pt x="23151" y="16860"/>
                    <a:pt x="23002" y="16412"/>
                    <a:pt x="22842" y="15968"/>
                  </a:cubicBezTo>
                  <a:cubicBezTo>
                    <a:pt x="22571" y="15225"/>
                    <a:pt x="22185" y="14516"/>
                    <a:pt x="21798" y="13820"/>
                  </a:cubicBezTo>
                  <a:cubicBezTo>
                    <a:pt x="20947" y="12299"/>
                    <a:pt x="19943" y="10847"/>
                    <a:pt x="18699" y="9616"/>
                  </a:cubicBezTo>
                  <a:cubicBezTo>
                    <a:pt x="18302" y="9224"/>
                    <a:pt x="17862" y="8842"/>
                    <a:pt x="17390" y="8487"/>
                  </a:cubicBezTo>
                  <a:cubicBezTo>
                    <a:pt x="17342" y="8448"/>
                    <a:pt x="17293" y="8414"/>
                    <a:pt x="17243" y="8379"/>
                  </a:cubicBezTo>
                  <a:cubicBezTo>
                    <a:pt x="16497" y="7830"/>
                    <a:pt x="15674" y="7355"/>
                    <a:pt x="14811" y="7026"/>
                  </a:cubicBezTo>
                  <a:cubicBezTo>
                    <a:pt x="14713" y="6985"/>
                    <a:pt x="14613" y="6951"/>
                    <a:pt x="14511" y="6916"/>
                  </a:cubicBezTo>
                  <a:lnTo>
                    <a:pt x="14508" y="6916"/>
                  </a:lnTo>
                  <a:cubicBezTo>
                    <a:pt x="14161" y="6797"/>
                    <a:pt x="13806" y="6700"/>
                    <a:pt x="13450" y="6633"/>
                  </a:cubicBezTo>
                  <a:cubicBezTo>
                    <a:pt x="13400" y="6624"/>
                    <a:pt x="13351" y="6616"/>
                    <a:pt x="13301" y="6611"/>
                  </a:cubicBezTo>
                  <a:cubicBezTo>
                    <a:pt x="12968" y="6555"/>
                    <a:pt x="12633" y="6526"/>
                    <a:pt x="12297" y="6526"/>
                  </a:cubicBezTo>
                  <a:cubicBezTo>
                    <a:pt x="12087" y="6526"/>
                    <a:pt x="11876" y="6537"/>
                    <a:pt x="11667" y="6561"/>
                  </a:cubicBezTo>
                  <a:cubicBezTo>
                    <a:pt x="11158" y="6616"/>
                    <a:pt x="10660" y="6718"/>
                    <a:pt x="10170" y="6850"/>
                  </a:cubicBezTo>
                  <a:cubicBezTo>
                    <a:pt x="10120" y="6861"/>
                    <a:pt x="10074" y="6873"/>
                    <a:pt x="10024" y="6889"/>
                  </a:cubicBezTo>
                  <a:cubicBezTo>
                    <a:pt x="9673" y="6985"/>
                    <a:pt x="9327" y="7093"/>
                    <a:pt x="8980" y="7206"/>
                  </a:cubicBezTo>
                  <a:lnTo>
                    <a:pt x="8613" y="7328"/>
                  </a:lnTo>
                  <a:cubicBezTo>
                    <a:pt x="8611" y="7328"/>
                    <a:pt x="8607" y="7331"/>
                    <a:pt x="8605" y="7331"/>
                  </a:cubicBezTo>
                  <a:cubicBezTo>
                    <a:pt x="8356" y="7416"/>
                    <a:pt x="8074" y="7472"/>
                    <a:pt x="7796" y="7474"/>
                  </a:cubicBezTo>
                  <a:lnTo>
                    <a:pt x="7794" y="7474"/>
                  </a:lnTo>
                  <a:cubicBezTo>
                    <a:pt x="7775" y="7475"/>
                    <a:pt x="7756" y="7475"/>
                    <a:pt x="7737" y="7475"/>
                  </a:cubicBezTo>
                  <a:cubicBezTo>
                    <a:pt x="7654" y="7475"/>
                    <a:pt x="7573" y="7469"/>
                    <a:pt x="7493" y="7457"/>
                  </a:cubicBezTo>
                  <a:lnTo>
                    <a:pt x="7490" y="7457"/>
                  </a:lnTo>
                  <a:cubicBezTo>
                    <a:pt x="7248" y="7418"/>
                    <a:pt x="7024" y="7336"/>
                    <a:pt x="6834" y="7180"/>
                  </a:cubicBezTo>
                  <a:lnTo>
                    <a:pt x="6831" y="7180"/>
                  </a:lnTo>
                  <a:cubicBezTo>
                    <a:pt x="6715" y="7087"/>
                    <a:pt x="6615" y="6968"/>
                    <a:pt x="6533" y="6816"/>
                  </a:cubicBezTo>
                  <a:cubicBezTo>
                    <a:pt x="6395" y="6562"/>
                    <a:pt x="6367" y="6265"/>
                    <a:pt x="6389" y="5977"/>
                  </a:cubicBezTo>
                  <a:cubicBezTo>
                    <a:pt x="6395" y="5902"/>
                    <a:pt x="6401" y="5828"/>
                    <a:pt x="6412" y="5753"/>
                  </a:cubicBezTo>
                  <a:cubicBezTo>
                    <a:pt x="6418" y="5674"/>
                    <a:pt x="6429" y="5595"/>
                    <a:pt x="6443" y="5516"/>
                  </a:cubicBezTo>
                  <a:lnTo>
                    <a:pt x="6443" y="5513"/>
                  </a:lnTo>
                  <a:cubicBezTo>
                    <a:pt x="6556" y="4723"/>
                    <a:pt x="6816" y="3923"/>
                    <a:pt x="7271" y="3306"/>
                  </a:cubicBezTo>
                  <a:cubicBezTo>
                    <a:pt x="7541" y="2936"/>
                    <a:pt x="8184" y="2183"/>
                    <a:pt x="8684" y="1744"/>
                  </a:cubicBezTo>
                  <a:cubicBezTo>
                    <a:pt x="8861" y="1590"/>
                    <a:pt x="8772" y="1297"/>
                    <a:pt x="8538" y="1274"/>
                  </a:cubicBezTo>
                  <a:cubicBezTo>
                    <a:pt x="8408" y="1263"/>
                    <a:pt x="8277" y="1258"/>
                    <a:pt x="8146" y="1258"/>
                  </a:cubicBezTo>
                  <a:cubicBezTo>
                    <a:pt x="7469" y="1258"/>
                    <a:pt x="6785" y="1404"/>
                    <a:pt x="6165" y="1661"/>
                  </a:cubicBezTo>
                  <a:cubicBezTo>
                    <a:pt x="5193" y="2073"/>
                    <a:pt x="4364" y="2816"/>
                    <a:pt x="3859" y="3737"/>
                  </a:cubicBezTo>
                  <a:cubicBezTo>
                    <a:pt x="3739" y="3130"/>
                    <a:pt x="3535" y="2391"/>
                    <a:pt x="3257" y="1841"/>
                  </a:cubicBezTo>
                  <a:cubicBezTo>
                    <a:pt x="2808" y="943"/>
                    <a:pt x="1954" y="266"/>
                    <a:pt x="988" y="10"/>
                  </a:cubicBezTo>
                  <a:cubicBezTo>
                    <a:pt x="964" y="3"/>
                    <a:pt x="939" y="0"/>
                    <a:pt x="9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9"/>
            <p:cNvSpPr/>
            <p:nvPr/>
          </p:nvSpPr>
          <p:spPr>
            <a:xfrm>
              <a:off x="4097690" y="2896576"/>
              <a:ext cx="221597" cy="221597"/>
            </a:xfrm>
            <a:custGeom>
              <a:avLst/>
              <a:gdLst/>
              <a:ahLst/>
              <a:cxnLst/>
              <a:rect l="l" t="t" r="r" b="b"/>
              <a:pathLst>
                <a:path w="5770" h="5770" extrusionOk="0">
                  <a:moveTo>
                    <a:pt x="2886" y="1"/>
                  </a:moveTo>
                  <a:cubicBezTo>
                    <a:pt x="1293" y="1"/>
                    <a:pt x="1" y="1292"/>
                    <a:pt x="1" y="2886"/>
                  </a:cubicBezTo>
                  <a:cubicBezTo>
                    <a:pt x="1" y="4478"/>
                    <a:pt x="1293" y="5769"/>
                    <a:pt x="2886" y="5769"/>
                  </a:cubicBezTo>
                  <a:cubicBezTo>
                    <a:pt x="4478" y="5769"/>
                    <a:pt x="5769" y="4478"/>
                    <a:pt x="5769" y="2886"/>
                  </a:cubicBezTo>
                  <a:cubicBezTo>
                    <a:pt x="5769" y="1292"/>
                    <a:pt x="4478" y="1"/>
                    <a:pt x="2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9"/>
            <p:cNvSpPr/>
            <p:nvPr/>
          </p:nvSpPr>
          <p:spPr>
            <a:xfrm>
              <a:off x="4410268" y="2958945"/>
              <a:ext cx="104385" cy="170672"/>
            </a:xfrm>
            <a:custGeom>
              <a:avLst/>
              <a:gdLst/>
              <a:ahLst/>
              <a:cxnLst/>
              <a:rect l="l" t="t" r="r" b="b"/>
              <a:pathLst>
                <a:path w="2718" h="4444" extrusionOk="0">
                  <a:moveTo>
                    <a:pt x="2717" y="0"/>
                  </a:moveTo>
                  <a:cubicBezTo>
                    <a:pt x="2717" y="0"/>
                    <a:pt x="1340" y="112"/>
                    <a:pt x="669" y="1861"/>
                  </a:cubicBezTo>
                  <a:cubicBezTo>
                    <a:pt x="0" y="3611"/>
                    <a:pt x="624" y="4444"/>
                    <a:pt x="624" y="4444"/>
                  </a:cubicBezTo>
                  <a:lnTo>
                    <a:pt x="27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9"/>
            <p:cNvSpPr/>
            <p:nvPr/>
          </p:nvSpPr>
          <p:spPr>
            <a:xfrm>
              <a:off x="4235909" y="2848915"/>
              <a:ext cx="105767" cy="105844"/>
            </a:xfrm>
            <a:custGeom>
              <a:avLst/>
              <a:gdLst/>
              <a:ahLst/>
              <a:cxnLst/>
              <a:rect l="l" t="t" r="r" b="b"/>
              <a:pathLst>
                <a:path w="2754" h="2756" extrusionOk="0">
                  <a:moveTo>
                    <a:pt x="1374" y="1"/>
                  </a:moveTo>
                  <a:cubicBezTo>
                    <a:pt x="615" y="1"/>
                    <a:pt x="0" y="617"/>
                    <a:pt x="0" y="1378"/>
                  </a:cubicBezTo>
                  <a:cubicBezTo>
                    <a:pt x="0" y="2138"/>
                    <a:pt x="616" y="2755"/>
                    <a:pt x="1376" y="2755"/>
                  </a:cubicBezTo>
                  <a:cubicBezTo>
                    <a:pt x="2136" y="2755"/>
                    <a:pt x="2753" y="2138"/>
                    <a:pt x="2753" y="1378"/>
                  </a:cubicBezTo>
                  <a:cubicBezTo>
                    <a:pt x="2753" y="618"/>
                    <a:pt x="2136" y="1"/>
                    <a:pt x="1376" y="1"/>
                  </a:cubicBezTo>
                  <a:cubicBezTo>
                    <a:pt x="1376" y="1"/>
                    <a:pt x="1375" y="1"/>
                    <a:pt x="137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9"/>
            <p:cNvSpPr/>
            <p:nvPr/>
          </p:nvSpPr>
          <p:spPr>
            <a:xfrm>
              <a:off x="4030366" y="2570709"/>
              <a:ext cx="245254" cy="627883"/>
            </a:xfrm>
            <a:custGeom>
              <a:avLst/>
              <a:gdLst/>
              <a:ahLst/>
              <a:cxnLst/>
              <a:rect l="l" t="t" r="r" b="b"/>
              <a:pathLst>
                <a:path w="6386" h="16349" extrusionOk="0">
                  <a:moveTo>
                    <a:pt x="6239" y="0"/>
                  </a:moveTo>
                  <a:cubicBezTo>
                    <a:pt x="5892" y="102"/>
                    <a:pt x="5558" y="237"/>
                    <a:pt x="5237" y="397"/>
                  </a:cubicBezTo>
                  <a:cubicBezTo>
                    <a:pt x="4373" y="834"/>
                    <a:pt x="3589" y="1499"/>
                    <a:pt x="2908" y="2366"/>
                  </a:cubicBezTo>
                  <a:cubicBezTo>
                    <a:pt x="2875" y="2404"/>
                    <a:pt x="2846" y="2438"/>
                    <a:pt x="2819" y="2477"/>
                  </a:cubicBezTo>
                  <a:cubicBezTo>
                    <a:pt x="2212" y="3263"/>
                    <a:pt x="1688" y="4214"/>
                    <a:pt x="1254" y="5304"/>
                  </a:cubicBezTo>
                  <a:cubicBezTo>
                    <a:pt x="378" y="7526"/>
                    <a:pt x="0" y="9882"/>
                    <a:pt x="174" y="12116"/>
                  </a:cubicBezTo>
                  <a:cubicBezTo>
                    <a:pt x="284" y="13554"/>
                    <a:pt x="617" y="14956"/>
                    <a:pt x="1021" y="16329"/>
                  </a:cubicBezTo>
                  <a:cubicBezTo>
                    <a:pt x="1073" y="16337"/>
                    <a:pt x="1127" y="16343"/>
                    <a:pt x="1179" y="16348"/>
                  </a:cubicBezTo>
                  <a:cubicBezTo>
                    <a:pt x="767" y="14963"/>
                    <a:pt x="430" y="13550"/>
                    <a:pt x="318" y="12103"/>
                  </a:cubicBezTo>
                  <a:cubicBezTo>
                    <a:pt x="149" y="9894"/>
                    <a:pt x="520" y="7561"/>
                    <a:pt x="1391" y="5359"/>
                  </a:cubicBezTo>
                  <a:cubicBezTo>
                    <a:pt x="2035" y="3733"/>
                    <a:pt x="3237" y="1575"/>
                    <a:pt x="5303" y="528"/>
                  </a:cubicBezTo>
                  <a:cubicBezTo>
                    <a:pt x="5648" y="353"/>
                    <a:pt x="6012" y="214"/>
                    <a:pt x="6386" y="108"/>
                  </a:cubicBezTo>
                  <a:cubicBezTo>
                    <a:pt x="6339" y="70"/>
                    <a:pt x="6289" y="36"/>
                    <a:pt x="6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9"/>
            <p:cNvSpPr/>
            <p:nvPr/>
          </p:nvSpPr>
          <p:spPr>
            <a:xfrm>
              <a:off x="3902246" y="2514407"/>
              <a:ext cx="274519" cy="656380"/>
            </a:xfrm>
            <a:custGeom>
              <a:avLst/>
              <a:gdLst/>
              <a:ahLst/>
              <a:cxnLst/>
              <a:rect l="l" t="t" r="r" b="b"/>
              <a:pathLst>
                <a:path w="7148" h="17091" extrusionOk="0">
                  <a:moveTo>
                    <a:pt x="6844" y="1"/>
                  </a:moveTo>
                  <a:cubicBezTo>
                    <a:pt x="6812" y="6"/>
                    <a:pt x="6780" y="14"/>
                    <a:pt x="6747" y="20"/>
                  </a:cubicBezTo>
                  <a:cubicBezTo>
                    <a:pt x="6433" y="87"/>
                    <a:pt x="6168" y="200"/>
                    <a:pt x="5955" y="361"/>
                  </a:cubicBezTo>
                  <a:cubicBezTo>
                    <a:pt x="5928" y="378"/>
                    <a:pt x="5902" y="400"/>
                    <a:pt x="5879" y="420"/>
                  </a:cubicBezTo>
                  <a:cubicBezTo>
                    <a:pt x="5850" y="443"/>
                    <a:pt x="5822" y="469"/>
                    <a:pt x="5794" y="500"/>
                  </a:cubicBezTo>
                  <a:cubicBezTo>
                    <a:pt x="5386" y="897"/>
                    <a:pt x="5201" y="1538"/>
                    <a:pt x="5311" y="2203"/>
                  </a:cubicBezTo>
                  <a:cubicBezTo>
                    <a:pt x="5405" y="2765"/>
                    <a:pt x="5675" y="3260"/>
                    <a:pt x="5950" y="3660"/>
                  </a:cubicBezTo>
                  <a:cubicBezTo>
                    <a:pt x="5570" y="3486"/>
                    <a:pt x="5135" y="3395"/>
                    <a:pt x="4697" y="3395"/>
                  </a:cubicBezTo>
                  <a:cubicBezTo>
                    <a:pt x="4424" y="3395"/>
                    <a:pt x="4150" y="3430"/>
                    <a:pt x="3887" y="3503"/>
                  </a:cubicBezTo>
                  <a:cubicBezTo>
                    <a:pt x="3217" y="3688"/>
                    <a:pt x="2623" y="4130"/>
                    <a:pt x="2240" y="4710"/>
                  </a:cubicBezTo>
                  <a:cubicBezTo>
                    <a:pt x="2226" y="4737"/>
                    <a:pt x="2207" y="4762"/>
                    <a:pt x="2193" y="4789"/>
                  </a:cubicBezTo>
                  <a:cubicBezTo>
                    <a:pt x="2157" y="4845"/>
                    <a:pt x="2127" y="4905"/>
                    <a:pt x="2094" y="4964"/>
                  </a:cubicBezTo>
                  <a:cubicBezTo>
                    <a:pt x="1936" y="5278"/>
                    <a:pt x="1855" y="5582"/>
                    <a:pt x="1857" y="5867"/>
                  </a:cubicBezTo>
                  <a:cubicBezTo>
                    <a:pt x="1857" y="6374"/>
                    <a:pt x="2119" y="6899"/>
                    <a:pt x="2575" y="7307"/>
                  </a:cubicBezTo>
                  <a:cubicBezTo>
                    <a:pt x="2839" y="7550"/>
                    <a:pt x="3149" y="7739"/>
                    <a:pt x="3467" y="7898"/>
                  </a:cubicBezTo>
                  <a:cubicBezTo>
                    <a:pt x="3184" y="7853"/>
                    <a:pt x="2898" y="7820"/>
                    <a:pt x="2609" y="7820"/>
                  </a:cubicBezTo>
                  <a:cubicBezTo>
                    <a:pt x="2468" y="7820"/>
                    <a:pt x="2327" y="7828"/>
                    <a:pt x="2186" y="7846"/>
                  </a:cubicBezTo>
                  <a:cubicBezTo>
                    <a:pt x="1493" y="7934"/>
                    <a:pt x="915" y="8283"/>
                    <a:pt x="641" y="8782"/>
                  </a:cubicBezTo>
                  <a:cubicBezTo>
                    <a:pt x="296" y="9400"/>
                    <a:pt x="454" y="10109"/>
                    <a:pt x="580" y="10477"/>
                  </a:cubicBezTo>
                  <a:cubicBezTo>
                    <a:pt x="911" y="11465"/>
                    <a:pt x="1728" y="12278"/>
                    <a:pt x="2705" y="12640"/>
                  </a:cubicBezTo>
                  <a:cubicBezTo>
                    <a:pt x="2227" y="12675"/>
                    <a:pt x="1733" y="12815"/>
                    <a:pt x="1329" y="13046"/>
                  </a:cubicBezTo>
                  <a:cubicBezTo>
                    <a:pt x="726" y="13388"/>
                    <a:pt x="286" y="13949"/>
                    <a:pt x="126" y="14586"/>
                  </a:cubicBezTo>
                  <a:cubicBezTo>
                    <a:pt x="1" y="15074"/>
                    <a:pt x="34" y="15625"/>
                    <a:pt x="220" y="16225"/>
                  </a:cubicBezTo>
                  <a:cubicBezTo>
                    <a:pt x="311" y="16520"/>
                    <a:pt x="426" y="16788"/>
                    <a:pt x="569" y="17026"/>
                  </a:cubicBezTo>
                  <a:cubicBezTo>
                    <a:pt x="639" y="17049"/>
                    <a:pt x="710" y="17070"/>
                    <a:pt x="779" y="17091"/>
                  </a:cubicBezTo>
                  <a:cubicBezTo>
                    <a:pt x="606" y="16827"/>
                    <a:pt x="467" y="16525"/>
                    <a:pt x="359" y="16181"/>
                  </a:cubicBezTo>
                  <a:cubicBezTo>
                    <a:pt x="182" y="15607"/>
                    <a:pt x="150" y="15083"/>
                    <a:pt x="266" y="14621"/>
                  </a:cubicBezTo>
                  <a:cubicBezTo>
                    <a:pt x="415" y="14033"/>
                    <a:pt x="837" y="13490"/>
                    <a:pt x="1401" y="13172"/>
                  </a:cubicBezTo>
                  <a:cubicBezTo>
                    <a:pt x="1849" y="12920"/>
                    <a:pt x="2409" y="12778"/>
                    <a:pt x="2935" y="12778"/>
                  </a:cubicBezTo>
                  <a:cubicBezTo>
                    <a:pt x="3066" y="12778"/>
                    <a:pt x="3195" y="12787"/>
                    <a:pt x="3319" y="12805"/>
                  </a:cubicBezTo>
                  <a:cubicBezTo>
                    <a:pt x="3323" y="12805"/>
                    <a:pt x="3326" y="12806"/>
                    <a:pt x="3330" y="12806"/>
                  </a:cubicBezTo>
                  <a:cubicBezTo>
                    <a:pt x="3366" y="12806"/>
                    <a:pt x="3399" y="12779"/>
                    <a:pt x="3404" y="12744"/>
                  </a:cubicBezTo>
                  <a:cubicBezTo>
                    <a:pt x="3410" y="12703"/>
                    <a:pt x="3382" y="12669"/>
                    <a:pt x="3343" y="12658"/>
                  </a:cubicBezTo>
                  <a:cubicBezTo>
                    <a:pt x="2156" y="12466"/>
                    <a:pt x="1101" y="11572"/>
                    <a:pt x="717" y="10430"/>
                  </a:cubicBezTo>
                  <a:cubicBezTo>
                    <a:pt x="601" y="10087"/>
                    <a:pt x="452" y="9423"/>
                    <a:pt x="767" y="8854"/>
                  </a:cubicBezTo>
                  <a:cubicBezTo>
                    <a:pt x="1021" y="8396"/>
                    <a:pt x="1556" y="8075"/>
                    <a:pt x="2204" y="7994"/>
                  </a:cubicBezTo>
                  <a:cubicBezTo>
                    <a:pt x="2338" y="7977"/>
                    <a:pt x="2473" y="7969"/>
                    <a:pt x="2608" y="7969"/>
                  </a:cubicBezTo>
                  <a:cubicBezTo>
                    <a:pt x="3068" y="7969"/>
                    <a:pt x="3528" y="8056"/>
                    <a:pt x="3974" y="8140"/>
                  </a:cubicBezTo>
                  <a:cubicBezTo>
                    <a:pt x="3979" y="8141"/>
                    <a:pt x="3985" y="8142"/>
                    <a:pt x="3991" y="8142"/>
                  </a:cubicBezTo>
                  <a:cubicBezTo>
                    <a:pt x="4022" y="8142"/>
                    <a:pt x="4048" y="8123"/>
                    <a:pt x="4059" y="8090"/>
                  </a:cubicBezTo>
                  <a:cubicBezTo>
                    <a:pt x="4068" y="8055"/>
                    <a:pt x="4054" y="8018"/>
                    <a:pt x="4018" y="8002"/>
                  </a:cubicBezTo>
                  <a:cubicBezTo>
                    <a:pt x="3548" y="7790"/>
                    <a:pt x="3059" y="7552"/>
                    <a:pt x="2671" y="7201"/>
                  </a:cubicBezTo>
                  <a:cubicBezTo>
                    <a:pt x="2248" y="6820"/>
                    <a:pt x="2003" y="6332"/>
                    <a:pt x="2003" y="5868"/>
                  </a:cubicBezTo>
                  <a:cubicBezTo>
                    <a:pt x="2000" y="5606"/>
                    <a:pt x="2076" y="5323"/>
                    <a:pt x="2224" y="5032"/>
                  </a:cubicBezTo>
                  <a:cubicBezTo>
                    <a:pt x="2566" y="4364"/>
                    <a:pt x="3201" y="3844"/>
                    <a:pt x="3925" y="3643"/>
                  </a:cubicBezTo>
                  <a:cubicBezTo>
                    <a:pt x="4177" y="3574"/>
                    <a:pt x="4440" y="3540"/>
                    <a:pt x="4700" y="3540"/>
                  </a:cubicBezTo>
                  <a:cubicBezTo>
                    <a:pt x="5223" y="3540"/>
                    <a:pt x="5737" y="3676"/>
                    <a:pt x="6146" y="3935"/>
                  </a:cubicBezTo>
                  <a:cubicBezTo>
                    <a:pt x="6149" y="3938"/>
                    <a:pt x="6152" y="3941"/>
                    <a:pt x="6157" y="3941"/>
                  </a:cubicBezTo>
                  <a:cubicBezTo>
                    <a:pt x="6168" y="3944"/>
                    <a:pt x="6178" y="3946"/>
                    <a:pt x="6188" y="3946"/>
                  </a:cubicBezTo>
                  <a:cubicBezTo>
                    <a:pt x="6207" y="3946"/>
                    <a:pt x="6226" y="3939"/>
                    <a:pt x="6240" y="3924"/>
                  </a:cubicBezTo>
                  <a:cubicBezTo>
                    <a:pt x="6263" y="3899"/>
                    <a:pt x="6266" y="3860"/>
                    <a:pt x="6246" y="3830"/>
                  </a:cubicBezTo>
                  <a:cubicBezTo>
                    <a:pt x="5934" y="3407"/>
                    <a:pt x="5564" y="2837"/>
                    <a:pt x="5456" y="2180"/>
                  </a:cubicBezTo>
                  <a:cubicBezTo>
                    <a:pt x="5354" y="1562"/>
                    <a:pt x="5531" y="943"/>
                    <a:pt x="5917" y="585"/>
                  </a:cubicBezTo>
                  <a:cubicBezTo>
                    <a:pt x="5934" y="565"/>
                    <a:pt x="5955" y="546"/>
                    <a:pt x="5972" y="532"/>
                  </a:cubicBezTo>
                  <a:cubicBezTo>
                    <a:pt x="5984" y="524"/>
                    <a:pt x="5992" y="515"/>
                    <a:pt x="6004" y="506"/>
                  </a:cubicBezTo>
                  <a:cubicBezTo>
                    <a:pt x="6206" y="348"/>
                    <a:pt x="6468" y="231"/>
                    <a:pt x="6780" y="163"/>
                  </a:cubicBezTo>
                  <a:cubicBezTo>
                    <a:pt x="6903" y="137"/>
                    <a:pt x="7025" y="120"/>
                    <a:pt x="7148" y="111"/>
                  </a:cubicBezTo>
                  <a:cubicBezTo>
                    <a:pt x="7048" y="70"/>
                    <a:pt x="6949" y="36"/>
                    <a:pt x="6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9"/>
            <p:cNvSpPr/>
            <p:nvPr/>
          </p:nvSpPr>
          <p:spPr>
            <a:xfrm>
              <a:off x="3816411" y="2502809"/>
              <a:ext cx="316611" cy="622968"/>
            </a:xfrm>
            <a:custGeom>
              <a:avLst/>
              <a:gdLst/>
              <a:ahLst/>
              <a:cxnLst/>
              <a:rect l="l" t="t" r="r" b="b"/>
              <a:pathLst>
                <a:path w="8244" h="16221" extrusionOk="0">
                  <a:moveTo>
                    <a:pt x="7872" y="1"/>
                  </a:moveTo>
                  <a:cubicBezTo>
                    <a:pt x="7897" y="211"/>
                    <a:pt x="7947" y="418"/>
                    <a:pt x="8015" y="619"/>
                  </a:cubicBezTo>
                  <a:cubicBezTo>
                    <a:pt x="7625" y="367"/>
                    <a:pt x="7149" y="233"/>
                    <a:pt x="6661" y="233"/>
                  </a:cubicBezTo>
                  <a:cubicBezTo>
                    <a:pt x="6568" y="233"/>
                    <a:pt x="6475" y="237"/>
                    <a:pt x="6382" y="247"/>
                  </a:cubicBezTo>
                  <a:cubicBezTo>
                    <a:pt x="5875" y="299"/>
                    <a:pt x="5365" y="498"/>
                    <a:pt x="4917" y="818"/>
                  </a:cubicBezTo>
                  <a:cubicBezTo>
                    <a:pt x="4832" y="877"/>
                    <a:pt x="4748" y="940"/>
                    <a:pt x="4668" y="1008"/>
                  </a:cubicBezTo>
                  <a:cubicBezTo>
                    <a:pt x="4659" y="1016"/>
                    <a:pt x="4651" y="1022"/>
                    <a:pt x="4642" y="1031"/>
                  </a:cubicBezTo>
                  <a:cubicBezTo>
                    <a:pt x="4033" y="1561"/>
                    <a:pt x="3637" y="2281"/>
                    <a:pt x="3558" y="3005"/>
                  </a:cubicBezTo>
                  <a:cubicBezTo>
                    <a:pt x="3483" y="3714"/>
                    <a:pt x="3710" y="4413"/>
                    <a:pt x="4162" y="4896"/>
                  </a:cubicBezTo>
                  <a:cubicBezTo>
                    <a:pt x="4077" y="4883"/>
                    <a:pt x="3992" y="4878"/>
                    <a:pt x="3906" y="4878"/>
                  </a:cubicBezTo>
                  <a:cubicBezTo>
                    <a:pt x="2916" y="4878"/>
                    <a:pt x="1917" y="5680"/>
                    <a:pt x="1630" y="6544"/>
                  </a:cubicBezTo>
                  <a:cubicBezTo>
                    <a:pt x="1310" y="7503"/>
                    <a:pt x="1613" y="8667"/>
                    <a:pt x="2382" y="9489"/>
                  </a:cubicBezTo>
                  <a:cubicBezTo>
                    <a:pt x="1621" y="9516"/>
                    <a:pt x="867" y="9994"/>
                    <a:pt x="458" y="10720"/>
                  </a:cubicBezTo>
                  <a:cubicBezTo>
                    <a:pt x="428" y="10770"/>
                    <a:pt x="403" y="10822"/>
                    <a:pt x="376" y="10878"/>
                  </a:cubicBezTo>
                  <a:cubicBezTo>
                    <a:pt x="61" y="11542"/>
                    <a:pt x="0" y="12374"/>
                    <a:pt x="212" y="13192"/>
                  </a:cubicBezTo>
                  <a:cubicBezTo>
                    <a:pt x="351" y="13725"/>
                    <a:pt x="577" y="14169"/>
                    <a:pt x="889" y="14501"/>
                  </a:cubicBezTo>
                  <a:cubicBezTo>
                    <a:pt x="1142" y="14774"/>
                    <a:pt x="1452" y="14969"/>
                    <a:pt x="1778" y="15066"/>
                  </a:cubicBezTo>
                  <a:cubicBezTo>
                    <a:pt x="1154" y="15218"/>
                    <a:pt x="585" y="15550"/>
                    <a:pt x="152" y="16029"/>
                  </a:cubicBezTo>
                  <a:cubicBezTo>
                    <a:pt x="114" y="16068"/>
                    <a:pt x="79" y="16105"/>
                    <a:pt x="44" y="16148"/>
                  </a:cubicBezTo>
                  <a:cubicBezTo>
                    <a:pt x="47" y="16148"/>
                    <a:pt x="47" y="16152"/>
                    <a:pt x="50" y="16152"/>
                  </a:cubicBezTo>
                  <a:cubicBezTo>
                    <a:pt x="91" y="16174"/>
                    <a:pt x="132" y="16201"/>
                    <a:pt x="175" y="16221"/>
                  </a:cubicBezTo>
                  <a:cubicBezTo>
                    <a:pt x="201" y="16188"/>
                    <a:pt x="227" y="16157"/>
                    <a:pt x="256" y="16124"/>
                  </a:cubicBezTo>
                  <a:cubicBezTo>
                    <a:pt x="765" y="15564"/>
                    <a:pt x="1463" y="15216"/>
                    <a:pt x="2222" y="15136"/>
                  </a:cubicBezTo>
                  <a:cubicBezTo>
                    <a:pt x="2260" y="15131"/>
                    <a:pt x="2288" y="15098"/>
                    <a:pt x="2286" y="15060"/>
                  </a:cubicBezTo>
                  <a:cubicBezTo>
                    <a:pt x="2286" y="15019"/>
                    <a:pt x="2253" y="14991"/>
                    <a:pt x="2217" y="14991"/>
                  </a:cubicBezTo>
                  <a:cubicBezTo>
                    <a:pt x="1777" y="14980"/>
                    <a:pt x="1333" y="14764"/>
                    <a:pt x="992" y="14400"/>
                  </a:cubicBezTo>
                  <a:cubicBezTo>
                    <a:pt x="699" y="14086"/>
                    <a:pt x="483" y="13666"/>
                    <a:pt x="351" y="13152"/>
                  </a:cubicBezTo>
                  <a:cubicBezTo>
                    <a:pt x="132" y="12307"/>
                    <a:pt x="216" y="11446"/>
                    <a:pt x="583" y="10791"/>
                  </a:cubicBezTo>
                  <a:cubicBezTo>
                    <a:pt x="976" y="10092"/>
                    <a:pt x="1712" y="9630"/>
                    <a:pt x="2434" y="9630"/>
                  </a:cubicBezTo>
                  <a:cubicBezTo>
                    <a:pt x="2473" y="9630"/>
                    <a:pt x="2512" y="9632"/>
                    <a:pt x="2551" y="9634"/>
                  </a:cubicBezTo>
                  <a:cubicBezTo>
                    <a:pt x="2581" y="9634"/>
                    <a:pt x="2609" y="9620"/>
                    <a:pt x="2621" y="9590"/>
                  </a:cubicBezTo>
                  <a:cubicBezTo>
                    <a:pt x="2632" y="9563"/>
                    <a:pt x="2626" y="9529"/>
                    <a:pt x="2606" y="9507"/>
                  </a:cubicBezTo>
                  <a:cubicBezTo>
                    <a:pt x="1783" y="8721"/>
                    <a:pt x="1446" y="7548"/>
                    <a:pt x="1766" y="6590"/>
                  </a:cubicBezTo>
                  <a:cubicBezTo>
                    <a:pt x="2065" y="5692"/>
                    <a:pt x="3032" y="5025"/>
                    <a:pt x="3908" y="5025"/>
                  </a:cubicBezTo>
                  <a:cubicBezTo>
                    <a:pt x="4070" y="5025"/>
                    <a:pt x="4230" y="5048"/>
                    <a:pt x="4381" y="5097"/>
                  </a:cubicBezTo>
                  <a:cubicBezTo>
                    <a:pt x="4388" y="5099"/>
                    <a:pt x="4394" y="5101"/>
                    <a:pt x="4401" y="5101"/>
                  </a:cubicBezTo>
                  <a:cubicBezTo>
                    <a:pt x="4409" y="5101"/>
                    <a:pt x="4418" y="5098"/>
                    <a:pt x="4425" y="5093"/>
                  </a:cubicBezTo>
                  <a:cubicBezTo>
                    <a:pt x="4442" y="5091"/>
                    <a:pt x="4458" y="5080"/>
                    <a:pt x="4466" y="5060"/>
                  </a:cubicBezTo>
                  <a:cubicBezTo>
                    <a:pt x="4475" y="5047"/>
                    <a:pt x="4478" y="5029"/>
                    <a:pt x="4472" y="5014"/>
                  </a:cubicBezTo>
                  <a:cubicBezTo>
                    <a:pt x="4472" y="4997"/>
                    <a:pt x="4464" y="4979"/>
                    <a:pt x="4449" y="4970"/>
                  </a:cubicBezTo>
                  <a:cubicBezTo>
                    <a:pt x="3914" y="4531"/>
                    <a:pt x="3619" y="3766"/>
                    <a:pt x="3701" y="3021"/>
                  </a:cubicBezTo>
                  <a:cubicBezTo>
                    <a:pt x="3777" y="2332"/>
                    <a:pt x="4153" y="1648"/>
                    <a:pt x="4736" y="1140"/>
                  </a:cubicBezTo>
                  <a:cubicBezTo>
                    <a:pt x="4769" y="1113"/>
                    <a:pt x="4800" y="1088"/>
                    <a:pt x="4833" y="1061"/>
                  </a:cubicBezTo>
                  <a:cubicBezTo>
                    <a:pt x="4879" y="1022"/>
                    <a:pt x="4926" y="988"/>
                    <a:pt x="4972" y="953"/>
                  </a:cubicBezTo>
                  <a:cubicBezTo>
                    <a:pt x="5407" y="639"/>
                    <a:pt x="5904" y="442"/>
                    <a:pt x="6395" y="390"/>
                  </a:cubicBezTo>
                  <a:cubicBezTo>
                    <a:pt x="6484" y="381"/>
                    <a:pt x="6573" y="376"/>
                    <a:pt x="6662" y="376"/>
                  </a:cubicBezTo>
                  <a:cubicBezTo>
                    <a:pt x="7163" y="376"/>
                    <a:pt x="7646" y="526"/>
                    <a:pt x="8027" y="804"/>
                  </a:cubicBezTo>
                  <a:cubicBezTo>
                    <a:pt x="8060" y="827"/>
                    <a:pt x="8091" y="851"/>
                    <a:pt x="8121" y="873"/>
                  </a:cubicBezTo>
                  <a:cubicBezTo>
                    <a:pt x="8129" y="882"/>
                    <a:pt x="8138" y="885"/>
                    <a:pt x="8151" y="888"/>
                  </a:cubicBezTo>
                  <a:cubicBezTo>
                    <a:pt x="8156" y="890"/>
                    <a:pt x="8162" y="891"/>
                    <a:pt x="8168" y="891"/>
                  </a:cubicBezTo>
                  <a:cubicBezTo>
                    <a:pt x="8182" y="891"/>
                    <a:pt x="8197" y="886"/>
                    <a:pt x="8209" y="877"/>
                  </a:cubicBezTo>
                  <a:cubicBezTo>
                    <a:pt x="8231" y="860"/>
                    <a:pt x="8244" y="835"/>
                    <a:pt x="8238" y="810"/>
                  </a:cubicBezTo>
                  <a:cubicBezTo>
                    <a:pt x="8238" y="801"/>
                    <a:pt x="8238" y="795"/>
                    <a:pt x="8236" y="789"/>
                  </a:cubicBezTo>
                  <a:cubicBezTo>
                    <a:pt x="8219" y="749"/>
                    <a:pt x="8203" y="708"/>
                    <a:pt x="8189" y="668"/>
                  </a:cubicBezTo>
                  <a:cubicBezTo>
                    <a:pt x="8110" y="458"/>
                    <a:pt x="8054" y="243"/>
                    <a:pt x="8020" y="24"/>
                  </a:cubicBezTo>
                  <a:cubicBezTo>
                    <a:pt x="7970" y="16"/>
                    <a:pt x="7920" y="7"/>
                    <a:pt x="78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9"/>
            <p:cNvSpPr/>
            <p:nvPr/>
          </p:nvSpPr>
          <p:spPr>
            <a:xfrm>
              <a:off x="3938539" y="2511949"/>
              <a:ext cx="68822" cy="31607"/>
            </a:xfrm>
            <a:custGeom>
              <a:avLst/>
              <a:gdLst/>
              <a:ahLst/>
              <a:cxnLst/>
              <a:rect l="l" t="t" r="r" b="b"/>
              <a:pathLst>
                <a:path w="1792" h="823" extrusionOk="0">
                  <a:moveTo>
                    <a:pt x="1558" y="0"/>
                  </a:moveTo>
                  <a:cubicBezTo>
                    <a:pt x="1509" y="11"/>
                    <a:pt x="1462" y="23"/>
                    <a:pt x="1412" y="39"/>
                  </a:cubicBezTo>
                  <a:cubicBezTo>
                    <a:pt x="1460" y="246"/>
                    <a:pt x="1521" y="453"/>
                    <a:pt x="1606" y="653"/>
                  </a:cubicBezTo>
                  <a:cubicBezTo>
                    <a:pt x="1206" y="520"/>
                    <a:pt x="785" y="403"/>
                    <a:pt x="367" y="356"/>
                  </a:cubicBezTo>
                  <a:lnTo>
                    <a:pt x="1" y="479"/>
                  </a:lnTo>
                  <a:cubicBezTo>
                    <a:pt x="492" y="479"/>
                    <a:pt x="1003" y="610"/>
                    <a:pt x="1485" y="768"/>
                  </a:cubicBezTo>
                  <a:cubicBezTo>
                    <a:pt x="1540" y="785"/>
                    <a:pt x="1596" y="805"/>
                    <a:pt x="1652" y="823"/>
                  </a:cubicBezTo>
                  <a:cubicBezTo>
                    <a:pt x="1698" y="785"/>
                    <a:pt x="1745" y="750"/>
                    <a:pt x="1791" y="715"/>
                  </a:cubicBezTo>
                  <a:cubicBezTo>
                    <a:pt x="1772" y="668"/>
                    <a:pt x="1750" y="624"/>
                    <a:pt x="1733" y="577"/>
                  </a:cubicBezTo>
                  <a:cubicBezTo>
                    <a:pt x="1654" y="390"/>
                    <a:pt x="1596" y="196"/>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9"/>
            <p:cNvSpPr/>
            <p:nvPr/>
          </p:nvSpPr>
          <p:spPr>
            <a:xfrm>
              <a:off x="3699199" y="2535146"/>
              <a:ext cx="208040" cy="481522"/>
            </a:xfrm>
            <a:custGeom>
              <a:avLst/>
              <a:gdLst/>
              <a:ahLst/>
              <a:cxnLst/>
              <a:rect l="l" t="t" r="r" b="b"/>
              <a:pathLst>
                <a:path w="5417" h="12538" extrusionOk="0">
                  <a:moveTo>
                    <a:pt x="5112" y="1"/>
                  </a:moveTo>
                  <a:cubicBezTo>
                    <a:pt x="5066" y="28"/>
                    <a:pt x="5021" y="53"/>
                    <a:pt x="4981" y="86"/>
                  </a:cubicBezTo>
                  <a:cubicBezTo>
                    <a:pt x="4334" y="525"/>
                    <a:pt x="3934" y="1359"/>
                    <a:pt x="3966" y="2253"/>
                  </a:cubicBezTo>
                  <a:cubicBezTo>
                    <a:pt x="3996" y="3011"/>
                    <a:pt x="4299" y="3785"/>
                    <a:pt x="4873" y="4563"/>
                  </a:cubicBezTo>
                  <a:cubicBezTo>
                    <a:pt x="4429" y="4427"/>
                    <a:pt x="3994" y="4319"/>
                    <a:pt x="3567" y="4319"/>
                  </a:cubicBezTo>
                  <a:cubicBezTo>
                    <a:pt x="3375" y="4319"/>
                    <a:pt x="3184" y="4341"/>
                    <a:pt x="2995" y="4392"/>
                  </a:cubicBezTo>
                  <a:cubicBezTo>
                    <a:pt x="1803" y="4713"/>
                    <a:pt x="1234" y="6129"/>
                    <a:pt x="1449" y="7250"/>
                  </a:cubicBezTo>
                  <a:cubicBezTo>
                    <a:pt x="1670" y="8403"/>
                    <a:pt x="2513" y="9290"/>
                    <a:pt x="3261" y="9867"/>
                  </a:cubicBezTo>
                  <a:cubicBezTo>
                    <a:pt x="3190" y="9862"/>
                    <a:pt x="3118" y="9860"/>
                    <a:pt x="3047" y="9860"/>
                  </a:cubicBezTo>
                  <a:cubicBezTo>
                    <a:pt x="2114" y="9860"/>
                    <a:pt x="1217" y="10244"/>
                    <a:pt x="635" y="10910"/>
                  </a:cubicBezTo>
                  <a:cubicBezTo>
                    <a:pt x="602" y="10952"/>
                    <a:pt x="568" y="10993"/>
                    <a:pt x="535" y="11035"/>
                  </a:cubicBezTo>
                  <a:cubicBezTo>
                    <a:pt x="527" y="11044"/>
                    <a:pt x="521" y="11056"/>
                    <a:pt x="512" y="11066"/>
                  </a:cubicBezTo>
                  <a:cubicBezTo>
                    <a:pt x="227" y="11447"/>
                    <a:pt x="56" y="11894"/>
                    <a:pt x="1" y="12348"/>
                  </a:cubicBezTo>
                  <a:cubicBezTo>
                    <a:pt x="41" y="12411"/>
                    <a:pt x="86" y="12472"/>
                    <a:pt x="125" y="12537"/>
                  </a:cubicBezTo>
                  <a:cubicBezTo>
                    <a:pt x="155" y="12048"/>
                    <a:pt x="320" y="11560"/>
                    <a:pt x="627" y="11154"/>
                  </a:cubicBezTo>
                  <a:cubicBezTo>
                    <a:pt x="1163" y="10440"/>
                    <a:pt x="2098" y="10009"/>
                    <a:pt x="3052" y="10009"/>
                  </a:cubicBezTo>
                  <a:cubicBezTo>
                    <a:pt x="3177" y="10009"/>
                    <a:pt x="3302" y="10016"/>
                    <a:pt x="3426" y="10031"/>
                  </a:cubicBezTo>
                  <a:cubicBezTo>
                    <a:pt x="3453" y="10035"/>
                    <a:pt x="3479" y="10037"/>
                    <a:pt x="3506" y="10040"/>
                  </a:cubicBezTo>
                  <a:cubicBezTo>
                    <a:pt x="3510" y="10041"/>
                    <a:pt x="3513" y="10041"/>
                    <a:pt x="3517" y="10041"/>
                  </a:cubicBezTo>
                  <a:cubicBezTo>
                    <a:pt x="3546" y="10041"/>
                    <a:pt x="3573" y="10022"/>
                    <a:pt x="3585" y="9996"/>
                  </a:cubicBezTo>
                  <a:cubicBezTo>
                    <a:pt x="3597" y="9963"/>
                    <a:pt x="3588" y="9929"/>
                    <a:pt x="3558" y="9909"/>
                  </a:cubicBezTo>
                  <a:cubicBezTo>
                    <a:pt x="3541" y="9897"/>
                    <a:pt x="3525" y="9886"/>
                    <a:pt x="3508" y="9872"/>
                  </a:cubicBezTo>
                  <a:cubicBezTo>
                    <a:pt x="2750" y="9315"/>
                    <a:pt x="1821" y="8415"/>
                    <a:pt x="1593" y="7222"/>
                  </a:cubicBezTo>
                  <a:cubicBezTo>
                    <a:pt x="1389" y="6165"/>
                    <a:pt x="1919" y="4832"/>
                    <a:pt x="3034" y="4532"/>
                  </a:cubicBezTo>
                  <a:cubicBezTo>
                    <a:pt x="3208" y="4484"/>
                    <a:pt x="3386" y="4464"/>
                    <a:pt x="3566" y="4464"/>
                  </a:cubicBezTo>
                  <a:cubicBezTo>
                    <a:pt x="4045" y="4464"/>
                    <a:pt x="4542" y="4608"/>
                    <a:pt x="5049" y="4773"/>
                  </a:cubicBezTo>
                  <a:cubicBezTo>
                    <a:pt x="5055" y="4775"/>
                    <a:pt x="5062" y="4776"/>
                    <a:pt x="5069" y="4776"/>
                  </a:cubicBezTo>
                  <a:cubicBezTo>
                    <a:pt x="5093" y="4776"/>
                    <a:pt x="5116" y="4765"/>
                    <a:pt x="5130" y="4744"/>
                  </a:cubicBezTo>
                  <a:cubicBezTo>
                    <a:pt x="5147" y="4719"/>
                    <a:pt x="5147" y="4682"/>
                    <a:pt x="5128" y="4659"/>
                  </a:cubicBezTo>
                  <a:cubicBezTo>
                    <a:pt x="4484" y="3842"/>
                    <a:pt x="4142" y="3030"/>
                    <a:pt x="4113" y="2246"/>
                  </a:cubicBezTo>
                  <a:cubicBezTo>
                    <a:pt x="4078" y="1298"/>
                    <a:pt x="4552" y="423"/>
                    <a:pt x="5297" y="70"/>
                  </a:cubicBezTo>
                  <a:cubicBezTo>
                    <a:pt x="5338" y="53"/>
                    <a:pt x="5376" y="35"/>
                    <a:pt x="5416" y="18"/>
                  </a:cubicBezTo>
                  <a:lnTo>
                    <a:pt x="5416" y="18"/>
                  </a:lnTo>
                  <a:cubicBezTo>
                    <a:pt x="5402" y="18"/>
                    <a:pt x="5387" y="18"/>
                    <a:pt x="5373" y="18"/>
                  </a:cubicBezTo>
                  <a:cubicBezTo>
                    <a:pt x="5286" y="18"/>
                    <a:pt x="5200" y="12"/>
                    <a:pt x="5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9"/>
            <p:cNvSpPr/>
            <p:nvPr/>
          </p:nvSpPr>
          <p:spPr>
            <a:xfrm>
              <a:off x="3639518" y="2523202"/>
              <a:ext cx="256507" cy="437241"/>
            </a:xfrm>
            <a:custGeom>
              <a:avLst/>
              <a:gdLst/>
              <a:ahLst/>
              <a:cxnLst/>
              <a:rect l="l" t="t" r="r" b="b"/>
              <a:pathLst>
                <a:path w="6679" h="11385" extrusionOk="0">
                  <a:moveTo>
                    <a:pt x="5606" y="1"/>
                  </a:moveTo>
                  <a:cubicBezTo>
                    <a:pt x="5384" y="1"/>
                    <a:pt x="5161" y="35"/>
                    <a:pt x="4945" y="102"/>
                  </a:cubicBezTo>
                  <a:cubicBezTo>
                    <a:pt x="4903" y="113"/>
                    <a:pt x="4866" y="125"/>
                    <a:pt x="4828" y="143"/>
                  </a:cubicBezTo>
                  <a:cubicBezTo>
                    <a:pt x="4630" y="215"/>
                    <a:pt x="4437" y="317"/>
                    <a:pt x="4262" y="449"/>
                  </a:cubicBezTo>
                  <a:cubicBezTo>
                    <a:pt x="3642" y="919"/>
                    <a:pt x="3228" y="1732"/>
                    <a:pt x="3159" y="2621"/>
                  </a:cubicBezTo>
                  <a:cubicBezTo>
                    <a:pt x="3105" y="3309"/>
                    <a:pt x="3244" y="4071"/>
                    <a:pt x="3569" y="4883"/>
                  </a:cubicBezTo>
                  <a:cubicBezTo>
                    <a:pt x="3257" y="4784"/>
                    <a:pt x="2911" y="4725"/>
                    <a:pt x="2561" y="4725"/>
                  </a:cubicBezTo>
                  <a:cubicBezTo>
                    <a:pt x="1933" y="4725"/>
                    <a:pt x="1295" y="4913"/>
                    <a:pt x="829" y="5385"/>
                  </a:cubicBezTo>
                  <a:cubicBezTo>
                    <a:pt x="0" y="6224"/>
                    <a:pt x="91" y="7557"/>
                    <a:pt x="218" y="8275"/>
                  </a:cubicBezTo>
                  <a:cubicBezTo>
                    <a:pt x="434" y="9472"/>
                    <a:pt x="950" y="10449"/>
                    <a:pt x="1670" y="11045"/>
                  </a:cubicBezTo>
                  <a:cubicBezTo>
                    <a:pt x="1304" y="10935"/>
                    <a:pt x="925" y="10862"/>
                    <a:pt x="539" y="10824"/>
                  </a:cubicBezTo>
                  <a:lnTo>
                    <a:pt x="539" y="10824"/>
                  </a:lnTo>
                  <a:cubicBezTo>
                    <a:pt x="559" y="10878"/>
                    <a:pt x="583" y="10926"/>
                    <a:pt x="608" y="10980"/>
                  </a:cubicBezTo>
                  <a:cubicBezTo>
                    <a:pt x="1117" y="11034"/>
                    <a:pt x="1617" y="11157"/>
                    <a:pt x="2087" y="11349"/>
                  </a:cubicBezTo>
                  <a:cubicBezTo>
                    <a:pt x="2112" y="11357"/>
                    <a:pt x="2135" y="11367"/>
                    <a:pt x="2161" y="11379"/>
                  </a:cubicBezTo>
                  <a:cubicBezTo>
                    <a:pt x="2171" y="11383"/>
                    <a:pt x="2180" y="11385"/>
                    <a:pt x="2190" y="11385"/>
                  </a:cubicBezTo>
                  <a:cubicBezTo>
                    <a:pt x="2218" y="11385"/>
                    <a:pt x="2245" y="11370"/>
                    <a:pt x="2258" y="11344"/>
                  </a:cubicBezTo>
                  <a:cubicBezTo>
                    <a:pt x="2271" y="11309"/>
                    <a:pt x="2260" y="11266"/>
                    <a:pt x="2225" y="11247"/>
                  </a:cubicBezTo>
                  <a:cubicBezTo>
                    <a:pt x="2211" y="11238"/>
                    <a:pt x="2195" y="11233"/>
                    <a:pt x="2184" y="11225"/>
                  </a:cubicBezTo>
                  <a:cubicBezTo>
                    <a:pt x="1268" y="10716"/>
                    <a:pt x="610" y="9634"/>
                    <a:pt x="362" y="8248"/>
                  </a:cubicBezTo>
                  <a:cubicBezTo>
                    <a:pt x="240" y="7561"/>
                    <a:pt x="152" y="6280"/>
                    <a:pt x="933" y="5487"/>
                  </a:cubicBezTo>
                  <a:cubicBezTo>
                    <a:pt x="1369" y="5046"/>
                    <a:pt x="1968" y="4870"/>
                    <a:pt x="2561" y="4870"/>
                  </a:cubicBezTo>
                  <a:cubicBezTo>
                    <a:pt x="2951" y="4870"/>
                    <a:pt x="3338" y="4946"/>
                    <a:pt x="3675" y="5073"/>
                  </a:cubicBezTo>
                  <a:cubicBezTo>
                    <a:pt x="3684" y="5077"/>
                    <a:pt x="3693" y="5079"/>
                    <a:pt x="3703" y="5079"/>
                  </a:cubicBezTo>
                  <a:cubicBezTo>
                    <a:pt x="3721" y="5079"/>
                    <a:pt x="3738" y="5072"/>
                    <a:pt x="3750" y="5059"/>
                  </a:cubicBezTo>
                  <a:cubicBezTo>
                    <a:pt x="3772" y="5037"/>
                    <a:pt x="3777" y="5007"/>
                    <a:pt x="3767" y="4976"/>
                  </a:cubicBezTo>
                  <a:cubicBezTo>
                    <a:pt x="3405" y="4131"/>
                    <a:pt x="3250" y="3342"/>
                    <a:pt x="3303" y="2633"/>
                  </a:cubicBezTo>
                  <a:cubicBezTo>
                    <a:pt x="3370" y="1785"/>
                    <a:pt x="3761" y="1012"/>
                    <a:pt x="4352" y="566"/>
                  </a:cubicBezTo>
                  <a:cubicBezTo>
                    <a:pt x="4716" y="292"/>
                    <a:pt x="5169" y="151"/>
                    <a:pt x="5606" y="151"/>
                  </a:cubicBezTo>
                  <a:cubicBezTo>
                    <a:pt x="5938" y="151"/>
                    <a:pt x="6261" y="233"/>
                    <a:pt x="6530" y="399"/>
                  </a:cubicBezTo>
                  <a:cubicBezTo>
                    <a:pt x="6541" y="405"/>
                    <a:pt x="6550" y="410"/>
                    <a:pt x="6563" y="416"/>
                  </a:cubicBezTo>
                  <a:cubicBezTo>
                    <a:pt x="6575" y="424"/>
                    <a:pt x="6588" y="428"/>
                    <a:pt x="6602" y="428"/>
                  </a:cubicBezTo>
                  <a:cubicBezTo>
                    <a:pt x="6626" y="428"/>
                    <a:pt x="6650" y="416"/>
                    <a:pt x="6665" y="397"/>
                  </a:cubicBezTo>
                  <a:cubicBezTo>
                    <a:pt x="6679" y="371"/>
                    <a:pt x="6679" y="339"/>
                    <a:pt x="6662" y="314"/>
                  </a:cubicBezTo>
                  <a:cubicBezTo>
                    <a:pt x="6420" y="277"/>
                    <a:pt x="6195" y="193"/>
                    <a:pt x="6006" y="38"/>
                  </a:cubicBezTo>
                  <a:lnTo>
                    <a:pt x="6003" y="38"/>
                  </a:lnTo>
                  <a:cubicBezTo>
                    <a:pt x="5873" y="13"/>
                    <a:pt x="5739" y="1"/>
                    <a:pt x="5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9"/>
            <p:cNvSpPr/>
            <p:nvPr/>
          </p:nvSpPr>
          <p:spPr>
            <a:xfrm>
              <a:off x="3608871" y="2460602"/>
              <a:ext cx="246368" cy="255124"/>
            </a:xfrm>
            <a:custGeom>
              <a:avLst/>
              <a:gdLst/>
              <a:ahLst/>
              <a:cxnLst/>
              <a:rect l="l" t="t" r="r" b="b"/>
              <a:pathLst>
                <a:path w="6415" h="6643" extrusionOk="0">
                  <a:moveTo>
                    <a:pt x="6415" y="1"/>
                  </a:moveTo>
                  <a:cubicBezTo>
                    <a:pt x="5960" y="398"/>
                    <a:pt x="5654" y="968"/>
                    <a:pt x="5611" y="1578"/>
                  </a:cubicBezTo>
                  <a:cubicBezTo>
                    <a:pt x="5057" y="1201"/>
                    <a:pt x="4424" y="994"/>
                    <a:pt x="3818" y="989"/>
                  </a:cubicBezTo>
                  <a:lnTo>
                    <a:pt x="3799" y="989"/>
                  </a:lnTo>
                  <a:cubicBezTo>
                    <a:pt x="3090" y="989"/>
                    <a:pt x="2408" y="1274"/>
                    <a:pt x="1962" y="1753"/>
                  </a:cubicBezTo>
                  <a:cubicBezTo>
                    <a:pt x="1617" y="2125"/>
                    <a:pt x="1383" y="2634"/>
                    <a:pt x="1242" y="3308"/>
                  </a:cubicBezTo>
                  <a:cubicBezTo>
                    <a:pt x="1041" y="4268"/>
                    <a:pt x="1088" y="5301"/>
                    <a:pt x="1372" y="6249"/>
                  </a:cubicBezTo>
                  <a:cubicBezTo>
                    <a:pt x="990" y="5859"/>
                    <a:pt x="515" y="5554"/>
                    <a:pt x="1" y="5359"/>
                  </a:cubicBezTo>
                  <a:lnTo>
                    <a:pt x="1" y="5516"/>
                  </a:lnTo>
                  <a:cubicBezTo>
                    <a:pt x="584" y="5747"/>
                    <a:pt x="1109" y="6127"/>
                    <a:pt x="1497" y="6615"/>
                  </a:cubicBezTo>
                  <a:cubicBezTo>
                    <a:pt x="1512" y="6633"/>
                    <a:pt x="1533" y="6642"/>
                    <a:pt x="1555" y="6642"/>
                  </a:cubicBezTo>
                  <a:cubicBezTo>
                    <a:pt x="1568" y="6642"/>
                    <a:pt x="1580" y="6639"/>
                    <a:pt x="1591" y="6632"/>
                  </a:cubicBezTo>
                  <a:cubicBezTo>
                    <a:pt x="1623" y="6615"/>
                    <a:pt x="1638" y="6577"/>
                    <a:pt x="1623" y="6542"/>
                  </a:cubicBezTo>
                  <a:cubicBezTo>
                    <a:pt x="1251" y="5531"/>
                    <a:pt x="1166" y="4393"/>
                    <a:pt x="1384" y="3337"/>
                  </a:cubicBezTo>
                  <a:cubicBezTo>
                    <a:pt x="1519" y="2693"/>
                    <a:pt x="1742" y="2205"/>
                    <a:pt x="2069" y="1852"/>
                  </a:cubicBezTo>
                  <a:cubicBezTo>
                    <a:pt x="2485" y="1403"/>
                    <a:pt x="3130" y="1135"/>
                    <a:pt x="3794" y="1135"/>
                  </a:cubicBezTo>
                  <a:lnTo>
                    <a:pt x="3815" y="1135"/>
                  </a:lnTo>
                  <a:cubicBezTo>
                    <a:pt x="4430" y="1141"/>
                    <a:pt x="5071" y="1364"/>
                    <a:pt x="5628" y="1770"/>
                  </a:cubicBezTo>
                  <a:cubicBezTo>
                    <a:pt x="5631" y="1770"/>
                    <a:pt x="5631" y="1773"/>
                    <a:pt x="5633" y="1773"/>
                  </a:cubicBezTo>
                  <a:cubicBezTo>
                    <a:pt x="5646" y="1782"/>
                    <a:pt x="5662" y="1788"/>
                    <a:pt x="5677" y="1788"/>
                  </a:cubicBezTo>
                  <a:cubicBezTo>
                    <a:pt x="5688" y="1788"/>
                    <a:pt x="5699" y="1785"/>
                    <a:pt x="5709" y="1778"/>
                  </a:cubicBezTo>
                  <a:cubicBezTo>
                    <a:pt x="5729" y="1770"/>
                    <a:pt x="5744" y="1751"/>
                    <a:pt x="5744" y="1728"/>
                  </a:cubicBezTo>
                  <a:cubicBezTo>
                    <a:pt x="5750" y="1723"/>
                    <a:pt x="5750" y="1720"/>
                    <a:pt x="5750" y="1715"/>
                  </a:cubicBezTo>
                  <a:cubicBezTo>
                    <a:pt x="5756" y="1166"/>
                    <a:pt x="6001" y="633"/>
                    <a:pt x="6385" y="237"/>
                  </a:cubicBezTo>
                  <a:cubicBezTo>
                    <a:pt x="6391" y="157"/>
                    <a:pt x="6402" y="80"/>
                    <a:pt x="6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9"/>
            <p:cNvSpPr/>
            <p:nvPr/>
          </p:nvSpPr>
          <p:spPr>
            <a:xfrm>
              <a:off x="4509814" y="2968585"/>
              <a:ext cx="118287" cy="32068"/>
            </a:xfrm>
            <a:custGeom>
              <a:avLst/>
              <a:gdLst/>
              <a:ahLst/>
              <a:cxnLst/>
              <a:rect l="l" t="t" r="r" b="b"/>
              <a:pathLst>
                <a:path w="3080" h="835" extrusionOk="0">
                  <a:moveTo>
                    <a:pt x="52" y="1"/>
                  </a:moveTo>
                  <a:lnTo>
                    <a:pt x="0" y="288"/>
                  </a:lnTo>
                  <a:lnTo>
                    <a:pt x="3028" y="835"/>
                  </a:lnTo>
                  <a:lnTo>
                    <a:pt x="3079" y="547"/>
                  </a:lnTo>
                  <a:lnTo>
                    <a:pt x="52"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9"/>
            <p:cNvSpPr/>
            <p:nvPr/>
          </p:nvSpPr>
          <p:spPr>
            <a:xfrm>
              <a:off x="4430354" y="3110069"/>
              <a:ext cx="157268" cy="82724"/>
            </a:xfrm>
            <a:custGeom>
              <a:avLst/>
              <a:gdLst/>
              <a:ahLst/>
              <a:cxnLst/>
              <a:rect l="l" t="t" r="r" b="b"/>
              <a:pathLst>
                <a:path w="4095" h="2154" extrusionOk="0">
                  <a:moveTo>
                    <a:pt x="125" y="0"/>
                  </a:moveTo>
                  <a:lnTo>
                    <a:pt x="0" y="264"/>
                  </a:lnTo>
                  <a:lnTo>
                    <a:pt x="3969" y="2153"/>
                  </a:lnTo>
                  <a:lnTo>
                    <a:pt x="4094" y="1890"/>
                  </a:lnTo>
                  <a:lnTo>
                    <a:pt x="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9"/>
            <p:cNvSpPr/>
            <p:nvPr/>
          </p:nvSpPr>
          <p:spPr>
            <a:xfrm>
              <a:off x="4606441" y="3482943"/>
              <a:ext cx="167753" cy="204891"/>
            </a:xfrm>
            <a:custGeom>
              <a:avLst/>
              <a:gdLst/>
              <a:ahLst/>
              <a:cxnLst/>
              <a:rect l="l" t="t" r="r" b="b"/>
              <a:pathLst>
                <a:path w="4368" h="5335" extrusionOk="0">
                  <a:moveTo>
                    <a:pt x="1635" y="1"/>
                  </a:moveTo>
                  <a:lnTo>
                    <a:pt x="0" y="1249"/>
                  </a:lnTo>
                  <a:lnTo>
                    <a:pt x="636" y="2481"/>
                  </a:lnTo>
                  <a:lnTo>
                    <a:pt x="1657" y="4460"/>
                  </a:lnTo>
                  <a:lnTo>
                    <a:pt x="2108" y="5335"/>
                  </a:lnTo>
                  <a:lnTo>
                    <a:pt x="4368" y="4216"/>
                  </a:lnTo>
                  <a:lnTo>
                    <a:pt x="3991" y="3638"/>
                  </a:lnTo>
                  <a:lnTo>
                    <a:pt x="2388" y="1164"/>
                  </a:lnTo>
                  <a:lnTo>
                    <a:pt x="16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9"/>
            <p:cNvSpPr/>
            <p:nvPr/>
          </p:nvSpPr>
          <p:spPr>
            <a:xfrm>
              <a:off x="4606441" y="3482982"/>
              <a:ext cx="62754" cy="48045"/>
            </a:xfrm>
            <a:custGeom>
              <a:avLst/>
              <a:gdLst/>
              <a:ahLst/>
              <a:cxnLst/>
              <a:rect l="l" t="t" r="r" b="b"/>
              <a:pathLst>
                <a:path w="1634" h="1251" extrusionOk="0">
                  <a:moveTo>
                    <a:pt x="1634" y="1"/>
                  </a:moveTo>
                  <a:lnTo>
                    <a:pt x="0" y="1248"/>
                  </a:lnTo>
                  <a:cubicBezTo>
                    <a:pt x="0" y="1248"/>
                    <a:pt x="34" y="1250"/>
                    <a:pt x="91" y="1250"/>
                  </a:cubicBezTo>
                  <a:cubicBezTo>
                    <a:pt x="283" y="1250"/>
                    <a:pt x="741" y="1219"/>
                    <a:pt x="1129" y="947"/>
                  </a:cubicBezTo>
                  <a:cubicBezTo>
                    <a:pt x="1634" y="592"/>
                    <a:pt x="1634" y="1"/>
                    <a:pt x="1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9"/>
            <p:cNvSpPr/>
            <p:nvPr/>
          </p:nvSpPr>
          <p:spPr>
            <a:xfrm>
              <a:off x="4630828" y="3527608"/>
              <a:ext cx="128926" cy="126660"/>
            </a:xfrm>
            <a:custGeom>
              <a:avLst/>
              <a:gdLst/>
              <a:ahLst/>
              <a:cxnLst/>
              <a:rect l="l" t="t" r="r" b="b"/>
              <a:pathLst>
                <a:path w="3357" h="3298" extrusionOk="0">
                  <a:moveTo>
                    <a:pt x="1753" y="1"/>
                  </a:moveTo>
                  <a:cubicBezTo>
                    <a:pt x="1266" y="481"/>
                    <a:pt x="718" y="899"/>
                    <a:pt x="128" y="1244"/>
                  </a:cubicBezTo>
                  <a:cubicBezTo>
                    <a:pt x="87" y="1268"/>
                    <a:pt x="43" y="1294"/>
                    <a:pt x="1" y="1318"/>
                  </a:cubicBezTo>
                  <a:lnTo>
                    <a:pt x="1022" y="3297"/>
                  </a:lnTo>
                  <a:cubicBezTo>
                    <a:pt x="1828" y="3113"/>
                    <a:pt x="2613" y="2833"/>
                    <a:pt x="3356" y="2475"/>
                  </a:cubicBezTo>
                  <a:lnTo>
                    <a:pt x="1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9"/>
            <p:cNvSpPr/>
            <p:nvPr/>
          </p:nvSpPr>
          <p:spPr>
            <a:xfrm>
              <a:off x="4546874" y="3576421"/>
              <a:ext cx="125047" cy="200628"/>
            </a:xfrm>
            <a:custGeom>
              <a:avLst/>
              <a:gdLst/>
              <a:ahLst/>
              <a:cxnLst/>
              <a:rect l="l" t="t" r="r" b="b"/>
              <a:pathLst>
                <a:path w="3256" h="5224" extrusionOk="0">
                  <a:moveTo>
                    <a:pt x="1938" y="0"/>
                  </a:moveTo>
                  <a:lnTo>
                    <a:pt x="1" y="691"/>
                  </a:lnTo>
                  <a:lnTo>
                    <a:pt x="231" y="2058"/>
                  </a:lnTo>
                  <a:lnTo>
                    <a:pt x="601" y="4254"/>
                  </a:lnTo>
                  <a:lnTo>
                    <a:pt x="764" y="5224"/>
                  </a:lnTo>
                  <a:lnTo>
                    <a:pt x="3255" y="4848"/>
                  </a:lnTo>
                  <a:lnTo>
                    <a:pt x="3075" y="4181"/>
                  </a:lnTo>
                  <a:lnTo>
                    <a:pt x="2301" y="1338"/>
                  </a:lnTo>
                  <a:lnTo>
                    <a:pt x="19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9"/>
            <p:cNvSpPr/>
            <p:nvPr/>
          </p:nvSpPr>
          <p:spPr>
            <a:xfrm>
              <a:off x="4546874" y="3576344"/>
              <a:ext cx="74467" cy="31415"/>
            </a:xfrm>
            <a:custGeom>
              <a:avLst/>
              <a:gdLst/>
              <a:ahLst/>
              <a:cxnLst/>
              <a:rect l="l" t="t" r="r" b="b"/>
              <a:pathLst>
                <a:path w="1939" h="818" extrusionOk="0">
                  <a:moveTo>
                    <a:pt x="1938" y="1"/>
                  </a:moveTo>
                  <a:lnTo>
                    <a:pt x="1" y="691"/>
                  </a:lnTo>
                  <a:cubicBezTo>
                    <a:pt x="1" y="691"/>
                    <a:pt x="303" y="817"/>
                    <a:pt x="693" y="817"/>
                  </a:cubicBezTo>
                  <a:cubicBezTo>
                    <a:pt x="842" y="817"/>
                    <a:pt x="1005" y="799"/>
                    <a:pt x="1168" y="747"/>
                  </a:cubicBezTo>
                  <a:cubicBezTo>
                    <a:pt x="1758" y="564"/>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9"/>
            <p:cNvSpPr/>
            <p:nvPr/>
          </p:nvSpPr>
          <p:spPr>
            <a:xfrm>
              <a:off x="4555784" y="3627768"/>
              <a:ext cx="109185" cy="113487"/>
            </a:xfrm>
            <a:custGeom>
              <a:avLst/>
              <a:gdLst/>
              <a:ahLst/>
              <a:cxnLst/>
              <a:rect l="l" t="t" r="r" b="b"/>
              <a:pathLst>
                <a:path w="2843" h="2955" extrusionOk="0">
                  <a:moveTo>
                    <a:pt x="2070" y="1"/>
                  </a:moveTo>
                  <a:cubicBezTo>
                    <a:pt x="1459" y="309"/>
                    <a:pt x="810" y="540"/>
                    <a:pt x="143" y="689"/>
                  </a:cubicBezTo>
                  <a:cubicBezTo>
                    <a:pt x="96" y="699"/>
                    <a:pt x="49" y="711"/>
                    <a:pt x="0" y="721"/>
                  </a:cubicBezTo>
                  <a:lnTo>
                    <a:pt x="369" y="2917"/>
                  </a:lnTo>
                  <a:cubicBezTo>
                    <a:pt x="669" y="2942"/>
                    <a:pt x="971" y="2955"/>
                    <a:pt x="1274" y="2955"/>
                  </a:cubicBezTo>
                  <a:cubicBezTo>
                    <a:pt x="1799" y="2955"/>
                    <a:pt x="2324" y="2917"/>
                    <a:pt x="2843" y="2844"/>
                  </a:cubicBezTo>
                  <a:lnTo>
                    <a:pt x="20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9"/>
            <p:cNvSpPr/>
            <p:nvPr/>
          </p:nvSpPr>
          <p:spPr>
            <a:xfrm>
              <a:off x="4385612" y="3528299"/>
              <a:ext cx="144518" cy="201665"/>
            </a:xfrm>
            <a:custGeom>
              <a:avLst/>
              <a:gdLst/>
              <a:ahLst/>
              <a:cxnLst/>
              <a:rect l="l" t="t" r="r" b="b"/>
              <a:pathLst>
                <a:path w="3763" h="5251" extrusionOk="0">
                  <a:moveTo>
                    <a:pt x="1754" y="1"/>
                  </a:moveTo>
                  <a:lnTo>
                    <a:pt x="1225" y="1281"/>
                  </a:lnTo>
                  <a:lnTo>
                    <a:pt x="376" y="3340"/>
                  </a:lnTo>
                  <a:lnTo>
                    <a:pt x="0" y="4250"/>
                  </a:lnTo>
                  <a:lnTo>
                    <a:pt x="2314" y="5251"/>
                  </a:lnTo>
                  <a:lnTo>
                    <a:pt x="2513" y="4590"/>
                  </a:lnTo>
                  <a:lnTo>
                    <a:pt x="3364" y="1768"/>
                  </a:lnTo>
                  <a:lnTo>
                    <a:pt x="3763" y="441"/>
                  </a:lnTo>
                  <a:lnTo>
                    <a:pt x="1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9"/>
            <p:cNvSpPr/>
            <p:nvPr/>
          </p:nvSpPr>
          <p:spPr>
            <a:xfrm>
              <a:off x="4452936" y="3528299"/>
              <a:ext cx="77194" cy="27076"/>
            </a:xfrm>
            <a:custGeom>
              <a:avLst/>
              <a:gdLst/>
              <a:ahLst/>
              <a:cxnLst/>
              <a:rect l="l" t="t" r="r" b="b"/>
              <a:pathLst>
                <a:path w="2010" h="705" extrusionOk="0">
                  <a:moveTo>
                    <a:pt x="1" y="1"/>
                  </a:moveTo>
                  <a:cubicBezTo>
                    <a:pt x="1" y="1"/>
                    <a:pt x="363" y="511"/>
                    <a:pt x="961" y="668"/>
                  </a:cubicBezTo>
                  <a:cubicBezTo>
                    <a:pt x="1062" y="694"/>
                    <a:pt x="1158" y="705"/>
                    <a:pt x="1250" y="705"/>
                  </a:cubicBezTo>
                  <a:cubicBezTo>
                    <a:pt x="1698" y="705"/>
                    <a:pt x="2010" y="441"/>
                    <a:pt x="2010" y="4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9"/>
            <p:cNvSpPr/>
            <p:nvPr/>
          </p:nvSpPr>
          <p:spPr>
            <a:xfrm>
              <a:off x="4400014" y="3577535"/>
              <a:ext cx="114831" cy="127082"/>
            </a:xfrm>
            <a:custGeom>
              <a:avLst/>
              <a:gdLst/>
              <a:ahLst/>
              <a:cxnLst/>
              <a:rect l="l" t="t" r="r" b="b"/>
              <a:pathLst>
                <a:path w="2990" h="3309" extrusionOk="0">
                  <a:moveTo>
                    <a:pt x="851" y="1"/>
                  </a:moveTo>
                  <a:lnTo>
                    <a:pt x="1" y="2059"/>
                  </a:lnTo>
                  <a:cubicBezTo>
                    <a:pt x="663" y="2554"/>
                    <a:pt x="1383" y="2974"/>
                    <a:pt x="2138" y="3308"/>
                  </a:cubicBezTo>
                  <a:lnTo>
                    <a:pt x="2990" y="486"/>
                  </a:lnTo>
                  <a:cubicBezTo>
                    <a:pt x="2308" y="425"/>
                    <a:pt x="1635" y="277"/>
                    <a:pt x="991" y="50"/>
                  </a:cubicBezTo>
                  <a:cubicBezTo>
                    <a:pt x="946" y="35"/>
                    <a:pt x="897" y="18"/>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9"/>
            <p:cNvSpPr/>
            <p:nvPr/>
          </p:nvSpPr>
          <p:spPr>
            <a:xfrm>
              <a:off x="4255073" y="3445229"/>
              <a:ext cx="194905" cy="189798"/>
            </a:xfrm>
            <a:custGeom>
              <a:avLst/>
              <a:gdLst/>
              <a:ahLst/>
              <a:cxnLst/>
              <a:rect l="l" t="t" r="r" b="b"/>
              <a:pathLst>
                <a:path w="5075" h="4942" extrusionOk="0">
                  <a:moveTo>
                    <a:pt x="3478" y="0"/>
                  </a:moveTo>
                  <a:lnTo>
                    <a:pt x="2430" y="908"/>
                  </a:lnTo>
                  <a:lnTo>
                    <a:pt x="745" y="2363"/>
                  </a:lnTo>
                  <a:lnTo>
                    <a:pt x="0" y="3008"/>
                  </a:lnTo>
                  <a:lnTo>
                    <a:pt x="1618" y="4942"/>
                  </a:lnTo>
                  <a:lnTo>
                    <a:pt x="2091" y="4442"/>
                  </a:lnTo>
                  <a:lnTo>
                    <a:pt x="4121" y="2303"/>
                  </a:lnTo>
                  <a:lnTo>
                    <a:pt x="5075" y="1297"/>
                  </a:lnTo>
                  <a:lnTo>
                    <a:pt x="34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9"/>
            <p:cNvSpPr/>
            <p:nvPr/>
          </p:nvSpPr>
          <p:spPr>
            <a:xfrm>
              <a:off x="4388684" y="3445268"/>
              <a:ext cx="61294" cy="50656"/>
            </a:xfrm>
            <a:custGeom>
              <a:avLst/>
              <a:gdLst/>
              <a:ahLst/>
              <a:cxnLst/>
              <a:rect l="l" t="t" r="r" b="b"/>
              <a:pathLst>
                <a:path w="1596" h="1319" extrusionOk="0">
                  <a:moveTo>
                    <a:pt x="1" y="0"/>
                  </a:moveTo>
                  <a:cubicBezTo>
                    <a:pt x="1" y="1"/>
                    <a:pt x="95" y="619"/>
                    <a:pt x="558" y="1027"/>
                  </a:cubicBezTo>
                  <a:cubicBezTo>
                    <a:pt x="833" y="1270"/>
                    <a:pt x="1148" y="1319"/>
                    <a:pt x="1358" y="1319"/>
                  </a:cubicBezTo>
                  <a:cubicBezTo>
                    <a:pt x="1501" y="1319"/>
                    <a:pt x="1596" y="1296"/>
                    <a:pt x="1596" y="1296"/>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9"/>
            <p:cNvSpPr/>
            <p:nvPr/>
          </p:nvSpPr>
          <p:spPr>
            <a:xfrm>
              <a:off x="4283647" y="3480063"/>
              <a:ext cx="129694" cy="135762"/>
            </a:xfrm>
            <a:custGeom>
              <a:avLst/>
              <a:gdLst/>
              <a:ahLst/>
              <a:cxnLst/>
              <a:rect l="l" t="t" r="r" b="b"/>
              <a:pathLst>
                <a:path w="3377" h="3535" extrusionOk="0">
                  <a:moveTo>
                    <a:pt x="1686" y="1"/>
                  </a:moveTo>
                  <a:lnTo>
                    <a:pt x="1" y="1456"/>
                  </a:lnTo>
                  <a:cubicBezTo>
                    <a:pt x="369" y="2197"/>
                    <a:pt x="824" y="2896"/>
                    <a:pt x="1347" y="3535"/>
                  </a:cubicBezTo>
                  <a:lnTo>
                    <a:pt x="3377" y="1394"/>
                  </a:lnTo>
                  <a:cubicBezTo>
                    <a:pt x="2796" y="1033"/>
                    <a:pt x="2260" y="599"/>
                    <a:pt x="1787" y="106"/>
                  </a:cubicBezTo>
                  <a:cubicBezTo>
                    <a:pt x="1754" y="72"/>
                    <a:pt x="1720" y="36"/>
                    <a:pt x="1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9"/>
            <p:cNvSpPr/>
            <p:nvPr/>
          </p:nvSpPr>
          <p:spPr>
            <a:xfrm>
              <a:off x="4530437" y="3350753"/>
              <a:ext cx="33912" cy="33950"/>
            </a:xfrm>
            <a:custGeom>
              <a:avLst/>
              <a:gdLst/>
              <a:ahLst/>
              <a:cxnLst/>
              <a:rect l="l" t="t" r="r" b="b"/>
              <a:pathLst>
                <a:path w="883" h="884" extrusionOk="0">
                  <a:moveTo>
                    <a:pt x="442" y="1"/>
                  </a:moveTo>
                  <a:cubicBezTo>
                    <a:pt x="197" y="1"/>
                    <a:pt x="1" y="198"/>
                    <a:pt x="1" y="442"/>
                  </a:cubicBezTo>
                  <a:cubicBezTo>
                    <a:pt x="1" y="686"/>
                    <a:pt x="198" y="884"/>
                    <a:pt x="442" y="884"/>
                  </a:cubicBezTo>
                  <a:cubicBezTo>
                    <a:pt x="686" y="884"/>
                    <a:pt x="882" y="686"/>
                    <a:pt x="882" y="442"/>
                  </a:cubicBezTo>
                  <a:cubicBezTo>
                    <a:pt x="882" y="198"/>
                    <a:pt x="686"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9"/>
            <p:cNvSpPr/>
            <p:nvPr/>
          </p:nvSpPr>
          <p:spPr>
            <a:xfrm>
              <a:off x="4544993" y="3367728"/>
              <a:ext cx="42630" cy="227857"/>
            </a:xfrm>
            <a:custGeom>
              <a:avLst/>
              <a:gdLst/>
              <a:ahLst/>
              <a:cxnLst/>
              <a:rect l="l" t="t" r="r" b="b"/>
              <a:pathLst>
                <a:path w="1110" h="5933" extrusionOk="0">
                  <a:moveTo>
                    <a:pt x="51" y="1"/>
                  </a:moveTo>
                  <a:cubicBezTo>
                    <a:pt x="47" y="1"/>
                    <a:pt x="43" y="1"/>
                    <a:pt x="39" y="2"/>
                  </a:cubicBezTo>
                  <a:cubicBezTo>
                    <a:pt x="16" y="8"/>
                    <a:pt x="1" y="34"/>
                    <a:pt x="7" y="59"/>
                  </a:cubicBezTo>
                  <a:lnTo>
                    <a:pt x="127" y="547"/>
                  </a:lnTo>
                  <a:cubicBezTo>
                    <a:pt x="671" y="2752"/>
                    <a:pt x="834" y="3417"/>
                    <a:pt x="1016" y="5887"/>
                  </a:cubicBezTo>
                  <a:cubicBezTo>
                    <a:pt x="1017" y="5912"/>
                    <a:pt x="1039" y="5930"/>
                    <a:pt x="1063" y="5930"/>
                  </a:cubicBezTo>
                  <a:cubicBezTo>
                    <a:pt x="1064" y="5930"/>
                    <a:pt x="1065" y="5930"/>
                    <a:pt x="1064" y="5932"/>
                  </a:cubicBezTo>
                  <a:cubicBezTo>
                    <a:pt x="1091" y="5929"/>
                    <a:pt x="1109" y="5906"/>
                    <a:pt x="1108" y="5881"/>
                  </a:cubicBezTo>
                  <a:cubicBezTo>
                    <a:pt x="927" y="3403"/>
                    <a:pt x="747" y="2679"/>
                    <a:pt x="218" y="527"/>
                  </a:cubicBezTo>
                  <a:lnTo>
                    <a:pt x="96" y="39"/>
                  </a:lnTo>
                  <a:cubicBezTo>
                    <a:pt x="92" y="17"/>
                    <a:pt x="73"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9"/>
            <p:cNvSpPr/>
            <p:nvPr/>
          </p:nvSpPr>
          <p:spPr>
            <a:xfrm>
              <a:off x="4485657" y="3365347"/>
              <a:ext cx="61026" cy="179889"/>
            </a:xfrm>
            <a:custGeom>
              <a:avLst/>
              <a:gdLst/>
              <a:ahLst/>
              <a:cxnLst/>
              <a:rect l="l" t="t" r="r" b="b"/>
              <a:pathLst>
                <a:path w="1589" h="4684" extrusionOk="0">
                  <a:moveTo>
                    <a:pt x="1542" y="1"/>
                  </a:moveTo>
                  <a:cubicBezTo>
                    <a:pt x="1518" y="4"/>
                    <a:pt x="1495" y="23"/>
                    <a:pt x="1495" y="47"/>
                  </a:cubicBezTo>
                  <a:cubicBezTo>
                    <a:pt x="1459" y="1640"/>
                    <a:pt x="774" y="3116"/>
                    <a:pt x="12" y="4613"/>
                  </a:cubicBezTo>
                  <a:cubicBezTo>
                    <a:pt x="1" y="4636"/>
                    <a:pt x="11" y="4667"/>
                    <a:pt x="34" y="4678"/>
                  </a:cubicBezTo>
                  <a:cubicBezTo>
                    <a:pt x="41" y="4682"/>
                    <a:pt x="48" y="4684"/>
                    <a:pt x="55" y="4684"/>
                  </a:cubicBezTo>
                  <a:cubicBezTo>
                    <a:pt x="72" y="4684"/>
                    <a:pt x="89" y="4675"/>
                    <a:pt x="96" y="4655"/>
                  </a:cubicBezTo>
                  <a:cubicBezTo>
                    <a:pt x="863" y="3148"/>
                    <a:pt x="1554" y="1662"/>
                    <a:pt x="1589" y="50"/>
                  </a:cubicBezTo>
                  <a:cubicBezTo>
                    <a:pt x="1589" y="24"/>
                    <a:pt x="1569"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9"/>
            <p:cNvSpPr/>
            <p:nvPr/>
          </p:nvSpPr>
          <p:spPr>
            <a:xfrm>
              <a:off x="4553288" y="3361737"/>
              <a:ext cx="90789" cy="148704"/>
            </a:xfrm>
            <a:custGeom>
              <a:avLst/>
              <a:gdLst/>
              <a:ahLst/>
              <a:cxnLst/>
              <a:rect l="l" t="t" r="r" b="b"/>
              <a:pathLst>
                <a:path w="2364" h="3872" extrusionOk="0">
                  <a:moveTo>
                    <a:pt x="54" y="0"/>
                  </a:moveTo>
                  <a:cubicBezTo>
                    <a:pt x="47" y="0"/>
                    <a:pt x="39" y="2"/>
                    <a:pt x="32" y="5"/>
                  </a:cubicBezTo>
                  <a:cubicBezTo>
                    <a:pt x="8" y="17"/>
                    <a:pt x="0" y="47"/>
                    <a:pt x="12" y="70"/>
                  </a:cubicBezTo>
                  <a:cubicBezTo>
                    <a:pt x="919" y="1871"/>
                    <a:pt x="1126" y="2262"/>
                    <a:pt x="2271" y="3851"/>
                  </a:cubicBezTo>
                  <a:cubicBezTo>
                    <a:pt x="2281" y="3865"/>
                    <a:pt x="2295" y="3871"/>
                    <a:pt x="2310" y="3871"/>
                  </a:cubicBezTo>
                  <a:cubicBezTo>
                    <a:pt x="2318" y="3871"/>
                    <a:pt x="2328" y="3868"/>
                    <a:pt x="2338" y="3862"/>
                  </a:cubicBezTo>
                  <a:cubicBezTo>
                    <a:pt x="2358" y="3848"/>
                    <a:pt x="2363" y="3817"/>
                    <a:pt x="2349" y="3797"/>
                  </a:cubicBezTo>
                  <a:cubicBezTo>
                    <a:pt x="1206" y="2212"/>
                    <a:pt x="1001" y="1824"/>
                    <a:pt x="97" y="27"/>
                  </a:cubicBezTo>
                  <a:cubicBezTo>
                    <a:pt x="89" y="10"/>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9"/>
            <p:cNvSpPr/>
            <p:nvPr/>
          </p:nvSpPr>
          <p:spPr>
            <a:xfrm>
              <a:off x="4404853" y="3362236"/>
              <a:ext cx="140063" cy="112027"/>
            </a:xfrm>
            <a:custGeom>
              <a:avLst/>
              <a:gdLst/>
              <a:ahLst/>
              <a:cxnLst/>
              <a:rect l="l" t="t" r="r" b="b"/>
              <a:pathLst>
                <a:path w="3647" h="2917" extrusionOk="0">
                  <a:moveTo>
                    <a:pt x="3596" y="0"/>
                  </a:moveTo>
                  <a:cubicBezTo>
                    <a:pt x="3572" y="0"/>
                    <a:pt x="3551" y="21"/>
                    <a:pt x="3550" y="46"/>
                  </a:cubicBezTo>
                  <a:cubicBezTo>
                    <a:pt x="3543" y="201"/>
                    <a:pt x="3435" y="336"/>
                    <a:pt x="3324" y="461"/>
                  </a:cubicBezTo>
                  <a:cubicBezTo>
                    <a:pt x="2422" y="1476"/>
                    <a:pt x="1286" y="2293"/>
                    <a:pt x="37" y="2826"/>
                  </a:cubicBezTo>
                  <a:cubicBezTo>
                    <a:pt x="12" y="2836"/>
                    <a:pt x="0" y="2865"/>
                    <a:pt x="11" y="2888"/>
                  </a:cubicBezTo>
                  <a:cubicBezTo>
                    <a:pt x="20" y="2906"/>
                    <a:pt x="37" y="2917"/>
                    <a:pt x="55" y="2917"/>
                  </a:cubicBezTo>
                  <a:cubicBezTo>
                    <a:pt x="61" y="2917"/>
                    <a:pt x="67" y="2916"/>
                    <a:pt x="74" y="2912"/>
                  </a:cubicBezTo>
                  <a:cubicBezTo>
                    <a:pt x="1335" y="2373"/>
                    <a:pt x="2484" y="1549"/>
                    <a:pt x="3396" y="523"/>
                  </a:cubicBezTo>
                  <a:cubicBezTo>
                    <a:pt x="3511" y="393"/>
                    <a:pt x="3636" y="236"/>
                    <a:pt x="3645" y="49"/>
                  </a:cubicBezTo>
                  <a:cubicBezTo>
                    <a:pt x="3646" y="23"/>
                    <a:pt x="3625" y="1"/>
                    <a:pt x="3600" y="0"/>
                  </a:cubicBezTo>
                  <a:cubicBezTo>
                    <a:pt x="3599" y="0"/>
                    <a:pt x="3597" y="0"/>
                    <a:pt x="3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9"/>
            <p:cNvSpPr/>
            <p:nvPr/>
          </p:nvSpPr>
          <p:spPr>
            <a:xfrm>
              <a:off x="4480511" y="4116203"/>
              <a:ext cx="167715" cy="204891"/>
            </a:xfrm>
            <a:custGeom>
              <a:avLst/>
              <a:gdLst/>
              <a:ahLst/>
              <a:cxnLst/>
              <a:rect l="l" t="t" r="r" b="b"/>
              <a:pathLst>
                <a:path w="4367" h="5335" extrusionOk="0">
                  <a:moveTo>
                    <a:pt x="1636" y="0"/>
                  </a:moveTo>
                  <a:lnTo>
                    <a:pt x="1" y="1248"/>
                  </a:lnTo>
                  <a:lnTo>
                    <a:pt x="636" y="2480"/>
                  </a:lnTo>
                  <a:lnTo>
                    <a:pt x="1657" y="4460"/>
                  </a:lnTo>
                  <a:lnTo>
                    <a:pt x="2108" y="5334"/>
                  </a:lnTo>
                  <a:lnTo>
                    <a:pt x="4366" y="4216"/>
                  </a:lnTo>
                  <a:lnTo>
                    <a:pt x="3992" y="3637"/>
                  </a:lnTo>
                  <a:lnTo>
                    <a:pt x="2389" y="1163"/>
                  </a:lnTo>
                  <a:lnTo>
                    <a:pt x="16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9"/>
            <p:cNvSpPr/>
            <p:nvPr/>
          </p:nvSpPr>
          <p:spPr>
            <a:xfrm>
              <a:off x="4480511" y="4116242"/>
              <a:ext cx="62792" cy="48045"/>
            </a:xfrm>
            <a:custGeom>
              <a:avLst/>
              <a:gdLst/>
              <a:ahLst/>
              <a:cxnLst/>
              <a:rect l="l" t="t" r="r" b="b"/>
              <a:pathLst>
                <a:path w="1635" h="1251" extrusionOk="0">
                  <a:moveTo>
                    <a:pt x="1634" y="0"/>
                  </a:moveTo>
                  <a:lnTo>
                    <a:pt x="1" y="1247"/>
                  </a:lnTo>
                  <a:cubicBezTo>
                    <a:pt x="1" y="1247"/>
                    <a:pt x="34" y="1250"/>
                    <a:pt x="92" y="1250"/>
                  </a:cubicBezTo>
                  <a:cubicBezTo>
                    <a:pt x="283" y="1250"/>
                    <a:pt x="742" y="1219"/>
                    <a:pt x="1130" y="947"/>
                  </a:cubicBezTo>
                  <a:cubicBezTo>
                    <a:pt x="1634" y="592"/>
                    <a:pt x="1634" y="1"/>
                    <a:pt x="1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9"/>
            <p:cNvSpPr/>
            <p:nvPr/>
          </p:nvSpPr>
          <p:spPr>
            <a:xfrm>
              <a:off x="4504936" y="4160868"/>
              <a:ext cx="128887" cy="126621"/>
            </a:xfrm>
            <a:custGeom>
              <a:avLst/>
              <a:gdLst/>
              <a:ahLst/>
              <a:cxnLst/>
              <a:rect l="l" t="t" r="r" b="b"/>
              <a:pathLst>
                <a:path w="3356" h="3297" extrusionOk="0">
                  <a:moveTo>
                    <a:pt x="1753" y="0"/>
                  </a:moveTo>
                  <a:cubicBezTo>
                    <a:pt x="1265" y="481"/>
                    <a:pt x="717" y="899"/>
                    <a:pt x="127" y="1243"/>
                  </a:cubicBezTo>
                  <a:cubicBezTo>
                    <a:pt x="86" y="1267"/>
                    <a:pt x="42" y="1293"/>
                    <a:pt x="0" y="1317"/>
                  </a:cubicBezTo>
                  <a:lnTo>
                    <a:pt x="1021" y="3297"/>
                  </a:lnTo>
                  <a:cubicBezTo>
                    <a:pt x="1828" y="3113"/>
                    <a:pt x="2613" y="2833"/>
                    <a:pt x="3356" y="2474"/>
                  </a:cubicBezTo>
                  <a:lnTo>
                    <a:pt x="17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9"/>
            <p:cNvSpPr/>
            <p:nvPr/>
          </p:nvSpPr>
          <p:spPr>
            <a:xfrm>
              <a:off x="4420983" y="4209643"/>
              <a:ext cx="125008" cy="200666"/>
            </a:xfrm>
            <a:custGeom>
              <a:avLst/>
              <a:gdLst/>
              <a:ahLst/>
              <a:cxnLst/>
              <a:rect l="l" t="t" r="r" b="b"/>
              <a:pathLst>
                <a:path w="3255" h="5225" extrusionOk="0">
                  <a:moveTo>
                    <a:pt x="1938" y="1"/>
                  </a:moveTo>
                  <a:lnTo>
                    <a:pt x="0" y="689"/>
                  </a:lnTo>
                  <a:lnTo>
                    <a:pt x="231" y="2058"/>
                  </a:lnTo>
                  <a:lnTo>
                    <a:pt x="599" y="4255"/>
                  </a:lnTo>
                  <a:lnTo>
                    <a:pt x="763" y="5225"/>
                  </a:lnTo>
                  <a:lnTo>
                    <a:pt x="3255" y="4849"/>
                  </a:lnTo>
                  <a:lnTo>
                    <a:pt x="3073" y="4182"/>
                  </a:lnTo>
                  <a:lnTo>
                    <a:pt x="2301" y="1338"/>
                  </a:lnTo>
                  <a:lnTo>
                    <a:pt x="19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9"/>
            <p:cNvSpPr/>
            <p:nvPr/>
          </p:nvSpPr>
          <p:spPr>
            <a:xfrm>
              <a:off x="4420983" y="4209604"/>
              <a:ext cx="74429" cy="31377"/>
            </a:xfrm>
            <a:custGeom>
              <a:avLst/>
              <a:gdLst/>
              <a:ahLst/>
              <a:cxnLst/>
              <a:rect l="l" t="t" r="r" b="b"/>
              <a:pathLst>
                <a:path w="1938" h="817" extrusionOk="0">
                  <a:moveTo>
                    <a:pt x="1938" y="1"/>
                  </a:moveTo>
                  <a:lnTo>
                    <a:pt x="0" y="690"/>
                  </a:lnTo>
                  <a:cubicBezTo>
                    <a:pt x="0" y="690"/>
                    <a:pt x="302" y="817"/>
                    <a:pt x="693" y="817"/>
                  </a:cubicBezTo>
                  <a:cubicBezTo>
                    <a:pt x="842" y="817"/>
                    <a:pt x="1004" y="798"/>
                    <a:pt x="1168" y="747"/>
                  </a:cubicBezTo>
                  <a:cubicBezTo>
                    <a:pt x="1757" y="563"/>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9"/>
            <p:cNvSpPr/>
            <p:nvPr/>
          </p:nvSpPr>
          <p:spPr>
            <a:xfrm>
              <a:off x="4429816" y="4261028"/>
              <a:ext cx="109224" cy="113487"/>
            </a:xfrm>
            <a:custGeom>
              <a:avLst/>
              <a:gdLst/>
              <a:ahLst/>
              <a:cxnLst/>
              <a:rect l="l" t="t" r="r" b="b"/>
              <a:pathLst>
                <a:path w="2844" h="2955" extrusionOk="0">
                  <a:moveTo>
                    <a:pt x="2071" y="0"/>
                  </a:moveTo>
                  <a:cubicBezTo>
                    <a:pt x="1459" y="309"/>
                    <a:pt x="810" y="540"/>
                    <a:pt x="143" y="689"/>
                  </a:cubicBezTo>
                  <a:cubicBezTo>
                    <a:pt x="97" y="699"/>
                    <a:pt x="48" y="710"/>
                    <a:pt x="1" y="720"/>
                  </a:cubicBezTo>
                  <a:lnTo>
                    <a:pt x="369" y="2917"/>
                  </a:lnTo>
                  <a:cubicBezTo>
                    <a:pt x="670" y="2942"/>
                    <a:pt x="972" y="2954"/>
                    <a:pt x="1274" y="2954"/>
                  </a:cubicBezTo>
                  <a:cubicBezTo>
                    <a:pt x="1799" y="2954"/>
                    <a:pt x="2325" y="2917"/>
                    <a:pt x="2843" y="2844"/>
                  </a:cubicBezTo>
                  <a:lnTo>
                    <a:pt x="20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9"/>
            <p:cNvSpPr/>
            <p:nvPr/>
          </p:nvSpPr>
          <p:spPr>
            <a:xfrm>
              <a:off x="4259643" y="4161521"/>
              <a:ext cx="144556" cy="201703"/>
            </a:xfrm>
            <a:custGeom>
              <a:avLst/>
              <a:gdLst/>
              <a:ahLst/>
              <a:cxnLst/>
              <a:rect l="l" t="t" r="r" b="b"/>
              <a:pathLst>
                <a:path w="3764" h="5252" extrusionOk="0">
                  <a:moveTo>
                    <a:pt x="1755" y="0"/>
                  </a:moveTo>
                  <a:lnTo>
                    <a:pt x="1227" y="1282"/>
                  </a:lnTo>
                  <a:lnTo>
                    <a:pt x="376" y="3341"/>
                  </a:lnTo>
                  <a:lnTo>
                    <a:pt x="1" y="4251"/>
                  </a:lnTo>
                  <a:lnTo>
                    <a:pt x="2315" y="5251"/>
                  </a:lnTo>
                  <a:lnTo>
                    <a:pt x="2513" y="4590"/>
                  </a:lnTo>
                  <a:lnTo>
                    <a:pt x="3364" y="1769"/>
                  </a:lnTo>
                  <a:lnTo>
                    <a:pt x="3763" y="441"/>
                  </a:lnTo>
                  <a:lnTo>
                    <a:pt x="17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9"/>
            <p:cNvSpPr/>
            <p:nvPr/>
          </p:nvSpPr>
          <p:spPr>
            <a:xfrm>
              <a:off x="4327044" y="4161559"/>
              <a:ext cx="77194" cy="27076"/>
            </a:xfrm>
            <a:custGeom>
              <a:avLst/>
              <a:gdLst/>
              <a:ahLst/>
              <a:cxnLst/>
              <a:rect l="l" t="t" r="r" b="b"/>
              <a:pathLst>
                <a:path w="2010" h="705" extrusionOk="0">
                  <a:moveTo>
                    <a:pt x="0" y="0"/>
                  </a:moveTo>
                  <a:lnTo>
                    <a:pt x="0" y="0"/>
                  </a:lnTo>
                  <a:cubicBezTo>
                    <a:pt x="0" y="0"/>
                    <a:pt x="362" y="511"/>
                    <a:pt x="960" y="667"/>
                  </a:cubicBezTo>
                  <a:cubicBezTo>
                    <a:pt x="1061" y="694"/>
                    <a:pt x="1158" y="704"/>
                    <a:pt x="1249" y="704"/>
                  </a:cubicBezTo>
                  <a:cubicBezTo>
                    <a:pt x="1698" y="704"/>
                    <a:pt x="2009" y="440"/>
                    <a:pt x="2009" y="44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9"/>
            <p:cNvSpPr/>
            <p:nvPr/>
          </p:nvSpPr>
          <p:spPr>
            <a:xfrm>
              <a:off x="4274084" y="4210756"/>
              <a:ext cx="114831" cy="127044"/>
            </a:xfrm>
            <a:custGeom>
              <a:avLst/>
              <a:gdLst/>
              <a:ahLst/>
              <a:cxnLst/>
              <a:rect l="l" t="t" r="r" b="b"/>
              <a:pathLst>
                <a:path w="2990" h="3308" extrusionOk="0">
                  <a:moveTo>
                    <a:pt x="851" y="0"/>
                  </a:moveTo>
                  <a:lnTo>
                    <a:pt x="0" y="2059"/>
                  </a:lnTo>
                  <a:cubicBezTo>
                    <a:pt x="662" y="2554"/>
                    <a:pt x="1383" y="2973"/>
                    <a:pt x="2137" y="3308"/>
                  </a:cubicBezTo>
                  <a:lnTo>
                    <a:pt x="2989" y="484"/>
                  </a:lnTo>
                  <a:cubicBezTo>
                    <a:pt x="2307" y="423"/>
                    <a:pt x="1635" y="277"/>
                    <a:pt x="989" y="50"/>
                  </a:cubicBezTo>
                  <a:cubicBezTo>
                    <a:pt x="944" y="34"/>
                    <a:pt x="896" y="17"/>
                    <a:pt x="8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9"/>
            <p:cNvSpPr/>
            <p:nvPr/>
          </p:nvSpPr>
          <p:spPr>
            <a:xfrm>
              <a:off x="4129143" y="4078451"/>
              <a:ext cx="194905" cy="189836"/>
            </a:xfrm>
            <a:custGeom>
              <a:avLst/>
              <a:gdLst/>
              <a:ahLst/>
              <a:cxnLst/>
              <a:rect l="l" t="t" r="r" b="b"/>
              <a:pathLst>
                <a:path w="5075" h="4943" extrusionOk="0">
                  <a:moveTo>
                    <a:pt x="3479" y="1"/>
                  </a:moveTo>
                  <a:lnTo>
                    <a:pt x="2430" y="908"/>
                  </a:lnTo>
                  <a:lnTo>
                    <a:pt x="745" y="2364"/>
                  </a:lnTo>
                  <a:lnTo>
                    <a:pt x="1" y="3008"/>
                  </a:lnTo>
                  <a:lnTo>
                    <a:pt x="1618" y="4942"/>
                  </a:lnTo>
                  <a:lnTo>
                    <a:pt x="2092" y="4442"/>
                  </a:lnTo>
                  <a:lnTo>
                    <a:pt x="4121" y="2304"/>
                  </a:lnTo>
                  <a:lnTo>
                    <a:pt x="5074" y="1298"/>
                  </a:lnTo>
                  <a:lnTo>
                    <a:pt x="3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9"/>
            <p:cNvSpPr/>
            <p:nvPr/>
          </p:nvSpPr>
          <p:spPr>
            <a:xfrm>
              <a:off x="4262754" y="4078451"/>
              <a:ext cx="61294" cy="50695"/>
            </a:xfrm>
            <a:custGeom>
              <a:avLst/>
              <a:gdLst/>
              <a:ahLst/>
              <a:cxnLst/>
              <a:rect l="l" t="t" r="r" b="b"/>
              <a:pathLst>
                <a:path w="1596" h="1320" extrusionOk="0">
                  <a:moveTo>
                    <a:pt x="0" y="1"/>
                  </a:moveTo>
                  <a:lnTo>
                    <a:pt x="0" y="1"/>
                  </a:lnTo>
                  <a:cubicBezTo>
                    <a:pt x="0" y="1"/>
                    <a:pt x="93" y="619"/>
                    <a:pt x="557" y="1028"/>
                  </a:cubicBezTo>
                  <a:cubicBezTo>
                    <a:pt x="833" y="1270"/>
                    <a:pt x="1147" y="1319"/>
                    <a:pt x="1357" y="1319"/>
                  </a:cubicBezTo>
                  <a:cubicBezTo>
                    <a:pt x="1500" y="1319"/>
                    <a:pt x="1595" y="1296"/>
                    <a:pt x="1595" y="1296"/>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9"/>
            <p:cNvSpPr/>
            <p:nvPr/>
          </p:nvSpPr>
          <p:spPr>
            <a:xfrm>
              <a:off x="4157755" y="4113323"/>
              <a:ext cx="129694" cy="135762"/>
            </a:xfrm>
            <a:custGeom>
              <a:avLst/>
              <a:gdLst/>
              <a:ahLst/>
              <a:cxnLst/>
              <a:rect l="l" t="t" r="r" b="b"/>
              <a:pathLst>
                <a:path w="3377" h="3535" extrusionOk="0">
                  <a:moveTo>
                    <a:pt x="1686" y="0"/>
                  </a:moveTo>
                  <a:lnTo>
                    <a:pt x="0" y="1456"/>
                  </a:lnTo>
                  <a:cubicBezTo>
                    <a:pt x="369" y="2197"/>
                    <a:pt x="824" y="2895"/>
                    <a:pt x="1347" y="3534"/>
                  </a:cubicBezTo>
                  <a:lnTo>
                    <a:pt x="3376" y="1394"/>
                  </a:lnTo>
                  <a:cubicBezTo>
                    <a:pt x="2795" y="1033"/>
                    <a:pt x="2260" y="598"/>
                    <a:pt x="1787" y="106"/>
                  </a:cubicBezTo>
                  <a:cubicBezTo>
                    <a:pt x="1754" y="72"/>
                    <a:pt x="1720" y="36"/>
                    <a:pt x="16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9"/>
            <p:cNvSpPr/>
            <p:nvPr/>
          </p:nvSpPr>
          <p:spPr>
            <a:xfrm>
              <a:off x="4404469" y="3984013"/>
              <a:ext cx="33912" cy="33950"/>
            </a:xfrm>
            <a:custGeom>
              <a:avLst/>
              <a:gdLst/>
              <a:ahLst/>
              <a:cxnLst/>
              <a:rect l="l" t="t" r="r" b="b"/>
              <a:pathLst>
                <a:path w="883" h="884" extrusionOk="0">
                  <a:moveTo>
                    <a:pt x="442" y="1"/>
                  </a:moveTo>
                  <a:cubicBezTo>
                    <a:pt x="198" y="1"/>
                    <a:pt x="0" y="198"/>
                    <a:pt x="0" y="442"/>
                  </a:cubicBezTo>
                  <a:cubicBezTo>
                    <a:pt x="0" y="686"/>
                    <a:pt x="198" y="883"/>
                    <a:pt x="442" y="883"/>
                  </a:cubicBezTo>
                  <a:cubicBezTo>
                    <a:pt x="685" y="883"/>
                    <a:pt x="883" y="686"/>
                    <a:pt x="883" y="442"/>
                  </a:cubicBezTo>
                  <a:cubicBezTo>
                    <a:pt x="883" y="198"/>
                    <a:pt x="68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9"/>
            <p:cNvSpPr/>
            <p:nvPr/>
          </p:nvSpPr>
          <p:spPr>
            <a:xfrm>
              <a:off x="4419101" y="4000988"/>
              <a:ext cx="42591" cy="227818"/>
            </a:xfrm>
            <a:custGeom>
              <a:avLst/>
              <a:gdLst/>
              <a:ahLst/>
              <a:cxnLst/>
              <a:rect l="l" t="t" r="r" b="b"/>
              <a:pathLst>
                <a:path w="1109" h="5932" extrusionOk="0">
                  <a:moveTo>
                    <a:pt x="51" y="1"/>
                  </a:moveTo>
                  <a:cubicBezTo>
                    <a:pt x="48" y="1"/>
                    <a:pt x="44" y="1"/>
                    <a:pt x="40" y="2"/>
                  </a:cubicBezTo>
                  <a:cubicBezTo>
                    <a:pt x="15" y="8"/>
                    <a:pt x="0" y="34"/>
                    <a:pt x="6" y="59"/>
                  </a:cubicBezTo>
                  <a:lnTo>
                    <a:pt x="126" y="547"/>
                  </a:lnTo>
                  <a:cubicBezTo>
                    <a:pt x="671" y="2752"/>
                    <a:pt x="834" y="3417"/>
                    <a:pt x="1016" y="5885"/>
                  </a:cubicBezTo>
                  <a:cubicBezTo>
                    <a:pt x="1017" y="5911"/>
                    <a:pt x="1038" y="5929"/>
                    <a:pt x="1062" y="5929"/>
                  </a:cubicBezTo>
                  <a:cubicBezTo>
                    <a:pt x="1062" y="5929"/>
                    <a:pt x="1063" y="5929"/>
                    <a:pt x="1063" y="5932"/>
                  </a:cubicBezTo>
                  <a:cubicBezTo>
                    <a:pt x="1091" y="5928"/>
                    <a:pt x="1109" y="5906"/>
                    <a:pt x="1108" y="5881"/>
                  </a:cubicBezTo>
                  <a:cubicBezTo>
                    <a:pt x="926" y="3403"/>
                    <a:pt x="747" y="2678"/>
                    <a:pt x="217" y="525"/>
                  </a:cubicBezTo>
                  <a:lnTo>
                    <a:pt x="97" y="38"/>
                  </a:lnTo>
                  <a:cubicBezTo>
                    <a:pt x="92" y="16"/>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9"/>
            <p:cNvSpPr/>
            <p:nvPr/>
          </p:nvSpPr>
          <p:spPr>
            <a:xfrm>
              <a:off x="4359727" y="3998607"/>
              <a:ext cx="61026" cy="179889"/>
            </a:xfrm>
            <a:custGeom>
              <a:avLst/>
              <a:gdLst/>
              <a:ahLst/>
              <a:cxnLst/>
              <a:rect l="l" t="t" r="r" b="b"/>
              <a:pathLst>
                <a:path w="1589" h="4684" extrusionOk="0">
                  <a:moveTo>
                    <a:pt x="1542" y="1"/>
                  </a:moveTo>
                  <a:cubicBezTo>
                    <a:pt x="1516" y="4"/>
                    <a:pt x="1493" y="22"/>
                    <a:pt x="1493" y="47"/>
                  </a:cubicBezTo>
                  <a:cubicBezTo>
                    <a:pt x="1458" y="1640"/>
                    <a:pt x="773" y="3116"/>
                    <a:pt x="12" y="4613"/>
                  </a:cubicBezTo>
                  <a:cubicBezTo>
                    <a:pt x="0" y="4636"/>
                    <a:pt x="10" y="4666"/>
                    <a:pt x="33" y="4678"/>
                  </a:cubicBezTo>
                  <a:cubicBezTo>
                    <a:pt x="40" y="4681"/>
                    <a:pt x="47" y="4683"/>
                    <a:pt x="55" y="4683"/>
                  </a:cubicBezTo>
                  <a:cubicBezTo>
                    <a:pt x="72" y="4683"/>
                    <a:pt x="89" y="4674"/>
                    <a:pt x="96" y="4655"/>
                  </a:cubicBezTo>
                  <a:cubicBezTo>
                    <a:pt x="862" y="3147"/>
                    <a:pt x="1553" y="1661"/>
                    <a:pt x="1588" y="49"/>
                  </a:cubicBezTo>
                  <a:cubicBezTo>
                    <a:pt x="1588" y="23"/>
                    <a:pt x="1567"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9"/>
            <p:cNvSpPr/>
            <p:nvPr/>
          </p:nvSpPr>
          <p:spPr>
            <a:xfrm>
              <a:off x="4427281" y="3994997"/>
              <a:ext cx="90828" cy="148704"/>
            </a:xfrm>
            <a:custGeom>
              <a:avLst/>
              <a:gdLst/>
              <a:ahLst/>
              <a:cxnLst/>
              <a:rect l="l" t="t" r="r" b="b"/>
              <a:pathLst>
                <a:path w="2365" h="3872" extrusionOk="0">
                  <a:moveTo>
                    <a:pt x="55" y="0"/>
                  </a:moveTo>
                  <a:cubicBezTo>
                    <a:pt x="48" y="0"/>
                    <a:pt x="40" y="2"/>
                    <a:pt x="34" y="5"/>
                  </a:cubicBezTo>
                  <a:cubicBezTo>
                    <a:pt x="10" y="16"/>
                    <a:pt x="1" y="47"/>
                    <a:pt x="12" y="70"/>
                  </a:cubicBezTo>
                  <a:cubicBezTo>
                    <a:pt x="920" y="1871"/>
                    <a:pt x="1127" y="2261"/>
                    <a:pt x="2273" y="3851"/>
                  </a:cubicBezTo>
                  <a:cubicBezTo>
                    <a:pt x="2281" y="3864"/>
                    <a:pt x="2297" y="3871"/>
                    <a:pt x="2311" y="3871"/>
                  </a:cubicBezTo>
                  <a:cubicBezTo>
                    <a:pt x="2321" y="3871"/>
                    <a:pt x="2331" y="3866"/>
                    <a:pt x="2340" y="3862"/>
                  </a:cubicBezTo>
                  <a:cubicBezTo>
                    <a:pt x="2359" y="3847"/>
                    <a:pt x="2365" y="3817"/>
                    <a:pt x="2349" y="3796"/>
                  </a:cubicBezTo>
                  <a:cubicBezTo>
                    <a:pt x="1208" y="2211"/>
                    <a:pt x="1002" y="1823"/>
                    <a:pt x="97" y="27"/>
                  </a:cubicBezTo>
                  <a:cubicBezTo>
                    <a:pt x="89" y="10"/>
                    <a:pt x="72"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9"/>
            <p:cNvSpPr/>
            <p:nvPr/>
          </p:nvSpPr>
          <p:spPr>
            <a:xfrm>
              <a:off x="4278884" y="3995458"/>
              <a:ext cx="140063" cy="112066"/>
            </a:xfrm>
            <a:custGeom>
              <a:avLst/>
              <a:gdLst/>
              <a:ahLst/>
              <a:cxnLst/>
              <a:rect l="l" t="t" r="r" b="b"/>
              <a:pathLst>
                <a:path w="3647" h="2918" extrusionOk="0">
                  <a:moveTo>
                    <a:pt x="3596" y="1"/>
                  </a:moveTo>
                  <a:cubicBezTo>
                    <a:pt x="3572" y="1"/>
                    <a:pt x="3552" y="21"/>
                    <a:pt x="3550" y="46"/>
                  </a:cubicBezTo>
                  <a:cubicBezTo>
                    <a:pt x="3543" y="202"/>
                    <a:pt x="3436" y="337"/>
                    <a:pt x="3325" y="461"/>
                  </a:cubicBezTo>
                  <a:cubicBezTo>
                    <a:pt x="2423" y="1477"/>
                    <a:pt x="1286" y="2294"/>
                    <a:pt x="36" y="2827"/>
                  </a:cubicBezTo>
                  <a:cubicBezTo>
                    <a:pt x="12" y="2837"/>
                    <a:pt x="1" y="2865"/>
                    <a:pt x="11" y="2889"/>
                  </a:cubicBezTo>
                  <a:cubicBezTo>
                    <a:pt x="19" y="2906"/>
                    <a:pt x="36" y="2917"/>
                    <a:pt x="55" y="2917"/>
                  </a:cubicBezTo>
                  <a:cubicBezTo>
                    <a:pt x="62" y="2917"/>
                    <a:pt x="68" y="2916"/>
                    <a:pt x="75" y="2913"/>
                  </a:cubicBezTo>
                  <a:cubicBezTo>
                    <a:pt x="1335" y="2374"/>
                    <a:pt x="2484" y="1549"/>
                    <a:pt x="3395" y="524"/>
                  </a:cubicBezTo>
                  <a:cubicBezTo>
                    <a:pt x="3512" y="393"/>
                    <a:pt x="3637" y="237"/>
                    <a:pt x="3645" y="50"/>
                  </a:cubicBezTo>
                  <a:cubicBezTo>
                    <a:pt x="3647" y="24"/>
                    <a:pt x="3625" y="2"/>
                    <a:pt x="3599" y="1"/>
                  </a:cubicBezTo>
                  <a:cubicBezTo>
                    <a:pt x="3598" y="1"/>
                    <a:pt x="3597" y="1"/>
                    <a:pt x="3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239"/>
        <p:cNvGrpSpPr/>
        <p:nvPr/>
      </p:nvGrpSpPr>
      <p:grpSpPr>
        <a:xfrm>
          <a:off x="0" y="0"/>
          <a:ext cx="0" cy="0"/>
          <a:chOff x="0" y="0"/>
          <a:chExt cx="0" cy="0"/>
        </a:xfrm>
      </p:grpSpPr>
      <p:sp>
        <p:nvSpPr>
          <p:cNvPr id="2240" name="Google Shape;2240;p47"/>
          <p:cNvSpPr txBox="1">
            <a:spLocks noGrp="1"/>
          </p:cNvSpPr>
          <p:nvPr>
            <p:ph type="title"/>
          </p:nvPr>
        </p:nvSpPr>
        <p:spPr>
          <a:xfrm>
            <a:off x="2297340" y="2282889"/>
            <a:ext cx="57189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4400" dirty="0"/>
              <a:t>Chào tạm biệt!</a:t>
            </a:r>
            <a:endParaRPr sz="4400" dirty="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279"/>
        <p:cNvGrpSpPr/>
        <p:nvPr/>
      </p:nvGrpSpPr>
      <p:grpSpPr>
        <a:xfrm>
          <a:off x="0" y="0"/>
          <a:ext cx="0" cy="0"/>
          <a:chOff x="0" y="0"/>
          <a:chExt cx="0" cy="0"/>
        </a:xfrm>
      </p:grpSpPr>
      <p:sp>
        <p:nvSpPr>
          <p:cNvPr id="2280" name="Google Shape;2280;p48"/>
          <p:cNvSpPr txBox="1">
            <a:spLocks noGrp="1"/>
          </p:cNvSpPr>
          <p:nvPr>
            <p:ph type="title" idx="6"/>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STORIES</a:t>
            </a:r>
            <a:endParaRPr/>
          </a:p>
        </p:txBody>
      </p:sp>
      <p:sp>
        <p:nvSpPr>
          <p:cNvPr id="2281" name="Google Shape;2281;p48"/>
          <p:cNvSpPr txBox="1">
            <a:spLocks noGrp="1"/>
          </p:cNvSpPr>
          <p:nvPr>
            <p:ph type="title"/>
          </p:nvPr>
        </p:nvSpPr>
        <p:spPr>
          <a:xfrm>
            <a:off x="720000" y="2571738"/>
            <a:ext cx="23364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a:t>
            </a:r>
            <a:endParaRPr/>
          </a:p>
        </p:txBody>
      </p:sp>
      <p:sp>
        <p:nvSpPr>
          <p:cNvPr id="2282" name="Google Shape;2282;p48"/>
          <p:cNvSpPr txBox="1">
            <a:spLocks noGrp="1"/>
          </p:cNvSpPr>
          <p:nvPr>
            <p:ph type="subTitle" idx="1"/>
          </p:nvPr>
        </p:nvSpPr>
        <p:spPr>
          <a:xfrm>
            <a:off x="720000" y="3028938"/>
            <a:ext cx="23364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2283" name="Google Shape;2283;p48"/>
          <p:cNvSpPr txBox="1">
            <a:spLocks noGrp="1"/>
          </p:cNvSpPr>
          <p:nvPr>
            <p:ph type="title" idx="2"/>
          </p:nvPr>
        </p:nvSpPr>
        <p:spPr>
          <a:xfrm>
            <a:off x="3403800" y="2571738"/>
            <a:ext cx="23364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
        <p:nvSpPr>
          <p:cNvPr id="2284" name="Google Shape;2284;p48"/>
          <p:cNvSpPr txBox="1">
            <a:spLocks noGrp="1"/>
          </p:cNvSpPr>
          <p:nvPr>
            <p:ph type="subTitle" idx="3"/>
          </p:nvPr>
        </p:nvSpPr>
        <p:spPr>
          <a:xfrm>
            <a:off x="3403800" y="3028938"/>
            <a:ext cx="23364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2285" name="Google Shape;2285;p48"/>
          <p:cNvSpPr txBox="1">
            <a:spLocks noGrp="1"/>
          </p:cNvSpPr>
          <p:nvPr>
            <p:ph type="title" idx="4"/>
          </p:nvPr>
        </p:nvSpPr>
        <p:spPr>
          <a:xfrm>
            <a:off x="6087600" y="2571738"/>
            <a:ext cx="23364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2286" name="Google Shape;2286;p48"/>
          <p:cNvSpPr txBox="1">
            <a:spLocks noGrp="1"/>
          </p:cNvSpPr>
          <p:nvPr>
            <p:ph type="subTitle" idx="5"/>
          </p:nvPr>
        </p:nvSpPr>
        <p:spPr>
          <a:xfrm>
            <a:off x="6087600" y="3028938"/>
            <a:ext cx="23364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grpSp>
        <p:nvGrpSpPr>
          <p:cNvPr id="2287" name="Google Shape;2287;p48"/>
          <p:cNvGrpSpPr/>
          <p:nvPr/>
        </p:nvGrpSpPr>
        <p:grpSpPr>
          <a:xfrm>
            <a:off x="6934632" y="1709960"/>
            <a:ext cx="642240" cy="626264"/>
            <a:chOff x="7351814" y="1814138"/>
            <a:chExt cx="440192" cy="428948"/>
          </a:xfrm>
        </p:grpSpPr>
        <p:sp>
          <p:nvSpPr>
            <p:cNvPr id="2288" name="Google Shape;2288;p48"/>
            <p:cNvSpPr/>
            <p:nvPr/>
          </p:nvSpPr>
          <p:spPr>
            <a:xfrm>
              <a:off x="7351814" y="1814138"/>
              <a:ext cx="440192" cy="428948"/>
            </a:xfrm>
            <a:custGeom>
              <a:avLst/>
              <a:gdLst/>
              <a:ahLst/>
              <a:cxnLst/>
              <a:rect l="l" t="t" r="r" b="b"/>
              <a:pathLst>
                <a:path w="15738" h="15336" extrusionOk="0">
                  <a:moveTo>
                    <a:pt x="2781" y="1"/>
                  </a:moveTo>
                  <a:cubicBezTo>
                    <a:pt x="2510" y="1"/>
                    <a:pt x="2248" y="82"/>
                    <a:pt x="2022" y="227"/>
                  </a:cubicBezTo>
                  <a:cubicBezTo>
                    <a:pt x="1951" y="219"/>
                    <a:pt x="1881" y="215"/>
                    <a:pt x="1810" y="215"/>
                  </a:cubicBezTo>
                  <a:cubicBezTo>
                    <a:pt x="1378" y="215"/>
                    <a:pt x="957" y="369"/>
                    <a:pt x="626" y="656"/>
                  </a:cubicBezTo>
                  <a:cubicBezTo>
                    <a:pt x="227" y="999"/>
                    <a:pt x="0" y="1499"/>
                    <a:pt x="0" y="2024"/>
                  </a:cubicBezTo>
                  <a:cubicBezTo>
                    <a:pt x="0" y="2550"/>
                    <a:pt x="230" y="3050"/>
                    <a:pt x="626" y="3392"/>
                  </a:cubicBezTo>
                  <a:cubicBezTo>
                    <a:pt x="957" y="3679"/>
                    <a:pt x="1379" y="3834"/>
                    <a:pt x="1811" y="3834"/>
                  </a:cubicBezTo>
                  <a:cubicBezTo>
                    <a:pt x="1881" y="3834"/>
                    <a:pt x="1952" y="3830"/>
                    <a:pt x="2022" y="3822"/>
                  </a:cubicBezTo>
                  <a:cubicBezTo>
                    <a:pt x="2046" y="3837"/>
                    <a:pt x="2071" y="3851"/>
                    <a:pt x="2096" y="3865"/>
                  </a:cubicBezTo>
                  <a:lnTo>
                    <a:pt x="2096" y="11471"/>
                  </a:lnTo>
                  <a:cubicBezTo>
                    <a:pt x="2072" y="11486"/>
                    <a:pt x="2046" y="11501"/>
                    <a:pt x="2022" y="11517"/>
                  </a:cubicBezTo>
                  <a:cubicBezTo>
                    <a:pt x="1950" y="11508"/>
                    <a:pt x="1878" y="11504"/>
                    <a:pt x="1806" y="11504"/>
                  </a:cubicBezTo>
                  <a:cubicBezTo>
                    <a:pt x="1376" y="11504"/>
                    <a:pt x="956" y="11658"/>
                    <a:pt x="626" y="11944"/>
                  </a:cubicBezTo>
                  <a:cubicBezTo>
                    <a:pt x="227" y="12288"/>
                    <a:pt x="0" y="12787"/>
                    <a:pt x="0" y="13312"/>
                  </a:cubicBezTo>
                  <a:cubicBezTo>
                    <a:pt x="0" y="13838"/>
                    <a:pt x="230" y="14338"/>
                    <a:pt x="626" y="14682"/>
                  </a:cubicBezTo>
                  <a:cubicBezTo>
                    <a:pt x="956" y="14967"/>
                    <a:pt x="1376" y="15122"/>
                    <a:pt x="1807" y="15122"/>
                  </a:cubicBezTo>
                  <a:cubicBezTo>
                    <a:pt x="1879" y="15122"/>
                    <a:pt x="1951" y="15118"/>
                    <a:pt x="2022" y="15109"/>
                  </a:cubicBezTo>
                  <a:cubicBezTo>
                    <a:pt x="2248" y="15257"/>
                    <a:pt x="2511" y="15336"/>
                    <a:pt x="2781" y="15336"/>
                  </a:cubicBezTo>
                  <a:lnTo>
                    <a:pt x="12956" y="15336"/>
                  </a:lnTo>
                  <a:cubicBezTo>
                    <a:pt x="13230" y="15336"/>
                    <a:pt x="13492" y="15257"/>
                    <a:pt x="13715" y="15109"/>
                  </a:cubicBezTo>
                  <a:cubicBezTo>
                    <a:pt x="13788" y="15118"/>
                    <a:pt x="13860" y="15122"/>
                    <a:pt x="13932" y="15122"/>
                  </a:cubicBezTo>
                  <a:cubicBezTo>
                    <a:pt x="14363" y="15122"/>
                    <a:pt x="14782" y="14968"/>
                    <a:pt x="15113" y="14682"/>
                  </a:cubicBezTo>
                  <a:cubicBezTo>
                    <a:pt x="15511" y="14338"/>
                    <a:pt x="15737" y="13839"/>
                    <a:pt x="15737" y="13312"/>
                  </a:cubicBezTo>
                  <a:cubicBezTo>
                    <a:pt x="15737" y="12787"/>
                    <a:pt x="15508" y="12288"/>
                    <a:pt x="15113" y="11944"/>
                  </a:cubicBezTo>
                  <a:cubicBezTo>
                    <a:pt x="14781" y="11659"/>
                    <a:pt x="14362" y="11504"/>
                    <a:pt x="13931" y="11504"/>
                  </a:cubicBezTo>
                  <a:cubicBezTo>
                    <a:pt x="13859" y="11504"/>
                    <a:pt x="13787" y="11508"/>
                    <a:pt x="13715" y="11517"/>
                  </a:cubicBezTo>
                  <a:cubicBezTo>
                    <a:pt x="13691" y="11500"/>
                    <a:pt x="13666" y="11486"/>
                    <a:pt x="13642" y="11471"/>
                  </a:cubicBezTo>
                  <a:lnTo>
                    <a:pt x="13642" y="3865"/>
                  </a:lnTo>
                  <a:cubicBezTo>
                    <a:pt x="13669" y="3851"/>
                    <a:pt x="13691" y="3837"/>
                    <a:pt x="13715" y="3822"/>
                  </a:cubicBezTo>
                  <a:cubicBezTo>
                    <a:pt x="13786" y="3830"/>
                    <a:pt x="13857" y="3834"/>
                    <a:pt x="13927" y="3834"/>
                  </a:cubicBezTo>
                  <a:cubicBezTo>
                    <a:pt x="14360" y="3834"/>
                    <a:pt x="14780" y="3679"/>
                    <a:pt x="15113" y="3392"/>
                  </a:cubicBezTo>
                  <a:cubicBezTo>
                    <a:pt x="15511" y="3050"/>
                    <a:pt x="15737" y="2550"/>
                    <a:pt x="15737" y="2024"/>
                  </a:cubicBezTo>
                  <a:cubicBezTo>
                    <a:pt x="15737" y="1499"/>
                    <a:pt x="15508" y="999"/>
                    <a:pt x="15113" y="656"/>
                  </a:cubicBezTo>
                  <a:cubicBezTo>
                    <a:pt x="14780" y="370"/>
                    <a:pt x="14360" y="215"/>
                    <a:pt x="13927" y="215"/>
                  </a:cubicBezTo>
                  <a:cubicBezTo>
                    <a:pt x="13857" y="215"/>
                    <a:pt x="13786" y="219"/>
                    <a:pt x="13715" y="227"/>
                  </a:cubicBezTo>
                  <a:cubicBezTo>
                    <a:pt x="13490" y="82"/>
                    <a:pt x="13227" y="1"/>
                    <a:pt x="1295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8"/>
            <p:cNvSpPr/>
            <p:nvPr/>
          </p:nvSpPr>
          <p:spPr>
            <a:xfrm>
              <a:off x="7455301" y="1870749"/>
              <a:ext cx="233270" cy="315753"/>
            </a:xfrm>
            <a:custGeom>
              <a:avLst/>
              <a:gdLst/>
              <a:ahLst/>
              <a:cxnLst/>
              <a:rect l="l" t="t" r="r" b="b"/>
              <a:pathLst>
                <a:path w="8340" h="11289" extrusionOk="0">
                  <a:moveTo>
                    <a:pt x="0" y="0"/>
                  </a:moveTo>
                  <a:lnTo>
                    <a:pt x="0" y="11288"/>
                  </a:lnTo>
                  <a:lnTo>
                    <a:pt x="8340" y="11288"/>
                  </a:lnTo>
                  <a:lnTo>
                    <a:pt x="8340"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8"/>
            <p:cNvSpPr/>
            <p:nvPr/>
          </p:nvSpPr>
          <p:spPr>
            <a:xfrm>
              <a:off x="7455301" y="1870749"/>
              <a:ext cx="233270" cy="51269"/>
            </a:xfrm>
            <a:custGeom>
              <a:avLst/>
              <a:gdLst/>
              <a:ahLst/>
              <a:cxnLst/>
              <a:rect l="l" t="t" r="r" b="b"/>
              <a:pathLst>
                <a:path w="8340" h="1833" extrusionOk="0">
                  <a:moveTo>
                    <a:pt x="0" y="0"/>
                  </a:moveTo>
                  <a:lnTo>
                    <a:pt x="0" y="1833"/>
                  </a:lnTo>
                  <a:lnTo>
                    <a:pt x="8340" y="1833"/>
                  </a:lnTo>
                  <a:lnTo>
                    <a:pt x="834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8"/>
            <p:cNvSpPr/>
            <p:nvPr/>
          </p:nvSpPr>
          <p:spPr>
            <a:xfrm>
              <a:off x="7455301" y="2135173"/>
              <a:ext cx="233270" cy="51269"/>
            </a:xfrm>
            <a:custGeom>
              <a:avLst/>
              <a:gdLst/>
              <a:ahLst/>
              <a:cxnLst/>
              <a:rect l="l" t="t" r="r" b="b"/>
              <a:pathLst>
                <a:path w="8340" h="1833" extrusionOk="0">
                  <a:moveTo>
                    <a:pt x="0" y="0"/>
                  </a:moveTo>
                  <a:lnTo>
                    <a:pt x="0" y="1833"/>
                  </a:lnTo>
                  <a:lnTo>
                    <a:pt x="8340" y="1833"/>
                  </a:lnTo>
                  <a:lnTo>
                    <a:pt x="834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8"/>
            <p:cNvSpPr/>
            <p:nvPr/>
          </p:nvSpPr>
          <p:spPr>
            <a:xfrm>
              <a:off x="7438911" y="1870749"/>
              <a:ext cx="32725" cy="315753"/>
            </a:xfrm>
            <a:custGeom>
              <a:avLst/>
              <a:gdLst/>
              <a:ahLst/>
              <a:cxnLst/>
              <a:rect l="l" t="t" r="r" b="b"/>
              <a:pathLst>
                <a:path w="1170" h="11289" extrusionOk="0">
                  <a:moveTo>
                    <a:pt x="0" y="0"/>
                  </a:moveTo>
                  <a:lnTo>
                    <a:pt x="0" y="11288"/>
                  </a:lnTo>
                  <a:lnTo>
                    <a:pt x="1170" y="11288"/>
                  </a:lnTo>
                  <a:lnTo>
                    <a:pt x="117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8"/>
            <p:cNvSpPr/>
            <p:nvPr/>
          </p:nvSpPr>
          <p:spPr>
            <a:xfrm>
              <a:off x="7672149" y="1870749"/>
              <a:ext cx="32753" cy="315753"/>
            </a:xfrm>
            <a:custGeom>
              <a:avLst/>
              <a:gdLst/>
              <a:ahLst/>
              <a:cxnLst/>
              <a:rect l="l" t="t" r="r" b="b"/>
              <a:pathLst>
                <a:path w="1171" h="11289" extrusionOk="0">
                  <a:moveTo>
                    <a:pt x="1" y="0"/>
                  </a:moveTo>
                  <a:lnTo>
                    <a:pt x="1" y="11288"/>
                  </a:lnTo>
                  <a:lnTo>
                    <a:pt x="1170" y="11288"/>
                  </a:lnTo>
                  <a:lnTo>
                    <a:pt x="117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8"/>
            <p:cNvSpPr/>
            <p:nvPr/>
          </p:nvSpPr>
          <p:spPr>
            <a:xfrm>
              <a:off x="7380315" y="1848653"/>
              <a:ext cx="53115" cy="44249"/>
            </a:xfrm>
            <a:custGeom>
              <a:avLst/>
              <a:gdLst/>
              <a:ahLst/>
              <a:cxnLst/>
              <a:rect l="l" t="t" r="r" b="b"/>
              <a:pathLst>
                <a:path w="1899" h="1582" extrusionOk="0">
                  <a:moveTo>
                    <a:pt x="790" y="0"/>
                  </a:moveTo>
                  <a:cubicBezTo>
                    <a:pt x="362" y="0"/>
                    <a:pt x="1" y="348"/>
                    <a:pt x="1" y="790"/>
                  </a:cubicBezTo>
                  <a:cubicBezTo>
                    <a:pt x="1" y="1233"/>
                    <a:pt x="364" y="1582"/>
                    <a:pt x="792" y="1582"/>
                  </a:cubicBezTo>
                  <a:cubicBezTo>
                    <a:pt x="830" y="1582"/>
                    <a:pt x="868" y="1579"/>
                    <a:pt x="906" y="1574"/>
                  </a:cubicBezTo>
                  <a:lnTo>
                    <a:pt x="1898" y="1428"/>
                  </a:lnTo>
                  <a:lnTo>
                    <a:pt x="1898" y="153"/>
                  </a:lnTo>
                  <a:lnTo>
                    <a:pt x="906" y="9"/>
                  </a:lnTo>
                  <a:cubicBezTo>
                    <a:pt x="867" y="3"/>
                    <a:pt x="828" y="0"/>
                    <a:pt x="79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8"/>
            <p:cNvSpPr/>
            <p:nvPr/>
          </p:nvSpPr>
          <p:spPr>
            <a:xfrm>
              <a:off x="7710412" y="1848653"/>
              <a:ext cx="53115" cy="44249"/>
            </a:xfrm>
            <a:custGeom>
              <a:avLst/>
              <a:gdLst/>
              <a:ahLst/>
              <a:cxnLst/>
              <a:rect l="l" t="t" r="r" b="b"/>
              <a:pathLst>
                <a:path w="1899" h="1582" extrusionOk="0">
                  <a:moveTo>
                    <a:pt x="1109" y="0"/>
                  </a:moveTo>
                  <a:cubicBezTo>
                    <a:pt x="1071" y="0"/>
                    <a:pt x="1032" y="3"/>
                    <a:pt x="993" y="9"/>
                  </a:cubicBezTo>
                  <a:lnTo>
                    <a:pt x="1" y="153"/>
                  </a:lnTo>
                  <a:lnTo>
                    <a:pt x="1" y="1428"/>
                  </a:lnTo>
                  <a:lnTo>
                    <a:pt x="993" y="1574"/>
                  </a:lnTo>
                  <a:cubicBezTo>
                    <a:pt x="1032" y="1579"/>
                    <a:pt x="1069" y="1582"/>
                    <a:pt x="1107" y="1582"/>
                  </a:cubicBezTo>
                  <a:cubicBezTo>
                    <a:pt x="1536" y="1582"/>
                    <a:pt x="1898" y="1233"/>
                    <a:pt x="1898" y="790"/>
                  </a:cubicBezTo>
                  <a:cubicBezTo>
                    <a:pt x="1898" y="348"/>
                    <a:pt x="1539" y="0"/>
                    <a:pt x="11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8"/>
            <p:cNvSpPr/>
            <p:nvPr/>
          </p:nvSpPr>
          <p:spPr>
            <a:xfrm>
              <a:off x="7672149" y="1870749"/>
              <a:ext cx="32753" cy="51269"/>
            </a:xfrm>
            <a:custGeom>
              <a:avLst/>
              <a:gdLst/>
              <a:ahLst/>
              <a:cxnLst/>
              <a:rect l="l" t="t" r="r" b="b"/>
              <a:pathLst>
                <a:path w="1171" h="1833" extrusionOk="0">
                  <a:moveTo>
                    <a:pt x="1" y="0"/>
                  </a:moveTo>
                  <a:lnTo>
                    <a:pt x="1"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8"/>
            <p:cNvSpPr/>
            <p:nvPr/>
          </p:nvSpPr>
          <p:spPr>
            <a:xfrm>
              <a:off x="7438911" y="1870749"/>
              <a:ext cx="32725" cy="51269"/>
            </a:xfrm>
            <a:custGeom>
              <a:avLst/>
              <a:gdLst/>
              <a:ahLst/>
              <a:cxnLst/>
              <a:rect l="l" t="t" r="r" b="b"/>
              <a:pathLst>
                <a:path w="1170" h="1833" extrusionOk="0">
                  <a:moveTo>
                    <a:pt x="0" y="0"/>
                  </a:moveTo>
                  <a:lnTo>
                    <a:pt x="0"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8"/>
            <p:cNvSpPr/>
            <p:nvPr/>
          </p:nvSpPr>
          <p:spPr>
            <a:xfrm>
              <a:off x="7438911" y="1842639"/>
              <a:ext cx="265995" cy="56248"/>
            </a:xfrm>
            <a:custGeom>
              <a:avLst/>
              <a:gdLst/>
              <a:ahLst/>
              <a:cxnLst/>
              <a:rect l="l" t="t" r="r" b="b"/>
              <a:pathLst>
                <a:path w="9510" h="2011" extrusionOk="0">
                  <a:moveTo>
                    <a:pt x="472" y="0"/>
                  </a:moveTo>
                  <a:lnTo>
                    <a:pt x="0" y="1005"/>
                  </a:lnTo>
                  <a:lnTo>
                    <a:pt x="472" y="2011"/>
                  </a:lnTo>
                  <a:lnTo>
                    <a:pt x="9041" y="2011"/>
                  </a:lnTo>
                  <a:lnTo>
                    <a:pt x="9509" y="1005"/>
                  </a:lnTo>
                  <a:lnTo>
                    <a:pt x="904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8"/>
            <p:cNvSpPr/>
            <p:nvPr/>
          </p:nvSpPr>
          <p:spPr>
            <a:xfrm>
              <a:off x="7502038" y="2013925"/>
              <a:ext cx="11580" cy="23215"/>
            </a:xfrm>
            <a:custGeom>
              <a:avLst/>
              <a:gdLst/>
              <a:ahLst/>
              <a:cxnLst/>
              <a:rect l="l" t="t" r="r" b="b"/>
              <a:pathLst>
                <a:path w="414" h="830" extrusionOk="0">
                  <a:moveTo>
                    <a:pt x="207" y="1"/>
                  </a:moveTo>
                  <a:cubicBezTo>
                    <a:pt x="93" y="1"/>
                    <a:pt x="0" y="93"/>
                    <a:pt x="0" y="207"/>
                  </a:cubicBezTo>
                  <a:lnTo>
                    <a:pt x="0" y="622"/>
                  </a:lnTo>
                  <a:cubicBezTo>
                    <a:pt x="0" y="737"/>
                    <a:pt x="93" y="829"/>
                    <a:pt x="207" y="829"/>
                  </a:cubicBezTo>
                  <a:cubicBezTo>
                    <a:pt x="322" y="829"/>
                    <a:pt x="414" y="736"/>
                    <a:pt x="414" y="622"/>
                  </a:cubicBezTo>
                  <a:lnTo>
                    <a:pt x="414" y="207"/>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8"/>
            <p:cNvSpPr/>
            <p:nvPr/>
          </p:nvSpPr>
          <p:spPr>
            <a:xfrm>
              <a:off x="7630167" y="2013925"/>
              <a:ext cx="11608" cy="23215"/>
            </a:xfrm>
            <a:custGeom>
              <a:avLst/>
              <a:gdLst/>
              <a:ahLst/>
              <a:cxnLst/>
              <a:rect l="l" t="t" r="r" b="b"/>
              <a:pathLst>
                <a:path w="415" h="830" extrusionOk="0">
                  <a:moveTo>
                    <a:pt x="207" y="1"/>
                  </a:moveTo>
                  <a:cubicBezTo>
                    <a:pt x="93" y="1"/>
                    <a:pt x="1" y="93"/>
                    <a:pt x="1" y="207"/>
                  </a:cubicBezTo>
                  <a:lnTo>
                    <a:pt x="1" y="622"/>
                  </a:lnTo>
                  <a:cubicBezTo>
                    <a:pt x="1" y="737"/>
                    <a:pt x="94" y="829"/>
                    <a:pt x="207" y="829"/>
                  </a:cubicBezTo>
                  <a:cubicBezTo>
                    <a:pt x="322" y="829"/>
                    <a:pt x="414" y="736"/>
                    <a:pt x="414" y="622"/>
                  </a:cubicBezTo>
                  <a:lnTo>
                    <a:pt x="414" y="207"/>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p:nvPr/>
          </p:nvSpPr>
          <p:spPr>
            <a:xfrm>
              <a:off x="7549643" y="2024721"/>
              <a:ext cx="44500" cy="18600"/>
            </a:xfrm>
            <a:custGeom>
              <a:avLst/>
              <a:gdLst/>
              <a:ahLst/>
              <a:cxnLst/>
              <a:rect l="l" t="t" r="r" b="b"/>
              <a:pathLst>
                <a:path w="1591" h="665" extrusionOk="0">
                  <a:moveTo>
                    <a:pt x="1360" y="0"/>
                  </a:moveTo>
                  <a:cubicBezTo>
                    <a:pt x="1302" y="0"/>
                    <a:pt x="1245" y="24"/>
                    <a:pt x="1204" y="72"/>
                  </a:cubicBezTo>
                  <a:cubicBezTo>
                    <a:pt x="1105" y="185"/>
                    <a:pt x="955" y="251"/>
                    <a:pt x="797" y="251"/>
                  </a:cubicBezTo>
                  <a:cubicBezTo>
                    <a:pt x="637" y="251"/>
                    <a:pt x="486" y="185"/>
                    <a:pt x="387" y="72"/>
                  </a:cubicBezTo>
                  <a:cubicBezTo>
                    <a:pt x="345" y="26"/>
                    <a:pt x="288" y="2"/>
                    <a:pt x="230" y="2"/>
                  </a:cubicBezTo>
                  <a:cubicBezTo>
                    <a:pt x="183" y="2"/>
                    <a:pt x="135" y="18"/>
                    <a:pt x="96" y="52"/>
                  </a:cubicBezTo>
                  <a:cubicBezTo>
                    <a:pt x="8" y="129"/>
                    <a:pt x="1" y="258"/>
                    <a:pt x="76" y="344"/>
                  </a:cubicBezTo>
                  <a:cubicBezTo>
                    <a:pt x="253" y="548"/>
                    <a:pt x="516" y="664"/>
                    <a:pt x="797" y="664"/>
                  </a:cubicBezTo>
                  <a:cubicBezTo>
                    <a:pt x="1077" y="664"/>
                    <a:pt x="1339" y="548"/>
                    <a:pt x="1516" y="344"/>
                  </a:cubicBezTo>
                  <a:cubicBezTo>
                    <a:pt x="1591" y="258"/>
                    <a:pt x="1584" y="126"/>
                    <a:pt x="1498" y="52"/>
                  </a:cubicBezTo>
                  <a:cubicBezTo>
                    <a:pt x="1457" y="17"/>
                    <a:pt x="1408" y="0"/>
                    <a:pt x="136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8"/>
            <p:cNvSpPr/>
            <p:nvPr/>
          </p:nvSpPr>
          <p:spPr>
            <a:xfrm>
              <a:off x="7419332" y="1842583"/>
              <a:ext cx="32781" cy="56304"/>
            </a:xfrm>
            <a:custGeom>
              <a:avLst/>
              <a:gdLst/>
              <a:ahLst/>
              <a:cxnLst/>
              <a:rect l="l" t="t" r="r" b="b"/>
              <a:pathLst>
                <a:path w="1172" h="2013" extrusionOk="0">
                  <a:moveTo>
                    <a:pt x="369" y="1"/>
                  </a:moveTo>
                  <a:cubicBezTo>
                    <a:pt x="166" y="1"/>
                    <a:pt x="1" y="165"/>
                    <a:pt x="1" y="369"/>
                  </a:cubicBezTo>
                  <a:lnTo>
                    <a:pt x="1" y="1645"/>
                  </a:lnTo>
                  <a:cubicBezTo>
                    <a:pt x="1" y="1849"/>
                    <a:pt x="166" y="2013"/>
                    <a:pt x="369" y="2013"/>
                  </a:cubicBezTo>
                  <a:lnTo>
                    <a:pt x="1172" y="2013"/>
                  </a:lnTo>
                  <a:lnTo>
                    <a:pt x="1172" y="2"/>
                  </a:lnTo>
                  <a:lnTo>
                    <a:pt x="117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8"/>
            <p:cNvSpPr/>
            <p:nvPr/>
          </p:nvSpPr>
          <p:spPr>
            <a:xfrm>
              <a:off x="7691756" y="1842639"/>
              <a:ext cx="32753" cy="56248"/>
            </a:xfrm>
            <a:custGeom>
              <a:avLst/>
              <a:gdLst/>
              <a:ahLst/>
              <a:cxnLst/>
              <a:rect l="l" t="t" r="r" b="b"/>
              <a:pathLst>
                <a:path w="1171" h="2011" extrusionOk="0">
                  <a:moveTo>
                    <a:pt x="1" y="0"/>
                  </a:moveTo>
                  <a:lnTo>
                    <a:pt x="1" y="2011"/>
                  </a:lnTo>
                  <a:lnTo>
                    <a:pt x="802" y="2011"/>
                  </a:lnTo>
                  <a:cubicBezTo>
                    <a:pt x="1006" y="2011"/>
                    <a:pt x="1170" y="1847"/>
                    <a:pt x="1170" y="1643"/>
                  </a:cubicBezTo>
                  <a:lnTo>
                    <a:pt x="1170" y="367"/>
                  </a:lnTo>
                  <a:cubicBezTo>
                    <a:pt x="1170" y="164"/>
                    <a:pt x="1006" y="0"/>
                    <a:pt x="80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8"/>
            <p:cNvSpPr/>
            <p:nvPr/>
          </p:nvSpPr>
          <p:spPr>
            <a:xfrm>
              <a:off x="7672149" y="2135173"/>
              <a:ext cx="32753" cy="51269"/>
            </a:xfrm>
            <a:custGeom>
              <a:avLst/>
              <a:gdLst/>
              <a:ahLst/>
              <a:cxnLst/>
              <a:rect l="l" t="t" r="r" b="b"/>
              <a:pathLst>
                <a:path w="1171" h="1833" extrusionOk="0">
                  <a:moveTo>
                    <a:pt x="1" y="0"/>
                  </a:moveTo>
                  <a:lnTo>
                    <a:pt x="1"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8"/>
            <p:cNvSpPr/>
            <p:nvPr/>
          </p:nvSpPr>
          <p:spPr>
            <a:xfrm>
              <a:off x="7438911" y="2135173"/>
              <a:ext cx="32725" cy="51269"/>
            </a:xfrm>
            <a:custGeom>
              <a:avLst/>
              <a:gdLst/>
              <a:ahLst/>
              <a:cxnLst/>
              <a:rect l="l" t="t" r="r" b="b"/>
              <a:pathLst>
                <a:path w="1170" h="1833" extrusionOk="0">
                  <a:moveTo>
                    <a:pt x="0" y="0"/>
                  </a:moveTo>
                  <a:lnTo>
                    <a:pt x="0"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8"/>
            <p:cNvSpPr/>
            <p:nvPr/>
          </p:nvSpPr>
          <p:spPr>
            <a:xfrm>
              <a:off x="7380315" y="2164374"/>
              <a:ext cx="53115" cy="44249"/>
            </a:xfrm>
            <a:custGeom>
              <a:avLst/>
              <a:gdLst/>
              <a:ahLst/>
              <a:cxnLst/>
              <a:rect l="l" t="t" r="r" b="b"/>
              <a:pathLst>
                <a:path w="1899" h="1582" extrusionOk="0">
                  <a:moveTo>
                    <a:pt x="790" y="0"/>
                  </a:moveTo>
                  <a:cubicBezTo>
                    <a:pt x="363" y="0"/>
                    <a:pt x="1" y="348"/>
                    <a:pt x="1" y="790"/>
                  </a:cubicBezTo>
                  <a:cubicBezTo>
                    <a:pt x="1" y="1233"/>
                    <a:pt x="362" y="1582"/>
                    <a:pt x="791" y="1582"/>
                  </a:cubicBezTo>
                  <a:cubicBezTo>
                    <a:pt x="828" y="1582"/>
                    <a:pt x="867" y="1579"/>
                    <a:pt x="906" y="1573"/>
                  </a:cubicBezTo>
                  <a:lnTo>
                    <a:pt x="1898" y="1430"/>
                  </a:lnTo>
                  <a:lnTo>
                    <a:pt x="1898" y="153"/>
                  </a:lnTo>
                  <a:lnTo>
                    <a:pt x="906" y="9"/>
                  </a:lnTo>
                  <a:cubicBezTo>
                    <a:pt x="867" y="3"/>
                    <a:pt x="828" y="0"/>
                    <a:pt x="79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8"/>
            <p:cNvSpPr/>
            <p:nvPr/>
          </p:nvSpPr>
          <p:spPr>
            <a:xfrm>
              <a:off x="7710412" y="2164374"/>
              <a:ext cx="53115" cy="44249"/>
            </a:xfrm>
            <a:custGeom>
              <a:avLst/>
              <a:gdLst/>
              <a:ahLst/>
              <a:cxnLst/>
              <a:rect l="l" t="t" r="r" b="b"/>
              <a:pathLst>
                <a:path w="1899" h="1582" extrusionOk="0">
                  <a:moveTo>
                    <a:pt x="1109" y="0"/>
                  </a:moveTo>
                  <a:cubicBezTo>
                    <a:pt x="1071" y="0"/>
                    <a:pt x="1032" y="3"/>
                    <a:pt x="993" y="9"/>
                  </a:cubicBezTo>
                  <a:lnTo>
                    <a:pt x="1" y="153"/>
                  </a:lnTo>
                  <a:lnTo>
                    <a:pt x="1" y="1430"/>
                  </a:lnTo>
                  <a:lnTo>
                    <a:pt x="993" y="1573"/>
                  </a:lnTo>
                  <a:cubicBezTo>
                    <a:pt x="1032" y="1579"/>
                    <a:pt x="1071" y="1582"/>
                    <a:pt x="1109" y="1582"/>
                  </a:cubicBezTo>
                  <a:cubicBezTo>
                    <a:pt x="1538" y="1582"/>
                    <a:pt x="1898" y="1233"/>
                    <a:pt x="1898" y="790"/>
                  </a:cubicBezTo>
                  <a:cubicBezTo>
                    <a:pt x="1898" y="348"/>
                    <a:pt x="1538" y="0"/>
                    <a:pt x="11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8"/>
            <p:cNvSpPr/>
            <p:nvPr/>
          </p:nvSpPr>
          <p:spPr>
            <a:xfrm>
              <a:off x="7438911" y="2158332"/>
              <a:ext cx="265995" cy="56276"/>
            </a:xfrm>
            <a:custGeom>
              <a:avLst/>
              <a:gdLst/>
              <a:ahLst/>
              <a:cxnLst/>
              <a:rect l="l" t="t" r="r" b="b"/>
              <a:pathLst>
                <a:path w="9510" h="2012" extrusionOk="0">
                  <a:moveTo>
                    <a:pt x="472" y="1"/>
                  </a:moveTo>
                  <a:lnTo>
                    <a:pt x="0" y="1006"/>
                  </a:lnTo>
                  <a:lnTo>
                    <a:pt x="472" y="2012"/>
                  </a:lnTo>
                  <a:lnTo>
                    <a:pt x="9041" y="2012"/>
                  </a:lnTo>
                  <a:lnTo>
                    <a:pt x="9509" y="1006"/>
                  </a:lnTo>
                  <a:lnTo>
                    <a:pt x="9041"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8"/>
            <p:cNvSpPr/>
            <p:nvPr/>
          </p:nvSpPr>
          <p:spPr>
            <a:xfrm>
              <a:off x="7419332" y="2158332"/>
              <a:ext cx="32781" cy="56360"/>
            </a:xfrm>
            <a:custGeom>
              <a:avLst/>
              <a:gdLst/>
              <a:ahLst/>
              <a:cxnLst/>
              <a:rect l="l" t="t" r="r" b="b"/>
              <a:pathLst>
                <a:path w="1172" h="2015" extrusionOk="0">
                  <a:moveTo>
                    <a:pt x="369" y="1"/>
                  </a:moveTo>
                  <a:cubicBezTo>
                    <a:pt x="166" y="1"/>
                    <a:pt x="1" y="167"/>
                    <a:pt x="1" y="369"/>
                  </a:cubicBezTo>
                  <a:lnTo>
                    <a:pt x="1" y="1646"/>
                  </a:lnTo>
                  <a:cubicBezTo>
                    <a:pt x="1" y="1849"/>
                    <a:pt x="166" y="2015"/>
                    <a:pt x="369" y="2015"/>
                  </a:cubicBezTo>
                  <a:lnTo>
                    <a:pt x="1172" y="2015"/>
                  </a:lnTo>
                  <a:lnTo>
                    <a:pt x="1172" y="2012"/>
                  </a:lnTo>
                  <a:lnTo>
                    <a:pt x="117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8"/>
            <p:cNvSpPr/>
            <p:nvPr/>
          </p:nvSpPr>
          <p:spPr>
            <a:xfrm>
              <a:off x="7691756" y="2158304"/>
              <a:ext cx="32753" cy="56276"/>
            </a:xfrm>
            <a:custGeom>
              <a:avLst/>
              <a:gdLst/>
              <a:ahLst/>
              <a:cxnLst/>
              <a:rect l="l" t="t" r="r" b="b"/>
              <a:pathLst>
                <a:path w="1171" h="2012" extrusionOk="0">
                  <a:moveTo>
                    <a:pt x="1" y="0"/>
                  </a:moveTo>
                  <a:lnTo>
                    <a:pt x="1" y="2011"/>
                  </a:lnTo>
                  <a:lnTo>
                    <a:pt x="802" y="2011"/>
                  </a:lnTo>
                  <a:cubicBezTo>
                    <a:pt x="803" y="2011"/>
                    <a:pt x="804" y="2011"/>
                    <a:pt x="805" y="2011"/>
                  </a:cubicBezTo>
                  <a:cubicBezTo>
                    <a:pt x="1008" y="2011"/>
                    <a:pt x="1170" y="1848"/>
                    <a:pt x="1170" y="1645"/>
                  </a:cubicBezTo>
                  <a:lnTo>
                    <a:pt x="1170" y="369"/>
                  </a:lnTo>
                  <a:cubicBezTo>
                    <a:pt x="1170" y="165"/>
                    <a:pt x="1006" y="0"/>
                    <a:pt x="80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 name="Google Shape;2311;p48"/>
          <p:cNvGrpSpPr/>
          <p:nvPr/>
        </p:nvGrpSpPr>
        <p:grpSpPr>
          <a:xfrm>
            <a:off x="4250854" y="1711716"/>
            <a:ext cx="642281" cy="622752"/>
            <a:chOff x="2745530" y="1814894"/>
            <a:chExt cx="440220" cy="426542"/>
          </a:xfrm>
        </p:grpSpPr>
        <p:sp>
          <p:nvSpPr>
            <p:cNvPr id="2312" name="Google Shape;2312;p48"/>
            <p:cNvSpPr/>
            <p:nvPr/>
          </p:nvSpPr>
          <p:spPr>
            <a:xfrm>
              <a:off x="2745530" y="1814894"/>
              <a:ext cx="440220" cy="426542"/>
            </a:xfrm>
            <a:custGeom>
              <a:avLst/>
              <a:gdLst/>
              <a:ahLst/>
              <a:cxnLst/>
              <a:rect l="l" t="t" r="r" b="b"/>
              <a:pathLst>
                <a:path w="15739" h="15250" extrusionOk="0">
                  <a:moveTo>
                    <a:pt x="7869" y="0"/>
                  </a:moveTo>
                  <a:cubicBezTo>
                    <a:pt x="7206" y="0"/>
                    <a:pt x="6543" y="106"/>
                    <a:pt x="5913" y="318"/>
                  </a:cubicBezTo>
                  <a:cubicBezTo>
                    <a:pt x="4906" y="654"/>
                    <a:pt x="4172" y="1013"/>
                    <a:pt x="3582" y="1302"/>
                  </a:cubicBezTo>
                  <a:cubicBezTo>
                    <a:pt x="2955" y="1608"/>
                    <a:pt x="2676" y="1744"/>
                    <a:pt x="2419" y="1744"/>
                  </a:cubicBezTo>
                  <a:cubicBezTo>
                    <a:pt x="2250" y="1744"/>
                    <a:pt x="2091" y="1686"/>
                    <a:pt x="1850" y="1578"/>
                  </a:cubicBezTo>
                  <a:cubicBezTo>
                    <a:pt x="1678" y="1501"/>
                    <a:pt x="1496" y="1463"/>
                    <a:pt x="1315" y="1463"/>
                  </a:cubicBezTo>
                  <a:cubicBezTo>
                    <a:pt x="1066" y="1463"/>
                    <a:pt x="818" y="1535"/>
                    <a:pt x="601" y="1676"/>
                  </a:cubicBezTo>
                  <a:cubicBezTo>
                    <a:pt x="225" y="1920"/>
                    <a:pt x="0" y="2332"/>
                    <a:pt x="0" y="2778"/>
                  </a:cubicBezTo>
                  <a:lnTo>
                    <a:pt x="0" y="3687"/>
                  </a:lnTo>
                  <a:cubicBezTo>
                    <a:pt x="0" y="4246"/>
                    <a:pt x="354" y="4743"/>
                    <a:pt x="881" y="4927"/>
                  </a:cubicBezTo>
                  <a:cubicBezTo>
                    <a:pt x="959" y="4954"/>
                    <a:pt x="1034" y="4978"/>
                    <a:pt x="1111" y="5001"/>
                  </a:cubicBezTo>
                  <a:lnTo>
                    <a:pt x="1111" y="11810"/>
                  </a:lnTo>
                  <a:cubicBezTo>
                    <a:pt x="841" y="11932"/>
                    <a:pt x="601" y="12116"/>
                    <a:pt x="412" y="12351"/>
                  </a:cubicBezTo>
                  <a:cubicBezTo>
                    <a:pt x="148" y="12682"/>
                    <a:pt x="2" y="13098"/>
                    <a:pt x="2" y="13518"/>
                  </a:cubicBezTo>
                  <a:lnTo>
                    <a:pt x="2" y="13907"/>
                  </a:lnTo>
                  <a:cubicBezTo>
                    <a:pt x="2" y="14648"/>
                    <a:pt x="604" y="15249"/>
                    <a:pt x="1344" y="15249"/>
                  </a:cubicBezTo>
                  <a:lnTo>
                    <a:pt x="14395" y="15249"/>
                  </a:lnTo>
                  <a:cubicBezTo>
                    <a:pt x="15136" y="15249"/>
                    <a:pt x="15738" y="14648"/>
                    <a:pt x="15738" y="13907"/>
                  </a:cubicBezTo>
                  <a:lnTo>
                    <a:pt x="15738" y="13518"/>
                  </a:lnTo>
                  <a:cubicBezTo>
                    <a:pt x="15738" y="13097"/>
                    <a:pt x="15590" y="12682"/>
                    <a:pt x="15327" y="12351"/>
                  </a:cubicBezTo>
                  <a:cubicBezTo>
                    <a:pt x="15139" y="12117"/>
                    <a:pt x="14898" y="11932"/>
                    <a:pt x="14629" y="11810"/>
                  </a:cubicBezTo>
                  <a:lnTo>
                    <a:pt x="14629" y="5000"/>
                  </a:lnTo>
                  <a:cubicBezTo>
                    <a:pt x="14704" y="4977"/>
                    <a:pt x="14779" y="4951"/>
                    <a:pt x="14855" y="4926"/>
                  </a:cubicBezTo>
                  <a:cubicBezTo>
                    <a:pt x="15384" y="4742"/>
                    <a:pt x="15738" y="4242"/>
                    <a:pt x="15738" y="3684"/>
                  </a:cubicBezTo>
                  <a:lnTo>
                    <a:pt x="15738" y="2776"/>
                  </a:lnTo>
                  <a:cubicBezTo>
                    <a:pt x="15739" y="2332"/>
                    <a:pt x="15514" y="1920"/>
                    <a:pt x="15139" y="1676"/>
                  </a:cubicBezTo>
                  <a:cubicBezTo>
                    <a:pt x="14921" y="1535"/>
                    <a:pt x="14673" y="1463"/>
                    <a:pt x="14424" y="1463"/>
                  </a:cubicBezTo>
                  <a:cubicBezTo>
                    <a:pt x="14242" y="1463"/>
                    <a:pt x="14060" y="1501"/>
                    <a:pt x="13888" y="1578"/>
                  </a:cubicBezTo>
                  <a:cubicBezTo>
                    <a:pt x="13630" y="1693"/>
                    <a:pt x="13452" y="1744"/>
                    <a:pt x="13310" y="1744"/>
                  </a:cubicBezTo>
                  <a:cubicBezTo>
                    <a:pt x="13063" y="1744"/>
                    <a:pt x="12740" y="1587"/>
                    <a:pt x="12158" y="1302"/>
                  </a:cubicBezTo>
                  <a:cubicBezTo>
                    <a:pt x="11569" y="1013"/>
                    <a:pt x="10834" y="654"/>
                    <a:pt x="9827" y="318"/>
                  </a:cubicBezTo>
                  <a:cubicBezTo>
                    <a:pt x="9195" y="106"/>
                    <a:pt x="8532" y="0"/>
                    <a:pt x="786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8"/>
            <p:cNvSpPr/>
            <p:nvPr/>
          </p:nvSpPr>
          <p:spPr>
            <a:xfrm>
              <a:off x="2853464" y="1884342"/>
              <a:ext cx="66513" cy="96664"/>
            </a:xfrm>
            <a:custGeom>
              <a:avLst/>
              <a:gdLst/>
              <a:ahLst/>
              <a:cxnLst/>
              <a:rect l="l" t="t" r="r" b="b"/>
              <a:pathLst>
                <a:path w="2378" h="3456" extrusionOk="0">
                  <a:moveTo>
                    <a:pt x="474" y="0"/>
                  </a:moveTo>
                  <a:cubicBezTo>
                    <a:pt x="408" y="0"/>
                    <a:pt x="341" y="16"/>
                    <a:pt x="279" y="50"/>
                  </a:cubicBezTo>
                  <a:cubicBezTo>
                    <a:pt x="78" y="157"/>
                    <a:pt x="0" y="407"/>
                    <a:pt x="108" y="609"/>
                  </a:cubicBezTo>
                  <a:lnTo>
                    <a:pt x="1504" y="3237"/>
                  </a:lnTo>
                  <a:cubicBezTo>
                    <a:pt x="1578" y="3373"/>
                    <a:pt x="1721" y="3456"/>
                    <a:pt x="1869" y="3456"/>
                  </a:cubicBezTo>
                  <a:cubicBezTo>
                    <a:pt x="1870" y="3456"/>
                    <a:pt x="1871" y="3456"/>
                    <a:pt x="1871" y="3456"/>
                  </a:cubicBezTo>
                  <a:cubicBezTo>
                    <a:pt x="2175" y="3456"/>
                    <a:pt x="2378" y="3117"/>
                    <a:pt x="2236" y="2849"/>
                  </a:cubicBezTo>
                  <a:lnTo>
                    <a:pt x="840" y="221"/>
                  </a:lnTo>
                  <a:cubicBezTo>
                    <a:pt x="764" y="81"/>
                    <a:pt x="622" y="0"/>
                    <a:pt x="4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8"/>
            <p:cNvSpPr/>
            <p:nvPr/>
          </p:nvSpPr>
          <p:spPr>
            <a:xfrm>
              <a:off x="3011297" y="1884342"/>
              <a:ext cx="66541" cy="96664"/>
            </a:xfrm>
            <a:custGeom>
              <a:avLst/>
              <a:gdLst/>
              <a:ahLst/>
              <a:cxnLst/>
              <a:rect l="l" t="t" r="r" b="b"/>
              <a:pathLst>
                <a:path w="2379" h="3456" extrusionOk="0">
                  <a:moveTo>
                    <a:pt x="1904" y="0"/>
                  </a:moveTo>
                  <a:cubicBezTo>
                    <a:pt x="1757" y="0"/>
                    <a:pt x="1614" y="81"/>
                    <a:pt x="1538" y="221"/>
                  </a:cubicBezTo>
                  <a:lnTo>
                    <a:pt x="142" y="2849"/>
                  </a:lnTo>
                  <a:cubicBezTo>
                    <a:pt x="1" y="3117"/>
                    <a:pt x="203" y="3456"/>
                    <a:pt x="507" y="3456"/>
                  </a:cubicBezTo>
                  <a:cubicBezTo>
                    <a:pt x="508" y="3456"/>
                    <a:pt x="508" y="3456"/>
                    <a:pt x="509" y="3456"/>
                  </a:cubicBezTo>
                  <a:cubicBezTo>
                    <a:pt x="657" y="3456"/>
                    <a:pt x="801" y="3373"/>
                    <a:pt x="873" y="3237"/>
                  </a:cubicBezTo>
                  <a:lnTo>
                    <a:pt x="2270" y="609"/>
                  </a:lnTo>
                  <a:cubicBezTo>
                    <a:pt x="2378" y="407"/>
                    <a:pt x="2300" y="157"/>
                    <a:pt x="2098" y="50"/>
                  </a:cubicBezTo>
                  <a:cubicBezTo>
                    <a:pt x="2036" y="16"/>
                    <a:pt x="1970" y="0"/>
                    <a:pt x="190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8"/>
            <p:cNvSpPr/>
            <p:nvPr/>
          </p:nvSpPr>
          <p:spPr>
            <a:xfrm>
              <a:off x="2805049" y="1911025"/>
              <a:ext cx="34403" cy="280148"/>
            </a:xfrm>
            <a:custGeom>
              <a:avLst/>
              <a:gdLst/>
              <a:ahLst/>
              <a:cxnLst/>
              <a:rect l="l" t="t" r="r" b="b"/>
              <a:pathLst>
                <a:path w="1230" h="10016" extrusionOk="0">
                  <a:moveTo>
                    <a:pt x="1" y="1"/>
                  </a:moveTo>
                  <a:lnTo>
                    <a:pt x="1" y="10015"/>
                  </a:lnTo>
                  <a:lnTo>
                    <a:pt x="1230" y="10015"/>
                  </a:lnTo>
                  <a:lnTo>
                    <a:pt x="123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8"/>
            <p:cNvSpPr/>
            <p:nvPr/>
          </p:nvSpPr>
          <p:spPr>
            <a:xfrm>
              <a:off x="3091821" y="1911025"/>
              <a:ext cx="34403" cy="280148"/>
            </a:xfrm>
            <a:custGeom>
              <a:avLst/>
              <a:gdLst/>
              <a:ahLst/>
              <a:cxnLst/>
              <a:rect l="l" t="t" r="r" b="b"/>
              <a:pathLst>
                <a:path w="1230" h="10016" extrusionOk="0">
                  <a:moveTo>
                    <a:pt x="0" y="1"/>
                  </a:moveTo>
                  <a:lnTo>
                    <a:pt x="0" y="10015"/>
                  </a:lnTo>
                  <a:lnTo>
                    <a:pt x="1230" y="10015"/>
                  </a:lnTo>
                  <a:lnTo>
                    <a:pt x="123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8"/>
            <p:cNvSpPr/>
            <p:nvPr/>
          </p:nvSpPr>
          <p:spPr>
            <a:xfrm>
              <a:off x="2805049" y="1911081"/>
              <a:ext cx="34403" cy="44249"/>
            </a:xfrm>
            <a:custGeom>
              <a:avLst/>
              <a:gdLst/>
              <a:ahLst/>
              <a:cxnLst/>
              <a:rect l="l" t="t" r="r" b="b"/>
              <a:pathLst>
                <a:path w="1230" h="1582" extrusionOk="0">
                  <a:moveTo>
                    <a:pt x="1" y="0"/>
                  </a:moveTo>
                  <a:lnTo>
                    <a:pt x="1" y="1569"/>
                  </a:lnTo>
                  <a:cubicBezTo>
                    <a:pt x="107" y="1579"/>
                    <a:pt x="213" y="1582"/>
                    <a:pt x="319" y="1582"/>
                  </a:cubicBezTo>
                  <a:cubicBezTo>
                    <a:pt x="444" y="1582"/>
                    <a:pt x="571" y="1576"/>
                    <a:pt x="697" y="1565"/>
                  </a:cubicBezTo>
                  <a:cubicBezTo>
                    <a:pt x="882" y="1546"/>
                    <a:pt x="1059" y="1517"/>
                    <a:pt x="1230" y="1477"/>
                  </a:cubicBezTo>
                  <a:lnTo>
                    <a:pt x="123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8"/>
            <p:cNvSpPr/>
            <p:nvPr/>
          </p:nvSpPr>
          <p:spPr>
            <a:xfrm>
              <a:off x="3091821" y="1911081"/>
              <a:ext cx="34403" cy="44221"/>
            </a:xfrm>
            <a:custGeom>
              <a:avLst/>
              <a:gdLst/>
              <a:ahLst/>
              <a:cxnLst/>
              <a:rect l="l" t="t" r="r" b="b"/>
              <a:pathLst>
                <a:path w="1230" h="1581" extrusionOk="0">
                  <a:moveTo>
                    <a:pt x="0" y="0"/>
                  </a:moveTo>
                  <a:lnTo>
                    <a:pt x="0" y="1476"/>
                  </a:lnTo>
                  <a:cubicBezTo>
                    <a:pt x="172" y="1515"/>
                    <a:pt x="349" y="1545"/>
                    <a:pt x="533" y="1562"/>
                  </a:cubicBezTo>
                  <a:cubicBezTo>
                    <a:pt x="659" y="1575"/>
                    <a:pt x="786" y="1580"/>
                    <a:pt x="911" y="1580"/>
                  </a:cubicBezTo>
                  <a:cubicBezTo>
                    <a:pt x="1017" y="1580"/>
                    <a:pt x="1123" y="1575"/>
                    <a:pt x="1230" y="1568"/>
                  </a:cubicBezTo>
                  <a:lnTo>
                    <a:pt x="123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8"/>
            <p:cNvSpPr/>
            <p:nvPr/>
          </p:nvSpPr>
          <p:spPr>
            <a:xfrm>
              <a:off x="3034064" y="1884342"/>
              <a:ext cx="43773" cy="54430"/>
            </a:xfrm>
            <a:custGeom>
              <a:avLst/>
              <a:gdLst/>
              <a:ahLst/>
              <a:cxnLst/>
              <a:rect l="l" t="t" r="r" b="b"/>
              <a:pathLst>
                <a:path w="1565" h="1946" extrusionOk="0">
                  <a:moveTo>
                    <a:pt x="1092" y="0"/>
                  </a:moveTo>
                  <a:cubicBezTo>
                    <a:pt x="944" y="0"/>
                    <a:pt x="801" y="81"/>
                    <a:pt x="726" y="221"/>
                  </a:cubicBezTo>
                  <a:cubicBezTo>
                    <a:pt x="726" y="221"/>
                    <a:pt x="360" y="911"/>
                    <a:pt x="1" y="1585"/>
                  </a:cubicBezTo>
                  <a:cubicBezTo>
                    <a:pt x="114" y="1640"/>
                    <a:pt x="226" y="1694"/>
                    <a:pt x="332" y="1746"/>
                  </a:cubicBezTo>
                  <a:cubicBezTo>
                    <a:pt x="469" y="1814"/>
                    <a:pt x="608" y="1881"/>
                    <a:pt x="746" y="1946"/>
                  </a:cubicBezTo>
                  <a:lnTo>
                    <a:pt x="1455" y="611"/>
                  </a:lnTo>
                  <a:cubicBezTo>
                    <a:pt x="1564" y="407"/>
                    <a:pt x="1488" y="157"/>
                    <a:pt x="1287" y="50"/>
                  </a:cubicBezTo>
                  <a:cubicBezTo>
                    <a:pt x="1224" y="16"/>
                    <a:pt x="1158" y="0"/>
                    <a:pt x="109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8"/>
            <p:cNvSpPr/>
            <p:nvPr/>
          </p:nvSpPr>
          <p:spPr>
            <a:xfrm>
              <a:off x="2853464" y="1884370"/>
              <a:ext cx="43717" cy="54374"/>
            </a:xfrm>
            <a:custGeom>
              <a:avLst/>
              <a:gdLst/>
              <a:ahLst/>
              <a:cxnLst/>
              <a:rect l="l" t="t" r="r" b="b"/>
              <a:pathLst>
                <a:path w="1563" h="1944" extrusionOk="0">
                  <a:moveTo>
                    <a:pt x="472" y="1"/>
                  </a:moveTo>
                  <a:cubicBezTo>
                    <a:pt x="406" y="1"/>
                    <a:pt x="340" y="16"/>
                    <a:pt x="278" y="49"/>
                  </a:cubicBezTo>
                  <a:cubicBezTo>
                    <a:pt x="77" y="156"/>
                    <a:pt x="0" y="406"/>
                    <a:pt x="106" y="608"/>
                  </a:cubicBezTo>
                  <a:lnTo>
                    <a:pt x="816" y="1944"/>
                  </a:lnTo>
                  <a:cubicBezTo>
                    <a:pt x="955" y="1878"/>
                    <a:pt x="1091" y="1812"/>
                    <a:pt x="1231" y="1744"/>
                  </a:cubicBezTo>
                  <a:cubicBezTo>
                    <a:pt x="1337" y="1691"/>
                    <a:pt x="1449" y="1638"/>
                    <a:pt x="1562" y="1582"/>
                  </a:cubicBezTo>
                  <a:cubicBezTo>
                    <a:pt x="1205" y="910"/>
                    <a:pt x="837" y="220"/>
                    <a:pt x="837" y="220"/>
                  </a:cubicBezTo>
                  <a:cubicBezTo>
                    <a:pt x="763" y="80"/>
                    <a:pt x="620" y="1"/>
                    <a:pt x="472"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8"/>
            <p:cNvSpPr/>
            <p:nvPr/>
          </p:nvSpPr>
          <p:spPr>
            <a:xfrm>
              <a:off x="2774031" y="1843339"/>
              <a:ext cx="383245" cy="88833"/>
            </a:xfrm>
            <a:custGeom>
              <a:avLst/>
              <a:gdLst/>
              <a:ahLst/>
              <a:cxnLst/>
              <a:rect l="l" t="t" r="r" b="b"/>
              <a:pathLst>
                <a:path w="13702" h="3176" extrusionOk="0">
                  <a:moveTo>
                    <a:pt x="6851" y="1"/>
                  </a:moveTo>
                  <a:cubicBezTo>
                    <a:pt x="6298" y="1"/>
                    <a:pt x="5744" y="89"/>
                    <a:pt x="5218" y="265"/>
                  </a:cubicBezTo>
                  <a:cubicBezTo>
                    <a:pt x="4276" y="581"/>
                    <a:pt x="3575" y="924"/>
                    <a:pt x="3010" y="1200"/>
                  </a:cubicBezTo>
                  <a:cubicBezTo>
                    <a:pt x="2327" y="1534"/>
                    <a:pt x="1895" y="1746"/>
                    <a:pt x="1415" y="1746"/>
                  </a:cubicBezTo>
                  <a:cubicBezTo>
                    <a:pt x="1122" y="1746"/>
                    <a:pt x="812" y="1667"/>
                    <a:pt x="417" y="1490"/>
                  </a:cubicBezTo>
                  <a:cubicBezTo>
                    <a:pt x="377" y="1473"/>
                    <a:pt x="337" y="1465"/>
                    <a:pt x="297" y="1465"/>
                  </a:cubicBezTo>
                  <a:cubicBezTo>
                    <a:pt x="141" y="1465"/>
                    <a:pt x="1" y="1591"/>
                    <a:pt x="1" y="1764"/>
                  </a:cubicBezTo>
                  <a:lnTo>
                    <a:pt x="1" y="2671"/>
                  </a:lnTo>
                  <a:cubicBezTo>
                    <a:pt x="1" y="2797"/>
                    <a:pt x="80" y="2911"/>
                    <a:pt x="199" y="2950"/>
                  </a:cubicBezTo>
                  <a:cubicBezTo>
                    <a:pt x="635" y="3103"/>
                    <a:pt x="1036" y="3175"/>
                    <a:pt x="1427" y="3175"/>
                  </a:cubicBezTo>
                  <a:cubicBezTo>
                    <a:pt x="1529" y="3175"/>
                    <a:pt x="1628" y="3170"/>
                    <a:pt x="1729" y="3161"/>
                  </a:cubicBezTo>
                  <a:cubicBezTo>
                    <a:pt x="2428" y="3095"/>
                    <a:pt x="3023" y="2804"/>
                    <a:pt x="3710" y="2467"/>
                  </a:cubicBezTo>
                  <a:cubicBezTo>
                    <a:pt x="4258" y="2198"/>
                    <a:pt x="4879" y="1895"/>
                    <a:pt x="5722" y="1612"/>
                  </a:cubicBezTo>
                  <a:cubicBezTo>
                    <a:pt x="6086" y="1490"/>
                    <a:pt x="6468" y="1429"/>
                    <a:pt x="6851" y="1429"/>
                  </a:cubicBezTo>
                  <a:cubicBezTo>
                    <a:pt x="7233" y="1429"/>
                    <a:pt x="7616" y="1490"/>
                    <a:pt x="7981" y="1612"/>
                  </a:cubicBezTo>
                  <a:cubicBezTo>
                    <a:pt x="8823" y="1894"/>
                    <a:pt x="9445" y="2198"/>
                    <a:pt x="9993" y="2467"/>
                  </a:cubicBezTo>
                  <a:cubicBezTo>
                    <a:pt x="10680" y="2804"/>
                    <a:pt x="11275" y="3095"/>
                    <a:pt x="11974" y="3161"/>
                  </a:cubicBezTo>
                  <a:cubicBezTo>
                    <a:pt x="12074" y="3171"/>
                    <a:pt x="12173" y="3176"/>
                    <a:pt x="12274" y="3176"/>
                  </a:cubicBezTo>
                  <a:cubicBezTo>
                    <a:pt x="12665" y="3176"/>
                    <a:pt x="13066" y="3102"/>
                    <a:pt x="13502" y="2950"/>
                  </a:cubicBezTo>
                  <a:cubicBezTo>
                    <a:pt x="13620" y="2911"/>
                    <a:pt x="13700" y="2797"/>
                    <a:pt x="13700" y="2671"/>
                  </a:cubicBezTo>
                  <a:lnTo>
                    <a:pt x="13700" y="1764"/>
                  </a:lnTo>
                  <a:cubicBezTo>
                    <a:pt x="13702" y="1592"/>
                    <a:pt x="13561" y="1465"/>
                    <a:pt x="13404" y="1465"/>
                  </a:cubicBezTo>
                  <a:cubicBezTo>
                    <a:pt x="13365" y="1465"/>
                    <a:pt x="13325" y="1473"/>
                    <a:pt x="13285" y="1490"/>
                  </a:cubicBezTo>
                  <a:cubicBezTo>
                    <a:pt x="12890" y="1667"/>
                    <a:pt x="12579" y="1745"/>
                    <a:pt x="12287" y="1745"/>
                  </a:cubicBezTo>
                  <a:cubicBezTo>
                    <a:pt x="11807" y="1745"/>
                    <a:pt x="11375" y="1534"/>
                    <a:pt x="10693" y="1200"/>
                  </a:cubicBezTo>
                  <a:cubicBezTo>
                    <a:pt x="10129" y="924"/>
                    <a:pt x="9429" y="583"/>
                    <a:pt x="8485" y="265"/>
                  </a:cubicBezTo>
                  <a:cubicBezTo>
                    <a:pt x="7959" y="89"/>
                    <a:pt x="7405" y="1"/>
                    <a:pt x="685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8"/>
            <p:cNvSpPr/>
            <p:nvPr/>
          </p:nvSpPr>
          <p:spPr>
            <a:xfrm>
              <a:off x="2774031" y="2169184"/>
              <a:ext cx="383245" cy="43857"/>
            </a:xfrm>
            <a:custGeom>
              <a:avLst/>
              <a:gdLst/>
              <a:ahLst/>
              <a:cxnLst/>
              <a:rect l="l" t="t" r="r" b="b"/>
              <a:pathLst>
                <a:path w="13702" h="1568" extrusionOk="0">
                  <a:moveTo>
                    <a:pt x="853" y="1"/>
                  </a:moveTo>
                  <a:cubicBezTo>
                    <a:pt x="383" y="1"/>
                    <a:pt x="1" y="383"/>
                    <a:pt x="1" y="855"/>
                  </a:cubicBezTo>
                  <a:lnTo>
                    <a:pt x="1" y="1244"/>
                  </a:lnTo>
                  <a:cubicBezTo>
                    <a:pt x="1" y="1423"/>
                    <a:pt x="145" y="1567"/>
                    <a:pt x="325" y="1567"/>
                  </a:cubicBezTo>
                  <a:lnTo>
                    <a:pt x="13376" y="1567"/>
                  </a:lnTo>
                  <a:cubicBezTo>
                    <a:pt x="13555" y="1567"/>
                    <a:pt x="13700" y="1423"/>
                    <a:pt x="13700" y="1244"/>
                  </a:cubicBezTo>
                  <a:lnTo>
                    <a:pt x="13700" y="855"/>
                  </a:lnTo>
                  <a:cubicBezTo>
                    <a:pt x="13702" y="382"/>
                    <a:pt x="13319" y="1"/>
                    <a:pt x="1284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8"/>
            <p:cNvSpPr/>
            <p:nvPr/>
          </p:nvSpPr>
          <p:spPr>
            <a:xfrm>
              <a:off x="2852458" y="1933988"/>
              <a:ext cx="226557" cy="208209"/>
            </a:xfrm>
            <a:custGeom>
              <a:avLst/>
              <a:gdLst/>
              <a:ahLst/>
              <a:cxnLst/>
              <a:rect l="l" t="t" r="r" b="b"/>
              <a:pathLst>
                <a:path w="8100" h="7444" extrusionOk="0">
                  <a:moveTo>
                    <a:pt x="4046" y="0"/>
                  </a:moveTo>
                  <a:cubicBezTo>
                    <a:pt x="2306" y="0"/>
                    <a:pt x="751" y="1228"/>
                    <a:pt x="400" y="3000"/>
                  </a:cubicBezTo>
                  <a:cubicBezTo>
                    <a:pt x="1" y="5015"/>
                    <a:pt x="1312" y="6973"/>
                    <a:pt x="3329" y="7372"/>
                  </a:cubicBezTo>
                  <a:cubicBezTo>
                    <a:pt x="3573" y="7420"/>
                    <a:pt x="3816" y="7443"/>
                    <a:pt x="4055" y="7443"/>
                  </a:cubicBezTo>
                  <a:cubicBezTo>
                    <a:pt x="5795" y="7443"/>
                    <a:pt x="7349" y="6216"/>
                    <a:pt x="7700" y="4445"/>
                  </a:cubicBezTo>
                  <a:cubicBezTo>
                    <a:pt x="8100" y="2428"/>
                    <a:pt x="6788" y="471"/>
                    <a:pt x="4773" y="72"/>
                  </a:cubicBezTo>
                  <a:cubicBezTo>
                    <a:pt x="4529" y="23"/>
                    <a:pt x="4286" y="0"/>
                    <a:pt x="404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8"/>
            <p:cNvSpPr/>
            <p:nvPr/>
          </p:nvSpPr>
          <p:spPr>
            <a:xfrm>
              <a:off x="2882105" y="1961958"/>
              <a:ext cx="167037" cy="152185"/>
            </a:xfrm>
            <a:custGeom>
              <a:avLst/>
              <a:gdLst/>
              <a:ahLst/>
              <a:cxnLst/>
              <a:rect l="l" t="t" r="r" b="b"/>
              <a:pathLst>
                <a:path w="5972" h="5441" extrusionOk="0">
                  <a:moveTo>
                    <a:pt x="2986" y="0"/>
                  </a:moveTo>
                  <a:cubicBezTo>
                    <a:pt x="2290" y="0"/>
                    <a:pt x="1593" y="266"/>
                    <a:pt x="1062" y="797"/>
                  </a:cubicBezTo>
                  <a:cubicBezTo>
                    <a:pt x="0" y="1859"/>
                    <a:pt x="0" y="3582"/>
                    <a:pt x="1062" y="4644"/>
                  </a:cubicBezTo>
                  <a:cubicBezTo>
                    <a:pt x="1593" y="5175"/>
                    <a:pt x="2290" y="5441"/>
                    <a:pt x="2986" y="5441"/>
                  </a:cubicBezTo>
                  <a:cubicBezTo>
                    <a:pt x="3682" y="5441"/>
                    <a:pt x="4379" y="5175"/>
                    <a:pt x="4910" y="4644"/>
                  </a:cubicBezTo>
                  <a:cubicBezTo>
                    <a:pt x="5972" y="3582"/>
                    <a:pt x="5972" y="1859"/>
                    <a:pt x="4910" y="797"/>
                  </a:cubicBezTo>
                  <a:cubicBezTo>
                    <a:pt x="4379" y="266"/>
                    <a:pt x="3682" y="0"/>
                    <a:pt x="298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8"/>
            <p:cNvSpPr/>
            <p:nvPr/>
          </p:nvSpPr>
          <p:spPr>
            <a:xfrm>
              <a:off x="2914662" y="2026008"/>
              <a:ext cx="11636" cy="19803"/>
            </a:xfrm>
            <a:custGeom>
              <a:avLst/>
              <a:gdLst/>
              <a:ahLst/>
              <a:cxnLst/>
              <a:rect l="l" t="t" r="r" b="b"/>
              <a:pathLst>
                <a:path w="416" h="708" extrusionOk="0">
                  <a:moveTo>
                    <a:pt x="207" y="1"/>
                  </a:moveTo>
                  <a:cubicBezTo>
                    <a:pt x="92" y="1"/>
                    <a:pt x="0" y="94"/>
                    <a:pt x="0" y="207"/>
                  </a:cubicBezTo>
                  <a:lnTo>
                    <a:pt x="0" y="501"/>
                  </a:lnTo>
                  <a:cubicBezTo>
                    <a:pt x="0" y="615"/>
                    <a:pt x="92" y="707"/>
                    <a:pt x="207" y="707"/>
                  </a:cubicBezTo>
                  <a:cubicBezTo>
                    <a:pt x="320" y="707"/>
                    <a:pt x="415" y="614"/>
                    <a:pt x="415" y="501"/>
                  </a:cubicBezTo>
                  <a:lnTo>
                    <a:pt x="415" y="207"/>
                  </a:lnTo>
                  <a:cubicBezTo>
                    <a:pt x="415" y="93"/>
                    <a:pt x="323"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8"/>
            <p:cNvSpPr/>
            <p:nvPr/>
          </p:nvSpPr>
          <p:spPr>
            <a:xfrm>
              <a:off x="3005088" y="2026008"/>
              <a:ext cx="11580" cy="19803"/>
            </a:xfrm>
            <a:custGeom>
              <a:avLst/>
              <a:gdLst/>
              <a:ahLst/>
              <a:cxnLst/>
              <a:rect l="l" t="t" r="r" b="b"/>
              <a:pathLst>
                <a:path w="414" h="708" extrusionOk="0">
                  <a:moveTo>
                    <a:pt x="207" y="1"/>
                  </a:moveTo>
                  <a:cubicBezTo>
                    <a:pt x="92" y="1"/>
                    <a:pt x="0" y="94"/>
                    <a:pt x="0" y="207"/>
                  </a:cubicBezTo>
                  <a:lnTo>
                    <a:pt x="0" y="501"/>
                  </a:lnTo>
                  <a:cubicBezTo>
                    <a:pt x="0" y="615"/>
                    <a:pt x="92" y="707"/>
                    <a:pt x="207" y="707"/>
                  </a:cubicBezTo>
                  <a:cubicBezTo>
                    <a:pt x="320" y="707"/>
                    <a:pt x="414" y="614"/>
                    <a:pt x="414" y="501"/>
                  </a:cubicBezTo>
                  <a:lnTo>
                    <a:pt x="414" y="207"/>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8"/>
            <p:cNvSpPr/>
            <p:nvPr/>
          </p:nvSpPr>
          <p:spPr>
            <a:xfrm>
              <a:off x="2948086" y="2033588"/>
              <a:ext cx="35186" cy="16586"/>
            </a:xfrm>
            <a:custGeom>
              <a:avLst/>
              <a:gdLst/>
              <a:ahLst/>
              <a:cxnLst/>
              <a:rect l="l" t="t" r="r" b="b"/>
              <a:pathLst>
                <a:path w="1258" h="593" extrusionOk="0">
                  <a:moveTo>
                    <a:pt x="1025" y="1"/>
                  </a:moveTo>
                  <a:cubicBezTo>
                    <a:pt x="968" y="1"/>
                    <a:pt x="911" y="24"/>
                    <a:pt x="871" y="71"/>
                  </a:cubicBezTo>
                  <a:cubicBezTo>
                    <a:pt x="812" y="139"/>
                    <a:pt x="724" y="177"/>
                    <a:pt x="628" y="177"/>
                  </a:cubicBezTo>
                  <a:cubicBezTo>
                    <a:pt x="533" y="177"/>
                    <a:pt x="445" y="139"/>
                    <a:pt x="385" y="71"/>
                  </a:cubicBezTo>
                  <a:cubicBezTo>
                    <a:pt x="344" y="25"/>
                    <a:pt x="287" y="1"/>
                    <a:pt x="230" y="1"/>
                  </a:cubicBezTo>
                  <a:cubicBezTo>
                    <a:pt x="182" y="1"/>
                    <a:pt x="133" y="18"/>
                    <a:pt x="94" y="53"/>
                  </a:cubicBezTo>
                  <a:cubicBezTo>
                    <a:pt x="9" y="128"/>
                    <a:pt x="0" y="258"/>
                    <a:pt x="74" y="344"/>
                  </a:cubicBezTo>
                  <a:cubicBezTo>
                    <a:pt x="210" y="501"/>
                    <a:pt x="412" y="592"/>
                    <a:pt x="628" y="592"/>
                  </a:cubicBezTo>
                  <a:cubicBezTo>
                    <a:pt x="843" y="592"/>
                    <a:pt x="1044" y="501"/>
                    <a:pt x="1183" y="344"/>
                  </a:cubicBezTo>
                  <a:cubicBezTo>
                    <a:pt x="1258" y="258"/>
                    <a:pt x="1249" y="126"/>
                    <a:pt x="1163" y="53"/>
                  </a:cubicBezTo>
                  <a:cubicBezTo>
                    <a:pt x="1123" y="18"/>
                    <a:pt x="1074" y="1"/>
                    <a:pt x="102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48"/>
          <p:cNvGrpSpPr/>
          <p:nvPr/>
        </p:nvGrpSpPr>
        <p:grpSpPr>
          <a:xfrm>
            <a:off x="1567040" y="1703082"/>
            <a:ext cx="642322" cy="640067"/>
            <a:chOff x="1396137" y="1166558"/>
            <a:chExt cx="440248" cy="438402"/>
          </a:xfrm>
        </p:grpSpPr>
        <p:sp>
          <p:nvSpPr>
            <p:cNvPr id="2329" name="Google Shape;2329;p48"/>
            <p:cNvSpPr/>
            <p:nvPr/>
          </p:nvSpPr>
          <p:spPr>
            <a:xfrm>
              <a:off x="1396137" y="1166558"/>
              <a:ext cx="440248" cy="438402"/>
            </a:xfrm>
            <a:custGeom>
              <a:avLst/>
              <a:gdLst/>
              <a:ahLst/>
              <a:cxnLst/>
              <a:rect l="l" t="t" r="r" b="b"/>
              <a:pathLst>
                <a:path w="15740" h="15674" extrusionOk="0">
                  <a:moveTo>
                    <a:pt x="2138" y="0"/>
                  </a:moveTo>
                  <a:cubicBezTo>
                    <a:pt x="1639" y="0"/>
                    <a:pt x="1162" y="213"/>
                    <a:pt x="827" y="581"/>
                  </a:cubicBezTo>
                  <a:cubicBezTo>
                    <a:pt x="507" y="935"/>
                    <a:pt x="341" y="1407"/>
                    <a:pt x="372" y="1881"/>
                  </a:cubicBezTo>
                  <a:cubicBezTo>
                    <a:pt x="134" y="2151"/>
                    <a:pt x="1" y="2497"/>
                    <a:pt x="1" y="2862"/>
                  </a:cubicBezTo>
                  <a:lnTo>
                    <a:pt x="1" y="12809"/>
                  </a:lnTo>
                  <a:cubicBezTo>
                    <a:pt x="1" y="13176"/>
                    <a:pt x="134" y="13523"/>
                    <a:pt x="372" y="13792"/>
                  </a:cubicBezTo>
                  <a:cubicBezTo>
                    <a:pt x="345" y="14266"/>
                    <a:pt x="509" y="14738"/>
                    <a:pt x="831" y="15092"/>
                  </a:cubicBezTo>
                  <a:cubicBezTo>
                    <a:pt x="1165" y="15461"/>
                    <a:pt x="1642" y="15672"/>
                    <a:pt x="2141" y="15672"/>
                  </a:cubicBezTo>
                  <a:cubicBezTo>
                    <a:pt x="2673" y="15672"/>
                    <a:pt x="3174" y="15435"/>
                    <a:pt x="3510" y="15022"/>
                  </a:cubicBezTo>
                  <a:cubicBezTo>
                    <a:pt x="3788" y="14683"/>
                    <a:pt x="3928" y="14258"/>
                    <a:pt x="3908" y="13827"/>
                  </a:cubicBezTo>
                  <a:lnTo>
                    <a:pt x="11837" y="13827"/>
                  </a:lnTo>
                  <a:cubicBezTo>
                    <a:pt x="11817" y="14275"/>
                    <a:pt x="11969" y="14717"/>
                    <a:pt x="12265" y="15059"/>
                  </a:cubicBezTo>
                  <a:cubicBezTo>
                    <a:pt x="12602" y="15450"/>
                    <a:pt x="13090" y="15674"/>
                    <a:pt x="13606" y="15674"/>
                  </a:cubicBezTo>
                  <a:cubicBezTo>
                    <a:pt x="14104" y="15674"/>
                    <a:pt x="14580" y="15461"/>
                    <a:pt x="14916" y="15093"/>
                  </a:cubicBezTo>
                  <a:cubicBezTo>
                    <a:pt x="15236" y="14739"/>
                    <a:pt x="15401" y="14268"/>
                    <a:pt x="15370" y="13793"/>
                  </a:cubicBezTo>
                  <a:cubicBezTo>
                    <a:pt x="15607" y="13523"/>
                    <a:pt x="15740" y="13177"/>
                    <a:pt x="15740" y="12811"/>
                  </a:cubicBezTo>
                  <a:lnTo>
                    <a:pt x="15740" y="2865"/>
                  </a:lnTo>
                  <a:cubicBezTo>
                    <a:pt x="15740" y="2498"/>
                    <a:pt x="15607" y="2151"/>
                    <a:pt x="15370" y="1882"/>
                  </a:cubicBezTo>
                  <a:cubicBezTo>
                    <a:pt x="15400" y="1408"/>
                    <a:pt x="15236" y="936"/>
                    <a:pt x="14916" y="582"/>
                  </a:cubicBezTo>
                  <a:cubicBezTo>
                    <a:pt x="14580" y="213"/>
                    <a:pt x="14103" y="2"/>
                    <a:pt x="13603" y="2"/>
                  </a:cubicBezTo>
                  <a:cubicBezTo>
                    <a:pt x="13089" y="2"/>
                    <a:pt x="12597" y="227"/>
                    <a:pt x="12262" y="616"/>
                  </a:cubicBezTo>
                  <a:cubicBezTo>
                    <a:pt x="11966" y="960"/>
                    <a:pt x="11814" y="1401"/>
                    <a:pt x="11835" y="1847"/>
                  </a:cubicBezTo>
                  <a:lnTo>
                    <a:pt x="3907" y="1847"/>
                  </a:lnTo>
                  <a:cubicBezTo>
                    <a:pt x="3926" y="1399"/>
                    <a:pt x="3775" y="958"/>
                    <a:pt x="3478" y="615"/>
                  </a:cubicBezTo>
                  <a:cubicBezTo>
                    <a:pt x="3142" y="224"/>
                    <a:pt x="2653" y="0"/>
                    <a:pt x="213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8"/>
            <p:cNvSpPr/>
            <p:nvPr/>
          </p:nvSpPr>
          <p:spPr>
            <a:xfrm>
              <a:off x="1455964" y="1262159"/>
              <a:ext cx="320732" cy="247115"/>
            </a:xfrm>
            <a:custGeom>
              <a:avLst/>
              <a:gdLst/>
              <a:ahLst/>
              <a:cxnLst/>
              <a:rect l="l" t="t" r="r" b="b"/>
              <a:pathLst>
                <a:path w="11467" h="8835" extrusionOk="0">
                  <a:moveTo>
                    <a:pt x="0" y="1"/>
                  </a:moveTo>
                  <a:lnTo>
                    <a:pt x="0" y="8835"/>
                  </a:lnTo>
                  <a:lnTo>
                    <a:pt x="11467" y="8835"/>
                  </a:lnTo>
                  <a:lnTo>
                    <a:pt x="11467"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8"/>
            <p:cNvSpPr/>
            <p:nvPr/>
          </p:nvSpPr>
          <p:spPr>
            <a:xfrm>
              <a:off x="1455964" y="1246552"/>
              <a:ext cx="320732" cy="31215"/>
            </a:xfrm>
            <a:custGeom>
              <a:avLst/>
              <a:gdLst/>
              <a:ahLst/>
              <a:cxnLst/>
              <a:rect l="l" t="t" r="r" b="b"/>
              <a:pathLst>
                <a:path w="11467" h="1116" extrusionOk="0">
                  <a:moveTo>
                    <a:pt x="0" y="1"/>
                  </a:moveTo>
                  <a:lnTo>
                    <a:pt x="0" y="1115"/>
                  </a:lnTo>
                  <a:lnTo>
                    <a:pt x="11467" y="1115"/>
                  </a:lnTo>
                  <a:lnTo>
                    <a:pt x="1146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8"/>
            <p:cNvSpPr/>
            <p:nvPr/>
          </p:nvSpPr>
          <p:spPr>
            <a:xfrm>
              <a:off x="1455964" y="1493635"/>
              <a:ext cx="320732" cy="31159"/>
            </a:xfrm>
            <a:custGeom>
              <a:avLst/>
              <a:gdLst/>
              <a:ahLst/>
              <a:cxnLst/>
              <a:rect l="l" t="t" r="r" b="b"/>
              <a:pathLst>
                <a:path w="11467" h="1114" extrusionOk="0">
                  <a:moveTo>
                    <a:pt x="0" y="1"/>
                  </a:moveTo>
                  <a:lnTo>
                    <a:pt x="0" y="1114"/>
                  </a:lnTo>
                  <a:lnTo>
                    <a:pt x="11467" y="1114"/>
                  </a:lnTo>
                  <a:lnTo>
                    <a:pt x="1146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8"/>
            <p:cNvSpPr/>
            <p:nvPr/>
          </p:nvSpPr>
          <p:spPr>
            <a:xfrm>
              <a:off x="1516882" y="1318042"/>
              <a:ext cx="198895" cy="135263"/>
            </a:xfrm>
            <a:custGeom>
              <a:avLst/>
              <a:gdLst/>
              <a:ahLst/>
              <a:cxnLst/>
              <a:rect l="l" t="t" r="r" b="b"/>
              <a:pathLst>
                <a:path w="7111" h="4836" extrusionOk="0">
                  <a:moveTo>
                    <a:pt x="401" y="1"/>
                  </a:moveTo>
                  <a:cubicBezTo>
                    <a:pt x="179" y="1"/>
                    <a:pt x="0" y="179"/>
                    <a:pt x="0" y="402"/>
                  </a:cubicBezTo>
                  <a:lnTo>
                    <a:pt x="0" y="4435"/>
                  </a:lnTo>
                  <a:cubicBezTo>
                    <a:pt x="0" y="4657"/>
                    <a:pt x="179" y="4836"/>
                    <a:pt x="401" y="4836"/>
                  </a:cubicBezTo>
                  <a:lnTo>
                    <a:pt x="6711" y="4836"/>
                  </a:lnTo>
                  <a:cubicBezTo>
                    <a:pt x="6932" y="4836"/>
                    <a:pt x="7111" y="4657"/>
                    <a:pt x="7111" y="4435"/>
                  </a:cubicBezTo>
                  <a:lnTo>
                    <a:pt x="7111" y="402"/>
                  </a:lnTo>
                  <a:cubicBezTo>
                    <a:pt x="7111" y="181"/>
                    <a:pt x="6932" y="1"/>
                    <a:pt x="6711"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8"/>
            <p:cNvSpPr/>
            <p:nvPr/>
          </p:nvSpPr>
          <p:spPr>
            <a:xfrm>
              <a:off x="1550949" y="1371604"/>
              <a:ext cx="11636" cy="22404"/>
            </a:xfrm>
            <a:custGeom>
              <a:avLst/>
              <a:gdLst/>
              <a:ahLst/>
              <a:cxnLst/>
              <a:rect l="l" t="t" r="r" b="b"/>
              <a:pathLst>
                <a:path w="416" h="801" extrusionOk="0">
                  <a:moveTo>
                    <a:pt x="207" y="1"/>
                  </a:moveTo>
                  <a:cubicBezTo>
                    <a:pt x="92" y="1"/>
                    <a:pt x="0" y="94"/>
                    <a:pt x="0" y="207"/>
                  </a:cubicBezTo>
                  <a:lnTo>
                    <a:pt x="0" y="593"/>
                  </a:lnTo>
                  <a:cubicBezTo>
                    <a:pt x="0" y="709"/>
                    <a:pt x="92" y="801"/>
                    <a:pt x="207" y="801"/>
                  </a:cubicBezTo>
                  <a:cubicBezTo>
                    <a:pt x="320" y="801"/>
                    <a:pt x="415" y="709"/>
                    <a:pt x="415" y="593"/>
                  </a:cubicBezTo>
                  <a:lnTo>
                    <a:pt x="415" y="207"/>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8"/>
            <p:cNvSpPr/>
            <p:nvPr/>
          </p:nvSpPr>
          <p:spPr>
            <a:xfrm>
              <a:off x="1670155" y="1371604"/>
              <a:ext cx="11608" cy="22404"/>
            </a:xfrm>
            <a:custGeom>
              <a:avLst/>
              <a:gdLst/>
              <a:ahLst/>
              <a:cxnLst/>
              <a:rect l="l" t="t" r="r" b="b"/>
              <a:pathLst>
                <a:path w="415" h="801" extrusionOk="0">
                  <a:moveTo>
                    <a:pt x="207" y="1"/>
                  </a:moveTo>
                  <a:cubicBezTo>
                    <a:pt x="93" y="1"/>
                    <a:pt x="1" y="94"/>
                    <a:pt x="1" y="207"/>
                  </a:cubicBezTo>
                  <a:lnTo>
                    <a:pt x="1" y="593"/>
                  </a:lnTo>
                  <a:cubicBezTo>
                    <a:pt x="1" y="709"/>
                    <a:pt x="94" y="801"/>
                    <a:pt x="207" y="801"/>
                  </a:cubicBezTo>
                  <a:cubicBezTo>
                    <a:pt x="321" y="801"/>
                    <a:pt x="414" y="709"/>
                    <a:pt x="414" y="593"/>
                  </a:cubicBezTo>
                  <a:lnTo>
                    <a:pt x="414" y="207"/>
                  </a:lnTo>
                  <a:cubicBezTo>
                    <a:pt x="414" y="93"/>
                    <a:pt x="324"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8"/>
            <p:cNvSpPr/>
            <p:nvPr/>
          </p:nvSpPr>
          <p:spPr>
            <a:xfrm>
              <a:off x="1595224" y="1381673"/>
              <a:ext cx="42319" cy="18125"/>
            </a:xfrm>
            <a:custGeom>
              <a:avLst/>
              <a:gdLst/>
              <a:ahLst/>
              <a:cxnLst/>
              <a:rect l="l" t="t" r="r" b="b"/>
              <a:pathLst>
                <a:path w="1513" h="648" extrusionOk="0">
                  <a:moveTo>
                    <a:pt x="1280" y="0"/>
                  </a:moveTo>
                  <a:cubicBezTo>
                    <a:pt x="1223" y="0"/>
                    <a:pt x="1166" y="24"/>
                    <a:pt x="1126" y="71"/>
                  </a:cubicBezTo>
                  <a:cubicBezTo>
                    <a:pt x="1036" y="176"/>
                    <a:pt x="901" y="234"/>
                    <a:pt x="755" y="234"/>
                  </a:cubicBezTo>
                  <a:cubicBezTo>
                    <a:pt x="611" y="234"/>
                    <a:pt x="476" y="174"/>
                    <a:pt x="386" y="71"/>
                  </a:cubicBezTo>
                  <a:cubicBezTo>
                    <a:pt x="344" y="26"/>
                    <a:pt x="287" y="2"/>
                    <a:pt x="229" y="2"/>
                  </a:cubicBezTo>
                  <a:cubicBezTo>
                    <a:pt x="181" y="2"/>
                    <a:pt x="133" y="18"/>
                    <a:pt x="94" y="53"/>
                  </a:cubicBezTo>
                  <a:cubicBezTo>
                    <a:pt x="9" y="129"/>
                    <a:pt x="0" y="258"/>
                    <a:pt x="74" y="344"/>
                  </a:cubicBezTo>
                  <a:cubicBezTo>
                    <a:pt x="243" y="537"/>
                    <a:pt x="490" y="647"/>
                    <a:pt x="755" y="647"/>
                  </a:cubicBezTo>
                  <a:cubicBezTo>
                    <a:pt x="1020" y="647"/>
                    <a:pt x="1269" y="536"/>
                    <a:pt x="1438" y="344"/>
                  </a:cubicBezTo>
                  <a:cubicBezTo>
                    <a:pt x="1513" y="258"/>
                    <a:pt x="1504" y="126"/>
                    <a:pt x="1418" y="53"/>
                  </a:cubicBezTo>
                  <a:cubicBezTo>
                    <a:pt x="1378" y="18"/>
                    <a:pt x="1329" y="0"/>
                    <a:pt x="128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8"/>
            <p:cNvSpPr/>
            <p:nvPr/>
          </p:nvSpPr>
          <p:spPr>
            <a:xfrm>
              <a:off x="1432721" y="1195004"/>
              <a:ext cx="46542" cy="47913"/>
            </a:xfrm>
            <a:custGeom>
              <a:avLst/>
              <a:gdLst/>
              <a:ahLst/>
              <a:cxnLst/>
              <a:rect l="l" t="t" r="r" b="b"/>
              <a:pathLst>
                <a:path w="1664" h="1713" extrusionOk="0">
                  <a:moveTo>
                    <a:pt x="833" y="0"/>
                  </a:moveTo>
                  <a:cubicBezTo>
                    <a:pt x="355" y="0"/>
                    <a:pt x="0" y="435"/>
                    <a:pt x="96" y="901"/>
                  </a:cubicBezTo>
                  <a:lnTo>
                    <a:pt x="191" y="1368"/>
                  </a:lnTo>
                  <a:lnTo>
                    <a:pt x="834" y="1712"/>
                  </a:lnTo>
                  <a:lnTo>
                    <a:pt x="1477" y="1368"/>
                  </a:lnTo>
                  <a:lnTo>
                    <a:pt x="1572" y="901"/>
                  </a:lnTo>
                  <a:cubicBezTo>
                    <a:pt x="1664" y="435"/>
                    <a:pt x="1309" y="0"/>
                    <a:pt x="83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8"/>
            <p:cNvSpPr/>
            <p:nvPr/>
          </p:nvSpPr>
          <p:spPr>
            <a:xfrm>
              <a:off x="1432721" y="1528485"/>
              <a:ext cx="46542" cy="47969"/>
            </a:xfrm>
            <a:custGeom>
              <a:avLst/>
              <a:gdLst/>
              <a:ahLst/>
              <a:cxnLst/>
              <a:rect l="l" t="t" r="r" b="b"/>
              <a:pathLst>
                <a:path w="1664" h="1715" extrusionOk="0">
                  <a:moveTo>
                    <a:pt x="834" y="1"/>
                  </a:moveTo>
                  <a:lnTo>
                    <a:pt x="191" y="344"/>
                  </a:lnTo>
                  <a:lnTo>
                    <a:pt x="96" y="811"/>
                  </a:lnTo>
                  <a:cubicBezTo>
                    <a:pt x="0" y="1278"/>
                    <a:pt x="355" y="1714"/>
                    <a:pt x="833" y="1714"/>
                  </a:cubicBezTo>
                  <a:cubicBezTo>
                    <a:pt x="1309" y="1714"/>
                    <a:pt x="1664" y="1278"/>
                    <a:pt x="1572" y="811"/>
                  </a:cubicBezTo>
                  <a:lnTo>
                    <a:pt x="1477" y="344"/>
                  </a:lnTo>
                  <a:lnTo>
                    <a:pt x="834"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8"/>
            <p:cNvSpPr/>
            <p:nvPr/>
          </p:nvSpPr>
          <p:spPr>
            <a:xfrm>
              <a:off x="1753448" y="1195004"/>
              <a:ext cx="46486" cy="47913"/>
            </a:xfrm>
            <a:custGeom>
              <a:avLst/>
              <a:gdLst/>
              <a:ahLst/>
              <a:cxnLst/>
              <a:rect l="l" t="t" r="r" b="b"/>
              <a:pathLst>
                <a:path w="1662" h="1713" extrusionOk="0">
                  <a:moveTo>
                    <a:pt x="831" y="0"/>
                  </a:moveTo>
                  <a:cubicBezTo>
                    <a:pt x="356" y="0"/>
                    <a:pt x="1" y="435"/>
                    <a:pt x="90" y="901"/>
                  </a:cubicBezTo>
                  <a:lnTo>
                    <a:pt x="186" y="1368"/>
                  </a:lnTo>
                  <a:lnTo>
                    <a:pt x="828" y="1712"/>
                  </a:lnTo>
                  <a:lnTo>
                    <a:pt x="1471" y="1368"/>
                  </a:lnTo>
                  <a:lnTo>
                    <a:pt x="1567" y="901"/>
                  </a:lnTo>
                  <a:cubicBezTo>
                    <a:pt x="1662" y="435"/>
                    <a:pt x="1306" y="0"/>
                    <a:pt x="83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8"/>
            <p:cNvSpPr/>
            <p:nvPr/>
          </p:nvSpPr>
          <p:spPr>
            <a:xfrm>
              <a:off x="1753448" y="1528485"/>
              <a:ext cx="46486" cy="47969"/>
            </a:xfrm>
            <a:custGeom>
              <a:avLst/>
              <a:gdLst/>
              <a:ahLst/>
              <a:cxnLst/>
              <a:rect l="l" t="t" r="r" b="b"/>
              <a:pathLst>
                <a:path w="1662" h="1715" extrusionOk="0">
                  <a:moveTo>
                    <a:pt x="828" y="1"/>
                  </a:moveTo>
                  <a:lnTo>
                    <a:pt x="186" y="344"/>
                  </a:lnTo>
                  <a:lnTo>
                    <a:pt x="90" y="811"/>
                  </a:lnTo>
                  <a:cubicBezTo>
                    <a:pt x="1" y="1278"/>
                    <a:pt x="356" y="1714"/>
                    <a:pt x="831" y="1714"/>
                  </a:cubicBezTo>
                  <a:cubicBezTo>
                    <a:pt x="1306" y="1714"/>
                    <a:pt x="1662" y="1278"/>
                    <a:pt x="1567" y="811"/>
                  </a:cubicBezTo>
                  <a:lnTo>
                    <a:pt x="1471" y="344"/>
                  </a:lnTo>
                  <a:lnTo>
                    <a:pt x="8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8"/>
            <p:cNvSpPr/>
            <p:nvPr/>
          </p:nvSpPr>
          <p:spPr>
            <a:xfrm>
              <a:off x="1435043" y="1528485"/>
              <a:ext cx="41843" cy="25033"/>
            </a:xfrm>
            <a:custGeom>
              <a:avLst/>
              <a:gdLst/>
              <a:ahLst/>
              <a:cxnLst/>
              <a:rect l="l" t="t" r="r" b="b"/>
              <a:pathLst>
                <a:path w="1496" h="895" extrusionOk="0">
                  <a:moveTo>
                    <a:pt x="745" y="1"/>
                  </a:moveTo>
                  <a:lnTo>
                    <a:pt x="103" y="344"/>
                  </a:lnTo>
                  <a:lnTo>
                    <a:pt x="8" y="811"/>
                  </a:lnTo>
                  <a:cubicBezTo>
                    <a:pt x="8" y="838"/>
                    <a:pt x="3" y="865"/>
                    <a:pt x="1" y="889"/>
                  </a:cubicBezTo>
                  <a:cubicBezTo>
                    <a:pt x="36" y="893"/>
                    <a:pt x="71" y="894"/>
                    <a:pt x="107" y="894"/>
                  </a:cubicBezTo>
                  <a:lnTo>
                    <a:pt x="1390" y="894"/>
                  </a:lnTo>
                  <a:cubicBezTo>
                    <a:pt x="1425" y="894"/>
                    <a:pt x="1461" y="893"/>
                    <a:pt x="1496" y="889"/>
                  </a:cubicBezTo>
                  <a:cubicBezTo>
                    <a:pt x="1495" y="863"/>
                    <a:pt x="1489" y="838"/>
                    <a:pt x="1483" y="811"/>
                  </a:cubicBezTo>
                  <a:lnTo>
                    <a:pt x="1388" y="344"/>
                  </a:lnTo>
                  <a:lnTo>
                    <a:pt x="745"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8"/>
            <p:cNvSpPr/>
            <p:nvPr/>
          </p:nvSpPr>
          <p:spPr>
            <a:xfrm>
              <a:off x="1755686" y="1528541"/>
              <a:ext cx="41927" cy="25005"/>
            </a:xfrm>
            <a:custGeom>
              <a:avLst/>
              <a:gdLst/>
              <a:ahLst/>
              <a:cxnLst/>
              <a:rect l="l" t="t" r="r" b="b"/>
              <a:pathLst>
                <a:path w="1499" h="894" extrusionOk="0">
                  <a:moveTo>
                    <a:pt x="748" y="0"/>
                  </a:moveTo>
                  <a:lnTo>
                    <a:pt x="106" y="343"/>
                  </a:lnTo>
                  <a:lnTo>
                    <a:pt x="10" y="812"/>
                  </a:lnTo>
                  <a:cubicBezTo>
                    <a:pt x="4" y="837"/>
                    <a:pt x="1" y="863"/>
                    <a:pt x="0" y="890"/>
                  </a:cubicBezTo>
                  <a:cubicBezTo>
                    <a:pt x="37" y="891"/>
                    <a:pt x="72" y="894"/>
                    <a:pt x="109" y="894"/>
                  </a:cubicBezTo>
                  <a:lnTo>
                    <a:pt x="1392" y="894"/>
                  </a:lnTo>
                  <a:cubicBezTo>
                    <a:pt x="1428" y="894"/>
                    <a:pt x="1463" y="892"/>
                    <a:pt x="1498" y="890"/>
                  </a:cubicBezTo>
                  <a:cubicBezTo>
                    <a:pt x="1497" y="863"/>
                    <a:pt x="1491" y="837"/>
                    <a:pt x="1487" y="812"/>
                  </a:cubicBezTo>
                  <a:lnTo>
                    <a:pt x="1391" y="343"/>
                  </a:lnTo>
                  <a:lnTo>
                    <a:pt x="748"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8"/>
            <p:cNvSpPr/>
            <p:nvPr/>
          </p:nvSpPr>
          <p:spPr>
            <a:xfrm>
              <a:off x="1435071" y="1217855"/>
              <a:ext cx="41871" cy="25061"/>
            </a:xfrm>
            <a:custGeom>
              <a:avLst/>
              <a:gdLst/>
              <a:ahLst/>
              <a:cxnLst/>
              <a:rect l="l" t="t" r="r" b="b"/>
              <a:pathLst>
                <a:path w="1497" h="896" extrusionOk="0">
                  <a:moveTo>
                    <a:pt x="107" y="0"/>
                  </a:moveTo>
                  <a:cubicBezTo>
                    <a:pt x="72" y="0"/>
                    <a:pt x="36" y="3"/>
                    <a:pt x="1" y="6"/>
                  </a:cubicBezTo>
                  <a:cubicBezTo>
                    <a:pt x="2" y="33"/>
                    <a:pt x="8" y="57"/>
                    <a:pt x="14" y="84"/>
                  </a:cubicBezTo>
                  <a:lnTo>
                    <a:pt x="109" y="551"/>
                  </a:lnTo>
                  <a:lnTo>
                    <a:pt x="752" y="895"/>
                  </a:lnTo>
                  <a:lnTo>
                    <a:pt x="1394" y="551"/>
                  </a:lnTo>
                  <a:lnTo>
                    <a:pt x="1489" y="84"/>
                  </a:lnTo>
                  <a:cubicBezTo>
                    <a:pt x="1492" y="57"/>
                    <a:pt x="1495" y="33"/>
                    <a:pt x="1496" y="6"/>
                  </a:cubicBezTo>
                  <a:cubicBezTo>
                    <a:pt x="1461" y="3"/>
                    <a:pt x="1426" y="0"/>
                    <a:pt x="13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8"/>
            <p:cNvSpPr/>
            <p:nvPr/>
          </p:nvSpPr>
          <p:spPr>
            <a:xfrm>
              <a:off x="1755742" y="1217855"/>
              <a:ext cx="41871" cy="25061"/>
            </a:xfrm>
            <a:custGeom>
              <a:avLst/>
              <a:gdLst/>
              <a:ahLst/>
              <a:cxnLst/>
              <a:rect l="l" t="t" r="r" b="b"/>
              <a:pathLst>
                <a:path w="1497" h="896" extrusionOk="0">
                  <a:moveTo>
                    <a:pt x="107" y="0"/>
                  </a:moveTo>
                  <a:cubicBezTo>
                    <a:pt x="72" y="0"/>
                    <a:pt x="36" y="3"/>
                    <a:pt x="1" y="6"/>
                  </a:cubicBezTo>
                  <a:cubicBezTo>
                    <a:pt x="2" y="33"/>
                    <a:pt x="8" y="57"/>
                    <a:pt x="12" y="84"/>
                  </a:cubicBezTo>
                  <a:lnTo>
                    <a:pt x="107" y="551"/>
                  </a:lnTo>
                  <a:lnTo>
                    <a:pt x="750" y="895"/>
                  </a:lnTo>
                  <a:lnTo>
                    <a:pt x="1393" y="551"/>
                  </a:lnTo>
                  <a:lnTo>
                    <a:pt x="1488" y="84"/>
                  </a:lnTo>
                  <a:cubicBezTo>
                    <a:pt x="1492" y="57"/>
                    <a:pt x="1495" y="33"/>
                    <a:pt x="1496" y="6"/>
                  </a:cubicBezTo>
                  <a:cubicBezTo>
                    <a:pt x="1461" y="3"/>
                    <a:pt x="1426" y="0"/>
                    <a:pt x="13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8"/>
            <p:cNvSpPr/>
            <p:nvPr/>
          </p:nvSpPr>
          <p:spPr>
            <a:xfrm>
              <a:off x="1424750" y="1233266"/>
              <a:ext cx="62569" cy="304845"/>
            </a:xfrm>
            <a:custGeom>
              <a:avLst/>
              <a:gdLst/>
              <a:ahLst/>
              <a:cxnLst/>
              <a:rect l="l" t="t" r="r" b="b"/>
              <a:pathLst>
                <a:path w="2237" h="10899" extrusionOk="0">
                  <a:moveTo>
                    <a:pt x="476" y="0"/>
                  </a:moveTo>
                  <a:cubicBezTo>
                    <a:pt x="214" y="0"/>
                    <a:pt x="0" y="212"/>
                    <a:pt x="0" y="476"/>
                  </a:cubicBezTo>
                  <a:lnTo>
                    <a:pt x="0" y="10423"/>
                  </a:lnTo>
                  <a:cubicBezTo>
                    <a:pt x="0" y="10685"/>
                    <a:pt x="213" y="10899"/>
                    <a:pt x="476" y="10899"/>
                  </a:cubicBezTo>
                  <a:lnTo>
                    <a:pt x="1759" y="10899"/>
                  </a:lnTo>
                  <a:cubicBezTo>
                    <a:pt x="2021" y="10899"/>
                    <a:pt x="2236" y="10686"/>
                    <a:pt x="2236" y="10423"/>
                  </a:cubicBezTo>
                  <a:lnTo>
                    <a:pt x="2236" y="476"/>
                  </a:lnTo>
                  <a:cubicBezTo>
                    <a:pt x="2236" y="214"/>
                    <a:pt x="2021" y="0"/>
                    <a:pt x="1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8"/>
            <p:cNvSpPr/>
            <p:nvPr/>
          </p:nvSpPr>
          <p:spPr>
            <a:xfrm>
              <a:off x="1745421" y="1233266"/>
              <a:ext cx="62569" cy="304845"/>
            </a:xfrm>
            <a:custGeom>
              <a:avLst/>
              <a:gdLst/>
              <a:ahLst/>
              <a:cxnLst/>
              <a:rect l="l" t="t" r="r" b="b"/>
              <a:pathLst>
                <a:path w="2237" h="10899" extrusionOk="0">
                  <a:moveTo>
                    <a:pt x="476" y="0"/>
                  </a:moveTo>
                  <a:cubicBezTo>
                    <a:pt x="213" y="0"/>
                    <a:pt x="0" y="214"/>
                    <a:pt x="0" y="476"/>
                  </a:cubicBezTo>
                  <a:lnTo>
                    <a:pt x="0" y="10423"/>
                  </a:lnTo>
                  <a:cubicBezTo>
                    <a:pt x="0" y="10686"/>
                    <a:pt x="214" y="10899"/>
                    <a:pt x="476" y="10899"/>
                  </a:cubicBezTo>
                  <a:lnTo>
                    <a:pt x="1759" y="10899"/>
                  </a:lnTo>
                  <a:cubicBezTo>
                    <a:pt x="2024" y="10899"/>
                    <a:pt x="2236" y="10685"/>
                    <a:pt x="2236" y="10423"/>
                  </a:cubicBezTo>
                  <a:lnTo>
                    <a:pt x="2236" y="476"/>
                  </a:lnTo>
                  <a:cubicBezTo>
                    <a:pt x="2236" y="212"/>
                    <a:pt x="2022" y="0"/>
                    <a:pt x="1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8"/>
            <p:cNvSpPr/>
            <p:nvPr/>
          </p:nvSpPr>
          <p:spPr>
            <a:xfrm>
              <a:off x="1487290" y="1277682"/>
              <a:ext cx="23439" cy="215984"/>
            </a:xfrm>
            <a:custGeom>
              <a:avLst/>
              <a:gdLst/>
              <a:ahLst/>
              <a:cxnLst/>
              <a:rect l="l" t="t" r="r" b="b"/>
              <a:pathLst>
                <a:path w="838" h="7722" extrusionOk="0">
                  <a:moveTo>
                    <a:pt x="0" y="1"/>
                  </a:moveTo>
                  <a:lnTo>
                    <a:pt x="0" y="7722"/>
                  </a:lnTo>
                  <a:lnTo>
                    <a:pt x="837" y="7722"/>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8"/>
            <p:cNvSpPr/>
            <p:nvPr/>
          </p:nvSpPr>
          <p:spPr>
            <a:xfrm>
              <a:off x="1487290" y="1493635"/>
              <a:ext cx="23439" cy="31159"/>
            </a:xfrm>
            <a:custGeom>
              <a:avLst/>
              <a:gdLst/>
              <a:ahLst/>
              <a:cxnLst/>
              <a:rect l="l" t="t" r="r" b="b"/>
              <a:pathLst>
                <a:path w="838" h="1114" extrusionOk="0">
                  <a:moveTo>
                    <a:pt x="0" y="1"/>
                  </a:moveTo>
                  <a:lnTo>
                    <a:pt x="0" y="1114"/>
                  </a:lnTo>
                  <a:lnTo>
                    <a:pt x="837" y="1114"/>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8"/>
            <p:cNvSpPr/>
            <p:nvPr/>
          </p:nvSpPr>
          <p:spPr>
            <a:xfrm>
              <a:off x="1487290" y="1246552"/>
              <a:ext cx="23439" cy="31215"/>
            </a:xfrm>
            <a:custGeom>
              <a:avLst/>
              <a:gdLst/>
              <a:ahLst/>
              <a:cxnLst/>
              <a:rect l="l" t="t" r="r" b="b"/>
              <a:pathLst>
                <a:path w="838" h="1116" extrusionOk="0">
                  <a:moveTo>
                    <a:pt x="0" y="1"/>
                  </a:moveTo>
                  <a:lnTo>
                    <a:pt x="0" y="1115"/>
                  </a:lnTo>
                  <a:lnTo>
                    <a:pt x="837" y="1115"/>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8"/>
            <p:cNvSpPr/>
            <p:nvPr/>
          </p:nvSpPr>
          <p:spPr>
            <a:xfrm>
              <a:off x="1722011" y="1277682"/>
              <a:ext cx="23439" cy="215984"/>
            </a:xfrm>
            <a:custGeom>
              <a:avLst/>
              <a:gdLst/>
              <a:ahLst/>
              <a:cxnLst/>
              <a:rect l="l" t="t" r="r" b="b"/>
              <a:pathLst>
                <a:path w="838" h="7722" extrusionOk="0">
                  <a:moveTo>
                    <a:pt x="0" y="1"/>
                  </a:moveTo>
                  <a:lnTo>
                    <a:pt x="0" y="7722"/>
                  </a:lnTo>
                  <a:lnTo>
                    <a:pt x="837" y="7722"/>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8"/>
            <p:cNvSpPr/>
            <p:nvPr/>
          </p:nvSpPr>
          <p:spPr>
            <a:xfrm>
              <a:off x="1722011" y="1493635"/>
              <a:ext cx="23439" cy="31159"/>
            </a:xfrm>
            <a:custGeom>
              <a:avLst/>
              <a:gdLst/>
              <a:ahLst/>
              <a:cxnLst/>
              <a:rect l="l" t="t" r="r" b="b"/>
              <a:pathLst>
                <a:path w="838" h="1114" extrusionOk="0">
                  <a:moveTo>
                    <a:pt x="0" y="1"/>
                  </a:moveTo>
                  <a:lnTo>
                    <a:pt x="0" y="1114"/>
                  </a:lnTo>
                  <a:lnTo>
                    <a:pt x="837" y="1114"/>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8"/>
            <p:cNvSpPr/>
            <p:nvPr/>
          </p:nvSpPr>
          <p:spPr>
            <a:xfrm>
              <a:off x="1722011" y="1246552"/>
              <a:ext cx="23439" cy="31215"/>
            </a:xfrm>
            <a:custGeom>
              <a:avLst/>
              <a:gdLst/>
              <a:ahLst/>
              <a:cxnLst/>
              <a:rect l="l" t="t" r="r" b="b"/>
              <a:pathLst>
                <a:path w="838" h="1116" extrusionOk="0">
                  <a:moveTo>
                    <a:pt x="0" y="1"/>
                  </a:moveTo>
                  <a:lnTo>
                    <a:pt x="0" y="1115"/>
                  </a:lnTo>
                  <a:lnTo>
                    <a:pt x="837" y="1115"/>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356"/>
        <p:cNvGrpSpPr/>
        <p:nvPr/>
      </p:nvGrpSpPr>
      <p:grpSpPr>
        <a:xfrm>
          <a:off x="0" y="0"/>
          <a:ext cx="0" cy="0"/>
          <a:chOff x="0" y="0"/>
          <a:chExt cx="0" cy="0"/>
        </a:xfrm>
      </p:grpSpPr>
      <p:sp>
        <p:nvSpPr>
          <p:cNvPr id="2357" name="Google Shape;2357;p49"/>
          <p:cNvSpPr txBox="1">
            <a:spLocks noGrp="1"/>
          </p:cNvSpPr>
          <p:nvPr>
            <p:ph type="title"/>
          </p:nvPr>
        </p:nvSpPr>
        <p:spPr>
          <a:xfrm>
            <a:off x="720009" y="25717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
        <p:nvSpPr>
          <p:cNvPr id="2358" name="Google Shape;2358;p49"/>
          <p:cNvSpPr txBox="1">
            <a:spLocks noGrp="1"/>
          </p:cNvSpPr>
          <p:nvPr>
            <p:ph type="subTitle" idx="1"/>
          </p:nvPr>
        </p:nvSpPr>
        <p:spPr>
          <a:xfrm>
            <a:off x="720009" y="3028950"/>
            <a:ext cx="16458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2359" name="Google Shape;2359;p49"/>
          <p:cNvSpPr txBox="1">
            <a:spLocks noGrp="1"/>
          </p:cNvSpPr>
          <p:nvPr>
            <p:ph type="title" idx="2"/>
          </p:nvPr>
        </p:nvSpPr>
        <p:spPr>
          <a:xfrm>
            <a:off x="4758811" y="25717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JUPITER</a:t>
            </a:r>
            <a:endParaRPr/>
          </a:p>
        </p:txBody>
      </p:sp>
      <p:sp>
        <p:nvSpPr>
          <p:cNvPr id="2360" name="Google Shape;2360;p49"/>
          <p:cNvSpPr txBox="1">
            <a:spLocks noGrp="1"/>
          </p:cNvSpPr>
          <p:nvPr>
            <p:ph type="subTitle" idx="3"/>
          </p:nvPr>
        </p:nvSpPr>
        <p:spPr>
          <a:xfrm>
            <a:off x="4758806" y="3028950"/>
            <a:ext cx="16458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361" name="Google Shape;2361;p49"/>
          <p:cNvSpPr txBox="1">
            <a:spLocks noGrp="1"/>
          </p:cNvSpPr>
          <p:nvPr>
            <p:ph type="title" idx="8"/>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PEOPLE</a:t>
            </a:r>
            <a:endParaRPr/>
          </a:p>
        </p:txBody>
      </p:sp>
      <p:sp>
        <p:nvSpPr>
          <p:cNvPr id="2362" name="Google Shape;2362;p49"/>
          <p:cNvSpPr txBox="1">
            <a:spLocks noGrp="1"/>
          </p:cNvSpPr>
          <p:nvPr>
            <p:ph type="title" idx="4"/>
          </p:nvPr>
        </p:nvSpPr>
        <p:spPr>
          <a:xfrm>
            <a:off x="2739410" y="25717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2363" name="Google Shape;2363;p49"/>
          <p:cNvSpPr txBox="1">
            <a:spLocks noGrp="1"/>
          </p:cNvSpPr>
          <p:nvPr>
            <p:ph type="subTitle" idx="5"/>
          </p:nvPr>
        </p:nvSpPr>
        <p:spPr>
          <a:xfrm>
            <a:off x="2739408" y="3028950"/>
            <a:ext cx="16458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2364" name="Google Shape;2364;p49"/>
          <p:cNvSpPr txBox="1">
            <a:spLocks noGrp="1"/>
          </p:cNvSpPr>
          <p:nvPr>
            <p:ph type="title" idx="6"/>
          </p:nvPr>
        </p:nvSpPr>
        <p:spPr>
          <a:xfrm>
            <a:off x="6778212" y="2571750"/>
            <a:ext cx="1645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SATURN</a:t>
            </a:r>
            <a:endParaRPr/>
          </a:p>
        </p:txBody>
      </p:sp>
      <p:sp>
        <p:nvSpPr>
          <p:cNvPr id="2365" name="Google Shape;2365;p49"/>
          <p:cNvSpPr txBox="1">
            <a:spLocks noGrp="1"/>
          </p:cNvSpPr>
          <p:nvPr>
            <p:ph type="subTitle" idx="7"/>
          </p:nvPr>
        </p:nvSpPr>
        <p:spPr>
          <a:xfrm>
            <a:off x="6778205" y="3028950"/>
            <a:ext cx="1645800" cy="73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grpSp>
        <p:nvGrpSpPr>
          <p:cNvPr id="2366" name="Google Shape;2366;p49"/>
          <p:cNvGrpSpPr/>
          <p:nvPr/>
        </p:nvGrpSpPr>
        <p:grpSpPr>
          <a:xfrm>
            <a:off x="3283619" y="1703291"/>
            <a:ext cx="557363" cy="639768"/>
            <a:chOff x="2101027" y="3152511"/>
            <a:chExt cx="381651" cy="440248"/>
          </a:xfrm>
        </p:grpSpPr>
        <p:sp>
          <p:nvSpPr>
            <p:cNvPr id="2367" name="Google Shape;2367;p49"/>
            <p:cNvSpPr/>
            <p:nvPr/>
          </p:nvSpPr>
          <p:spPr>
            <a:xfrm>
              <a:off x="2101027" y="3152511"/>
              <a:ext cx="381651" cy="440248"/>
            </a:xfrm>
            <a:custGeom>
              <a:avLst/>
              <a:gdLst/>
              <a:ahLst/>
              <a:cxnLst/>
              <a:rect l="l" t="t" r="r" b="b"/>
              <a:pathLst>
                <a:path w="13645" h="15740" extrusionOk="0">
                  <a:moveTo>
                    <a:pt x="2786" y="0"/>
                  </a:moveTo>
                  <a:cubicBezTo>
                    <a:pt x="2049" y="0"/>
                    <a:pt x="1449" y="599"/>
                    <a:pt x="1449" y="1336"/>
                  </a:cubicBezTo>
                  <a:lnTo>
                    <a:pt x="1449" y="2031"/>
                  </a:lnTo>
                  <a:cubicBezTo>
                    <a:pt x="1449" y="2445"/>
                    <a:pt x="1646" y="2830"/>
                    <a:pt x="1959" y="3078"/>
                  </a:cubicBezTo>
                  <a:lnTo>
                    <a:pt x="1088" y="4975"/>
                  </a:lnTo>
                  <a:cubicBezTo>
                    <a:pt x="814" y="5494"/>
                    <a:pt x="613" y="6046"/>
                    <a:pt x="490" y="6618"/>
                  </a:cubicBezTo>
                  <a:cubicBezTo>
                    <a:pt x="173" y="7003"/>
                    <a:pt x="0" y="7485"/>
                    <a:pt x="0" y="7987"/>
                  </a:cubicBezTo>
                  <a:cubicBezTo>
                    <a:pt x="0" y="8497"/>
                    <a:pt x="180" y="8993"/>
                    <a:pt x="510" y="9382"/>
                  </a:cubicBezTo>
                  <a:cubicBezTo>
                    <a:pt x="780" y="9704"/>
                    <a:pt x="1136" y="9937"/>
                    <a:pt x="1532" y="10058"/>
                  </a:cubicBezTo>
                  <a:cubicBezTo>
                    <a:pt x="1544" y="10086"/>
                    <a:pt x="1554" y="10111"/>
                    <a:pt x="1566" y="10140"/>
                  </a:cubicBezTo>
                  <a:lnTo>
                    <a:pt x="1575" y="10164"/>
                  </a:lnTo>
                  <a:cubicBezTo>
                    <a:pt x="1588" y="10192"/>
                    <a:pt x="1600" y="10222"/>
                    <a:pt x="1612" y="10252"/>
                  </a:cubicBezTo>
                  <a:lnTo>
                    <a:pt x="1623" y="10279"/>
                  </a:lnTo>
                  <a:cubicBezTo>
                    <a:pt x="1636" y="10307"/>
                    <a:pt x="1647" y="10335"/>
                    <a:pt x="1661" y="10364"/>
                  </a:cubicBezTo>
                  <a:lnTo>
                    <a:pt x="1673" y="10388"/>
                  </a:lnTo>
                  <a:cubicBezTo>
                    <a:pt x="1687" y="10419"/>
                    <a:pt x="1701" y="10447"/>
                    <a:pt x="1715" y="10477"/>
                  </a:cubicBezTo>
                  <a:lnTo>
                    <a:pt x="1718" y="10485"/>
                  </a:lnTo>
                  <a:cubicBezTo>
                    <a:pt x="1766" y="10583"/>
                    <a:pt x="1817" y="10678"/>
                    <a:pt x="1869" y="10773"/>
                  </a:cubicBezTo>
                  <a:lnTo>
                    <a:pt x="1879" y="10791"/>
                  </a:lnTo>
                  <a:cubicBezTo>
                    <a:pt x="1894" y="10818"/>
                    <a:pt x="1909" y="10845"/>
                    <a:pt x="1926" y="10872"/>
                  </a:cubicBezTo>
                  <a:lnTo>
                    <a:pt x="1943" y="10900"/>
                  </a:lnTo>
                  <a:cubicBezTo>
                    <a:pt x="1957" y="10924"/>
                    <a:pt x="1973" y="10950"/>
                    <a:pt x="1990" y="10974"/>
                  </a:cubicBezTo>
                  <a:cubicBezTo>
                    <a:pt x="1997" y="10985"/>
                    <a:pt x="2001" y="10995"/>
                    <a:pt x="2008" y="11004"/>
                  </a:cubicBezTo>
                  <a:lnTo>
                    <a:pt x="2056" y="11079"/>
                  </a:lnTo>
                  <a:lnTo>
                    <a:pt x="2075" y="11106"/>
                  </a:lnTo>
                  <a:cubicBezTo>
                    <a:pt x="2133" y="11193"/>
                    <a:pt x="2192" y="11280"/>
                    <a:pt x="2253" y="11362"/>
                  </a:cubicBezTo>
                  <a:lnTo>
                    <a:pt x="2260" y="11370"/>
                  </a:lnTo>
                  <a:cubicBezTo>
                    <a:pt x="2277" y="11393"/>
                    <a:pt x="2294" y="11417"/>
                    <a:pt x="2313" y="11440"/>
                  </a:cubicBezTo>
                  <a:lnTo>
                    <a:pt x="2318" y="11447"/>
                  </a:lnTo>
                  <a:cubicBezTo>
                    <a:pt x="2324" y="11454"/>
                    <a:pt x="2331" y="11462"/>
                    <a:pt x="2337" y="11470"/>
                  </a:cubicBezTo>
                  <a:cubicBezTo>
                    <a:pt x="2352" y="11491"/>
                    <a:pt x="2369" y="11512"/>
                    <a:pt x="2386" y="11533"/>
                  </a:cubicBezTo>
                  <a:cubicBezTo>
                    <a:pt x="2395" y="11545"/>
                    <a:pt x="2403" y="11556"/>
                    <a:pt x="2415" y="11569"/>
                  </a:cubicBezTo>
                  <a:cubicBezTo>
                    <a:pt x="2430" y="11588"/>
                    <a:pt x="2447" y="11610"/>
                    <a:pt x="2466" y="11631"/>
                  </a:cubicBezTo>
                  <a:cubicBezTo>
                    <a:pt x="2474" y="11639"/>
                    <a:pt x="2481" y="11651"/>
                    <a:pt x="2490" y="11659"/>
                  </a:cubicBezTo>
                  <a:lnTo>
                    <a:pt x="2495" y="11665"/>
                  </a:lnTo>
                  <a:cubicBezTo>
                    <a:pt x="2514" y="11683"/>
                    <a:pt x="2529" y="11705"/>
                    <a:pt x="2546" y="11723"/>
                  </a:cubicBezTo>
                  <a:cubicBezTo>
                    <a:pt x="2553" y="11731"/>
                    <a:pt x="2561" y="11740"/>
                    <a:pt x="2568" y="11747"/>
                  </a:cubicBezTo>
                  <a:lnTo>
                    <a:pt x="2573" y="11754"/>
                  </a:lnTo>
                  <a:cubicBezTo>
                    <a:pt x="2634" y="11822"/>
                    <a:pt x="2695" y="11889"/>
                    <a:pt x="2759" y="11955"/>
                  </a:cubicBezTo>
                  <a:lnTo>
                    <a:pt x="2766" y="11964"/>
                  </a:lnTo>
                  <a:lnTo>
                    <a:pt x="2791" y="11988"/>
                  </a:lnTo>
                  <a:lnTo>
                    <a:pt x="2842" y="12039"/>
                  </a:lnTo>
                  <a:cubicBezTo>
                    <a:pt x="2855" y="12052"/>
                    <a:pt x="2868" y="12064"/>
                    <a:pt x="2882" y="12077"/>
                  </a:cubicBezTo>
                  <a:cubicBezTo>
                    <a:pt x="2899" y="12093"/>
                    <a:pt x="2915" y="12108"/>
                    <a:pt x="2933" y="12127"/>
                  </a:cubicBezTo>
                  <a:cubicBezTo>
                    <a:pt x="2946" y="12139"/>
                    <a:pt x="2960" y="12151"/>
                    <a:pt x="2974" y="12163"/>
                  </a:cubicBezTo>
                  <a:cubicBezTo>
                    <a:pt x="2991" y="12179"/>
                    <a:pt x="3007" y="12196"/>
                    <a:pt x="3025" y="12210"/>
                  </a:cubicBezTo>
                  <a:cubicBezTo>
                    <a:pt x="3028" y="12213"/>
                    <a:pt x="3034" y="12217"/>
                    <a:pt x="3038" y="12221"/>
                  </a:cubicBezTo>
                  <a:cubicBezTo>
                    <a:pt x="2903" y="12438"/>
                    <a:pt x="2756" y="12699"/>
                    <a:pt x="2629" y="12983"/>
                  </a:cubicBezTo>
                  <a:cubicBezTo>
                    <a:pt x="2355" y="13587"/>
                    <a:pt x="2218" y="14171"/>
                    <a:pt x="2218" y="14721"/>
                  </a:cubicBezTo>
                  <a:cubicBezTo>
                    <a:pt x="2218" y="15283"/>
                    <a:pt x="2674" y="15739"/>
                    <a:pt x="3236" y="15739"/>
                  </a:cubicBezTo>
                  <a:lnTo>
                    <a:pt x="10409" y="15739"/>
                  </a:lnTo>
                  <a:cubicBezTo>
                    <a:pt x="10969" y="15739"/>
                    <a:pt x="11425" y="15283"/>
                    <a:pt x="11425" y="14721"/>
                  </a:cubicBezTo>
                  <a:cubicBezTo>
                    <a:pt x="11425" y="13966"/>
                    <a:pt x="11171" y="13160"/>
                    <a:pt x="10671" y="12325"/>
                  </a:cubicBezTo>
                  <a:cubicBezTo>
                    <a:pt x="10649" y="12291"/>
                    <a:pt x="10630" y="12255"/>
                    <a:pt x="10608" y="12221"/>
                  </a:cubicBezTo>
                  <a:cubicBezTo>
                    <a:pt x="10884" y="11974"/>
                    <a:pt x="11135" y="11700"/>
                    <a:pt x="11360" y="11403"/>
                  </a:cubicBezTo>
                  <a:cubicBezTo>
                    <a:pt x="11672" y="10988"/>
                    <a:pt x="11925" y="10536"/>
                    <a:pt x="12111" y="10059"/>
                  </a:cubicBezTo>
                  <a:cubicBezTo>
                    <a:pt x="12507" y="9939"/>
                    <a:pt x="12866" y="9705"/>
                    <a:pt x="13135" y="9385"/>
                  </a:cubicBezTo>
                  <a:cubicBezTo>
                    <a:pt x="13463" y="8996"/>
                    <a:pt x="13644" y="8500"/>
                    <a:pt x="13644" y="7990"/>
                  </a:cubicBezTo>
                  <a:cubicBezTo>
                    <a:pt x="13644" y="7487"/>
                    <a:pt x="13470" y="7003"/>
                    <a:pt x="13153" y="6618"/>
                  </a:cubicBezTo>
                  <a:cubicBezTo>
                    <a:pt x="13030" y="6046"/>
                    <a:pt x="12827" y="5495"/>
                    <a:pt x="12555" y="4977"/>
                  </a:cubicBezTo>
                  <a:lnTo>
                    <a:pt x="11685" y="3078"/>
                  </a:lnTo>
                  <a:cubicBezTo>
                    <a:pt x="11998" y="2828"/>
                    <a:pt x="12194" y="2443"/>
                    <a:pt x="12194" y="2031"/>
                  </a:cubicBezTo>
                  <a:lnTo>
                    <a:pt x="12194" y="1336"/>
                  </a:lnTo>
                  <a:cubicBezTo>
                    <a:pt x="12194" y="599"/>
                    <a:pt x="11595" y="0"/>
                    <a:pt x="1085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9"/>
            <p:cNvSpPr/>
            <p:nvPr/>
          </p:nvSpPr>
          <p:spPr>
            <a:xfrm>
              <a:off x="2191452" y="3488258"/>
              <a:ext cx="200629" cy="75967"/>
            </a:xfrm>
            <a:custGeom>
              <a:avLst/>
              <a:gdLst/>
              <a:ahLst/>
              <a:cxnLst/>
              <a:rect l="l" t="t" r="r" b="b"/>
              <a:pathLst>
                <a:path w="7173" h="2716" extrusionOk="0">
                  <a:moveTo>
                    <a:pt x="1222" y="1"/>
                  </a:moveTo>
                  <a:cubicBezTo>
                    <a:pt x="1222" y="1"/>
                    <a:pt x="0" y="1343"/>
                    <a:pt x="0" y="2715"/>
                  </a:cubicBezTo>
                  <a:lnTo>
                    <a:pt x="7173" y="2715"/>
                  </a:lnTo>
                  <a:cubicBezTo>
                    <a:pt x="7173" y="1346"/>
                    <a:pt x="5952" y="1"/>
                    <a:pt x="595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9"/>
            <p:cNvSpPr/>
            <p:nvPr/>
          </p:nvSpPr>
          <p:spPr>
            <a:xfrm>
              <a:off x="2191452" y="3488258"/>
              <a:ext cx="57283" cy="75967"/>
            </a:xfrm>
            <a:custGeom>
              <a:avLst/>
              <a:gdLst/>
              <a:ahLst/>
              <a:cxnLst/>
              <a:rect l="l" t="t" r="r" b="b"/>
              <a:pathLst>
                <a:path w="2048" h="2716" extrusionOk="0">
                  <a:moveTo>
                    <a:pt x="1222" y="1"/>
                  </a:moveTo>
                  <a:cubicBezTo>
                    <a:pt x="1222" y="1"/>
                    <a:pt x="0" y="1343"/>
                    <a:pt x="0" y="2715"/>
                  </a:cubicBezTo>
                  <a:lnTo>
                    <a:pt x="827" y="2715"/>
                  </a:lnTo>
                  <a:cubicBezTo>
                    <a:pt x="827" y="1346"/>
                    <a:pt x="2048" y="1"/>
                    <a:pt x="20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9"/>
            <p:cNvSpPr/>
            <p:nvPr/>
          </p:nvSpPr>
          <p:spPr>
            <a:xfrm>
              <a:off x="2139037" y="3280192"/>
              <a:ext cx="305488" cy="95741"/>
            </a:xfrm>
            <a:custGeom>
              <a:avLst/>
              <a:gdLst/>
              <a:ahLst/>
              <a:cxnLst/>
              <a:rect l="l" t="t" r="r" b="b"/>
              <a:pathLst>
                <a:path w="10922" h="3423" extrusionOk="0">
                  <a:moveTo>
                    <a:pt x="5461" y="1"/>
                  </a:moveTo>
                  <a:lnTo>
                    <a:pt x="639" y="863"/>
                  </a:lnTo>
                  <a:cubicBezTo>
                    <a:pt x="231" y="1628"/>
                    <a:pt x="1" y="2499"/>
                    <a:pt x="1" y="3422"/>
                  </a:cubicBezTo>
                  <a:lnTo>
                    <a:pt x="10922" y="3422"/>
                  </a:lnTo>
                  <a:cubicBezTo>
                    <a:pt x="10922" y="2499"/>
                    <a:pt x="10690" y="1627"/>
                    <a:pt x="10283" y="863"/>
                  </a:cubicBezTo>
                  <a:lnTo>
                    <a:pt x="5461"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9"/>
            <p:cNvSpPr/>
            <p:nvPr/>
          </p:nvSpPr>
          <p:spPr>
            <a:xfrm>
              <a:off x="2139093" y="3280165"/>
              <a:ext cx="168156" cy="95713"/>
            </a:xfrm>
            <a:custGeom>
              <a:avLst/>
              <a:gdLst/>
              <a:ahLst/>
              <a:cxnLst/>
              <a:rect l="l" t="t" r="r" b="b"/>
              <a:pathLst>
                <a:path w="6012" h="3422" extrusionOk="0">
                  <a:moveTo>
                    <a:pt x="5461" y="1"/>
                  </a:moveTo>
                  <a:lnTo>
                    <a:pt x="639" y="863"/>
                  </a:lnTo>
                  <a:cubicBezTo>
                    <a:pt x="232" y="1628"/>
                    <a:pt x="0" y="2497"/>
                    <a:pt x="0" y="3422"/>
                  </a:cubicBezTo>
                  <a:lnTo>
                    <a:pt x="1103" y="3422"/>
                  </a:lnTo>
                  <a:cubicBezTo>
                    <a:pt x="1103" y="2499"/>
                    <a:pt x="1334" y="1625"/>
                    <a:pt x="1742" y="863"/>
                  </a:cubicBezTo>
                  <a:lnTo>
                    <a:pt x="6012" y="100"/>
                  </a:lnTo>
                  <a:lnTo>
                    <a:pt x="5461" y="1"/>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9"/>
            <p:cNvSpPr/>
            <p:nvPr/>
          </p:nvSpPr>
          <p:spPr>
            <a:xfrm>
              <a:off x="2390036" y="3343907"/>
              <a:ext cx="64107" cy="64051"/>
            </a:xfrm>
            <a:custGeom>
              <a:avLst/>
              <a:gdLst/>
              <a:ahLst/>
              <a:cxnLst/>
              <a:rect l="l" t="t" r="r" b="b"/>
              <a:pathLst>
                <a:path w="2292" h="2290" extrusionOk="0">
                  <a:moveTo>
                    <a:pt x="1146" y="0"/>
                  </a:moveTo>
                  <a:cubicBezTo>
                    <a:pt x="512" y="0"/>
                    <a:pt x="1" y="511"/>
                    <a:pt x="1" y="1144"/>
                  </a:cubicBezTo>
                  <a:cubicBezTo>
                    <a:pt x="1" y="1779"/>
                    <a:pt x="515" y="2290"/>
                    <a:pt x="1146" y="2290"/>
                  </a:cubicBezTo>
                  <a:cubicBezTo>
                    <a:pt x="1779" y="2290"/>
                    <a:pt x="2292" y="1777"/>
                    <a:pt x="2292" y="1144"/>
                  </a:cubicBezTo>
                  <a:cubicBezTo>
                    <a:pt x="2292" y="513"/>
                    <a:pt x="1779" y="0"/>
                    <a:pt x="114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9"/>
            <p:cNvSpPr/>
            <p:nvPr/>
          </p:nvSpPr>
          <p:spPr>
            <a:xfrm>
              <a:off x="2148715" y="3245594"/>
              <a:ext cx="273351" cy="260652"/>
            </a:xfrm>
            <a:custGeom>
              <a:avLst/>
              <a:gdLst/>
              <a:ahLst/>
              <a:cxnLst/>
              <a:rect l="l" t="t" r="r" b="b"/>
              <a:pathLst>
                <a:path w="9773" h="9319" extrusionOk="0">
                  <a:moveTo>
                    <a:pt x="5114" y="1"/>
                  </a:moveTo>
                  <a:cubicBezTo>
                    <a:pt x="3922" y="1"/>
                    <a:pt x="2730" y="456"/>
                    <a:pt x="1820" y="1365"/>
                  </a:cubicBezTo>
                  <a:cubicBezTo>
                    <a:pt x="0" y="3185"/>
                    <a:pt x="0" y="6135"/>
                    <a:pt x="1820" y="7955"/>
                  </a:cubicBezTo>
                  <a:cubicBezTo>
                    <a:pt x="2694" y="8828"/>
                    <a:pt x="3879" y="9318"/>
                    <a:pt x="5114" y="9318"/>
                  </a:cubicBezTo>
                  <a:cubicBezTo>
                    <a:pt x="6350" y="9318"/>
                    <a:pt x="7534" y="8828"/>
                    <a:pt x="8408" y="7955"/>
                  </a:cubicBezTo>
                  <a:cubicBezTo>
                    <a:pt x="9281" y="7081"/>
                    <a:pt x="9773" y="5896"/>
                    <a:pt x="9773" y="4659"/>
                  </a:cubicBezTo>
                  <a:cubicBezTo>
                    <a:pt x="9773" y="3424"/>
                    <a:pt x="9281" y="2239"/>
                    <a:pt x="8408" y="1365"/>
                  </a:cubicBezTo>
                  <a:cubicBezTo>
                    <a:pt x="7499" y="456"/>
                    <a:pt x="6307" y="1"/>
                    <a:pt x="5114"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9"/>
            <p:cNvSpPr/>
            <p:nvPr/>
          </p:nvSpPr>
          <p:spPr>
            <a:xfrm>
              <a:off x="2129388" y="3245594"/>
              <a:ext cx="173973" cy="260736"/>
            </a:xfrm>
            <a:custGeom>
              <a:avLst/>
              <a:gdLst/>
              <a:ahLst/>
              <a:cxnLst/>
              <a:rect l="l" t="t" r="r" b="b"/>
              <a:pathLst>
                <a:path w="6220" h="9322" extrusionOk="0">
                  <a:moveTo>
                    <a:pt x="5806" y="0"/>
                  </a:moveTo>
                  <a:cubicBezTo>
                    <a:pt x="3624" y="0"/>
                    <a:pt x="1793" y="1500"/>
                    <a:pt x="1285" y="3525"/>
                  </a:cubicBezTo>
                  <a:cubicBezTo>
                    <a:pt x="1241" y="3519"/>
                    <a:pt x="1195" y="3516"/>
                    <a:pt x="1146" y="3516"/>
                  </a:cubicBezTo>
                  <a:cubicBezTo>
                    <a:pt x="513" y="3516"/>
                    <a:pt x="0" y="4028"/>
                    <a:pt x="0" y="4659"/>
                  </a:cubicBezTo>
                  <a:cubicBezTo>
                    <a:pt x="0" y="5292"/>
                    <a:pt x="511" y="5805"/>
                    <a:pt x="1146" y="5805"/>
                  </a:cubicBezTo>
                  <a:cubicBezTo>
                    <a:pt x="1195" y="5805"/>
                    <a:pt x="1241" y="5802"/>
                    <a:pt x="1285" y="5796"/>
                  </a:cubicBezTo>
                  <a:cubicBezTo>
                    <a:pt x="1792" y="7821"/>
                    <a:pt x="3624" y="9321"/>
                    <a:pt x="5806" y="9321"/>
                  </a:cubicBezTo>
                  <a:cubicBezTo>
                    <a:pt x="5946" y="9321"/>
                    <a:pt x="6084" y="9314"/>
                    <a:pt x="6220" y="9303"/>
                  </a:cubicBezTo>
                  <a:cubicBezTo>
                    <a:pt x="3841" y="9092"/>
                    <a:pt x="1974" y="7094"/>
                    <a:pt x="1974" y="4659"/>
                  </a:cubicBezTo>
                  <a:cubicBezTo>
                    <a:pt x="1974" y="2226"/>
                    <a:pt x="3839" y="227"/>
                    <a:pt x="6220" y="19"/>
                  </a:cubicBezTo>
                  <a:cubicBezTo>
                    <a:pt x="6084" y="6"/>
                    <a:pt x="5946" y="0"/>
                    <a:pt x="580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9"/>
            <p:cNvSpPr/>
            <p:nvPr/>
          </p:nvSpPr>
          <p:spPr>
            <a:xfrm>
              <a:off x="2248762" y="3394392"/>
              <a:ext cx="86176" cy="169750"/>
            </a:xfrm>
            <a:custGeom>
              <a:avLst/>
              <a:gdLst/>
              <a:ahLst/>
              <a:cxnLst/>
              <a:rect l="l" t="t" r="r" b="b"/>
              <a:pathLst>
                <a:path w="3081" h="6069" extrusionOk="0">
                  <a:moveTo>
                    <a:pt x="769" y="1"/>
                  </a:moveTo>
                  <a:lnTo>
                    <a:pt x="0" y="2722"/>
                  </a:lnTo>
                  <a:cubicBezTo>
                    <a:pt x="0" y="2722"/>
                    <a:pt x="159" y="5269"/>
                    <a:pt x="1540" y="6069"/>
                  </a:cubicBezTo>
                  <a:cubicBezTo>
                    <a:pt x="2919" y="5269"/>
                    <a:pt x="3080" y="2722"/>
                    <a:pt x="3080" y="2722"/>
                  </a:cubicBezTo>
                  <a:lnTo>
                    <a:pt x="2310" y="1"/>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9"/>
            <p:cNvSpPr/>
            <p:nvPr/>
          </p:nvSpPr>
          <p:spPr>
            <a:xfrm>
              <a:off x="2224820" y="3372604"/>
              <a:ext cx="133948" cy="163401"/>
            </a:xfrm>
            <a:custGeom>
              <a:avLst/>
              <a:gdLst/>
              <a:ahLst/>
              <a:cxnLst/>
              <a:rect l="l" t="t" r="r" b="b"/>
              <a:pathLst>
                <a:path w="4789" h="5842" extrusionOk="0">
                  <a:moveTo>
                    <a:pt x="1722" y="1"/>
                  </a:moveTo>
                  <a:cubicBezTo>
                    <a:pt x="348" y="1"/>
                    <a:pt x="22" y="1670"/>
                    <a:pt x="1" y="5674"/>
                  </a:cubicBezTo>
                  <a:cubicBezTo>
                    <a:pt x="1" y="5776"/>
                    <a:pt x="78" y="5842"/>
                    <a:pt x="158" y="5842"/>
                  </a:cubicBezTo>
                  <a:cubicBezTo>
                    <a:pt x="198" y="5842"/>
                    <a:pt x="240" y="5824"/>
                    <a:pt x="271" y="5786"/>
                  </a:cubicBezTo>
                  <a:cubicBezTo>
                    <a:pt x="900" y="5025"/>
                    <a:pt x="2394" y="3031"/>
                    <a:pt x="2394" y="1264"/>
                  </a:cubicBezTo>
                  <a:cubicBezTo>
                    <a:pt x="2394" y="3031"/>
                    <a:pt x="3888" y="5025"/>
                    <a:pt x="4517" y="5786"/>
                  </a:cubicBezTo>
                  <a:cubicBezTo>
                    <a:pt x="4549" y="5824"/>
                    <a:pt x="4591" y="5842"/>
                    <a:pt x="4632" y="5842"/>
                  </a:cubicBezTo>
                  <a:cubicBezTo>
                    <a:pt x="4711" y="5842"/>
                    <a:pt x="4788" y="5776"/>
                    <a:pt x="4787" y="5674"/>
                  </a:cubicBezTo>
                  <a:cubicBezTo>
                    <a:pt x="4766" y="1670"/>
                    <a:pt x="4441" y="1"/>
                    <a:pt x="3067" y="1"/>
                  </a:cubicBezTo>
                  <a:cubicBezTo>
                    <a:pt x="2680" y="1"/>
                    <a:pt x="2394" y="360"/>
                    <a:pt x="2394" y="360"/>
                  </a:cubicBezTo>
                  <a:cubicBezTo>
                    <a:pt x="2394" y="360"/>
                    <a:pt x="2107" y="1"/>
                    <a:pt x="172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9"/>
            <p:cNvSpPr/>
            <p:nvPr/>
          </p:nvSpPr>
          <p:spPr>
            <a:xfrm>
              <a:off x="2156910" y="3234602"/>
              <a:ext cx="269771" cy="69757"/>
            </a:xfrm>
            <a:custGeom>
              <a:avLst/>
              <a:gdLst/>
              <a:ahLst/>
              <a:cxnLst/>
              <a:rect l="l" t="t" r="r" b="b"/>
              <a:pathLst>
                <a:path w="9645" h="2494" extrusionOk="0">
                  <a:moveTo>
                    <a:pt x="4822" y="1"/>
                  </a:moveTo>
                  <a:lnTo>
                    <a:pt x="874" y="589"/>
                  </a:lnTo>
                  <a:lnTo>
                    <a:pt x="0" y="2493"/>
                  </a:lnTo>
                  <a:lnTo>
                    <a:pt x="9644" y="2493"/>
                  </a:lnTo>
                  <a:lnTo>
                    <a:pt x="8772" y="589"/>
                  </a:lnTo>
                  <a:lnTo>
                    <a:pt x="4822"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9"/>
            <p:cNvSpPr/>
            <p:nvPr/>
          </p:nvSpPr>
          <p:spPr>
            <a:xfrm>
              <a:off x="2156910" y="3234602"/>
              <a:ext cx="146451" cy="69757"/>
            </a:xfrm>
            <a:custGeom>
              <a:avLst/>
              <a:gdLst/>
              <a:ahLst/>
              <a:cxnLst/>
              <a:rect l="l" t="t" r="r" b="b"/>
              <a:pathLst>
                <a:path w="5236" h="2494" extrusionOk="0">
                  <a:moveTo>
                    <a:pt x="4822" y="1"/>
                  </a:moveTo>
                  <a:lnTo>
                    <a:pt x="874" y="589"/>
                  </a:lnTo>
                  <a:lnTo>
                    <a:pt x="0" y="2493"/>
                  </a:lnTo>
                  <a:lnTo>
                    <a:pt x="829" y="2493"/>
                  </a:lnTo>
                  <a:lnTo>
                    <a:pt x="1701" y="589"/>
                  </a:lnTo>
                  <a:lnTo>
                    <a:pt x="5236" y="63"/>
                  </a:lnTo>
                  <a:lnTo>
                    <a:pt x="482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9"/>
            <p:cNvSpPr/>
            <p:nvPr/>
          </p:nvSpPr>
          <p:spPr>
            <a:xfrm>
              <a:off x="2169972" y="3180956"/>
              <a:ext cx="243675" cy="53646"/>
            </a:xfrm>
            <a:custGeom>
              <a:avLst/>
              <a:gdLst/>
              <a:ahLst/>
              <a:cxnLst/>
              <a:rect l="l" t="t" r="r" b="b"/>
              <a:pathLst>
                <a:path w="8712" h="1918" extrusionOk="0">
                  <a:moveTo>
                    <a:pt x="319" y="0"/>
                  </a:moveTo>
                  <a:cubicBezTo>
                    <a:pt x="144" y="0"/>
                    <a:pt x="1" y="142"/>
                    <a:pt x="1" y="317"/>
                  </a:cubicBezTo>
                  <a:lnTo>
                    <a:pt x="1" y="1013"/>
                  </a:lnTo>
                  <a:cubicBezTo>
                    <a:pt x="1" y="1188"/>
                    <a:pt x="142" y="1330"/>
                    <a:pt x="319" y="1330"/>
                  </a:cubicBezTo>
                  <a:lnTo>
                    <a:pt x="948" y="1330"/>
                  </a:lnTo>
                  <a:lnTo>
                    <a:pt x="4357" y="1918"/>
                  </a:lnTo>
                  <a:lnTo>
                    <a:pt x="7767" y="1330"/>
                  </a:lnTo>
                  <a:lnTo>
                    <a:pt x="8394" y="1330"/>
                  </a:lnTo>
                  <a:cubicBezTo>
                    <a:pt x="8570" y="1330"/>
                    <a:pt x="8711" y="1188"/>
                    <a:pt x="8711" y="1013"/>
                  </a:cubicBezTo>
                  <a:lnTo>
                    <a:pt x="8711" y="317"/>
                  </a:lnTo>
                  <a:cubicBezTo>
                    <a:pt x="8710" y="142"/>
                    <a:pt x="8568" y="0"/>
                    <a:pt x="839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9"/>
            <p:cNvSpPr/>
            <p:nvPr/>
          </p:nvSpPr>
          <p:spPr>
            <a:xfrm>
              <a:off x="2169972" y="3180984"/>
              <a:ext cx="133473" cy="53646"/>
            </a:xfrm>
            <a:custGeom>
              <a:avLst/>
              <a:gdLst/>
              <a:ahLst/>
              <a:cxnLst/>
              <a:rect l="l" t="t" r="r" b="b"/>
              <a:pathLst>
                <a:path w="4772" h="1918" extrusionOk="0">
                  <a:moveTo>
                    <a:pt x="319" y="1"/>
                  </a:moveTo>
                  <a:cubicBezTo>
                    <a:pt x="144" y="1"/>
                    <a:pt x="1" y="142"/>
                    <a:pt x="1" y="318"/>
                  </a:cubicBezTo>
                  <a:lnTo>
                    <a:pt x="1" y="1013"/>
                  </a:lnTo>
                  <a:cubicBezTo>
                    <a:pt x="1" y="1189"/>
                    <a:pt x="142" y="1330"/>
                    <a:pt x="319" y="1330"/>
                  </a:cubicBezTo>
                  <a:lnTo>
                    <a:pt x="948" y="1330"/>
                  </a:lnTo>
                  <a:lnTo>
                    <a:pt x="4357" y="1918"/>
                  </a:lnTo>
                  <a:lnTo>
                    <a:pt x="4772" y="1847"/>
                  </a:lnTo>
                  <a:lnTo>
                    <a:pt x="1774" y="1330"/>
                  </a:lnTo>
                  <a:lnTo>
                    <a:pt x="1146" y="1330"/>
                  </a:lnTo>
                  <a:cubicBezTo>
                    <a:pt x="971" y="1330"/>
                    <a:pt x="829" y="1189"/>
                    <a:pt x="829" y="1013"/>
                  </a:cubicBezTo>
                  <a:lnTo>
                    <a:pt x="829" y="318"/>
                  </a:lnTo>
                  <a:cubicBezTo>
                    <a:pt x="829" y="142"/>
                    <a:pt x="971" y="1"/>
                    <a:pt x="11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9"/>
            <p:cNvSpPr/>
            <p:nvPr/>
          </p:nvSpPr>
          <p:spPr>
            <a:xfrm>
              <a:off x="2353200" y="3337586"/>
              <a:ext cx="11636" cy="31410"/>
            </a:xfrm>
            <a:custGeom>
              <a:avLst/>
              <a:gdLst/>
              <a:ahLst/>
              <a:cxnLst/>
              <a:rect l="l" t="t" r="r" b="b"/>
              <a:pathLst>
                <a:path w="416" h="1123" extrusionOk="0">
                  <a:moveTo>
                    <a:pt x="207" y="1"/>
                  </a:moveTo>
                  <a:cubicBezTo>
                    <a:pt x="93" y="1"/>
                    <a:pt x="1" y="94"/>
                    <a:pt x="1" y="208"/>
                  </a:cubicBezTo>
                  <a:lnTo>
                    <a:pt x="1" y="916"/>
                  </a:lnTo>
                  <a:cubicBezTo>
                    <a:pt x="1" y="1030"/>
                    <a:pt x="93" y="1122"/>
                    <a:pt x="207" y="1122"/>
                  </a:cubicBezTo>
                  <a:cubicBezTo>
                    <a:pt x="323" y="1122"/>
                    <a:pt x="416" y="1030"/>
                    <a:pt x="416" y="916"/>
                  </a:cubicBezTo>
                  <a:lnTo>
                    <a:pt x="416" y="208"/>
                  </a:lnTo>
                  <a:cubicBezTo>
                    <a:pt x="416"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9"/>
            <p:cNvSpPr/>
            <p:nvPr/>
          </p:nvSpPr>
          <p:spPr>
            <a:xfrm>
              <a:off x="2347886" y="3375569"/>
              <a:ext cx="22208" cy="11608"/>
            </a:xfrm>
            <a:custGeom>
              <a:avLst/>
              <a:gdLst/>
              <a:ahLst/>
              <a:cxnLst/>
              <a:rect l="l" t="t" r="r" b="b"/>
              <a:pathLst>
                <a:path w="794" h="415" extrusionOk="0">
                  <a:moveTo>
                    <a:pt x="209" y="1"/>
                  </a:moveTo>
                  <a:cubicBezTo>
                    <a:pt x="93" y="1"/>
                    <a:pt x="1" y="94"/>
                    <a:pt x="1" y="208"/>
                  </a:cubicBezTo>
                  <a:cubicBezTo>
                    <a:pt x="1" y="322"/>
                    <a:pt x="96" y="414"/>
                    <a:pt x="209" y="414"/>
                  </a:cubicBezTo>
                  <a:lnTo>
                    <a:pt x="587" y="414"/>
                  </a:lnTo>
                  <a:cubicBezTo>
                    <a:pt x="702" y="414"/>
                    <a:pt x="794" y="321"/>
                    <a:pt x="794" y="208"/>
                  </a:cubicBezTo>
                  <a:cubicBezTo>
                    <a:pt x="794" y="93"/>
                    <a:pt x="700" y="1"/>
                    <a:pt x="58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9"/>
            <p:cNvSpPr/>
            <p:nvPr/>
          </p:nvSpPr>
          <p:spPr>
            <a:xfrm>
              <a:off x="2213492" y="3375569"/>
              <a:ext cx="22208" cy="11608"/>
            </a:xfrm>
            <a:custGeom>
              <a:avLst/>
              <a:gdLst/>
              <a:ahLst/>
              <a:cxnLst/>
              <a:rect l="l" t="t" r="r" b="b"/>
              <a:pathLst>
                <a:path w="794" h="415" extrusionOk="0">
                  <a:moveTo>
                    <a:pt x="208" y="1"/>
                  </a:moveTo>
                  <a:cubicBezTo>
                    <a:pt x="93" y="1"/>
                    <a:pt x="1" y="94"/>
                    <a:pt x="1" y="208"/>
                  </a:cubicBezTo>
                  <a:cubicBezTo>
                    <a:pt x="1" y="322"/>
                    <a:pt x="93" y="414"/>
                    <a:pt x="208" y="414"/>
                  </a:cubicBezTo>
                  <a:lnTo>
                    <a:pt x="586" y="414"/>
                  </a:lnTo>
                  <a:cubicBezTo>
                    <a:pt x="699" y="414"/>
                    <a:pt x="794" y="321"/>
                    <a:pt x="794" y="208"/>
                  </a:cubicBezTo>
                  <a:cubicBezTo>
                    <a:pt x="794" y="93"/>
                    <a:pt x="699" y="1"/>
                    <a:pt x="58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9"/>
            <p:cNvSpPr/>
            <p:nvPr/>
          </p:nvSpPr>
          <p:spPr>
            <a:xfrm>
              <a:off x="2342432" y="3331657"/>
              <a:ext cx="33228" cy="19243"/>
            </a:xfrm>
            <a:custGeom>
              <a:avLst/>
              <a:gdLst/>
              <a:ahLst/>
              <a:cxnLst/>
              <a:rect l="l" t="t" r="r" b="b"/>
              <a:pathLst>
                <a:path w="1188" h="688" extrusionOk="0">
                  <a:moveTo>
                    <a:pt x="343" y="0"/>
                  </a:moveTo>
                  <a:cubicBezTo>
                    <a:pt x="153" y="0"/>
                    <a:pt x="0" y="155"/>
                    <a:pt x="0" y="343"/>
                  </a:cubicBezTo>
                  <a:cubicBezTo>
                    <a:pt x="0" y="533"/>
                    <a:pt x="153" y="687"/>
                    <a:pt x="343" y="687"/>
                  </a:cubicBezTo>
                  <a:lnTo>
                    <a:pt x="844" y="687"/>
                  </a:lnTo>
                  <a:cubicBezTo>
                    <a:pt x="1034" y="687"/>
                    <a:pt x="1187" y="533"/>
                    <a:pt x="1187" y="343"/>
                  </a:cubicBezTo>
                  <a:cubicBezTo>
                    <a:pt x="1186" y="155"/>
                    <a:pt x="1034" y="0"/>
                    <a:pt x="84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9"/>
            <p:cNvSpPr/>
            <p:nvPr/>
          </p:nvSpPr>
          <p:spPr>
            <a:xfrm>
              <a:off x="2218778" y="3337586"/>
              <a:ext cx="11636" cy="31410"/>
            </a:xfrm>
            <a:custGeom>
              <a:avLst/>
              <a:gdLst/>
              <a:ahLst/>
              <a:cxnLst/>
              <a:rect l="l" t="t" r="r" b="b"/>
              <a:pathLst>
                <a:path w="416" h="1123" extrusionOk="0">
                  <a:moveTo>
                    <a:pt x="208" y="1"/>
                  </a:moveTo>
                  <a:cubicBezTo>
                    <a:pt x="92" y="1"/>
                    <a:pt x="0" y="94"/>
                    <a:pt x="0" y="208"/>
                  </a:cubicBezTo>
                  <a:lnTo>
                    <a:pt x="0" y="916"/>
                  </a:lnTo>
                  <a:cubicBezTo>
                    <a:pt x="0" y="1030"/>
                    <a:pt x="95" y="1122"/>
                    <a:pt x="208" y="1122"/>
                  </a:cubicBezTo>
                  <a:cubicBezTo>
                    <a:pt x="322" y="1122"/>
                    <a:pt x="414" y="1030"/>
                    <a:pt x="415" y="916"/>
                  </a:cubicBezTo>
                  <a:lnTo>
                    <a:pt x="415" y="208"/>
                  </a:lnTo>
                  <a:cubicBezTo>
                    <a:pt x="415" y="93"/>
                    <a:pt x="323"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9"/>
            <p:cNvSpPr/>
            <p:nvPr/>
          </p:nvSpPr>
          <p:spPr>
            <a:xfrm>
              <a:off x="2207954" y="3331657"/>
              <a:ext cx="33228" cy="19243"/>
            </a:xfrm>
            <a:custGeom>
              <a:avLst/>
              <a:gdLst/>
              <a:ahLst/>
              <a:cxnLst/>
              <a:rect l="l" t="t" r="r" b="b"/>
              <a:pathLst>
                <a:path w="1188" h="688" extrusionOk="0">
                  <a:moveTo>
                    <a:pt x="343" y="0"/>
                  </a:moveTo>
                  <a:cubicBezTo>
                    <a:pt x="154" y="0"/>
                    <a:pt x="1" y="155"/>
                    <a:pt x="1" y="343"/>
                  </a:cubicBezTo>
                  <a:cubicBezTo>
                    <a:pt x="1" y="533"/>
                    <a:pt x="154" y="687"/>
                    <a:pt x="343" y="687"/>
                  </a:cubicBezTo>
                  <a:lnTo>
                    <a:pt x="845" y="687"/>
                  </a:lnTo>
                  <a:cubicBezTo>
                    <a:pt x="1034" y="687"/>
                    <a:pt x="1187" y="533"/>
                    <a:pt x="1187" y="343"/>
                  </a:cubicBezTo>
                  <a:cubicBezTo>
                    <a:pt x="1187" y="155"/>
                    <a:pt x="1034" y="0"/>
                    <a:pt x="84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9"/>
            <p:cNvSpPr/>
            <p:nvPr/>
          </p:nvSpPr>
          <p:spPr>
            <a:xfrm>
              <a:off x="2181355" y="3218184"/>
              <a:ext cx="220907" cy="32893"/>
            </a:xfrm>
            <a:custGeom>
              <a:avLst/>
              <a:gdLst/>
              <a:ahLst/>
              <a:cxnLst/>
              <a:rect l="l" t="t" r="r" b="b"/>
              <a:pathLst>
                <a:path w="7898" h="1176" extrusionOk="0">
                  <a:moveTo>
                    <a:pt x="541" y="0"/>
                  </a:moveTo>
                  <a:lnTo>
                    <a:pt x="0" y="1176"/>
                  </a:lnTo>
                  <a:lnTo>
                    <a:pt x="7898" y="1176"/>
                  </a:lnTo>
                  <a:lnTo>
                    <a:pt x="7357"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9"/>
            <p:cNvSpPr/>
            <p:nvPr/>
          </p:nvSpPr>
          <p:spPr>
            <a:xfrm>
              <a:off x="2181355" y="3218184"/>
              <a:ext cx="38235" cy="32893"/>
            </a:xfrm>
            <a:custGeom>
              <a:avLst/>
              <a:gdLst/>
              <a:ahLst/>
              <a:cxnLst/>
              <a:rect l="l" t="t" r="r" b="b"/>
              <a:pathLst>
                <a:path w="1367" h="1176" extrusionOk="0">
                  <a:moveTo>
                    <a:pt x="541" y="0"/>
                  </a:moveTo>
                  <a:lnTo>
                    <a:pt x="0" y="1176"/>
                  </a:lnTo>
                  <a:lnTo>
                    <a:pt x="827" y="1176"/>
                  </a:lnTo>
                  <a:lnTo>
                    <a:pt x="1367"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 name="Google Shape;2389;p49"/>
          <p:cNvGrpSpPr/>
          <p:nvPr/>
        </p:nvGrpSpPr>
        <p:grpSpPr>
          <a:xfrm>
            <a:off x="1260137" y="1703230"/>
            <a:ext cx="565532" cy="639890"/>
            <a:chOff x="746487" y="3152455"/>
            <a:chExt cx="387245" cy="440332"/>
          </a:xfrm>
        </p:grpSpPr>
        <p:sp>
          <p:nvSpPr>
            <p:cNvPr id="2390" name="Google Shape;2390;p49"/>
            <p:cNvSpPr/>
            <p:nvPr/>
          </p:nvSpPr>
          <p:spPr>
            <a:xfrm>
              <a:off x="746487" y="3152455"/>
              <a:ext cx="387245" cy="440332"/>
            </a:xfrm>
            <a:custGeom>
              <a:avLst/>
              <a:gdLst/>
              <a:ahLst/>
              <a:cxnLst/>
              <a:rect l="l" t="t" r="r" b="b"/>
              <a:pathLst>
                <a:path w="13845" h="15743" extrusionOk="0">
                  <a:moveTo>
                    <a:pt x="6923" y="1"/>
                  </a:moveTo>
                  <a:cubicBezTo>
                    <a:pt x="6038" y="1"/>
                    <a:pt x="5303" y="658"/>
                    <a:pt x="5178" y="1511"/>
                  </a:cubicBezTo>
                  <a:cubicBezTo>
                    <a:pt x="4541" y="1686"/>
                    <a:pt x="3935" y="1955"/>
                    <a:pt x="3371" y="2316"/>
                  </a:cubicBezTo>
                  <a:cubicBezTo>
                    <a:pt x="2628" y="2792"/>
                    <a:pt x="1996" y="3404"/>
                    <a:pt x="1493" y="4129"/>
                  </a:cubicBezTo>
                  <a:cubicBezTo>
                    <a:pt x="1135" y="4646"/>
                    <a:pt x="853" y="5211"/>
                    <a:pt x="656" y="5807"/>
                  </a:cubicBezTo>
                  <a:cubicBezTo>
                    <a:pt x="539" y="6162"/>
                    <a:pt x="451" y="6531"/>
                    <a:pt x="396" y="6905"/>
                  </a:cubicBezTo>
                  <a:cubicBezTo>
                    <a:pt x="137" y="7271"/>
                    <a:pt x="1" y="7702"/>
                    <a:pt x="1" y="8156"/>
                  </a:cubicBezTo>
                  <a:cubicBezTo>
                    <a:pt x="1" y="8697"/>
                    <a:pt x="200" y="9217"/>
                    <a:pt x="564" y="9618"/>
                  </a:cubicBezTo>
                  <a:cubicBezTo>
                    <a:pt x="865" y="9951"/>
                    <a:pt x="1258" y="10181"/>
                    <a:pt x="1692" y="10282"/>
                  </a:cubicBezTo>
                  <a:cubicBezTo>
                    <a:pt x="1693" y="10288"/>
                    <a:pt x="1694" y="10290"/>
                    <a:pt x="1699" y="10296"/>
                  </a:cubicBezTo>
                  <a:lnTo>
                    <a:pt x="1702" y="10305"/>
                  </a:lnTo>
                  <a:cubicBezTo>
                    <a:pt x="1709" y="10322"/>
                    <a:pt x="1716" y="10337"/>
                    <a:pt x="1724" y="10353"/>
                  </a:cubicBezTo>
                  <a:cubicBezTo>
                    <a:pt x="1734" y="10373"/>
                    <a:pt x="1744" y="10394"/>
                    <a:pt x="1755" y="10414"/>
                  </a:cubicBezTo>
                  <a:lnTo>
                    <a:pt x="1781" y="10466"/>
                  </a:lnTo>
                  <a:cubicBezTo>
                    <a:pt x="1792" y="10486"/>
                    <a:pt x="1802" y="10507"/>
                    <a:pt x="1812" y="10527"/>
                  </a:cubicBezTo>
                  <a:cubicBezTo>
                    <a:pt x="1820" y="10544"/>
                    <a:pt x="1829" y="10562"/>
                    <a:pt x="1840" y="10579"/>
                  </a:cubicBezTo>
                  <a:lnTo>
                    <a:pt x="1842" y="10584"/>
                  </a:lnTo>
                  <a:cubicBezTo>
                    <a:pt x="1853" y="10602"/>
                    <a:pt x="1862" y="10620"/>
                    <a:pt x="1871" y="10637"/>
                  </a:cubicBezTo>
                  <a:cubicBezTo>
                    <a:pt x="1881" y="10654"/>
                    <a:pt x="1887" y="10669"/>
                    <a:pt x="1897" y="10684"/>
                  </a:cubicBezTo>
                  <a:lnTo>
                    <a:pt x="1903" y="10693"/>
                  </a:lnTo>
                  <a:cubicBezTo>
                    <a:pt x="1920" y="10727"/>
                    <a:pt x="1939" y="10758"/>
                    <a:pt x="1958" y="10790"/>
                  </a:cubicBezTo>
                  <a:lnTo>
                    <a:pt x="1964" y="10800"/>
                  </a:lnTo>
                  <a:cubicBezTo>
                    <a:pt x="1973" y="10817"/>
                    <a:pt x="1982" y="10831"/>
                    <a:pt x="1992" y="10847"/>
                  </a:cubicBezTo>
                  <a:cubicBezTo>
                    <a:pt x="2002" y="10863"/>
                    <a:pt x="2012" y="10878"/>
                    <a:pt x="2020" y="10895"/>
                  </a:cubicBezTo>
                  <a:lnTo>
                    <a:pt x="2026" y="10904"/>
                  </a:lnTo>
                  <a:cubicBezTo>
                    <a:pt x="2037" y="10921"/>
                    <a:pt x="2047" y="10939"/>
                    <a:pt x="2058" y="10955"/>
                  </a:cubicBezTo>
                  <a:cubicBezTo>
                    <a:pt x="2070" y="10973"/>
                    <a:pt x="2081" y="10991"/>
                    <a:pt x="2094" y="11011"/>
                  </a:cubicBezTo>
                  <a:cubicBezTo>
                    <a:pt x="2104" y="11030"/>
                    <a:pt x="2116" y="11045"/>
                    <a:pt x="2126" y="11061"/>
                  </a:cubicBezTo>
                  <a:cubicBezTo>
                    <a:pt x="2139" y="11079"/>
                    <a:pt x="2152" y="11096"/>
                    <a:pt x="2165" y="11116"/>
                  </a:cubicBezTo>
                  <a:cubicBezTo>
                    <a:pt x="2175" y="11132"/>
                    <a:pt x="2186" y="11147"/>
                    <a:pt x="2196" y="11161"/>
                  </a:cubicBezTo>
                  <a:lnTo>
                    <a:pt x="2200" y="11167"/>
                  </a:lnTo>
                  <a:cubicBezTo>
                    <a:pt x="2216" y="11190"/>
                    <a:pt x="2231" y="11211"/>
                    <a:pt x="2247" y="11235"/>
                  </a:cubicBezTo>
                  <a:cubicBezTo>
                    <a:pt x="2265" y="11261"/>
                    <a:pt x="2285" y="11286"/>
                    <a:pt x="2302" y="11310"/>
                  </a:cubicBezTo>
                  <a:cubicBezTo>
                    <a:pt x="2313" y="11324"/>
                    <a:pt x="2322" y="11337"/>
                    <a:pt x="2332" y="11350"/>
                  </a:cubicBezTo>
                  <a:lnTo>
                    <a:pt x="2344" y="11365"/>
                  </a:lnTo>
                  <a:cubicBezTo>
                    <a:pt x="2357" y="11381"/>
                    <a:pt x="2367" y="11395"/>
                    <a:pt x="2380" y="11409"/>
                  </a:cubicBezTo>
                  <a:cubicBezTo>
                    <a:pt x="2393" y="11428"/>
                    <a:pt x="2407" y="11443"/>
                    <a:pt x="2421" y="11462"/>
                  </a:cubicBezTo>
                  <a:cubicBezTo>
                    <a:pt x="2434" y="11477"/>
                    <a:pt x="2448" y="11493"/>
                    <a:pt x="2459" y="11508"/>
                  </a:cubicBezTo>
                  <a:cubicBezTo>
                    <a:pt x="2473" y="11525"/>
                    <a:pt x="2486" y="11542"/>
                    <a:pt x="2500" y="11558"/>
                  </a:cubicBezTo>
                  <a:cubicBezTo>
                    <a:pt x="2514" y="11576"/>
                    <a:pt x="2529" y="11592"/>
                    <a:pt x="2541" y="11607"/>
                  </a:cubicBezTo>
                  <a:lnTo>
                    <a:pt x="2554" y="11622"/>
                  </a:lnTo>
                  <a:lnTo>
                    <a:pt x="2580" y="11654"/>
                  </a:lnTo>
                  <a:cubicBezTo>
                    <a:pt x="2606" y="11684"/>
                    <a:pt x="2633" y="11714"/>
                    <a:pt x="2656" y="11741"/>
                  </a:cubicBezTo>
                  <a:cubicBezTo>
                    <a:pt x="2667" y="11752"/>
                    <a:pt x="2676" y="11763"/>
                    <a:pt x="2686" y="11775"/>
                  </a:cubicBezTo>
                  <a:lnTo>
                    <a:pt x="2696" y="11783"/>
                  </a:lnTo>
                  <a:cubicBezTo>
                    <a:pt x="2711" y="11801"/>
                    <a:pt x="2727" y="11817"/>
                    <a:pt x="2742" y="11834"/>
                  </a:cubicBezTo>
                  <a:cubicBezTo>
                    <a:pt x="2755" y="11847"/>
                    <a:pt x="2768" y="11861"/>
                    <a:pt x="2781" y="11874"/>
                  </a:cubicBezTo>
                  <a:lnTo>
                    <a:pt x="2785" y="11879"/>
                  </a:lnTo>
                  <a:cubicBezTo>
                    <a:pt x="2802" y="11895"/>
                    <a:pt x="2816" y="11911"/>
                    <a:pt x="2832" y="11925"/>
                  </a:cubicBezTo>
                  <a:cubicBezTo>
                    <a:pt x="2846" y="11939"/>
                    <a:pt x="2860" y="11954"/>
                    <a:pt x="2874" y="11967"/>
                  </a:cubicBezTo>
                  <a:cubicBezTo>
                    <a:pt x="2890" y="11983"/>
                    <a:pt x="2905" y="12000"/>
                    <a:pt x="2924" y="12015"/>
                  </a:cubicBezTo>
                  <a:lnTo>
                    <a:pt x="2931" y="12022"/>
                  </a:lnTo>
                  <a:cubicBezTo>
                    <a:pt x="2941" y="12032"/>
                    <a:pt x="2953" y="12044"/>
                    <a:pt x="2965" y="12055"/>
                  </a:cubicBezTo>
                  <a:lnTo>
                    <a:pt x="3028" y="12114"/>
                  </a:lnTo>
                  <a:cubicBezTo>
                    <a:pt x="3045" y="12130"/>
                    <a:pt x="3065" y="12147"/>
                    <a:pt x="3082" y="12164"/>
                  </a:cubicBezTo>
                  <a:cubicBezTo>
                    <a:pt x="3103" y="12181"/>
                    <a:pt x="3123" y="12201"/>
                    <a:pt x="3146" y="12221"/>
                  </a:cubicBezTo>
                  <a:cubicBezTo>
                    <a:pt x="3157" y="12231"/>
                    <a:pt x="3170" y="12240"/>
                    <a:pt x="3180" y="12249"/>
                  </a:cubicBezTo>
                  <a:lnTo>
                    <a:pt x="3188" y="12256"/>
                  </a:lnTo>
                  <a:cubicBezTo>
                    <a:pt x="3207" y="12272"/>
                    <a:pt x="3224" y="12286"/>
                    <a:pt x="3242" y="12300"/>
                  </a:cubicBezTo>
                  <a:cubicBezTo>
                    <a:pt x="3256" y="12313"/>
                    <a:pt x="3272" y="12324"/>
                    <a:pt x="3286" y="12337"/>
                  </a:cubicBezTo>
                  <a:cubicBezTo>
                    <a:pt x="3305" y="12351"/>
                    <a:pt x="3323" y="12368"/>
                    <a:pt x="3340" y="12382"/>
                  </a:cubicBezTo>
                  <a:lnTo>
                    <a:pt x="3344" y="12386"/>
                  </a:lnTo>
                  <a:cubicBezTo>
                    <a:pt x="3357" y="12398"/>
                    <a:pt x="3371" y="12408"/>
                    <a:pt x="3384" y="12419"/>
                  </a:cubicBezTo>
                  <a:cubicBezTo>
                    <a:pt x="3405" y="12436"/>
                    <a:pt x="3428" y="12453"/>
                    <a:pt x="3448" y="12468"/>
                  </a:cubicBezTo>
                  <a:lnTo>
                    <a:pt x="3456" y="12476"/>
                  </a:lnTo>
                  <a:cubicBezTo>
                    <a:pt x="3460" y="12478"/>
                    <a:pt x="3463" y="12481"/>
                    <a:pt x="3469" y="12484"/>
                  </a:cubicBezTo>
                  <a:cubicBezTo>
                    <a:pt x="3419" y="12573"/>
                    <a:pt x="3371" y="12661"/>
                    <a:pt x="3327" y="12750"/>
                  </a:cubicBezTo>
                  <a:cubicBezTo>
                    <a:pt x="2983" y="13434"/>
                    <a:pt x="2810" y="14100"/>
                    <a:pt x="2810" y="14726"/>
                  </a:cubicBezTo>
                  <a:cubicBezTo>
                    <a:pt x="2810" y="15287"/>
                    <a:pt x="3266" y="15743"/>
                    <a:pt x="3829" y="15743"/>
                  </a:cubicBezTo>
                  <a:lnTo>
                    <a:pt x="10020" y="15743"/>
                  </a:lnTo>
                  <a:cubicBezTo>
                    <a:pt x="10581" y="15743"/>
                    <a:pt x="11038" y="15287"/>
                    <a:pt x="11038" y="14726"/>
                  </a:cubicBezTo>
                  <a:cubicBezTo>
                    <a:pt x="11038" y="14100"/>
                    <a:pt x="10864" y="13437"/>
                    <a:pt x="10521" y="12750"/>
                  </a:cubicBezTo>
                  <a:cubicBezTo>
                    <a:pt x="10477" y="12661"/>
                    <a:pt x="10429" y="12573"/>
                    <a:pt x="10380" y="12483"/>
                  </a:cubicBezTo>
                  <a:cubicBezTo>
                    <a:pt x="11139" y="11909"/>
                    <a:pt x="11756" y="11146"/>
                    <a:pt x="12155" y="10285"/>
                  </a:cubicBezTo>
                  <a:cubicBezTo>
                    <a:pt x="12587" y="10186"/>
                    <a:pt x="12981" y="9956"/>
                    <a:pt x="13283" y="9622"/>
                  </a:cubicBezTo>
                  <a:cubicBezTo>
                    <a:pt x="13645" y="9220"/>
                    <a:pt x="13845" y="8702"/>
                    <a:pt x="13845" y="8159"/>
                  </a:cubicBezTo>
                  <a:cubicBezTo>
                    <a:pt x="13845" y="7705"/>
                    <a:pt x="13709" y="7274"/>
                    <a:pt x="13451" y="6907"/>
                  </a:cubicBezTo>
                  <a:cubicBezTo>
                    <a:pt x="13394" y="6531"/>
                    <a:pt x="13307" y="6162"/>
                    <a:pt x="13189" y="5807"/>
                  </a:cubicBezTo>
                  <a:cubicBezTo>
                    <a:pt x="12992" y="5211"/>
                    <a:pt x="12709" y="4646"/>
                    <a:pt x="12351" y="4129"/>
                  </a:cubicBezTo>
                  <a:cubicBezTo>
                    <a:pt x="11848" y="3401"/>
                    <a:pt x="11216" y="2792"/>
                    <a:pt x="10473" y="2316"/>
                  </a:cubicBezTo>
                  <a:cubicBezTo>
                    <a:pt x="9911" y="1955"/>
                    <a:pt x="9303" y="1686"/>
                    <a:pt x="8666" y="1511"/>
                  </a:cubicBezTo>
                  <a:cubicBezTo>
                    <a:pt x="8544" y="659"/>
                    <a:pt x="7809" y="1"/>
                    <a:pt x="692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9"/>
            <p:cNvSpPr/>
            <p:nvPr/>
          </p:nvSpPr>
          <p:spPr>
            <a:xfrm>
              <a:off x="853471" y="3486916"/>
              <a:ext cx="104804" cy="77281"/>
            </a:xfrm>
            <a:custGeom>
              <a:avLst/>
              <a:gdLst/>
              <a:ahLst/>
              <a:cxnLst/>
              <a:rect l="l" t="t" r="r" b="b"/>
              <a:pathLst>
                <a:path w="3747" h="2763" extrusionOk="0">
                  <a:moveTo>
                    <a:pt x="1244" y="1"/>
                  </a:moveTo>
                  <a:cubicBezTo>
                    <a:pt x="1244" y="1"/>
                    <a:pt x="1" y="1367"/>
                    <a:pt x="1" y="2762"/>
                  </a:cubicBezTo>
                  <a:lnTo>
                    <a:pt x="3098" y="2762"/>
                  </a:lnTo>
                  <a:lnTo>
                    <a:pt x="3746" y="1381"/>
                  </a:lnTo>
                  <a:lnTo>
                    <a:pt x="30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9"/>
            <p:cNvSpPr/>
            <p:nvPr/>
          </p:nvSpPr>
          <p:spPr>
            <a:xfrm>
              <a:off x="853471" y="3486916"/>
              <a:ext cx="57954" cy="77281"/>
            </a:xfrm>
            <a:custGeom>
              <a:avLst/>
              <a:gdLst/>
              <a:ahLst/>
              <a:cxnLst/>
              <a:rect l="l" t="t" r="r" b="b"/>
              <a:pathLst>
                <a:path w="2072" h="2763" extrusionOk="0">
                  <a:moveTo>
                    <a:pt x="1244" y="1"/>
                  </a:moveTo>
                  <a:cubicBezTo>
                    <a:pt x="1244" y="1"/>
                    <a:pt x="1" y="1367"/>
                    <a:pt x="1" y="2762"/>
                  </a:cubicBezTo>
                  <a:lnTo>
                    <a:pt x="828" y="2762"/>
                  </a:lnTo>
                  <a:cubicBezTo>
                    <a:pt x="828" y="1369"/>
                    <a:pt x="2071" y="1"/>
                    <a:pt x="2071"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9"/>
            <p:cNvSpPr/>
            <p:nvPr/>
          </p:nvSpPr>
          <p:spPr>
            <a:xfrm>
              <a:off x="940149" y="3486916"/>
              <a:ext cx="86595" cy="77281"/>
            </a:xfrm>
            <a:custGeom>
              <a:avLst/>
              <a:gdLst/>
              <a:ahLst/>
              <a:cxnLst/>
              <a:rect l="l" t="t" r="r" b="b"/>
              <a:pathLst>
                <a:path w="3096" h="2763" extrusionOk="0">
                  <a:moveTo>
                    <a:pt x="0" y="1"/>
                  </a:moveTo>
                  <a:lnTo>
                    <a:pt x="0" y="2762"/>
                  </a:lnTo>
                  <a:lnTo>
                    <a:pt x="3096" y="2762"/>
                  </a:lnTo>
                  <a:cubicBezTo>
                    <a:pt x="3096" y="1369"/>
                    <a:pt x="1854" y="1"/>
                    <a:pt x="1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9"/>
            <p:cNvSpPr/>
            <p:nvPr/>
          </p:nvSpPr>
          <p:spPr>
            <a:xfrm>
              <a:off x="919311" y="3180956"/>
              <a:ext cx="41619" cy="41619"/>
            </a:xfrm>
            <a:custGeom>
              <a:avLst/>
              <a:gdLst/>
              <a:ahLst/>
              <a:cxnLst/>
              <a:rect l="l" t="t" r="r" b="b"/>
              <a:pathLst>
                <a:path w="1488" h="1488" extrusionOk="0">
                  <a:moveTo>
                    <a:pt x="744" y="0"/>
                  </a:moveTo>
                  <a:cubicBezTo>
                    <a:pt x="333" y="0"/>
                    <a:pt x="0" y="333"/>
                    <a:pt x="0" y="744"/>
                  </a:cubicBezTo>
                  <a:cubicBezTo>
                    <a:pt x="0" y="1154"/>
                    <a:pt x="333" y="1487"/>
                    <a:pt x="744" y="1487"/>
                  </a:cubicBezTo>
                  <a:cubicBezTo>
                    <a:pt x="1154" y="1487"/>
                    <a:pt x="1487" y="1154"/>
                    <a:pt x="1487" y="744"/>
                  </a:cubicBezTo>
                  <a:cubicBezTo>
                    <a:pt x="1487" y="333"/>
                    <a:pt x="1154" y="0"/>
                    <a:pt x="74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9"/>
            <p:cNvSpPr/>
            <p:nvPr/>
          </p:nvSpPr>
          <p:spPr>
            <a:xfrm>
              <a:off x="784078" y="3303939"/>
              <a:ext cx="312201" cy="68778"/>
            </a:xfrm>
            <a:custGeom>
              <a:avLst/>
              <a:gdLst/>
              <a:ahLst/>
              <a:cxnLst/>
              <a:rect l="l" t="t" r="r" b="b"/>
              <a:pathLst>
                <a:path w="11162" h="2459" extrusionOk="0">
                  <a:moveTo>
                    <a:pt x="5580" y="0"/>
                  </a:moveTo>
                  <a:lnTo>
                    <a:pt x="280" y="710"/>
                  </a:lnTo>
                  <a:cubicBezTo>
                    <a:pt x="98" y="1261"/>
                    <a:pt x="1" y="1848"/>
                    <a:pt x="1" y="2459"/>
                  </a:cubicBezTo>
                  <a:lnTo>
                    <a:pt x="11161" y="2459"/>
                  </a:lnTo>
                  <a:cubicBezTo>
                    <a:pt x="11160" y="1848"/>
                    <a:pt x="11061" y="1261"/>
                    <a:pt x="10879" y="710"/>
                  </a:cubicBezTo>
                  <a:lnTo>
                    <a:pt x="558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9"/>
            <p:cNvSpPr/>
            <p:nvPr/>
          </p:nvSpPr>
          <p:spPr>
            <a:xfrm>
              <a:off x="1040028" y="3347963"/>
              <a:ext cx="65198" cy="65198"/>
            </a:xfrm>
            <a:custGeom>
              <a:avLst/>
              <a:gdLst/>
              <a:ahLst/>
              <a:cxnLst/>
              <a:rect l="l" t="t" r="r" b="b"/>
              <a:pathLst>
                <a:path w="2331" h="2331" extrusionOk="0">
                  <a:moveTo>
                    <a:pt x="1166" y="1"/>
                  </a:moveTo>
                  <a:cubicBezTo>
                    <a:pt x="522" y="1"/>
                    <a:pt x="1" y="523"/>
                    <a:pt x="1" y="1166"/>
                  </a:cubicBezTo>
                  <a:cubicBezTo>
                    <a:pt x="1" y="1811"/>
                    <a:pt x="523" y="2330"/>
                    <a:pt x="1166" y="2330"/>
                  </a:cubicBezTo>
                  <a:cubicBezTo>
                    <a:pt x="1810" y="2330"/>
                    <a:pt x="2330" y="1809"/>
                    <a:pt x="2330" y="1166"/>
                  </a:cubicBezTo>
                  <a:cubicBezTo>
                    <a:pt x="2330" y="522"/>
                    <a:pt x="1810" y="1"/>
                    <a:pt x="1166"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9"/>
            <p:cNvSpPr/>
            <p:nvPr/>
          </p:nvSpPr>
          <p:spPr>
            <a:xfrm>
              <a:off x="807601" y="3240168"/>
              <a:ext cx="265100" cy="265072"/>
            </a:xfrm>
            <a:custGeom>
              <a:avLst/>
              <a:gdLst/>
              <a:ahLst/>
              <a:cxnLst/>
              <a:rect l="l" t="t" r="r" b="b"/>
              <a:pathLst>
                <a:path w="9478" h="9477" extrusionOk="0">
                  <a:moveTo>
                    <a:pt x="4739" y="0"/>
                  </a:moveTo>
                  <a:cubicBezTo>
                    <a:pt x="2122" y="0"/>
                    <a:pt x="1" y="2120"/>
                    <a:pt x="1" y="4739"/>
                  </a:cubicBezTo>
                  <a:cubicBezTo>
                    <a:pt x="1" y="7356"/>
                    <a:pt x="2121" y="9477"/>
                    <a:pt x="4739" y="9477"/>
                  </a:cubicBezTo>
                  <a:cubicBezTo>
                    <a:pt x="7355" y="9477"/>
                    <a:pt x="9478" y="7357"/>
                    <a:pt x="9478" y="4739"/>
                  </a:cubicBezTo>
                  <a:cubicBezTo>
                    <a:pt x="9478" y="2123"/>
                    <a:pt x="7355" y="0"/>
                    <a:pt x="4739"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9"/>
            <p:cNvSpPr/>
            <p:nvPr/>
          </p:nvSpPr>
          <p:spPr>
            <a:xfrm>
              <a:off x="775016" y="3240168"/>
              <a:ext cx="176714" cy="265156"/>
            </a:xfrm>
            <a:custGeom>
              <a:avLst/>
              <a:gdLst/>
              <a:ahLst/>
              <a:cxnLst/>
              <a:rect l="l" t="t" r="r" b="b"/>
              <a:pathLst>
                <a:path w="6318" h="9480" extrusionOk="0">
                  <a:moveTo>
                    <a:pt x="5904" y="0"/>
                  </a:moveTo>
                  <a:cubicBezTo>
                    <a:pt x="3587" y="0"/>
                    <a:pt x="1659" y="1663"/>
                    <a:pt x="1247" y="3859"/>
                  </a:cubicBezTo>
                  <a:cubicBezTo>
                    <a:pt x="1220" y="3858"/>
                    <a:pt x="1194" y="3855"/>
                    <a:pt x="1166" y="3855"/>
                  </a:cubicBezTo>
                  <a:cubicBezTo>
                    <a:pt x="523" y="3855"/>
                    <a:pt x="0" y="4376"/>
                    <a:pt x="0" y="5020"/>
                  </a:cubicBezTo>
                  <a:cubicBezTo>
                    <a:pt x="0" y="5663"/>
                    <a:pt x="522" y="6184"/>
                    <a:pt x="1166" y="6184"/>
                  </a:cubicBezTo>
                  <a:cubicBezTo>
                    <a:pt x="1248" y="6184"/>
                    <a:pt x="1319" y="6176"/>
                    <a:pt x="1381" y="6160"/>
                  </a:cubicBezTo>
                  <a:cubicBezTo>
                    <a:pt x="1984" y="8085"/>
                    <a:pt x="3781" y="9480"/>
                    <a:pt x="5904" y="9480"/>
                  </a:cubicBezTo>
                  <a:cubicBezTo>
                    <a:pt x="6043" y="9480"/>
                    <a:pt x="6182" y="9473"/>
                    <a:pt x="6318" y="9461"/>
                  </a:cubicBezTo>
                  <a:cubicBezTo>
                    <a:pt x="3893" y="9250"/>
                    <a:pt x="1991" y="7217"/>
                    <a:pt x="1991" y="4739"/>
                  </a:cubicBezTo>
                  <a:cubicBezTo>
                    <a:pt x="1991" y="2260"/>
                    <a:pt x="3893" y="227"/>
                    <a:pt x="6318" y="17"/>
                  </a:cubicBezTo>
                  <a:cubicBezTo>
                    <a:pt x="6182" y="6"/>
                    <a:pt x="6044" y="0"/>
                    <a:pt x="5904"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9"/>
            <p:cNvSpPr/>
            <p:nvPr/>
          </p:nvSpPr>
          <p:spPr>
            <a:xfrm>
              <a:off x="999920" y="3363905"/>
              <a:ext cx="11580" cy="24390"/>
            </a:xfrm>
            <a:custGeom>
              <a:avLst/>
              <a:gdLst/>
              <a:ahLst/>
              <a:cxnLst/>
              <a:rect l="l" t="t" r="r" b="b"/>
              <a:pathLst>
                <a:path w="414" h="872" extrusionOk="0">
                  <a:moveTo>
                    <a:pt x="207" y="0"/>
                  </a:moveTo>
                  <a:cubicBezTo>
                    <a:pt x="92" y="0"/>
                    <a:pt x="0" y="94"/>
                    <a:pt x="0" y="207"/>
                  </a:cubicBezTo>
                  <a:lnTo>
                    <a:pt x="0" y="663"/>
                  </a:lnTo>
                  <a:cubicBezTo>
                    <a:pt x="0" y="779"/>
                    <a:pt x="94" y="871"/>
                    <a:pt x="207" y="871"/>
                  </a:cubicBezTo>
                  <a:cubicBezTo>
                    <a:pt x="322" y="871"/>
                    <a:pt x="414" y="776"/>
                    <a:pt x="414" y="663"/>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9"/>
            <p:cNvSpPr/>
            <p:nvPr/>
          </p:nvSpPr>
          <p:spPr>
            <a:xfrm>
              <a:off x="991221" y="3395399"/>
              <a:ext cx="29005" cy="11580"/>
            </a:xfrm>
            <a:custGeom>
              <a:avLst/>
              <a:gdLst/>
              <a:ahLst/>
              <a:cxnLst/>
              <a:rect l="l" t="t" r="r" b="b"/>
              <a:pathLst>
                <a:path w="1037" h="414" extrusionOk="0">
                  <a:moveTo>
                    <a:pt x="208" y="0"/>
                  </a:moveTo>
                  <a:cubicBezTo>
                    <a:pt x="93" y="0"/>
                    <a:pt x="1" y="93"/>
                    <a:pt x="1" y="207"/>
                  </a:cubicBezTo>
                  <a:cubicBezTo>
                    <a:pt x="1" y="321"/>
                    <a:pt x="94" y="414"/>
                    <a:pt x="208" y="414"/>
                  </a:cubicBezTo>
                  <a:lnTo>
                    <a:pt x="829" y="414"/>
                  </a:lnTo>
                  <a:cubicBezTo>
                    <a:pt x="943" y="414"/>
                    <a:pt x="1036" y="321"/>
                    <a:pt x="1036" y="207"/>
                  </a:cubicBezTo>
                  <a:cubicBezTo>
                    <a:pt x="1036" y="92"/>
                    <a:pt x="943" y="0"/>
                    <a:pt x="829"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9"/>
            <p:cNvSpPr/>
            <p:nvPr/>
          </p:nvSpPr>
          <p:spPr>
            <a:xfrm>
              <a:off x="868714" y="3363905"/>
              <a:ext cx="11636" cy="24390"/>
            </a:xfrm>
            <a:custGeom>
              <a:avLst/>
              <a:gdLst/>
              <a:ahLst/>
              <a:cxnLst/>
              <a:rect l="l" t="t" r="r" b="b"/>
              <a:pathLst>
                <a:path w="416" h="872" extrusionOk="0">
                  <a:moveTo>
                    <a:pt x="209" y="0"/>
                  </a:moveTo>
                  <a:cubicBezTo>
                    <a:pt x="93" y="0"/>
                    <a:pt x="1" y="94"/>
                    <a:pt x="1" y="207"/>
                  </a:cubicBezTo>
                  <a:lnTo>
                    <a:pt x="1" y="663"/>
                  </a:lnTo>
                  <a:cubicBezTo>
                    <a:pt x="1" y="779"/>
                    <a:pt x="96" y="871"/>
                    <a:pt x="209" y="871"/>
                  </a:cubicBezTo>
                  <a:cubicBezTo>
                    <a:pt x="322" y="871"/>
                    <a:pt x="416" y="776"/>
                    <a:pt x="416" y="663"/>
                  </a:cubicBezTo>
                  <a:lnTo>
                    <a:pt x="416" y="207"/>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9"/>
            <p:cNvSpPr/>
            <p:nvPr/>
          </p:nvSpPr>
          <p:spPr>
            <a:xfrm>
              <a:off x="860016" y="3395399"/>
              <a:ext cx="29005" cy="11580"/>
            </a:xfrm>
            <a:custGeom>
              <a:avLst/>
              <a:gdLst/>
              <a:ahLst/>
              <a:cxnLst/>
              <a:rect l="l" t="t" r="r" b="b"/>
              <a:pathLst>
                <a:path w="1037" h="414" extrusionOk="0">
                  <a:moveTo>
                    <a:pt x="209" y="0"/>
                  </a:moveTo>
                  <a:cubicBezTo>
                    <a:pt x="92" y="0"/>
                    <a:pt x="0" y="93"/>
                    <a:pt x="0" y="207"/>
                  </a:cubicBezTo>
                  <a:cubicBezTo>
                    <a:pt x="0" y="321"/>
                    <a:pt x="95" y="414"/>
                    <a:pt x="209" y="414"/>
                  </a:cubicBezTo>
                  <a:lnTo>
                    <a:pt x="829" y="414"/>
                  </a:lnTo>
                  <a:cubicBezTo>
                    <a:pt x="945" y="414"/>
                    <a:pt x="1037" y="321"/>
                    <a:pt x="1037" y="207"/>
                  </a:cubicBezTo>
                  <a:cubicBezTo>
                    <a:pt x="1037" y="92"/>
                    <a:pt x="942" y="0"/>
                    <a:pt x="829"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9"/>
            <p:cNvSpPr/>
            <p:nvPr/>
          </p:nvSpPr>
          <p:spPr>
            <a:xfrm>
              <a:off x="921968" y="3389470"/>
              <a:ext cx="36417" cy="16838"/>
            </a:xfrm>
            <a:custGeom>
              <a:avLst/>
              <a:gdLst/>
              <a:ahLst/>
              <a:cxnLst/>
              <a:rect l="l" t="t" r="r" b="b"/>
              <a:pathLst>
                <a:path w="1302" h="602" extrusionOk="0">
                  <a:moveTo>
                    <a:pt x="1070" y="0"/>
                  </a:moveTo>
                  <a:cubicBezTo>
                    <a:pt x="1012" y="0"/>
                    <a:pt x="955" y="25"/>
                    <a:pt x="914" y="72"/>
                  </a:cubicBezTo>
                  <a:cubicBezTo>
                    <a:pt x="850" y="144"/>
                    <a:pt x="754" y="187"/>
                    <a:pt x="650" y="187"/>
                  </a:cubicBezTo>
                  <a:cubicBezTo>
                    <a:pt x="545" y="187"/>
                    <a:pt x="451" y="144"/>
                    <a:pt x="387" y="72"/>
                  </a:cubicBezTo>
                  <a:cubicBezTo>
                    <a:pt x="345" y="25"/>
                    <a:pt x="288" y="1"/>
                    <a:pt x="231" y="1"/>
                  </a:cubicBezTo>
                  <a:cubicBezTo>
                    <a:pt x="182" y="1"/>
                    <a:pt x="133" y="18"/>
                    <a:pt x="94" y="52"/>
                  </a:cubicBezTo>
                  <a:cubicBezTo>
                    <a:pt x="7" y="128"/>
                    <a:pt x="0" y="257"/>
                    <a:pt x="74" y="344"/>
                  </a:cubicBezTo>
                  <a:cubicBezTo>
                    <a:pt x="218" y="507"/>
                    <a:pt x="426" y="601"/>
                    <a:pt x="650" y="601"/>
                  </a:cubicBezTo>
                  <a:cubicBezTo>
                    <a:pt x="873" y="601"/>
                    <a:pt x="1082" y="507"/>
                    <a:pt x="1225" y="344"/>
                  </a:cubicBezTo>
                  <a:cubicBezTo>
                    <a:pt x="1302" y="257"/>
                    <a:pt x="1292" y="127"/>
                    <a:pt x="1205" y="52"/>
                  </a:cubicBezTo>
                  <a:cubicBezTo>
                    <a:pt x="1166" y="17"/>
                    <a:pt x="1118" y="0"/>
                    <a:pt x="107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9"/>
            <p:cNvSpPr/>
            <p:nvPr/>
          </p:nvSpPr>
          <p:spPr>
            <a:xfrm>
              <a:off x="811656" y="3218659"/>
              <a:ext cx="103321" cy="74484"/>
            </a:xfrm>
            <a:custGeom>
              <a:avLst/>
              <a:gdLst/>
              <a:ahLst/>
              <a:cxnLst/>
              <a:rect l="l" t="t" r="r" b="b"/>
              <a:pathLst>
                <a:path w="3694" h="2663" extrusionOk="0">
                  <a:moveTo>
                    <a:pt x="3694" y="0"/>
                  </a:moveTo>
                  <a:lnTo>
                    <a:pt x="3694" y="0"/>
                  </a:lnTo>
                  <a:cubicBezTo>
                    <a:pt x="2167" y="248"/>
                    <a:pt x="847" y="1119"/>
                    <a:pt x="0" y="2341"/>
                  </a:cubicBezTo>
                  <a:lnTo>
                    <a:pt x="2088" y="2663"/>
                  </a:lnTo>
                  <a:lnTo>
                    <a:pt x="3694"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9"/>
            <p:cNvSpPr/>
            <p:nvPr/>
          </p:nvSpPr>
          <p:spPr>
            <a:xfrm>
              <a:off x="965293" y="3218659"/>
              <a:ext cx="103293" cy="74484"/>
            </a:xfrm>
            <a:custGeom>
              <a:avLst/>
              <a:gdLst/>
              <a:ahLst/>
              <a:cxnLst/>
              <a:rect l="l" t="t" r="r" b="b"/>
              <a:pathLst>
                <a:path w="3693" h="2663" extrusionOk="0">
                  <a:moveTo>
                    <a:pt x="0" y="0"/>
                  </a:moveTo>
                  <a:lnTo>
                    <a:pt x="1606" y="2663"/>
                  </a:lnTo>
                  <a:lnTo>
                    <a:pt x="3692" y="2341"/>
                  </a:lnTo>
                  <a:cubicBezTo>
                    <a:pt x="2847" y="1119"/>
                    <a:pt x="1526" y="248"/>
                    <a:pt x="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9"/>
            <p:cNvSpPr/>
            <p:nvPr/>
          </p:nvSpPr>
          <p:spPr>
            <a:xfrm>
              <a:off x="870085" y="3216646"/>
              <a:ext cx="140158" cy="87350"/>
            </a:xfrm>
            <a:custGeom>
              <a:avLst/>
              <a:gdLst/>
              <a:ahLst/>
              <a:cxnLst/>
              <a:rect l="l" t="t" r="r" b="b"/>
              <a:pathLst>
                <a:path w="5011" h="3123" extrusionOk="0">
                  <a:moveTo>
                    <a:pt x="2505" y="0"/>
                  </a:moveTo>
                  <a:cubicBezTo>
                    <a:pt x="2199" y="0"/>
                    <a:pt x="1899" y="26"/>
                    <a:pt x="1606" y="72"/>
                  </a:cubicBezTo>
                  <a:cubicBezTo>
                    <a:pt x="1582" y="94"/>
                    <a:pt x="234" y="1382"/>
                    <a:pt x="0" y="2735"/>
                  </a:cubicBezTo>
                  <a:lnTo>
                    <a:pt x="2505" y="3123"/>
                  </a:lnTo>
                  <a:lnTo>
                    <a:pt x="5010" y="2735"/>
                  </a:lnTo>
                  <a:cubicBezTo>
                    <a:pt x="4777" y="1382"/>
                    <a:pt x="3427" y="94"/>
                    <a:pt x="3404" y="72"/>
                  </a:cubicBezTo>
                  <a:cubicBezTo>
                    <a:pt x="3111" y="24"/>
                    <a:pt x="2811" y="0"/>
                    <a:pt x="250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9"/>
            <p:cNvSpPr/>
            <p:nvPr/>
          </p:nvSpPr>
          <p:spPr>
            <a:xfrm>
              <a:off x="791854" y="3284136"/>
              <a:ext cx="296538" cy="39661"/>
            </a:xfrm>
            <a:custGeom>
              <a:avLst/>
              <a:gdLst/>
              <a:ahLst/>
              <a:cxnLst/>
              <a:rect l="l" t="t" r="r" b="b"/>
              <a:pathLst>
                <a:path w="10602" h="1418" extrusionOk="0">
                  <a:moveTo>
                    <a:pt x="708" y="0"/>
                  </a:moveTo>
                  <a:cubicBezTo>
                    <a:pt x="409" y="432"/>
                    <a:pt x="169" y="908"/>
                    <a:pt x="0" y="1418"/>
                  </a:cubicBezTo>
                  <a:lnTo>
                    <a:pt x="10601" y="1418"/>
                  </a:lnTo>
                  <a:cubicBezTo>
                    <a:pt x="10431" y="909"/>
                    <a:pt x="10193" y="432"/>
                    <a:pt x="989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8" name="Google Shape;2408;p49"/>
          <p:cNvGrpSpPr/>
          <p:nvPr/>
        </p:nvGrpSpPr>
        <p:grpSpPr>
          <a:xfrm>
            <a:off x="7282993" y="1703274"/>
            <a:ext cx="636198" cy="639727"/>
            <a:chOff x="3418003" y="2529796"/>
            <a:chExt cx="435633" cy="440220"/>
          </a:xfrm>
        </p:grpSpPr>
        <p:sp>
          <p:nvSpPr>
            <p:cNvPr id="2409" name="Google Shape;2409;p49"/>
            <p:cNvSpPr/>
            <p:nvPr/>
          </p:nvSpPr>
          <p:spPr>
            <a:xfrm>
              <a:off x="3418003" y="2529796"/>
              <a:ext cx="435633" cy="440220"/>
            </a:xfrm>
            <a:custGeom>
              <a:avLst/>
              <a:gdLst/>
              <a:ahLst/>
              <a:cxnLst/>
              <a:rect l="l" t="t" r="r" b="b"/>
              <a:pathLst>
                <a:path w="15575" h="15739" extrusionOk="0">
                  <a:moveTo>
                    <a:pt x="7790" y="0"/>
                  </a:moveTo>
                  <a:cubicBezTo>
                    <a:pt x="7547" y="0"/>
                    <a:pt x="7303" y="40"/>
                    <a:pt x="7071" y="119"/>
                  </a:cubicBezTo>
                  <a:cubicBezTo>
                    <a:pt x="6408" y="343"/>
                    <a:pt x="5269" y="970"/>
                    <a:pt x="4172" y="1715"/>
                  </a:cubicBezTo>
                  <a:cubicBezTo>
                    <a:pt x="3168" y="2396"/>
                    <a:pt x="1697" y="3512"/>
                    <a:pt x="394" y="4950"/>
                  </a:cubicBezTo>
                  <a:cubicBezTo>
                    <a:pt x="79" y="5296"/>
                    <a:pt x="0" y="5799"/>
                    <a:pt x="188" y="6227"/>
                  </a:cubicBezTo>
                  <a:cubicBezTo>
                    <a:pt x="348" y="6587"/>
                    <a:pt x="674" y="6840"/>
                    <a:pt x="1051" y="6912"/>
                  </a:cubicBezTo>
                  <a:cubicBezTo>
                    <a:pt x="854" y="7246"/>
                    <a:pt x="751" y="7627"/>
                    <a:pt x="751" y="8025"/>
                  </a:cubicBezTo>
                  <a:cubicBezTo>
                    <a:pt x="751" y="8575"/>
                    <a:pt x="953" y="9102"/>
                    <a:pt x="1321" y="9507"/>
                  </a:cubicBezTo>
                  <a:cubicBezTo>
                    <a:pt x="1629" y="9845"/>
                    <a:pt x="2028" y="10077"/>
                    <a:pt x="2467" y="10176"/>
                  </a:cubicBezTo>
                  <a:cubicBezTo>
                    <a:pt x="2471" y="10185"/>
                    <a:pt x="2474" y="10193"/>
                    <a:pt x="2480" y="10200"/>
                  </a:cubicBezTo>
                  <a:lnTo>
                    <a:pt x="2485" y="10212"/>
                  </a:lnTo>
                  <a:cubicBezTo>
                    <a:pt x="2491" y="10226"/>
                    <a:pt x="2500" y="10242"/>
                    <a:pt x="2507" y="10256"/>
                  </a:cubicBezTo>
                  <a:lnTo>
                    <a:pt x="2538" y="10319"/>
                  </a:lnTo>
                  <a:cubicBezTo>
                    <a:pt x="2546" y="10338"/>
                    <a:pt x="2556" y="10355"/>
                    <a:pt x="2562" y="10370"/>
                  </a:cubicBezTo>
                  <a:lnTo>
                    <a:pt x="2594" y="10434"/>
                  </a:lnTo>
                  <a:cubicBezTo>
                    <a:pt x="2603" y="10453"/>
                    <a:pt x="2613" y="10468"/>
                    <a:pt x="2621" y="10487"/>
                  </a:cubicBezTo>
                  <a:lnTo>
                    <a:pt x="2623" y="10489"/>
                  </a:lnTo>
                  <a:lnTo>
                    <a:pt x="2655" y="10547"/>
                  </a:lnTo>
                  <a:cubicBezTo>
                    <a:pt x="2662" y="10560"/>
                    <a:pt x="2670" y="10574"/>
                    <a:pt x="2677" y="10587"/>
                  </a:cubicBezTo>
                  <a:lnTo>
                    <a:pt x="2684" y="10600"/>
                  </a:lnTo>
                  <a:cubicBezTo>
                    <a:pt x="2703" y="10637"/>
                    <a:pt x="2723" y="10672"/>
                    <a:pt x="2745" y="10707"/>
                  </a:cubicBezTo>
                  <a:lnTo>
                    <a:pt x="2752" y="10717"/>
                  </a:lnTo>
                  <a:cubicBezTo>
                    <a:pt x="2759" y="10730"/>
                    <a:pt x="2767" y="10744"/>
                    <a:pt x="2777" y="10758"/>
                  </a:cubicBezTo>
                  <a:cubicBezTo>
                    <a:pt x="2787" y="10777"/>
                    <a:pt x="2798" y="10792"/>
                    <a:pt x="2808" y="10809"/>
                  </a:cubicBezTo>
                  <a:lnTo>
                    <a:pt x="2815" y="10821"/>
                  </a:lnTo>
                  <a:cubicBezTo>
                    <a:pt x="2824" y="10836"/>
                    <a:pt x="2835" y="10850"/>
                    <a:pt x="2844" y="10867"/>
                  </a:cubicBezTo>
                  <a:lnTo>
                    <a:pt x="2881" y="10926"/>
                  </a:lnTo>
                  <a:cubicBezTo>
                    <a:pt x="2892" y="10941"/>
                    <a:pt x="2902" y="10957"/>
                    <a:pt x="2913" y="10975"/>
                  </a:cubicBezTo>
                  <a:cubicBezTo>
                    <a:pt x="2926" y="10995"/>
                    <a:pt x="2937" y="11012"/>
                    <a:pt x="2951" y="11032"/>
                  </a:cubicBezTo>
                  <a:cubicBezTo>
                    <a:pt x="2961" y="11046"/>
                    <a:pt x="2971" y="11060"/>
                    <a:pt x="2981" y="11073"/>
                  </a:cubicBezTo>
                  <a:lnTo>
                    <a:pt x="2985" y="11081"/>
                  </a:lnTo>
                  <a:cubicBezTo>
                    <a:pt x="3007" y="11111"/>
                    <a:pt x="3026" y="11139"/>
                    <a:pt x="3048" y="11168"/>
                  </a:cubicBezTo>
                  <a:lnTo>
                    <a:pt x="3053" y="11175"/>
                  </a:lnTo>
                  <a:cubicBezTo>
                    <a:pt x="3066" y="11192"/>
                    <a:pt x="3080" y="11210"/>
                    <a:pt x="3094" y="11230"/>
                  </a:cubicBezTo>
                  <a:lnTo>
                    <a:pt x="3125" y="11272"/>
                  </a:lnTo>
                  <a:lnTo>
                    <a:pt x="3137" y="11287"/>
                  </a:lnTo>
                  <a:cubicBezTo>
                    <a:pt x="3147" y="11301"/>
                    <a:pt x="3158" y="11315"/>
                    <a:pt x="3169" y="11331"/>
                  </a:cubicBezTo>
                  <a:cubicBezTo>
                    <a:pt x="3184" y="11349"/>
                    <a:pt x="3196" y="11366"/>
                    <a:pt x="3210" y="11384"/>
                  </a:cubicBezTo>
                  <a:cubicBezTo>
                    <a:pt x="3223" y="11400"/>
                    <a:pt x="3236" y="11416"/>
                    <a:pt x="3250" y="11431"/>
                  </a:cubicBezTo>
                  <a:cubicBezTo>
                    <a:pt x="3264" y="11450"/>
                    <a:pt x="3278" y="11465"/>
                    <a:pt x="3293" y="11482"/>
                  </a:cubicBezTo>
                  <a:cubicBezTo>
                    <a:pt x="3307" y="11499"/>
                    <a:pt x="3318" y="11515"/>
                    <a:pt x="3331" y="11529"/>
                  </a:cubicBezTo>
                  <a:lnTo>
                    <a:pt x="3338" y="11537"/>
                  </a:lnTo>
                  <a:cubicBezTo>
                    <a:pt x="3351" y="11551"/>
                    <a:pt x="3361" y="11564"/>
                    <a:pt x="3373" y="11578"/>
                  </a:cubicBezTo>
                  <a:cubicBezTo>
                    <a:pt x="3395" y="11602"/>
                    <a:pt x="3417" y="11628"/>
                    <a:pt x="3438" y="11652"/>
                  </a:cubicBezTo>
                  <a:cubicBezTo>
                    <a:pt x="3457" y="11672"/>
                    <a:pt x="3474" y="11692"/>
                    <a:pt x="3489" y="11709"/>
                  </a:cubicBezTo>
                  <a:lnTo>
                    <a:pt x="3492" y="11713"/>
                  </a:lnTo>
                  <a:cubicBezTo>
                    <a:pt x="3506" y="11728"/>
                    <a:pt x="3521" y="11744"/>
                    <a:pt x="3536" y="11761"/>
                  </a:cubicBezTo>
                  <a:cubicBezTo>
                    <a:pt x="3550" y="11775"/>
                    <a:pt x="3564" y="11791"/>
                    <a:pt x="3579" y="11805"/>
                  </a:cubicBezTo>
                  <a:lnTo>
                    <a:pt x="3580" y="11806"/>
                  </a:lnTo>
                  <a:cubicBezTo>
                    <a:pt x="3594" y="11822"/>
                    <a:pt x="3610" y="11836"/>
                    <a:pt x="3624" y="11853"/>
                  </a:cubicBezTo>
                  <a:lnTo>
                    <a:pt x="3671" y="11898"/>
                  </a:lnTo>
                  <a:cubicBezTo>
                    <a:pt x="3686" y="11915"/>
                    <a:pt x="3703" y="11930"/>
                    <a:pt x="3717" y="11945"/>
                  </a:cubicBezTo>
                  <a:lnTo>
                    <a:pt x="3726" y="11952"/>
                  </a:lnTo>
                  <a:cubicBezTo>
                    <a:pt x="3739" y="11965"/>
                    <a:pt x="3750" y="11975"/>
                    <a:pt x="3763" y="11988"/>
                  </a:cubicBezTo>
                  <a:cubicBezTo>
                    <a:pt x="3783" y="12007"/>
                    <a:pt x="3804" y="12024"/>
                    <a:pt x="3824" y="12044"/>
                  </a:cubicBezTo>
                  <a:cubicBezTo>
                    <a:pt x="3845" y="12064"/>
                    <a:pt x="3863" y="12081"/>
                    <a:pt x="3885" y="12101"/>
                  </a:cubicBezTo>
                  <a:cubicBezTo>
                    <a:pt x="3904" y="12118"/>
                    <a:pt x="3924" y="12136"/>
                    <a:pt x="3945" y="12153"/>
                  </a:cubicBezTo>
                  <a:lnTo>
                    <a:pt x="3982" y="12186"/>
                  </a:lnTo>
                  <a:lnTo>
                    <a:pt x="3989" y="12193"/>
                  </a:lnTo>
                  <a:cubicBezTo>
                    <a:pt x="4008" y="12209"/>
                    <a:pt x="4025" y="12223"/>
                    <a:pt x="4043" y="12237"/>
                  </a:cubicBezTo>
                  <a:cubicBezTo>
                    <a:pt x="4059" y="12250"/>
                    <a:pt x="4073" y="12261"/>
                    <a:pt x="4088" y="12275"/>
                  </a:cubicBezTo>
                  <a:cubicBezTo>
                    <a:pt x="4107" y="12289"/>
                    <a:pt x="4125" y="12306"/>
                    <a:pt x="4144" y="12320"/>
                  </a:cubicBezTo>
                  <a:lnTo>
                    <a:pt x="4156" y="12330"/>
                  </a:lnTo>
                  <a:cubicBezTo>
                    <a:pt x="4166" y="12340"/>
                    <a:pt x="4179" y="12349"/>
                    <a:pt x="4189" y="12357"/>
                  </a:cubicBezTo>
                  <a:cubicBezTo>
                    <a:pt x="4210" y="12373"/>
                    <a:pt x="4231" y="12391"/>
                    <a:pt x="4253" y="12405"/>
                  </a:cubicBezTo>
                  <a:lnTo>
                    <a:pt x="4264" y="12412"/>
                  </a:lnTo>
                  <a:cubicBezTo>
                    <a:pt x="4273" y="12420"/>
                    <a:pt x="4281" y="12427"/>
                    <a:pt x="4291" y="12432"/>
                  </a:cubicBezTo>
                  <a:cubicBezTo>
                    <a:pt x="4237" y="12527"/>
                    <a:pt x="4186" y="12623"/>
                    <a:pt x="4138" y="12717"/>
                  </a:cubicBezTo>
                  <a:cubicBezTo>
                    <a:pt x="3790" y="13412"/>
                    <a:pt x="3613" y="14089"/>
                    <a:pt x="3613" y="14721"/>
                  </a:cubicBezTo>
                  <a:cubicBezTo>
                    <a:pt x="3613" y="15282"/>
                    <a:pt x="4069" y="15739"/>
                    <a:pt x="4631" y="15739"/>
                  </a:cubicBezTo>
                  <a:lnTo>
                    <a:pt x="10944" y="15739"/>
                  </a:lnTo>
                  <a:cubicBezTo>
                    <a:pt x="11506" y="15739"/>
                    <a:pt x="11962" y="15282"/>
                    <a:pt x="11962" y="14721"/>
                  </a:cubicBezTo>
                  <a:cubicBezTo>
                    <a:pt x="11962" y="14086"/>
                    <a:pt x="11785" y="13412"/>
                    <a:pt x="11437" y="12716"/>
                  </a:cubicBezTo>
                  <a:cubicBezTo>
                    <a:pt x="11389" y="12619"/>
                    <a:pt x="11338" y="12524"/>
                    <a:pt x="11284" y="12428"/>
                  </a:cubicBezTo>
                  <a:cubicBezTo>
                    <a:pt x="12065" y="11842"/>
                    <a:pt x="12698" y="11060"/>
                    <a:pt x="13106" y="10176"/>
                  </a:cubicBezTo>
                  <a:cubicBezTo>
                    <a:pt x="13545" y="10077"/>
                    <a:pt x="13945" y="9845"/>
                    <a:pt x="14253" y="9508"/>
                  </a:cubicBezTo>
                  <a:cubicBezTo>
                    <a:pt x="14622" y="9100"/>
                    <a:pt x="14824" y="8575"/>
                    <a:pt x="14824" y="8025"/>
                  </a:cubicBezTo>
                  <a:cubicBezTo>
                    <a:pt x="14824" y="7627"/>
                    <a:pt x="14722" y="7246"/>
                    <a:pt x="14524" y="6912"/>
                  </a:cubicBezTo>
                  <a:cubicBezTo>
                    <a:pt x="14901" y="6840"/>
                    <a:pt x="15226" y="6587"/>
                    <a:pt x="15386" y="6227"/>
                  </a:cubicBezTo>
                  <a:cubicBezTo>
                    <a:pt x="15575" y="5799"/>
                    <a:pt x="15495" y="5296"/>
                    <a:pt x="15181" y="4950"/>
                  </a:cubicBezTo>
                  <a:cubicBezTo>
                    <a:pt x="13881" y="3512"/>
                    <a:pt x="12412" y="2396"/>
                    <a:pt x="11408" y="1715"/>
                  </a:cubicBezTo>
                  <a:cubicBezTo>
                    <a:pt x="10311" y="970"/>
                    <a:pt x="9172" y="343"/>
                    <a:pt x="8508" y="119"/>
                  </a:cubicBezTo>
                  <a:cubicBezTo>
                    <a:pt x="8277" y="40"/>
                    <a:pt x="8033" y="0"/>
                    <a:pt x="779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9"/>
            <p:cNvSpPr/>
            <p:nvPr/>
          </p:nvSpPr>
          <p:spPr>
            <a:xfrm>
              <a:off x="3547558" y="2862774"/>
              <a:ext cx="176686" cy="78764"/>
            </a:xfrm>
            <a:custGeom>
              <a:avLst/>
              <a:gdLst/>
              <a:ahLst/>
              <a:cxnLst/>
              <a:rect l="l" t="t" r="r" b="b"/>
              <a:pathLst>
                <a:path w="6317" h="2816" extrusionOk="0">
                  <a:moveTo>
                    <a:pt x="1268" y="0"/>
                  </a:moveTo>
                  <a:cubicBezTo>
                    <a:pt x="1268" y="0"/>
                    <a:pt x="0" y="1394"/>
                    <a:pt x="0" y="2816"/>
                  </a:cubicBezTo>
                  <a:lnTo>
                    <a:pt x="6316" y="2816"/>
                  </a:lnTo>
                  <a:cubicBezTo>
                    <a:pt x="6316" y="1395"/>
                    <a:pt x="5049" y="0"/>
                    <a:pt x="504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9"/>
            <p:cNvSpPr/>
            <p:nvPr/>
          </p:nvSpPr>
          <p:spPr>
            <a:xfrm>
              <a:off x="3620894" y="2870885"/>
              <a:ext cx="29900" cy="44724"/>
            </a:xfrm>
            <a:custGeom>
              <a:avLst/>
              <a:gdLst/>
              <a:ahLst/>
              <a:cxnLst/>
              <a:rect l="l" t="t" r="r" b="b"/>
              <a:pathLst>
                <a:path w="1069" h="1599" extrusionOk="0">
                  <a:moveTo>
                    <a:pt x="1" y="1"/>
                  </a:moveTo>
                  <a:lnTo>
                    <a:pt x="1" y="1316"/>
                  </a:lnTo>
                  <a:cubicBezTo>
                    <a:pt x="1" y="1472"/>
                    <a:pt x="127" y="1598"/>
                    <a:pt x="283" y="1598"/>
                  </a:cubicBezTo>
                  <a:lnTo>
                    <a:pt x="787" y="1598"/>
                  </a:lnTo>
                  <a:cubicBezTo>
                    <a:pt x="943" y="1598"/>
                    <a:pt x="1069" y="1472"/>
                    <a:pt x="1069" y="1316"/>
                  </a:cubicBezTo>
                  <a:lnTo>
                    <a:pt x="1069"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9"/>
            <p:cNvSpPr/>
            <p:nvPr/>
          </p:nvSpPr>
          <p:spPr>
            <a:xfrm>
              <a:off x="3476655" y="2655967"/>
              <a:ext cx="318355" cy="90343"/>
            </a:xfrm>
            <a:custGeom>
              <a:avLst/>
              <a:gdLst/>
              <a:ahLst/>
              <a:cxnLst/>
              <a:rect l="l" t="t" r="r" b="b"/>
              <a:pathLst>
                <a:path w="11382" h="3230" extrusionOk="0">
                  <a:moveTo>
                    <a:pt x="1009" y="1"/>
                  </a:moveTo>
                  <a:cubicBezTo>
                    <a:pt x="704" y="441"/>
                    <a:pt x="458" y="929"/>
                    <a:pt x="286" y="1447"/>
                  </a:cubicBezTo>
                  <a:cubicBezTo>
                    <a:pt x="101" y="2008"/>
                    <a:pt x="0" y="2608"/>
                    <a:pt x="0" y="3230"/>
                  </a:cubicBezTo>
                  <a:lnTo>
                    <a:pt x="11380" y="3230"/>
                  </a:lnTo>
                  <a:cubicBezTo>
                    <a:pt x="11382" y="2607"/>
                    <a:pt x="11283" y="2006"/>
                    <a:pt x="11097" y="1447"/>
                  </a:cubicBezTo>
                  <a:cubicBezTo>
                    <a:pt x="10926" y="929"/>
                    <a:pt x="10681" y="441"/>
                    <a:pt x="103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9"/>
            <p:cNvSpPr/>
            <p:nvPr/>
          </p:nvSpPr>
          <p:spPr>
            <a:xfrm>
              <a:off x="3737751" y="2721024"/>
              <a:ext cx="66485" cy="66485"/>
            </a:xfrm>
            <a:custGeom>
              <a:avLst/>
              <a:gdLst/>
              <a:ahLst/>
              <a:cxnLst/>
              <a:rect l="l" t="t" r="r" b="b"/>
              <a:pathLst>
                <a:path w="2377" h="2377" extrusionOk="0">
                  <a:moveTo>
                    <a:pt x="1189" y="0"/>
                  </a:moveTo>
                  <a:cubicBezTo>
                    <a:pt x="531" y="0"/>
                    <a:pt x="0" y="531"/>
                    <a:pt x="0" y="1188"/>
                  </a:cubicBezTo>
                  <a:cubicBezTo>
                    <a:pt x="0" y="1845"/>
                    <a:pt x="534" y="2376"/>
                    <a:pt x="1189" y="2376"/>
                  </a:cubicBezTo>
                  <a:cubicBezTo>
                    <a:pt x="1846" y="2376"/>
                    <a:pt x="2377" y="1844"/>
                    <a:pt x="2377" y="1188"/>
                  </a:cubicBezTo>
                  <a:cubicBezTo>
                    <a:pt x="2377" y="534"/>
                    <a:pt x="1846" y="3"/>
                    <a:pt x="1189"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9"/>
            <p:cNvSpPr/>
            <p:nvPr/>
          </p:nvSpPr>
          <p:spPr>
            <a:xfrm>
              <a:off x="3500681" y="2611104"/>
              <a:ext cx="270358" cy="270358"/>
            </a:xfrm>
            <a:custGeom>
              <a:avLst/>
              <a:gdLst/>
              <a:ahLst/>
              <a:cxnLst/>
              <a:rect l="l" t="t" r="r" b="b"/>
              <a:pathLst>
                <a:path w="9666" h="9666" extrusionOk="0">
                  <a:moveTo>
                    <a:pt x="4834" y="0"/>
                  </a:moveTo>
                  <a:cubicBezTo>
                    <a:pt x="2165" y="0"/>
                    <a:pt x="1" y="2164"/>
                    <a:pt x="1" y="4834"/>
                  </a:cubicBezTo>
                  <a:cubicBezTo>
                    <a:pt x="1" y="7503"/>
                    <a:pt x="2165" y="9665"/>
                    <a:pt x="4834" y="9665"/>
                  </a:cubicBezTo>
                  <a:cubicBezTo>
                    <a:pt x="7502" y="9665"/>
                    <a:pt x="9666" y="7503"/>
                    <a:pt x="9666" y="4834"/>
                  </a:cubicBezTo>
                  <a:cubicBezTo>
                    <a:pt x="9666" y="2164"/>
                    <a:pt x="7502" y="0"/>
                    <a:pt x="4834"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9"/>
            <p:cNvSpPr/>
            <p:nvPr/>
          </p:nvSpPr>
          <p:spPr>
            <a:xfrm>
              <a:off x="3467425" y="2611104"/>
              <a:ext cx="180015" cy="270442"/>
            </a:xfrm>
            <a:custGeom>
              <a:avLst/>
              <a:gdLst/>
              <a:ahLst/>
              <a:cxnLst/>
              <a:rect l="l" t="t" r="r" b="b"/>
              <a:pathLst>
                <a:path w="6436" h="9669" extrusionOk="0">
                  <a:moveTo>
                    <a:pt x="6022" y="0"/>
                  </a:moveTo>
                  <a:cubicBezTo>
                    <a:pt x="3658" y="0"/>
                    <a:pt x="1693" y="1697"/>
                    <a:pt x="1272" y="3936"/>
                  </a:cubicBezTo>
                  <a:cubicBezTo>
                    <a:pt x="1245" y="3934"/>
                    <a:pt x="1217" y="3933"/>
                    <a:pt x="1189" y="3933"/>
                  </a:cubicBezTo>
                  <a:cubicBezTo>
                    <a:pt x="534" y="3933"/>
                    <a:pt x="0" y="4464"/>
                    <a:pt x="0" y="5121"/>
                  </a:cubicBezTo>
                  <a:cubicBezTo>
                    <a:pt x="0" y="5777"/>
                    <a:pt x="531" y="6308"/>
                    <a:pt x="1189" y="6308"/>
                  </a:cubicBezTo>
                  <a:cubicBezTo>
                    <a:pt x="1274" y="6308"/>
                    <a:pt x="1346" y="6299"/>
                    <a:pt x="1409" y="6284"/>
                  </a:cubicBezTo>
                  <a:cubicBezTo>
                    <a:pt x="2024" y="8245"/>
                    <a:pt x="3857" y="9668"/>
                    <a:pt x="6022" y="9668"/>
                  </a:cubicBezTo>
                  <a:cubicBezTo>
                    <a:pt x="6161" y="9668"/>
                    <a:pt x="6299" y="9661"/>
                    <a:pt x="6435" y="9650"/>
                  </a:cubicBezTo>
                  <a:cubicBezTo>
                    <a:pt x="3961" y="9437"/>
                    <a:pt x="2017" y="7363"/>
                    <a:pt x="2017" y="4834"/>
                  </a:cubicBezTo>
                  <a:cubicBezTo>
                    <a:pt x="2017" y="2305"/>
                    <a:pt x="3961" y="230"/>
                    <a:pt x="6435" y="19"/>
                  </a:cubicBezTo>
                  <a:cubicBezTo>
                    <a:pt x="6299" y="6"/>
                    <a:pt x="6161" y="0"/>
                    <a:pt x="6022"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9"/>
            <p:cNvSpPr/>
            <p:nvPr/>
          </p:nvSpPr>
          <p:spPr>
            <a:xfrm>
              <a:off x="3696943" y="2729499"/>
              <a:ext cx="11636" cy="24670"/>
            </a:xfrm>
            <a:custGeom>
              <a:avLst/>
              <a:gdLst/>
              <a:ahLst/>
              <a:cxnLst/>
              <a:rect l="l" t="t" r="r" b="b"/>
              <a:pathLst>
                <a:path w="416" h="882" extrusionOk="0">
                  <a:moveTo>
                    <a:pt x="209" y="0"/>
                  </a:moveTo>
                  <a:cubicBezTo>
                    <a:pt x="93" y="0"/>
                    <a:pt x="1" y="95"/>
                    <a:pt x="1" y="208"/>
                  </a:cubicBezTo>
                  <a:lnTo>
                    <a:pt x="1" y="673"/>
                  </a:lnTo>
                  <a:cubicBezTo>
                    <a:pt x="1" y="789"/>
                    <a:pt x="96" y="881"/>
                    <a:pt x="209" y="881"/>
                  </a:cubicBezTo>
                  <a:cubicBezTo>
                    <a:pt x="322" y="881"/>
                    <a:pt x="416" y="789"/>
                    <a:pt x="416" y="673"/>
                  </a:cubicBezTo>
                  <a:lnTo>
                    <a:pt x="416" y="208"/>
                  </a:lnTo>
                  <a:cubicBezTo>
                    <a:pt x="416" y="92"/>
                    <a:pt x="324"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9"/>
            <p:cNvSpPr/>
            <p:nvPr/>
          </p:nvSpPr>
          <p:spPr>
            <a:xfrm>
              <a:off x="3688133" y="2761664"/>
              <a:ext cx="29313" cy="11580"/>
            </a:xfrm>
            <a:custGeom>
              <a:avLst/>
              <a:gdLst/>
              <a:ahLst/>
              <a:cxnLst/>
              <a:rect l="l" t="t" r="r" b="b"/>
              <a:pathLst>
                <a:path w="1048" h="414" extrusionOk="0">
                  <a:moveTo>
                    <a:pt x="207" y="0"/>
                  </a:moveTo>
                  <a:cubicBezTo>
                    <a:pt x="92" y="0"/>
                    <a:pt x="0" y="94"/>
                    <a:pt x="0" y="207"/>
                  </a:cubicBezTo>
                  <a:cubicBezTo>
                    <a:pt x="0" y="322"/>
                    <a:pt x="92" y="414"/>
                    <a:pt x="207" y="414"/>
                  </a:cubicBezTo>
                  <a:lnTo>
                    <a:pt x="840" y="414"/>
                  </a:lnTo>
                  <a:cubicBezTo>
                    <a:pt x="953" y="414"/>
                    <a:pt x="1045" y="322"/>
                    <a:pt x="1048" y="207"/>
                  </a:cubicBezTo>
                  <a:cubicBezTo>
                    <a:pt x="1048" y="92"/>
                    <a:pt x="953" y="0"/>
                    <a:pt x="840"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9"/>
            <p:cNvSpPr/>
            <p:nvPr/>
          </p:nvSpPr>
          <p:spPr>
            <a:xfrm>
              <a:off x="3563193" y="2729499"/>
              <a:ext cx="11608" cy="24670"/>
            </a:xfrm>
            <a:custGeom>
              <a:avLst/>
              <a:gdLst/>
              <a:ahLst/>
              <a:cxnLst/>
              <a:rect l="l" t="t" r="r" b="b"/>
              <a:pathLst>
                <a:path w="415" h="882" extrusionOk="0">
                  <a:moveTo>
                    <a:pt x="207" y="0"/>
                  </a:moveTo>
                  <a:cubicBezTo>
                    <a:pt x="93" y="0"/>
                    <a:pt x="1" y="95"/>
                    <a:pt x="1" y="208"/>
                  </a:cubicBezTo>
                  <a:lnTo>
                    <a:pt x="1" y="673"/>
                  </a:lnTo>
                  <a:cubicBezTo>
                    <a:pt x="1" y="789"/>
                    <a:pt x="94" y="881"/>
                    <a:pt x="207" y="881"/>
                  </a:cubicBezTo>
                  <a:cubicBezTo>
                    <a:pt x="321" y="881"/>
                    <a:pt x="414" y="789"/>
                    <a:pt x="414" y="673"/>
                  </a:cubicBezTo>
                  <a:lnTo>
                    <a:pt x="414" y="208"/>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9"/>
            <p:cNvSpPr/>
            <p:nvPr/>
          </p:nvSpPr>
          <p:spPr>
            <a:xfrm>
              <a:off x="3554326" y="2761664"/>
              <a:ext cx="29341" cy="11580"/>
            </a:xfrm>
            <a:custGeom>
              <a:avLst/>
              <a:gdLst/>
              <a:ahLst/>
              <a:cxnLst/>
              <a:rect l="l" t="t" r="r" b="b"/>
              <a:pathLst>
                <a:path w="1049" h="414" extrusionOk="0">
                  <a:moveTo>
                    <a:pt x="207" y="0"/>
                  </a:moveTo>
                  <a:cubicBezTo>
                    <a:pt x="92" y="0"/>
                    <a:pt x="0" y="94"/>
                    <a:pt x="0" y="207"/>
                  </a:cubicBezTo>
                  <a:cubicBezTo>
                    <a:pt x="0" y="322"/>
                    <a:pt x="94" y="414"/>
                    <a:pt x="207" y="414"/>
                  </a:cubicBezTo>
                  <a:lnTo>
                    <a:pt x="842" y="414"/>
                  </a:lnTo>
                  <a:cubicBezTo>
                    <a:pt x="955" y="414"/>
                    <a:pt x="1048" y="322"/>
                    <a:pt x="1048" y="207"/>
                  </a:cubicBezTo>
                  <a:cubicBezTo>
                    <a:pt x="1048" y="92"/>
                    <a:pt x="956" y="0"/>
                    <a:pt x="84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9"/>
            <p:cNvSpPr/>
            <p:nvPr/>
          </p:nvSpPr>
          <p:spPr>
            <a:xfrm>
              <a:off x="3617454" y="2755651"/>
              <a:ext cx="36920" cy="16894"/>
            </a:xfrm>
            <a:custGeom>
              <a:avLst/>
              <a:gdLst/>
              <a:ahLst/>
              <a:cxnLst/>
              <a:rect l="l" t="t" r="r" b="b"/>
              <a:pathLst>
                <a:path w="1320" h="604" extrusionOk="0">
                  <a:moveTo>
                    <a:pt x="232" y="1"/>
                  </a:moveTo>
                  <a:cubicBezTo>
                    <a:pt x="183" y="1"/>
                    <a:pt x="134" y="18"/>
                    <a:pt x="94" y="52"/>
                  </a:cubicBezTo>
                  <a:cubicBezTo>
                    <a:pt x="8" y="127"/>
                    <a:pt x="1" y="258"/>
                    <a:pt x="74" y="344"/>
                  </a:cubicBezTo>
                  <a:cubicBezTo>
                    <a:pt x="220" y="508"/>
                    <a:pt x="433" y="603"/>
                    <a:pt x="659" y="603"/>
                  </a:cubicBezTo>
                  <a:cubicBezTo>
                    <a:pt x="886" y="603"/>
                    <a:pt x="1098" y="508"/>
                    <a:pt x="1243" y="344"/>
                  </a:cubicBezTo>
                  <a:cubicBezTo>
                    <a:pt x="1319" y="258"/>
                    <a:pt x="1311" y="126"/>
                    <a:pt x="1224" y="52"/>
                  </a:cubicBezTo>
                  <a:cubicBezTo>
                    <a:pt x="1184" y="18"/>
                    <a:pt x="1134" y="1"/>
                    <a:pt x="1085" y="1"/>
                  </a:cubicBezTo>
                  <a:cubicBezTo>
                    <a:pt x="1028" y="1"/>
                    <a:pt x="972" y="24"/>
                    <a:pt x="931" y="71"/>
                  </a:cubicBezTo>
                  <a:cubicBezTo>
                    <a:pt x="865" y="147"/>
                    <a:pt x="767" y="190"/>
                    <a:pt x="659" y="190"/>
                  </a:cubicBezTo>
                  <a:cubicBezTo>
                    <a:pt x="552" y="190"/>
                    <a:pt x="452" y="147"/>
                    <a:pt x="386" y="71"/>
                  </a:cubicBezTo>
                  <a:cubicBezTo>
                    <a:pt x="345"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9"/>
            <p:cNvSpPr/>
            <p:nvPr/>
          </p:nvSpPr>
          <p:spPr>
            <a:xfrm>
              <a:off x="3447427" y="2558269"/>
              <a:ext cx="376980" cy="136997"/>
            </a:xfrm>
            <a:custGeom>
              <a:avLst/>
              <a:gdLst/>
              <a:ahLst/>
              <a:cxnLst/>
              <a:rect l="l" t="t" r="r" b="b"/>
              <a:pathLst>
                <a:path w="13478" h="4898" extrusionOk="0">
                  <a:moveTo>
                    <a:pt x="6738" y="1"/>
                  </a:moveTo>
                  <a:cubicBezTo>
                    <a:pt x="6605" y="1"/>
                    <a:pt x="6473" y="22"/>
                    <a:pt x="6347" y="66"/>
                  </a:cubicBezTo>
                  <a:cubicBezTo>
                    <a:pt x="5281" y="427"/>
                    <a:pt x="2266" y="2221"/>
                    <a:pt x="99" y="4614"/>
                  </a:cubicBezTo>
                  <a:cubicBezTo>
                    <a:pt x="0" y="4723"/>
                    <a:pt x="78" y="4897"/>
                    <a:pt x="225" y="4897"/>
                  </a:cubicBezTo>
                  <a:lnTo>
                    <a:pt x="13252" y="4897"/>
                  </a:lnTo>
                  <a:cubicBezTo>
                    <a:pt x="13397" y="4897"/>
                    <a:pt x="13477" y="4725"/>
                    <a:pt x="13378" y="4614"/>
                  </a:cubicBezTo>
                  <a:cubicBezTo>
                    <a:pt x="11209" y="2221"/>
                    <a:pt x="8197" y="427"/>
                    <a:pt x="7130" y="66"/>
                  </a:cubicBezTo>
                  <a:cubicBezTo>
                    <a:pt x="7003" y="22"/>
                    <a:pt x="6870" y="1"/>
                    <a:pt x="673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9"/>
            <p:cNvSpPr/>
            <p:nvPr/>
          </p:nvSpPr>
          <p:spPr>
            <a:xfrm>
              <a:off x="3447371" y="2558269"/>
              <a:ext cx="199874" cy="136997"/>
            </a:xfrm>
            <a:custGeom>
              <a:avLst/>
              <a:gdLst/>
              <a:ahLst/>
              <a:cxnLst/>
              <a:rect l="l" t="t" r="r" b="b"/>
              <a:pathLst>
                <a:path w="7146" h="4898" extrusionOk="0">
                  <a:moveTo>
                    <a:pt x="6738" y="1"/>
                  </a:moveTo>
                  <a:cubicBezTo>
                    <a:pt x="6606" y="1"/>
                    <a:pt x="6473" y="22"/>
                    <a:pt x="6347" y="66"/>
                  </a:cubicBezTo>
                  <a:cubicBezTo>
                    <a:pt x="5282" y="427"/>
                    <a:pt x="2267" y="2221"/>
                    <a:pt x="100" y="4614"/>
                  </a:cubicBezTo>
                  <a:cubicBezTo>
                    <a:pt x="1" y="4723"/>
                    <a:pt x="79" y="4897"/>
                    <a:pt x="226" y="4897"/>
                  </a:cubicBezTo>
                  <a:lnTo>
                    <a:pt x="1522" y="4897"/>
                  </a:lnTo>
                  <a:cubicBezTo>
                    <a:pt x="3370" y="2868"/>
                    <a:pt x="5813" y="843"/>
                    <a:pt x="7145" y="71"/>
                  </a:cubicBezTo>
                  <a:lnTo>
                    <a:pt x="7131" y="66"/>
                  </a:lnTo>
                  <a:cubicBezTo>
                    <a:pt x="7004" y="22"/>
                    <a:pt x="6871" y="1"/>
                    <a:pt x="673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3" name="Google Shape;2423;p49"/>
          <p:cNvGrpSpPr/>
          <p:nvPr/>
        </p:nvGrpSpPr>
        <p:grpSpPr>
          <a:xfrm>
            <a:off x="5260396" y="1703048"/>
            <a:ext cx="642611" cy="640093"/>
            <a:chOff x="4755061" y="1808209"/>
            <a:chExt cx="440024" cy="440472"/>
          </a:xfrm>
        </p:grpSpPr>
        <p:sp>
          <p:nvSpPr>
            <p:cNvPr id="2424" name="Google Shape;2424;p49"/>
            <p:cNvSpPr/>
            <p:nvPr/>
          </p:nvSpPr>
          <p:spPr>
            <a:xfrm>
              <a:off x="4755061" y="1808209"/>
              <a:ext cx="440024" cy="440472"/>
            </a:xfrm>
            <a:custGeom>
              <a:avLst/>
              <a:gdLst/>
              <a:ahLst/>
              <a:cxnLst/>
              <a:rect l="l" t="t" r="r" b="b"/>
              <a:pathLst>
                <a:path w="15732" h="15748" extrusionOk="0">
                  <a:moveTo>
                    <a:pt x="12881" y="0"/>
                  </a:moveTo>
                  <a:cubicBezTo>
                    <a:pt x="12258" y="0"/>
                    <a:pt x="11676" y="194"/>
                    <a:pt x="11186" y="558"/>
                  </a:cubicBezTo>
                  <a:cubicBezTo>
                    <a:pt x="11030" y="571"/>
                    <a:pt x="10874" y="601"/>
                    <a:pt x="10724" y="648"/>
                  </a:cubicBezTo>
                  <a:cubicBezTo>
                    <a:pt x="9955" y="311"/>
                    <a:pt x="9140" y="114"/>
                    <a:pt x="8293" y="64"/>
                  </a:cubicBezTo>
                  <a:lnTo>
                    <a:pt x="8286" y="64"/>
                  </a:lnTo>
                  <a:cubicBezTo>
                    <a:pt x="8198" y="60"/>
                    <a:pt x="8107" y="56"/>
                    <a:pt x="8020" y="54"/>
                  </a:cubicBezTo>
                  <a:lnTo>
                    <a:pt x="7994" y="54"/>
                  </a:lnTo>
                  <a:cubicBezTo>
                    <a:pt x="7952" y="54"/>
                    <a:pt x="7909" y="53"/>
                    <a:pt x="7867" y="53"/>
                  </a:cubicBezTo>
                  <a:cubicBezTo>
                    <a:pt x="6889" y="53"/>
                    <a:pt x="5907" y="258"/>
                    <a:pt x="5013" y="649"/>
                  </a:cubicBezTo>
                  <a:cubicBezTo>
                    <a:pt x="4863" y="602"/>
                    <a:pt x="4707" y="573"/>
                    <a:pt x="4550" y="560"/>
                  </a:cubicBezTo>
                  <a:cubicBezTo>
                    <a:pt x="4059" y="194"/>
                    <a:pt x="3477" y="3"/>
                    <a:pt x="2854" y="3"/>
                  </a:cubicBezTo>
                  <a:cubicBezTo>
                    <a:pt x="2229" y="3"/>
                    <a:pt x="1634" y="202"/>
                    <a:pt x="1137" y="578"/>
                  </a:cubicBezTo>
                  <a:cubicBezTo>
                    <a:pt x="656" y="941"/>
                    <a:pt x="296" y="1458"/>
                    <a:pt x="125" y="2035"/>
                  </a:cubicBezTo>
                  <a:lnTo>
                    <a:pt x="120" y="2044"/>
                  </a:lnTo>
                  <a:cubicBezTo>
                    <a:pt x="113" y="2068"/>
                    <a:pt x="106" y="2093"/>
                    <a:pt x="99" y="2116"/>
                  </a:cubicBezTo>
                  <a:lnTo>
                    <a:pt x="95" y="2129"/>
                  </a:lnTo>
                  <a:cubicBezTo>
                    <a:pt x="81" y="2184"/>
                    <a:pt x="67" y="2241"/>
                    <a:pt x="57" y="2299"/>
                  </a:cubicBezTo>
                  <a:lnTo>
                    <a:pt x="52" y="2316"/>
                  </a:lnTo>
                  <a:cubicBezTo>
                    <a:pt x="50" y="2337"/>
                    <a:pt x="45" y="2358"/>
                    <a:pt x="41" y="2382"/>
                  </a:cubicBezTo>
                  <a:lnTo>
                    <a:pt x="37" y="2404"/>
                  </a:lnTo>
                  <a:cubicBezTo>
                    <a:pt x="34" y="2426"/>
                    <a:pt x="30" y="2447"/>
                    <a:pt x="27" y="2470"/>
                  </a:cubicBezTo>
                  <a:cubicBezTo>
                    <a:pt x="24" y="2477"/>
                    <a:pt x="24" y="2484"/>
                    <a:pt x="24" y="2489"/>
                  </a:cubicBezTo>
                  <a:cubicBezTo>
                    <a:pt x="21" y="2517"/>
                    <a:pt x="17" y="2545"/>
                    <a:pt x="16" y="2573"/>
                  </a:cubicBezTo>
                  <a:cubicBezTo>
                    <a:pt x="16" y="2581"/>
                    <a:pt x="14" y="2585"/>
                    <a:pt x="14" y="2592"/>
                  </a:cubicBezTo>
                  <a:cubicBezTo>
                    <a:pt x="13" y="2613"/>
                    <a:pt x="10" y="2633"/>
                    <a:pt x="9" y="2656"/>
                  </a:cubicBezTo>
                  <a:cubicBezTo>
                    <a:pt x="9" y="2666"/>
                    <a:pt x="7" y="2675"/>
                    <a:pt x="7" y="2683"/>
                  </a:cubicBezTo>
                  <a:cubicBezTo>
                    <a:pt x="6" y="2702"/>
                    <a:pt x="6" y="2724"/>
                    <a:pt x="3" y="2745"/>
                  </a:cubicBezTo>
                  <a:lnTo>
                    <a:pt x="1" y="2769"/>
                  </a:lnTo>
                  <a:cubicBezTo>
                    <a:pt x="1" y="2800"/>
                    <a:pt x="0" y="2828"/>
                    <a:pt x="0" y="2854"/>
                  </a:cubicBezTo>
                  <a:cubicBezTo>
                    <a:pt x="0" y="3579"/>
                    <a:pt x="282" y="4281"/>
                    <a:pt x="777" y="4808"/>
                  </a:cubicBezTo>
                  <a:cubicBezTo>
                    <a:pt x="810" y="5004"/>
                    <a:pt x="872" y="5193"/>
                    <a:pt x="959" y="5370"/>
                  </a:cubicBezTo>
                  <a:cubicBezTo>
                    <a:pt x="892" y="5622"/>
                    <a:pt x="838" y="5882"/>
                    <a:pt x="800" y="6142"/>
                  </a:cubicBezTo>
                  <a:cubicBezTo>
                    <a:pt x="510" y="6536"/>
                    <a:pt x="353" y="7014"/>
                    <a:pt x="353" y="7504"/>
                  </a:cubicBezTo>
                  <a:cubicBezTo>
                    <a:pt x="353" y="8103"/>
                    <a:pt x="581" y="8670"/>
                    <a:pt x="997" y="9099"/>
                  </a:cubicBezTo>
                  <a:cubicBezTo>
                    <a:pt x="1318" y="9435"/>
                    <a:pt x="1731" y="9661"/>
                    <a:pt x="2181" y="9755"/>
                  </a:cubicBezTo>
                  <a:cubicBezTo>
                    <a:pt x="2189" y="9772"/>
                    <a:pt x="2196" y="9790"/>
                    <a:pt x="2205" y="9807"/>
                  </a:cubicBezTo>
                  <a:lnTo>
                    <a:pt x="2211" y="9818"/>
                  </a:lnTo>
                  <a:cubicBezTo>
                    <a:pt x="2219" y="9838"/>
                    <a:pt x="2230" y="9859"/>
                    <a:pt x="2239" y="9878"/>
                  </a:cubicBezTo>
                  <a:cubicBezTo>
                    <a:pt x="2247" y="9896"/>
                    <a:pt x="2257" y="9916"/>
                    <a:pt x="2266" y="9933"/>
                  </a:cubicBezTo>
                  <a:lnTo>
                    <a:pt x="2269" y="9939"/>
                  </a:lnTo>
                  <a:lnTo>
                    <a:pt x="2301" y="10002"/>
                  </a:lnTo>
                  <a:cubicBezTo>
                    <a:pt x="2311" y="10022"/>
                    <a:pt x="2322" y="10044"/>
                    <a:pt x="2331" y="10062"/>
                  </a:cubicBezTo>
                  <a:cubicBezTo>
                    <a:pt x="2342" y="10083"/>
                    <a:pt x="2354" y="10104"/>
                    <a:pt x="2365" y="10126"/>
                  </a:cubicBezTo>
                  <a:lnTo>
                    <a:pt x="2371" y="10137"/>
                  </a:lnTo>
                  <a:cubicBezTo>
                    <a:pt x="2379" y="10153"/>
                    <a:pt x="2386" y="10168"/>
                    <a:pt x="2395" y="10182"/>
                  </a:cubicBezTo>
                  <a:cubicBezTo>
                    <a:pt x="2407" y="10206"/>
                    <a:pt x="2422" y="10230"/>
                    <a:pt x="2434" y="10252"/>
                  </a:cubicBezTo>
                  <a:lnTo>
                    <a:pt x="2436" y="10257"/>
                  </a:lnTo>
                  <a:lnTo>
                    <a:pt x="2478" y="10331"/>
                  </a:lnTo>
                  <a:cubicBezTo>
                    <a:pt x="2494" y="10358"/>
                    <a:pt x="2509" y="10385"/>
                    <a:pt x="2526" y="10413"/>
                  </a:cubicBezTo>
                  <a:lnTo>
                    <a:pt x="2552" y="10456"/>
                  </a:lnTo>
                  <a:lnTo>
                    <a:pt x="2559" y="10466"/>
                  </a:lnTo>
                  <a:cubicBezTo>
                    <a:pt x="2572" y="10487"/>
                    <a:pt x="2586" y="10508"/>
                    <a:pt x="2599" y="10529"/>
                  </a:cubicBezTo>
                  <a:cubicBezTo>
                    <a:pt x="2611" y="10548"/>
                    <a:pt x="2621" y="10567"/>
                    <a:pt x="2634" y="10586"/>
                  </a:cubicBezTo>
                  <a:cubicBezTo>
                    <a:pt x="2648" y="10607"/>
                    <a:pt x="2661" y="10627"/>
                    <a:pt x="2675" y="10648"/>
                  </a:cubicBezTo>
                  <a:lnTo>
                    <a:pt x="2678" y="10652"/>
                  </a:lnTo>
                  <a:cubicBezTo>
                    <a:pt x="2689" y="10668"/>
                    <a:pt x="2699" y="10684"/>
                    <a:pt x="2712" y="10702"/>
                  </a:cubicBezTo>
                  <a:cubicBezTo>
                    <a:pt x="2727" y="10725"/>
                    <a:pt x="2742" y="10746"/>
                    <a:pt x="2757" y="10767"/>
                  </a:cubicBezTo>
                  <a:lnTo>
                    <a:pt x="2767" y="10780"/>
                  </a:lnTo>
                  <a:cubicBezTo>
                    <a:pt x="2776" y="10790"/>
                    <a:pt x="2783" y="10803"/>
                    <a:pt x="2790" y="10812"/>
                  </a:cubicBezTo>
                  <a:cubicBezTo>
                    <a:pt x="2814" y="10846"/>
                    <a:pt x="2839" y="10882"/>
                    <a:pt x="2866" y="10916"/>
                  </a:cubicBezTo>
                  <a:cubicBezTo>
                    <a:pt x="2875" y="10929"/>
                    <a:pt x="2883" y="10938"/>
                    <a:pt x="2892" y="10951"/>
                  </a:cubicBezTo>
                  <a:lnTo>
                    <a:pt x="2902" y="10961"/>
                  </a:lnTo>
                  <a:lnTo>
                    <a:pt x="2948" y="11025"/>
                  </a:lnTo>
                  <a:cubicBezTo>
                    <a:pt x="2961" y="11042"/>
                    <a:pt x="2975" y="11059"/>
                    <a:pt x="2988" y="11073"/>
                  </a:cubicBezTo>
                  <a:cubicBezTo>
                    <a:pt x="3004" y="11093"/>
                    <a:pt x="3019" y="11114"/>
                    <a:pt x="3038" y="11135"/>
                  </a:cubicBezTo>
                  <a:lnTo>
                    <a:pt x="3039" y="11137"/>
                  </a:lnTo>
                  <a:cubicBezTo>
                    <a:pt x="3052" y="11151"/>
                    <a:pt x="3065" y="11166"/>
                    <a:pt x="3074" y="11181"/>
                  </a:cubicBezTo>
                  <a:cubicBezTo>
                    <a:pt x="3093" y="11202"/>
                    <a:pt x="3110" y="11223"/>
                    <a:pt x="3128" y="11243"/>
                  </a:cubicBezTo>
                  <a:lnTo>
                    <a:pt x="3137" y="11254"/>
                  </a:lnTo>
                  <a:lnTo>
                    <a:pt x="3164" y="11285"/>
                  </a:lnTo>
                  <a:cubicBezTo>
                    <a:pt x="3192" y="11319"/>
                    <a:pt x="3222" y="11351"/>
                    <a:pt x="3250" y="11383"/>
                  </a:cubicBezTo>
                  <a:cubicBezTo>
                    <a:pt x="3259" y="11392"/>
                    <a:pt x="3266" y="11400"/>
                    <a:pt x="3273" y="11410"/>
                  </a:cubicBezTo>
                  <a:lnTo>
                    <a:pt x="3281" y="11419"/>
                  </a:lnTo>
                  <a:cubicBezTo>
                    <a:pt x="3301" y="11440"/>
                    <a:pt x="3322" y="11461"/>
                    <a:pt x="3342" y="11484"/>
                  </a:cubicBezTo>
                  <a:cubicBezTo>
                    <a:pt x="3355" y="11496"/>
                    <a:pt x="3365" y="11509"/>
                    <a:pt x="3377" y="11521"/>
                  </a:cubicBezTo>
                  <a:lnTo>
                    <a:pt x="3383" y="11526"/>
                  </a:lnTo>
                  <a:cubicBezTo>
                    <a:pt x="3402" y="11546"/>
                    <a:pt x="3420" y="11566"/>
                    <a:pt x="3440" y="11583"/>
                  </a:cubicBezTo>
                  <a:lnTo>
                    <a:pt x="3482" y="11625"/>
                  </a:lnTo>
                  <a:lnTo>
                    <a:pt x="3540" y="11683"/>
                  </a:lnTo>
                  <a:lnTo>
                    <a:pt x="3549" y="11693"/>
                  </a:lnTo>
                  <a:cubicBezTo>
                    <a:pt x="3560" y="11702"/>
                    <a:pt x="3569" y="11712"/>
                    <a:pt x="3579" y="11723"/>
                  </a:cubicBezTo>
                  <a:lnTo>
                    <a:pt x="3664" y="11802"/>
                  </a:lnTo>
                  <a:cubicBezTo>
                    <a:pt x="3675" y="11811"/>
                    <a:pt x="3685" y="11821"/>
                    <a:pt x="3695" y="11831"/>
                  </a:cubicBezTo>
                  <a:cubicBezTo>
                    <a:pt x="3720" y="11856"/>
                    <a:pt x="3748" y="11880"/>
                    <a:pt x="3777" y="11906"/>
                  </a:cubicBezTo>
                  <a:lnTo>
                    <a:pt x="3809" y="11931"/>
                  </a:lnTo>
                  <a:lnTo>
                    <a:pt x="3816" y="11938"/>
                  </a:lnTo>
                  <a:cubicBezTo>
                    <a:pt x="3838" y="11957"/>
                    <a:pt x="3859" y="11977"/>
                    <a:pt x="3882" y="11993"/>
                  </a:cubicBezTo>
                  <a:cubicBezTo>
                    <a:pt x="3896" y="12006"/>
                    <a:pt x="3910" y="12016"/>
                    <a:pt x="3924" y="12029"/>
                  </a:cubicBezTo>
                  <a:cubicBezTo>
                    <a:pt x="3945" y="12047"/>
                    <a:pt x="3968" y="12064"/>
                    <a:pt x="3992" y="12083"/>
                  </a:cubicBezTo>
                  <a:lnTo>
                    <a:pt x="3999" y="12087"/>
                  </a:lnTo>
                  <a:cubicBezTo>
                    <a:pt x="4010" y="12097"/>
                    <a:pt x="4022" y="12105"/>
                    <a:pt x="4032" y="12114"/>
                  </a:cubicBezTo>
                  <a:cubicBezTo>
                    <a:pt x="4059" y="12135"/>
                    <a:pt x="4086" y="12155"/>
                    <a:pt x="4114" y="12176"/>
                  </a:cubicBezTo>
                  <a:lnTo>
                    <a:pt x="4120" y="12179"/>
                  </a:lnTo>
                  <a:cubicBezTo>
                    <a:pt x="4128" y="12186"/>
                    <a:pt x="4135" y="12192"/>
                    <a:pt x="4142" y="12197"/>
                  </a:cubicBezTo>
                  <a:cubicBezTo>
                    <a:pt x="4159" y="12212"/>
                    <a:pt x="4179" y="12226"/>
                    <a:pt x="4199" y="12238"/>
                  </a:cubicBezTo>
                  <a:cubicBezTo>
                    <a:pt x="4128" y="12360"/>
                    <a:pt x="4063" y="12482"/>
                    <a:pt x="4002" y="12604"/>
                  </a:cubicBezTo>
                  <a:cubicBezTo>
                    <a:pt x="3632" y="13344"/>
                    <a:pt x="3444" y="14060"/>
                    <a:pt x="3444" y="14731"/>
                  </a:cubicBezTo>
                  <a:cubicBezTo>
                    <a:pt x="3444" y="15292"/>
                    <a:pt x="3901" y="15748"/>
                    <a:pt x="4462" y="15748"/>
                  </a:cubicBezTo>
                  <a:lnTo>
                    <a:pt x="11272" y="15748"/>
                  </a:lnTo>
                  <a:cubicBezTo>
                    <a:pt x="11833" y="15748"/>
                    <a:pt x="12291" y="15292"/>
                    <a:pt x="12291" y="14731"/>
                  </a:cubicBezTo>
                  <a:cubicBezTo>
                    <a:pt x="12291" y="14060"/>
                    <a:pt x="12102" y="13344"/>
                    <a:pt x="11733" y="12604"/>
                  </a:cubicBezTo>
                  <a:cubicBezTo>
                    <a:pt x="11672" y="12482"/>
                    <a:pt x="11605" y="12360"/>
                    <a:pt x="11536" y="12238"/>
                  </a:cubicBezTo>
                  <a:cubicBezTo>
                    <a:pt x="12405" y="11603"/>
                    <a:pt x="13106" y="10740"/>
                    <a:pt x="13551" y="9762"/>
                  </a:cubicBezTo>
                  <a:cubicBezTo>
                    <a:pt x="13998" y="9668"/>
                    <a:pt x="14412" y="9442"/>
                    <a:pt x="14735" y="9106"/>
                  </a:cubicBezTo>
                  <a:cubicBezTo>
                    <a:pt x="15151" y="8677"/>
                    <a:pt x="15379" y="8111"/>
                    <a:pt x="15379" y="7511"/>
                  </a:cubicBezTo>
                  <a:cubicBezTo>
                    <a:pt x="15379" y="7022"/>
                    <a:pt x="15222" y="6543"/>
                    <a:pt x="14932" y="6149"/>
                  </a:cubicBezTo>
                  <a:cubicBezTo>
                    <a:pt x="14892" y="5889"/>
                    <a:pt x="14840" y="5629"/>
                    <a:pt x="14772" y="5377"/>
                  </a:cubicBezTo>
                  <a:cubicBezTo>
                    <a:pt x="14858" y="5200"/>
                    <a:pt x="14920" y="5011"/>
                    <a:pt x="14954" y="4815"/>
                  </a:cubicBezTo>
                  <a:cubicBezTo>
                    <a:pt x="15450" y="4276"/>
                    <a:pt x="15732" y="3573"/>
                    <a:pt x="15732" y="2850"/>
                  </a:cubicBezTo>
                  <a:cubicBezTo>
                    <a:pt x="15732" y="2224"/>
                    <a:pt x="15533" y="1629"/>
                    <a:pt x="15155" y="1132"/>
                  </a:cubicBezTo>
                  <a:cubicBezTo>
                    <a:pt x="14793" y="652"/>
                    <a:pt x="14277" y="294"/>
                    <a:pt x="13704" y="121"/>
                  </a:cubicBezTo>
                  <a:lnTo>
                    <a:pt x="13692" y="118"/>
                  </a:lnTo>
                  <a:cubicBezTo>
                    <a:pt x="13666" y="111"/>
                    <a:pt x="13640" y="104"/>
                    <a:pt x="13616" y="97"/>
                  </a:cubicBezTo>
                  <a:lnTo>
                    <a:pt x="13609" y="95"/>
                  </a:lnTo>
                  <a:cubicBezTo>
                    <a:pt x="13554" y="81"/>
                    <a:pt x="13496" y="67"/>
                    <a:pt x="13439" y="56"/>
                  </a:cubicBezTo>
                  <a:lnTo>
                    <a:pt x="13423" y="53"/>
                  </a:lnTo>
                  <a:cubicBezTo>
                    <a:pt x="13402" y="49"/>
                    <a:pt x="13380" y="43"/>
                    <a:pt x="13354" y="40"/>
                  </a:cubicBezTo>
                  <a:lnTo>
                    <a:pt x="13334" y="36"/>
                  </a:lnTo>
                  <a:cubicBezTo>
                    <a:pt x="13310" y="33"/>
                    <a:pt x="13286" y="29"/>
                    <a:pt x="13263" y="26"/>
                  </a:cubicBezTo>
                  <a:lnTo>
                    <a:pt x="13249" y="24"/>
                  </a:lnTo>
                  <a:cubicBezTo>
                    <a:pt x="13221" y="20"/>
                    <a:pt x="13193" y="17"/>
                    <a:pt x="13167" y="15"/>
                  </a:cubicBezTo>
                  <a:cubicBezTo>
                    <a:pt x="13160" y="15"/>
                    <a:pt x="13153" y="13"/>
                    <a:pt x="13143" y="13"/>
                  </a:cubicBezTo>
                  <a:lnTo>
                    <a:pt x="13079" y="7"/>
                  </a:lnTo>
                  <a:cubicBezTo>
                    <a:pt x="13071" y="7"/>
                    <a:pt x="13062" y="6"/>
                    <a:pt x="13054" y="6"/>
                  </a:cubicBezTo>
                  <a:cubicBezTo>
                    <a:pt x="13034" y="5"/>
                    <a:pt x="13013" y="5"/>
                    <a:pt x="12993" y="3"/>
                  </a:cubicBezTo>
                  <a:lnTo>
                    <a:pt x="12966" y="3"/>
                  </a:lnTo>
                  <a:cubicBezTo>
                    <a:pt x="12936" y="0"/>
                    <a:pt x="12908" y="0"/>
                    <a:pt x="12881"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9"/>
            <p:cNvSpPr/>
            <p:nvPr/>
          </p:nvSpPr>
          <p:spPr>
            <a:xfrm>
              <a:off x="4879889" y="2134922"/>
              <a:ext cx="115292" cy="84973"/>
            </a:xfrm>
            <a:custGeom>
              <a:avLst/>
              <a:gdLst/>
              <a:ahLst/>
              <a:cxnLst/>
              <a:rect l="l" t="t" r="r" b="b"/>
              <a:pathLst>
                <a:path w="4122" h="3038" extrusionOk="0">
                  <a:moveTo>
                    <a:pt x="1369" y="1"/>
                  </a:moveTo>
                  <a:cubicBezTo>
                    <a:pt x="1369" y="1"/>
                    <a:pt x="1" y="1503"/>
                    <a:pt x="1" y="3037"/>
                  </a:cubicBezTo>
                  <a:lnTo>
                    <a:pt x="3406" y="3037"/>
                  </a:lnTo>
                  <a:lnTo>
                    <a:pt x="4122" y="1518"/>
                  </a:lnTo>
                  <a:lnTo>
                    <a:pt x="340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9"/>
            <p:cNvSpPr/>
            <p:nvPr/>
          </p:nvSpPr>
          <p:spPr>
            <a:xfrm>
              <a:off x="4879889" y="2134922"/>
              <a:ext cx="61394" cy="84973"/>
            </a:xfrm>
            <a:custGeom>
              <a:avLst/>
              <a:gdLst/>
              <a:ahLst/>
              <a:cxnLst/>
              <a:rect l="l" t="t" r="r" b="b"/>
              <a:pathLst>
                <a:path w="2195" h="3038" extrusionOk="0">
                  <a:moveTo>
                    <a:pt x="1369" y="1"/>
                  </a:moveTo>
                  <a:cubicBezTo>
                    <a:pt x="1369" y="1"/>
                    <a:pt x="1" y="1503"/>
                    <a:pt x="1" y="3037"/>
                  </a:cubicBezTo>
                  <a:lnTo>
                    <a:pt x="828" y="3037"/>
                  </a:lnTo>
                  <a:cubicBezTo>
                    <a:pt x="828" y="1503"/>
                    <a:pt x="2194" y="1"/>
                    <a:pt x="219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9"/>
            <p:cNvSpPr/>
            <p:nvPr/>
          </p:nvSpPr>
          <p:spPr>
            <a:xfrm>
              <a:off x="4975098" y="2134922"/>
              <a:ext cx="95294" cy="84973"/>
            </a:xfrm>
            <a:custGeom>
              <a:avLst/>
              <a:gdLst/>
              <a:ahLst/>
              <a:cxnLst/>
              <a:rect l="l" t="t" r="r" b="b"/>
              <a:pathLst>
                <a:path w="3407" h="3038" extrusionOk="0">
                  <a:moveTo>
                    <a:pt x="1" y="1"/>
                  </a:moveTo>
                  <a:lnTo>
                    <a:pt x="1" y="3037"/>
                  </a:lnTo>
                  <a:lnTo>
                    <a:pt x="3407" y="3037"/>
                  </a:lnTo>
                  <a:cubicBezTo>
                    <a:pt x="3407" y="1503"/>
                    <a:pt x="2040" y="1"/>
                    <a:pt x="204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9"/>
            <p:cNvSpPr/>
            <p:nvPr/>
          </p:nvSpPr>
          <p:spPr>
            <a:xfrm>
              <a:off x="4783730" y="1836654"/>
              <a:ext cx="102454" cy="102454"/>
            </a:xfrm>
            <a:custGeom>
              <a:avLst/>
              <a:gdLst/>
              <a:ahLst/>
              <a:cxnLst/>
              <a:rect l="l" t="t" r="r" b="b"/>
              <a:pathLst>
                <a:path w="3663" h="3663" extrusionOk="0">
                  <a:moveTo>
                    <a:pt x="1833" y="0"/>
                  </a:moveTo>
                  <a:cubicBezTo>
                    <a:pt x="819" y="0"/>
                    <a:pt x="0" y="822"/>
                    <a:pt x="0" y="1833"/>
                  </a:cubicBezTo>
                  <a:cubicBezTo>
                    <a:pt x="0" y="2842"/>
                    <a:pt x="822" y="3662"/>
                    <a:pt x="1833" y="3662"/>
                  </a:cubicBezTo>
                  <a:cubicBezTo>
                    <a:pt x="2842" y="3662"/>
                    <a:pt x="3662" y="2842"/>
                    <a:pt x="3662" y="1833"/>
                  </a:cubicBezTo>
                  <a:cubicBezTo>
                    <a:pt x="3662" y="820"/>
                    <a:pt x="2842"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9"/>
            <p:cNvSpPr/>
            <p:nvPr/>
          </p:nvSpPr>
          <p:spPr>
            <a:xfrm>
              <a:off x="4783730" y="1844765"/>
              <a:ext cx="94343" cy="94287"/>
            </a:xfrm>
            <a:custGeom>
              <a:avLst/>
              <a:gdLst/>
              <a:ahLst/>
              <a:cxnLst/>
              <a:rect l="l" t="t" r="r" b="b"/>
              <a:pathLst>
                <a:path w="3373" h="3371" extrusionOk="0">
                  <a:moveTo>
                    <a:pt x="843" y="0"/>
                  </a:moveTo>
                  <a:cubicBezTo>
                    <a:pt x="336" y="326"/>
                    <a:pt x="0" y="894"/>
                    <a:pt x="0" y="1540"/>
                  </a:cubicBezTo>
                  <a:cubicBezTo>
                    <a:pt x="0" y="2551"/>
                    <a:pt x="819" y="3371"/>
                    <a:pt x="1833" y="3371"/>
                  </a:cubicBezTo>
                  <a:cubicBezTo>
                    <a:pt x="2479" y="3371"/>
                    <a:pt x="3046" y="3034"/>
                    <a:pt x="3372" y="2528"/>
                  </a:cubicBezTo>
                  <a:lnTo>
                    <a:pt x="3372" y="2528"/>
                  </a:lnTo>
                  <a:cubicBezTo>
                    <a:pt x="3087" y="2714"/>
                    <a:pt x="2748" y="2821"/>
                    <a:pt x="2382" y="2821"/>
                  </a:cubicBezTo>
                  <a:cubicBezTo>
                    <a:pt x="1373" y="2821"/>
                    <a:pt x="553" y="2003"/>
                    <a:pt x="553" y="990"/>
                  </a:cubicBezTo>
                  <a:cubicBezTo>
                    <a:pt x="553" y="625"/>
                    <a:pt x="659" y="285"/>
                    <a:pt x="84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9"/>
            <p:cNvSpPr/>
            <p:nvPr/>
          </p:nvSpPr>
          <p:spPr>
            <a:xfrm>
              <a:off x="5064153" y="1836654"/>
              <a:ext cx="102454" cy="102454"/>
            </a:xfrm>
            <a:custGeom>
              <a:avLst/>
              <a:gdLst/>
              <a:ahLst/>
              <a:cxnLst/>
              <a:rect l="l" t="t" r="r" b="b"/>
              <a:pathLst>
                <a:path w="3663" h="3663" extrusionOk="0">
                  <a:moveTo>
                    <a:pt x="1833" y="0"/>
                  </a:moveTo>
                  <a:cubicBezTo>
                    <a:pt x="819" y="0"/>
                    <a:pt x="0" y="822"/>
                    <a:pt x="0" y="1833"/>
                  </a:cubicBezTo>
                  <a:cubicBezTo>
                    <a:pt x="0" y="2842"/>
                    <a:pt x="822" y="3662"/>
                    <a:pt x="1833" y="3662"/>
                  </a:cubicBezTo>
                  <a:cubicBezTo>
                    <a:pt x="2843" y="3662"/>
                    <a:pt x="3662" y="2842"/>
                    <a:pt x="3662" y="1833"/>
                  </a:cubicBezTo>
                  <a:cubicBezTo>
                    <a:pt x="3662" y="820"/>
                    <a:pt x="2843"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9"/>
            <p:cNvSpPr/>
            <p:nvPr/>
          </p:nvSpPr>
          <p:spPr>
            <a:xfrm>
              <a:off x="5064069" y="1836654"/>
              <a:ext cx="94371" cy="94315"/>
            </a:xfrm>
            <a:custGeom>
              <a:avLst/>
              <a:gdLst/>
              <a:ahLst/>
              <a:cxnLst/>
              <a:rect l="l" t="t" r="r" b="b"/>
              <a:pathLst>
                <a:path w="3374" h="3372" extrusionOk="0">
                  <a:moveTo>
                    <a:pt x="1833" y="0"/>
                  </a:moveTo>
                  <a:cubicBezTo>
                    <a:pt x="822" y="0"/>
                    <a:pt x="1" y="820"/>
                    <a:pt x="1" y="1833"/>
                  </a:cubicBezTo>
                  <a:cubicBezTo>
                    <a:pt x="1" y="2478"/>
                    <a:pt x="338" y="3046"/>
                    <a:pt x="845" y="3372"/>
                  </a:cubicBezTo>
                  <a:cubicBezTo>
                    <a:pt x="662" y="3087"/>
                    <a:pt x="554" y="2747"/>
                    <a:pt x="554" y="2382"/>
                  </a:cubicBezTo>
                  <a:cubicBezTo>
                    <a:pt x="554" y="1372"/>
                    <a:pt x="1373" y="552"/>
                    <a:pt x="2384" y="552"/>
                  </a:cubicBezTo>
                  <a:cubicBezTo>
                    <a:pt x="2749" y="552"/>
                    <a:pt x="3088" y="659"/>
                    <a:pt x="3374" y="843"/>
                  </a:cubicBezTo>
                  <a:cubicBezTo>
                    <a:pt x="3048" y="336"/>
                    <a:pt x="2479"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9"/>
            <p:cNvSpPr/>
            <p:nvPr/>
          </p:nvSpPr>
          <p:spPr>
            <a:xfrm>
              <a:off x="4802022" y="1852037"/>
              <a:ext cx="101000" cy="108971"/>
            </a:xfrm>
            <a:custGeom>
              <a:avLst/>
              <a:gdLst/>
              <a:ahLst/>
              <a:cxnLst/>
              <a:rect l="l" t="t" r="r" b="b"/>
              <a:pathLst>
                <a:path w="3611" h="3896" extrusionOk="0">
                  <a:moveTo>
                    <a:pt x="2706" y="1"/>
                  </a:moveTo>
                  <a:cubicBezTo>
                    <a:pt x="2470" y="1"/>
                    <a:pt x="2235" y="77"/>
                    <a:pt x="2040" y="228"/>
                  </a:cubicBezTo>
                  <a:cubicBezTo>
                    <a:pt x="1302" y="795"/>
                    <a:pt x="685" y="1512"/>
                    <a:pt x="230" y="2332"/>
                  </a:cubicBezTo>
                  <a:cubicBezTo>
                    <a:pt x="1" y="2745"/>
                    <a:pt x="59" y="3260"/>
                    <a:pt x="377" y="3608"/>
                  </a:cubicBezTo>
                  <a:lnTo>
                    <a:pt x="639" y="3895"/>
                  </a:lnTo>
                  <a:lnTo>
                    <a:pt x="3610" y="342"/>
                  </a:lnTo>
                  <a:lnTo>
                    <a:pt x="3236" y="137"/>
                  </a:lnTo>
                  <a:cubicBezTo>
                    <a:pt x="3070" y="46"/>
                    <a:pt x="2888" y="1"/>
                    <a:pt x="270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9"/>
            <p:cNvSpPr/>
            <p:nvPr/>
          </p:nvSpPr>
          <p:spPr>
            <a:xfrm>
              <a:off x="4802022" y="1859645"/>
              <a:ext cx="101000" cy="101363"/>
            </a:xfrm>
            <a:custGeom>
              <a:avLst/>
              <a:gdLst/>
              <a:ahLst/>
              <a:cxnLst/>
              <a:rect l="l" t="t" r="r" b="b"/>
              <a:pathLst>
                <a:path w="3611" h="3624" extrusionOk="0">
                  <a:moveTo>
                    <a:pt x="3483" y="1"/>
                  </a:moveTo>
                  <a:lnTo>
                    <a:pt x="917" y="3073"/>
                  </a:lnTo>
                  <a:lnTo>
                    <a:pt x="655" y="2785"/>
                  </a:lnTo>
                  <a:cubicBezTo>
                    <a:pt x="400" y="2506"/>
                    <a:pt x="311" y="2122"/>
                    <a:pt x="403" y="1765"/>
                  </a:cubicBezTo>
                  <a:lnTo>
                    <a:pt x="403" y="1765"/>
                  </a:lnTo>
                  <a:cubicBezTo>
                    <a:pt x="343" y="1863"/>
                    <a:pt x="284" y="1961"/>
                    <a:pt x="230" y="2060"/>
                  </a:cubicBezTo>
                  <a:cubicBezTo>
                    <a:pt x="1" y="2473"/>
                    <a:pt x="60" y="2988"/>
                    <a:pt x="379" y="3336"/>
                  </a:cubicBezTo>
                  <a:lnTo>
                    <a:pt x="641" y="3623"/>
                  </a:lnTo>
                  <a:lnTo>
                    <a:pt x="3610" y="70"/>
                  </a:lnTo>
                  <a:lnTo>
                    <a:pt x="348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9"/>
            <p:cNvSpPr/>
            <p:nvPr/>
          </p:nvSpPr>
          <p:spPr>
            <a:xfrm>
              <a:off x="5047315" y="1852037"/>
              <a:ext cx="100944" cy="108971"/>
            </a:xfrm>
            <a:custGeom>
              <a:avLst/>
              <a:gdLst/>
              <a:ahLst/>
              <a:cxnLst/>
              <a:rect l="l" t="t" r="r" b="b"/>
              <a:pathLst>
                <a:path w="3609" h="3896" extrusionOk="0">
                  <a:moveTo>
                    <a:pt x="905" y="1"/>
                  </a:moveTo>
                  <a:cubicBezTo>
                    <a:pt x="723" y="1"/>
                    <a:pt x="541" y="46"/>
                    <a:pt x="374" y="137"/>
                  </a:cubicBezTo>
                  <a:lnTo>
                    <a:pt x="1" y="342"/>
                  </a:lnTo>
                  <a:lnTo>
                    <a:pt x="2970" y="3895"/>
                  </a:lnTo>
                  <a:lnTo>
                    <a:pt x="3232" y="3608"/>
                  </a:lnTo>
                  <a:cubicBezTo>
                    <a:pt x="3551" y="3260"/>
                    <a:pt x="3609" y="2745"/>
                    <a:pt x="3381" y="2332"/>
                  </a:cubicBezTo>
                  <a:cubicBezTo>
                    <a:pt x="2926" y="1512"/>
                    <a:pt x="2309" y="795"/>
                    <a:pt x="1571" y="228"/>
                  </a:cubicBezTo>
                  <a:cubicBezTo>
                    <a:pt x="1376" y="77"/>
                    <a:pt x="1141" y="1"/>
                    <a:pt x="905"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9"/>
            <p:cNvSpPr/>
            <p:nvPr/>
          </p:nvSpPr>
          <p:spPr>
            <a:xfrm>
              <a:off x="5047315" y="1852093"/>
              <a:ext cx="88441" cy="108943"/>
            </a:xfrm>
            <a:custGeom>
              <a:avLst/>
              <a:gdLst/>
              <a:ahLst/>
              <a:cxnLst/>
              <a:rect l="l" t="t" r="r" b="b"/>
              <a:pathLst>
                <a:path w="3162" h="3895" extrusionOk="0">
                  <a:moveTo>
                    <a:pt x="906" y="1"/>
                  </a:moveTo>
                  <a:cubicBezTo>
                    <a:pt x="724" y="1"/>
                    <a:pt x="542" y="46"/>
                    <a:pt x="376" y="136"/>
                  </a:cubicBezTo>
                  <a:lnTo>
                    <a:pt x="1" y="342"/>
                  </a:lnTo>
                  <a:lnTo>
                    <a:pt x="2970" y="3895"/>
                  </a:lnTo>
                  <a:lnTo>
                    <a:pt x="3161" y="3685"/>
                  </a:lnTo>
                  <a:lnTo>
                    <a:pt x="828" y="893"/>
                  </a:lnTo>
                  <a:lnTo>
                    <a:pt x="1203" y="687"/>
                  </a:lnTo>
                  <a:cubicBezTo>
                    <a:pt x="1369" y="596"/>
                    <a:pt x="1551" y="552"/>
                    <a:pt x="1733" y="552"/>
                  </a:cubicBezTo>
                  <a:cubicBezTo>
                    <a:pt x="1822" y="552"/>
                    <a:pt x="1912" y="562"/>
                    <a:pt x="1999" y="584"/>
                  </a:cubicBezTo>
                  <a:cubicBezTo>
                    <a:pt x="1861" y="459"/>
                    <a:pt x="1720" y="340"/>
                    <a:pt x="1572" y="227"/>
                  </a:cubicBezTo>
                  <a:cubicBezTo>
                    <a:pt x="1377" y="77"/>
                    <a:pt x="1142" y="1"/>
                    <a:pt x="90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9"/>
            <p:cNvSpPr/>
            <p:nvPr/>
          </p:nvSpPr>
          <p:spPr>
            <a:xfrm>
              <a:off x="4803924" y="1838080"/>
              <a:ext cx="342437" cy="171260"/>
            </a:xfrm>
            <a:custGeom>
              <a:avLst/>
              <a:gdLst/>
              <a:ahLst/>
              <a:cxnLst/>
              <a:rect l="l" t="t" r="r" b="b"/>
              <a:pathLst>
                <a:path w="12243" h="6123" extrusionOk="0">
                  <a:moveTo>
                    <a:pt x="6121" y="0"/>
                  </a:moveTo>
                  <a:cubicBezTo>
                    <a:pt x="2746" y="0"/>
                    <a:pt x="1" y="2746"/>
                    <a:pt x="1" y="6122"/>
                  </a:cubicBezTo>
                  <a:lnTo>
                    <a:pt x="12243" y="6122"/>
                  </a:lnTo>
                  <a:cubicBezTo>
                    <a:pt x="12243" y="2746"/>
                    <a:pt x="9497" y="0"/>
                    <a:pt x="61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9"/>
            <p:cNvSpPr/>
            <p:nvPr/>
          </p:nvSpPr>
          <p:spPr>
            <a:xfrm>
              <a:off x="4803924" y="1838080"/>
              <a:ext cx="184770" cy="171260"/>
            </a:xfrm>
            <a:custGeom>
              <a:avLst/>
              <a:gdLst/>
              <a:ahLst/>
              <a:cxnLst/>
              <a:rect l="l" t="t" r="r" b="b"/>
              <a:pathLst>
                <a:path w="6606" h="6123" extrusionOk="0">
                  <a:moveTo>
                    <a:pt x="6121" y="0"/>
                  </a:moveTo>
                  <a:cubicBezTo>
                    <a:pt x="2746" y="0"/>
                    <a:pt x="1" y="2746"/>
                    <a:pt x="1" y="6122"/>
                  </a:cubicBezTo>
                  <a:lnTo>
                    <a:pt x="965" y="6122"/>
                  </a:lnTo>
                  <a:cubicBezTo>
                    <a:pt x="965" y="2909"/>
                    <a:pt x="3454" y="266"/>
                    <a:pt x="6605" y="20"/>
                  </a:cubicBezTo>
                  <a:cubicBezTo>
                    <a:pt x="6445" y="7"/>
                    <a:pt x="6284" y="0"/>
                    <a:pt x="61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9"/>
            <p:cNvSpPr/>
            <p:nvPr/>
          </p:nvSpPr>
          <p:spPr>
            <a:xfrm>
              <a:off x="5083871" y="1982040"/>
              <a:ext cx="74232" cy="71631"/>
            </a:xfrm>
            <a:custGeom>
              <a:avLst/>
              <a:gdLst/>
              <a:ahLst/>
              <a:cxnLst/>
              <a:rect l="l" t="t" r="r" b="b"/>
              <a:pathLst>
                <a:path w="2654" h="2561" extrusionOk="0">
                  <a:moveTo>
                    <a:pt x="1327" y="0"/>
                  </a:moveTo>
                  <a:cubicBezTo>
                    <a:pt x="661" y="0"/>
                    <a:pt x="98" y="516"/>
                    <a:pt x="50" y="1190"/>
                  </a:cubicBezTo>
                  <a:cubicBezTo>
                    <a:pt x="1" y="1896"/>
                    <a:pt x="532" y="2507"/>
                    <a:pt x="1237" y="2557"/>
                  </a:cubicBezTo>
                  <a:cubicBezTo>
                    <a:pt x="1268" y="2559"/>
                    <a:pt x="1299" y="2560"/>
                    <a:pt x="1330" y="2560"/>
                  </a:cubicBezTo>
                  <a:cubicBezTo>
                    <a:pt x="1994" y="2560"/>
                    <a:pt x="2556" y="2045"/>
                    <a:pt x="2603" y="1372"/>
                  </a:cubicBezTo>
                  <a:cubicBezTo>
                    <a:pt x="2653" y="666"/>
                    <a:pt x="2123" y="55"/>
                    <a:pt x="1418" y="4"/>
                  </a:cubicBezTo>
                  <a:cubicBezTo>
                    <a:pt x="1388" y="1"/>
                    <a:pt x="1357" y="0"/>
                    <a:pt x="1327"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9"/>
            <p:cNvSpPr/>
            <p:nvPr/>
          </p:nvSpPr>
          <p:spPr>
            <a:xfrm>
              <a:off x="4829320" y="1928898"/>
              <a:ext cx="291531" cy="226193"/>
            </a:xfrm>
            <a:custGeom>
              <a:avLst/>
              <a:gdLst/>
              <a:ahLst/>
              <a:cxnLst/>
              <a:rect l="l" t="t" r="r" b="b"/>
              <a:pathLst>
                <a:path w="10423" h="8087" extrusionOk="0">
                  <a:moveTo>
                    <a:pt x="2634" y="0"/>
                  </a:moveTo>
                  <a:lnTo>
                    <a:pt x="2181" y="1119"/>
                  </a:lnTo>
                  <a:lnTo>
                    <a:pt x="305" y="1119"/>
                  </a:lnTo>
                  <a:cubicBezTo>
                    <a:pt x="108" y="1667"/>
                    <a:pt x="0" y="2259"/>
                    <a:pt x="0" y="2875"/>
                  </a:cubicBezTo>
                  <a:cubicBezTo>
                    <a:pt x="0" y="5753"/>
                    <a:pt x="2333" y="8086"/>
                    <a:pt x="5212" y="8086"/>
                  </a:cubicBezTo>
                  <a:cubicBezTo>
                    <a:pt x="8089" y="8086"/>
                    <a:pt x="10423" y="5753"/>
                    <a:pt x="10423" y="2875"/>
                  </a:cubicBezTo>
                  <a:cubicBezTo>
                    <a:pt x="10423" y="2258"/>
                    <a:pt x="10315" y="1667"/>
                    <a:pt x="10118" y="1119"/>
                  </a:cubicBezTo>
                  <a:lnTo>
                    <a:pt x="8246" y="1119"/>
                  </a:lnTo>
                  <a:lnTo>
                    <a:pt x="7792" y="0"/>
                  </a:lnTo>
                  <a:lnTo>
                    <a:pt x="7339" y="1119"/>
                  </a:lnTo>
                  <a:lnTo>
                    <a:pt x="3087" y="1119"/>
                  </a:lnTo>
                  <a:lnTo>
                    <a:pt x="2634" y="0"/>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9"/>
            <p:cNvSpPr/>
            <p:nvPr/>
          </p:nvSpPr>
          <p:spPr>
            <a:xfrm>
              <a:off x="4793575" y="1960196"/>
              <a:ext cx="193161" cy="194895"/>
            </a:xfrm>
            <a:custGeom>
              <a:avLst/>
              <a:gdLst/>
              <a:ahLst/>
              <a:cxnLst/>
              <a:rect l="l" t="t" r="r" b="b"/>
              <a:pathLst>
                <a:path w="6906" h="6968" extrusionOk="0">
                  <a:moveTo>
                    <a:pt x="1584" y="0"/>
                  </a:moveTo>
                  <a:cubicBezTo>
                    <a:pt x="1494" y="255"/>
                    <a:pt x="1421" y="518"/>
                    <a:pt x="1370" y="787"/>
                  </a:cubicBezTo>
                  <a:cubicBezTo>
                    <a:pt x="1342" y="786"/>
                    <a:pt x="1312" y="783"/>
                    <a:pt x="1280" y="783"/>
                  </a:cubicBezTo>
                  <a:cubicBezTo>
                    <a:pt x="573" y="783"/>
                    <a:pt x="1" y="1357"/>
                    <a:pt x="1" y="2063"/>
                  </a:cubicBezTo>
                  <a:cubicBezTo>
                    <a:pt x="1" y="2770"/>
                    <a:pt x="573" y="3343"/>
                    <a:pt x="1280" y="3343"/>
                  </a:cubicBezTo>
                  <a:cubicBezTo>
                    <a:pt x="1370" y="3343"/>
                    <a:pt x="1448" y="3335"/>
                    <a:pt x="1518" y="3317"/>
                  </a:cubicBezTo>
                  <a:cubicBezTo>
                    <a:pt x="2180" y="5432"/>
                    <a:pt x="4156" y="6967"/>
                    <a:pt x="6491" y="6967"/>
                  </a:cubicBezTo>
                  <a:cubicBezTo>
                    <a:pt x="6631" y="6967"/>
                    <a:pt x="6769" y="6962"/>
                    <a:pt x="6906" y="6950"/>
                  </a:cubicBezTo>
                  <a:cubicBezTo>
                    <a:pt x="4220" y="6741"/>
                    <a:pt x="2107" y="4496"/>
                    <a:pt x="2107" y="1756"/>
                  </a:cubicBezTo>
                  <a:cubicBezTo>
                    <a:pt x="2107" y="1140"/>
                    <a:pt x="2214" y="548"/>
                    <a:pt x="2411"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9"/>
            <p:cNvSpPr/>
            <p:nvPr/>
          </p:nvSpPr>
          <p:spPr>
            <a:xfrm>
              <a:off x="5041498" y="1998486"/>
              <a:ext cx="11636" cy="25621"/>
            </a:xfrm>
            <a:custGeom>
              <a:avLst/>
              <a:gdLst/>
              <a:ahLst/>
              <a:cxnLst/>
              <a:rect l="l" t="t" r="r" b="b"/>
              <a:pathLst>
                <a:path w="416" h="916" extrusionOk="0">
                  <a:moveTo>
                    <a:pt x="209" y="0"/>
                  </a:moveTo>
                  <a:cubicBezTo>
                    <a:pt x="94" y="0"/>
                    <a:pt x="0" y="94"/>
                    <a:pt x="0" y="207"/>
                  </a:cubicBezTo>
                  <a:lnTo>
                    <a:pt x="0" y="708"/>
                  </a:lnTo>
                  <a:cubicBezTo>
                    <a:pt x="0" y="823"/>
                    <a:pt x="95" y="915"/>
                    <a:pt x="209" y="915"/>
                  </a:cubicBezTo>
                  <a:cubicBezTo>
                    <a:pt x="322" y="915"/>
                    <a:pt x="414" y="823"/>
                    <a:pt x="415" y="708"/>
                  </a:cubicBezTo>
                  <a:lnTo>
                    <a:pt x="415" y="207"/>
                  </a:lnTo>
                  <a:cubicBezTo>
                    <a:pt x="415" y="92"/>
                    <a:pt x="323"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9"/>
            <p:cNvSpPr/>
            <p:nvPr/>
          </p:nvSpPr>
          <p:spPr>
            <a:xfrm>
              <a:off x="5031904" y="2033140"/>
              <a:ext cx="30739" cy="11636"/>
            </a:xfrm>
            <a:custGeom>
              <a:avLst/>
              <a:gdLst/>
              <a:ahLst/>
              <a:cxnLst/>
              <a:rect l="l" t="t" r="r" b="b"/>
              <a:pathLst>
                <a:path w="1099" h="416" extrusionOk="0">
                  <a:moveTo>
                    <a:pt x="207" y="1"/>
                  </a:moveTo>
                  <a:cubicBezTo>
                    <a:pt x="93" y="1"/>
                    <a:pt x="1" y="94"/>
                    <a:pt x="1" y="207"/>
                  </a:cubicBezTo>
                  <a:cubicBezTo>
                    <a:pt x="1" y="323"/>
                    <a:pt x="94" y="415"/>
                    <a:pt x="207" y="415"/>
                  </a:cubicBezTo>
                  <a:lnTo>
                    <a:pt x="891" y="415"/>
                  </a:lnTo>
                  <a:cubicBezTo>
                    <a:pt x="1006" y="415"/>
                    <a:pt x="1098" y="321"/>
                    <a:pt x="1098" y="207"/>
                  </a:cubicBezTo>
                  <a:cubicBezTo>
                    <a:pt x="1098" y="93"/>
                    <a:pt x="1006" y="1"/>
                    <a:pt x="891"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9"/>
            <p:cNvSpPr/>
            <p:nvPr/>
          </p:nvSpPr>
          <p:spPr>
            <a:xfrm>
              <a:off x="4897202" y="1998486"/>
              <a:ext cx="11580" cy="25621"/>
            </a:xfrm>
            <a:custGeom>
              <a:avLst/>
              <a:gdLst/>
              <a:ahLst/>
              <a:cxnLst/>
              <a:rect l="l" t="t" r="r" b="b"/>
              <a:pathLst>
                <a:path w="414" h="916" extrusionOk="0">
                  <a:moveTo>
                    <a:pt x="207" y="0"/>
                  </a:moveTo>
                  <a:cubicBezTo>
                    <a:pt x="93" y="0"/>
                    <a:pt x="0" y="94"/>
                    <a:pt x="0" y="207"/>
                  </a:cubicBezTo>
                  <a:lnTo>
                    <a:pt x="0" y="708"/>
                  </a:lnTo>
                  <a:cubicBezTo>
                    <a:pt x="0" y="823"/>
                    <a:pt x="94" y="915"/>
                    <a:pt x="207" y="915"/>
                  </a:cubicBezTo>
                  <a:cubicBezTo>
                    <a:pt x="322" y="915"/>
                    <a:pt x="414" y="823"/>
                    <a:pt x="414" y="708"/>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9"/>
            <p:cNvSpPr/>
            <p:nvPr/>
          </p:nvSpPr>
          <p:spPr>
            <a:xfrm>
              <a:off x="4887665" y="2033140"/>
              <a:ext cx="30711" cy="11636"/>
            </a:xfrm>
            <a:custGeom>
              <a:avLst/>
              <a:gdLst/>
              <a:ahLst/>
              <a:cxnLst/>
              <a:rect l="l" t="t" r="r" b="b"/>
              <a:pathLst>
                <a:path w="1098" h="416" extrusionOk="0">
                  <a:moveTo>
                    <a:pt x="207" y="1"/>
                  </a:moveTo>
                  <a:cubicBezTo>
                    <a:pt x="92" y="1"/>
                    <a:pt x="0" y="94"/>
                    <a:pt x="0" y="207"/>
                  </a:cubicBezTo>
                  <a:cubicBezTo>
                    <a:pt x="0" y="323"/>
                    <a:pt x="92" y="415"/>
                    <a:pt x="207" y="415"/>
                  </a:cubicBezTo>
                  <a:lnTo>
                    <a:pt x="890" y="415"/>
                  </a:lnTo>
                  <a:cubicBezTo>
                    <a:pt x="1006" y="415"/>
                    <a:pt x="1098" y="321"/>
                    <a:pt x="1098" y="207"/>
                  </a:cubicBezTo>
                  <a:cubicBezTo>
                    <a:pt x="1098" y="93"/>
                    <a:pt x="1003" y="1"/>
                    <a:pt x="890"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9"/>
            <p:cNvSpPr/>
            <p:nvPr/>
          </p:nvSpPr>
          <p:spPr>
            <a:xfrm>
              <a:off x="4955827" y="2026651"/>
              <a:ext cx="38794" cy="17341"/>
            </a:xfrm>
            <a:custGeom>
              <a:avLst/>
              <a:gdLst/>
              <a:ahLst/>
              <a:cxnLst/>
              <a:rect l="l" t="t" r="r" b="b"/>
              <a:pathLst>
                <a:path w="1387" h="620" extrusionOk="0">
                  <a:moveTo>
                    <a:pt x="1153" y="0"/>
                  </a:moveTo>
                  <a:cubicBezTo>
                    <a:pt x="1095" y="0"/>
                    <a:pt x="1039" y="24"/>
                    <a:pt x="999" y="71"/>
                  </a:cubicBezTo>
                  <a:cubicBezTo>
                    <a:pt x="924" y="156"/>
                    <a:pt x="813" y="204"/>
                    <a:pt x="693" y="204"/>
                  </a:cubicBezTo>
                  <a:cubicBezTo>
                    <a:pt x="572" y="204"/>
                    <a:pt x="461" y="156"/>
                    <a:pt x="386" y="71"/>
                  </a:cubicBezTo>
                  <a:cubicBezTo>
                    <a:pt x="345" y="24"/>
                    <a:pt x="288" y="1"/>
                    <a:pt x="231" y="1"/>
                  </a:cubicBezTo>
                  <a:cubicBezTo>
                    <a:pt x="183" y="1"/>
                    <a:pt x="134" y="18"/>
                    <a:pt x="94" y="53"/>
                  </a:cubicBezTo>
                  <a:cubicBezTo>
                    <a:pt x="7" y="128"/>
                    <a:pt x="0" y="258"/>
                    <a:pt x="74" y="344"/>
                  </a:cubicBezTo>
                  <a:cubicBezTo>
                    <a:pt x="228" y="517"/>
                    <a:pt x="453" y="619"/>
                    <a:pt x="693" y="619"/>
                  </a:cubicBezTo>
                  <a:cubicBezTo>
                    <a:pt x="931" y="619"/>
                    <a:pt x="1156" y="517"/>
                    <a:pt x="1310" y="344"/>
                  </a:cubicBezTo>
                  <a:cubicBezTo>
                    <a:pt x="1387" y="258"/>
                    <a:pt x="1377" y="126"/>
                    <a:pt x="1290" y="53"/>
                  </a:cubicBezTo>
                  <a:cubicBezTo>
                    <a:pt x="1251" y="18"/>
                    <a:pt x="1202" y="0"/>
                    <a:pt x="115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449"/>
        <p:cNvGrpSpPr/>
        <p:nvPr/>
      </p:nvGrpSpPr>
      <p:grpSpPr>
        <a:xfrm>
          <a:off x="0" y="0"/>
          <a:ext cx="0" cy="0"/>
          <a:chOff x="0" y="0"/>
          <a:chExt cx="0" cy="0"/>
        </a:xfrm>
      </p:grpSpPr>
      <p:sp>
        <p:nvSpPr>
          <p:cNvPr id="2450" name="Google Shape;2450;p50"/>
          <p:cNvSpPr txBox="1">
            <a:spLocks noGrp="1"/>
          </p:cNvSpPr>
          <p:nvPr>
            <p:ph type="title"/>
          </p:nvPr>
        </p:nvSpPr>
        <p:spPr>
          <a:xfrm>
            <a:off x="2012673" y="1657350"/>
            <a:ext cx="1828800" cy="457200"/>
          </a:xfrm>
          <a:prstGeom prst="rect">
            <a:avLst/>
          </a:prstGeom>
        </p:spPr>
        <p:txBody>
          <a:bodyPr spcFirstLastPara="1" wrap="square" lIns="91425" tIns="0" rIns="0" bIns="0" anchor="ctr" anchorCtr="0">
            <a:noAutofit/>
          </a:bodyPr>
          <a:lstStyle/>
          <a:p>
            <a:pPr marL="0" lvl="0" indent="0" algn="l" rtl="0">
              <a:spcBef>
                <a:spcPts val="0"/>
              </a:spcBef>
              <a:spcAft>
                <a:spcPts val="0"/>
              </a:spcAft>
              <a:buNone/>
            </a:pPr>
            <a:r>
              <a:rPr lang="en"/>
              <a:t>VENUS</a:t>
            </a:r>
            <a:endParaRPr/>
          </a:p>
        </p:txBody>
      </p:sp>
      <p:sp>
        <p:nvSpPr>
          <p:cNvPr id="2451" name="Google Shape;2451;p50"/>
          <p:cNvSpPr txBox="1">
            <a:spLocks noGrp="1"/>
          </p:cNvSpPr>
          <p:nvPr>
            <p:ph type="subTitle" idx="1"/>
          </p:nvPr>
        </p:nvSpPr>
        <p:spPr>
          <a:xfrm>
            <a:off x="2012673" y="2114550"/>
            <a:ext cx="1828800" cy="484800"/>
          </a:xfrm>
          <a:prstGeom prst="rect">
            <a:avLst/>
          </a:prstGeom>
        </p:spPr>
        <p:txBody>
          <a:bodyPr spcFirstLastPara="1" wrap="square" lIns="0" tIns="91425" rIns="0" bIns="0" anchor="t" anchorCtr="0">
            <a:noAutofit/>
          </a:bodyPr>
          <a:lstStyle/>
          <a:p>
            <a:pPr marL="0" lvl="0" indent="0" algn="l" rtl="0">
              <a:spcBef>
                <a:spcPts val="0"/>
              </a:spcBef>
              <a:spcAft>
                <a:spcPts val="0"/>
              </a:spcAft>
              <a:buNone/>
            </a:pPr>
            <a:r>
              <a:rPr lang="en"/>
              <a:t>Venus is the second planet from the Sun</a:t>
            </a:r>
            <a:endParaRPr/>
          </a:p>
        </p:txBody>
      </p:sp>
      <p:sp>
        <p:nvSpPr>
          <p:cNvPr id="2452" name="Google Shape;2452;p50"/>
          <p:cNvSpPr txBox="1">
            <a:spLocks noGrp="1"/>
          </p:cNvSpPr>
          <p:nvPr>
            <p:ph type="title" idx="2"/>
          </p:nvPr>
        </p:nvSpPr>
        <p:spPr>
          <a:xfrm>
            <a:off x="5302501" y="3128100"/>
            <a:ext cx="1828800" cy="457200"/>
          </a:xfrm>
          <a:prstGeom prst="rect">
            <a:avLst/>
          </a:prstGeom>
        </p:spPr>
        <p:txBody>
          <a:bodyPr spcFirstLastPara="1" wrap="square" lIns="0" tIns="0" rIns="91425" bIns="0" anchor="ctr" anchorCtr="0">
            <a:noAutofit/>
          </a:bodyPr>
          <a:lstStyle/>
          <a:p>
            <a:pPr marL="0" lvl="0" indent="0" algn="r" rtl="0">
              <a:spcBef>
                <a:spcPts val="0"/>
              </a:spcBef>
              <a:spcAft>
                <a:spcPts val="0"/>
              </a:spcAft>
              <a:buNone/>
            </a:pPr>
            <a:r>
              <a:rPr lang="en"/>
              <a:t>JUPITER</a:t>
            </a:r>
            <a:endParaRPr/>
          </a:p>
        </p:txBody>
      </p:sp>
      <p:sp>
        <p:nvSpPr>
          <p:cNvPr id="2453" name="Google Shape;2453;p50"/>
          <p:cNvSpPr txBox="1">
            <a:spLocks noGrp="1"/>
          </p:cNvSpPr>
          <p:nvPr>
            <p:ph type="subTitle" idx="3"/>
          </p:nvPr>
        </p:nvSpPr>
        <p:spPr>
          <a:xfrm>
            <a:off x="5302496" y="3585300"/>
            <a:ext cx="1828800" cy="484800"/>
          </a:xfrm>
          <a:prstGeom prst="rect">
            <a:avLst/>
          </a:prstGeom>
        </p:spPr>
        <p:txBody>
          <a:bodyPr spcFirstLastPara="1" wrap="square" lIns="0" tIns="91425" rIns="0" bIns="0" anchor="t" anchorCtr="0">
            <a:noAutofit/>
          </a:bodyPr>
          <a:lstStyle/>
          <a:p>
            <a:pPr marL="0" lvl="0" indent="0" algn="r" rtl="0">
              <a:spcBef>
                <a:spcPts val="0"/>
              </a:spcBef>
              <a:spcAft>
                <a:spcPts val="0"/>
              </a:spcAft>
              <a:buNone/>
            </a:pPr>
            <a:r>
              <a:rPr lang="en"/>
              <a:t>Jupiter is the biggest planet of them all</a:t>
            </a:r>
            <a:endParaRPr/>
          </a:p>
        </p:txBody>
      </p:sp>
      <p:sp>
        <p:nvSpPr>
          <p:cNvPr id="2454" name="Google Shape;2454;p50"/>
          <p:cNvSpPr txBox="1">
            <a:spLocks noGrp="1"/>
          </p:cNvSpPr>
          <p:nvPr>
            <p:ph type="title" idx="8"/>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CULTURE</a:t>
            </a:r>
            <a:endParaRPr/>
          </a:p>
        </p:txBody>
      </p:sp>
      <p:sp>
        <p:nvSpPr>
          <p:cNvPr id="2455" name="Google Shape;2455;p50"/>
          <p:cNvSpPr txBox="1">
            <a:spLocks noGrp="1"/>
          </p:cNvSpPr>
          <p:nvPr>
            <p:ph type="title" idx="4"/>
          </p:nvPr>
        </p:nvSpPr>
        <p:spPr>
          <a:xfrm>
            <a:off x="2012675" y="3128100"/>
            <a:ext cx="1828800" cy="457200"/>
          </a:xfrm>
          <a:prstGeom prst="rect">
            <a:avLst/>
          </a:prstGeom>
        </p:spPr>
        <p:txBody>
          <a:bodyPr spcFirstLastPara="1" wrap="square" lIns="91425" tIns="0" rIns="0" bIns="0" anchor="ctr" anchorCtr="0">
            <a:noAutofit/>
          </a:bodyPr>
          <a:lstStyle/>
          <a:p>
            <a:pPr marL="0" lvl="0" indent="0" algn="l" rtl="0">
              <a:spcBef>
                <a:spcPts val="0"/>
              </a:spcBef>
              <a:spcAft>
                <a:spcPts val="0"/>
              </a:spcAft>
              <a:buNone/>
            </a:pPr>
            <a:r>
              <a:rPr lang="en"/>
              <a:t>MARS</a:t>
            </a:r>
            <a:endParaRPr/>
          </a:p>
        </p:txBody>
      </p:sp>
      <p:sp>
        <p:nvSpPr>
          <p:cNvPr id="2456" name="Google Shape;2456;p50"/>
          <p:cNvSpPr txBox="1">
            <a:spLocks noGrp="1"/>
          </p:cNvSpPr>
          <p:nvPr>
            <p:ph type="subTitle" idx="5"/>
          </p:nvPr>
        </p:nvSpPr>
        <p:spPr>
          <a:xfrm>
            <a:off x="2012672" y="3585300"/>
            <a:ext cx="1828800" cy="484800"/>
          </a:xfrm>
          <a:prstGeom prst="rect">
            <a:avLst/>
          </a:prstGeom>
        </p:spPr>
        <p:txBody>
          <a:bodyPr spcFirstLastPara="1" wrap="square" lIns="0" tIns="91425" rIns="0" bIns="0" anchor="t" anchorCtr="0">
            <a:noAutofit/>
          </a:bodyPr>
          <a:lstStyle/>
          <a:p>
            <a:pPr marL="0" lvl="0" indent="0" algn="l" rtl="0">
              <a:spcBef>
                <a:spcPts val="0"/>
              </a:spcBef>
              <a:spcAft>
                <a:spcPts val="0"/>
              </a:spcAft>
              <a:buNone/>
            </a:pPr>
            <a:r>
              <a:rPr lang="en"/>
              <a:t>Despite being red, Mars is a cold place</a:t>
            </a:r>
            <a:endParaRPr/>
          </a:p>
        </p:txBody>
      </p:sp>
      <p:sp>
        <p:nvSpPr>
          <p:cNvPr id="2457" name="Google Shape;2457;p50"/>
          <p:cNvSpPr txBox="1">
            <a:spLocks noGrp="1"/>
          </p:cNvSpPr>
          <p:nvPr>
            <p:ph type="title" idx="6"/>
          </p:nvPr>
        </p:nvSpPr>
        <p:spPr>
          <a:xfrm>
            <a:off x="5302503" y="1657350"/>
            <a:ext cx="1828800" cy="457200"/>
          </a:xfrm>
          <a:prstGeom prst="rect">
            <a:avLst/>
          </a:prstGeom>
        </p:spPr>
        <p:txBody>
          <a:bodyPr spcFirstLastPara="1" wrap="square" lIns="0" tIns="0" rIns="91425" bIns="0" anchor="ctr" anchorCtr="0">
            <a:noAutofit/>
          </a:bodyPr>
          <a:lstStyle/>
          <a:p>
            <a:pPr marL="0" lvl="0" indent="0" algn="r" rtl="0">
              <a:spcBef>
                <a:spcPts val="0"/>
              </a:spcBef>
              <a:spcAft>
                <a:spcPts val="0"/>
              </a:spcAft>
              <a:buNone/>
            </a:pPr>
            <a:r>
              <a:rPr lang="en"/>
              <a:t>SATURN</a:t>
            </a:r>
            <a:endParaRPr/>
          </a:p>
        </p:txBody>
      </p:sp>
      <p:sp>
        <p:nvSpPr>
          <p:cNvPr id="2458" name="Google Shape;2458;p50"/>
          <p:cNvSpPr txBox="1">
            <a:spLocks noGrp="1"/>
          </p:cNvSpPr>
          <p:nvPr>
            <p:ph type="subTitle" idx="7"/>
          </p:nvPr>
        </p:nvSpPr>
        <p:spPr>
          <a:xfrm>
            <a:off x="5302495" y="2114550"/>
            <a:ext cx="1828800" cy="484800"/>
          </a:xfrm>
          <a:prstGeom prst="rect">
            <a:avLst/>
          </a:prstGeom>
        </p:spPr>
        <p:txBody>
          <a:bodyPr spcFirstLastPara="1" wrap="square" lIns="0" tIns="91425" rIns="0" bIns="0" anchor="t" anchorCtr="0">
            <a:noAutofit/>
          </a:bodyPr>
          <a:lstStyle/>
          <a:p>
            <a:pPr marL="0" lvl="0" indent="0" algn="r" rtl="0">
              <a:spcBef>
                <a:spcPts val="0"/>
              </a:spcBef>
              <a:spcAft>
                <a:spcPts val="0"/>
              </a:spcAft>
              <a:buNone/>
            </a:pPr>
            <a:r>
              <a:rPr lang="en"/>
              <a:t>Saturn is a gas giant and has several rings</a:t>
            </a:r>
            <a:endParaRPr/>
          </a:p>
        </p:txBody>
      </p:sp>
      <p:grpSp>
        <p:nvGrpSpPr>
          <p:cNvPr id="2459" name="Google Shape;2459;p50"/>
          <p:cNvGrpSpPr/>
          <p:nvPr/>
        </p:nvGrpSpPr>
        <p:grpSpPr>
          <a:xfrm>
            <a:off x="1160080" y="3036710"/>
            <a:ext cx="623994" cy="640002"/>
            <a:chOff x="4110781" y="2529880"/>
            <a:chExt cx="427130" cy="440136"/>
          </a:xfrm>
        </p:grpSpPr>
        <p:sp>
          <p:nvSpPr>
            <p:cNvPr id="2460" name="Google Shape;2460;p50"/>
            <p:cNvSpPr/>
            <p:nvPr/>
          </p:nvSpPr>
          <p:spPr>
            <a:xfrm>
              <a:off x="4110781" y="2529880"/>
              <a:ext cx="427130" cy="440136"/>
            </a:xfrm>
            <a:custGeom>
              <a:avLst/>
              <a:gdLst/>
              <a:ahLst/>
              <a:cxnLst/>
              <a:rect l="l" t="t" r="r" b="b"/>
              <a:pathLst>
                <a:path w="15271" h="15736" extrusionOk="0">
                  <a:moveTo>
                    <a:pt x="7636" y="0"/>
                  </a:moveTo>
                  <a:cubicBezTo>
                    <a:pt x="7259" y="0"/>
                    <a:pt x="6891" y="132"/>
                    <a:pt x="6600" y="368"/>
                  </a:cubicBezTo>
                  <a:cubicBezTo>
                    <a:pt x="6343" y="578"/>
                    <a:pt x="6156" y="860"/>
                    <a:pt x="6063" y="1175"/>
                  </a:cubicBezTo>
                  <a:cubicBezTo>
                    <a:pt x="5389" y="1861"/>
                    <a:pt x="4337" y="2358"/>
                    <a:pt x="3804" y="2582"/>
                  </a:cubicBezTo>
                  <a:cubicBezTo>
                    <a:pt x="3779" y="2563"/>
                    <a:pt x="3756" y="2545"/>
                    <a:pt x="3733" y="2525"/>
                  </a:cubicBezTo>
                  <a:cubicBezTo>
                    <a:pt x="3468" y="2306"/>
                    <a:pt x="3147" y="2198"/>
                    <a:pt x="2828" y="2198"/>
                  </a:cubicBezTo>
                  <a:cubicBezTo>
                    <a:pt x="2463" y="2198"/>
                    <a:pt x="2100" y="2339"/>
                    <a:pt x="1822" y="2617"/>
                  </a:cubicBezTo>
                  <a:lnTo>
                    <a:pt x="1354" y="3084"/>
                  </a:lnTo>
                  <a:cubicBezTo>
                    <a:pt x="1072" y="3366"/>
                    <a:pt x="922" y="3753"/>
                    <a:pt x="938" y="4149"/>
                  </a:cubicBezTo>
                  <a:cubicBezTo>
                    <a:pt x="953" y="4546"/>
                    <a:pt x="1139" y="4921"/>
                    <a:pt x="1442" y="5179"/>
                  </a:cubicBezTo>
                  <a:cubicBezTo>
                    <a:pt x="1790" y="5471"/>
                    <a:pt x="2169" y="5725"/>
                    <a:pt x="2571" y="5936"/>
                  </a:cubicBezTo>
                  <a:lnTo>
                    <a:pt x="2571" y="7093"/>
                  </a:lnTo>
                  <a:lnTo>
                    <a:pt x="2252" y="7375"/>
                  </a:lnTo>
                  <a:cubicBezTo>
                    <a:pt x="2138" y="7346"/>
                    <a:pt x="2022" y="7332"/>
                    <a:pt x="1906" y="7332"/>
                  </a:cubicBezTo>
                  <a:cubicBezTo>
                    <a:pt x="1538" y="7332"/>
                    <a:pt x="1174" y="7476"/>
                    <a:pt x="900" y="7750"/>
                  </a:cubicBezTo>
                  <a:lnTo>
                    <a:pt x="432" y="8218"/>
                  </a:lnTo>
                  <a:cubicBezTo>
                    <a:pt x="151" y="8498"/>
                    <a:pt x="0" y="8886"/>
                    <a:pt x="16" y="9283"/>
                  </a:cubicBezTo>
                  <a:cubicBezTo>
                    <a:pt x="32" y="9679"/>
                    <a:pt x="216" y="10054"/>
                    <a:pt x="520" y="10312"/>
                  </a:cubicBezTo>
                  <a:cubicBezTo>
                    <a:pt x="584" y="10365"/>
                    <a:pt x="650" y="10418"/>
                    <a:pt x="716" y="10469"/>
                  </a:cubicBezTo>
                  <a:lnTo>
                    <a:pt x="716" y="14718"/>
                  </a:lnTo>
                  <a:cubicBezTo>
                    <a:pt x="716" y="15279"/>
                    <a:pt x="1172" y="15736"/>
                    <a:pt x="1734" y="15736"/>
                  </a:cubicBezTo>
                  <a:lnTo>
                    <a:pt x="13539" y="15736"/>
                  </a:lnTo>
                  <a:cubicBezTo>
                    <a:pt x="14099" y="15736"/>
                    <a:pt x="14557" y="15279"/>
                    <a:pt x="14557" y="14718"/>
                  </a:cubicBezTo>
                  <a:lnTo>
                    <a:pt x="14557" y="10469"/>
                  </a:lnTo>
                  <a:cubicBezTo>
                    <a:pt x="14622" y="10418"/>
                    <a:pt x="14687" y="10365"/>
                    <a:pt x="14751" y="10312"/>
                  </a:cubicBezTo>
                  <a:cubicBezTo>
                    <a:pt x="15055" y="10054"/>
                    <a:pt x="15238" y="9679"/>
                    <a:pt x="15255" y="9283"/>
                  </a:cubicBezTo>
                  <a:cubicBezTo>
                    <a:pt x="15270" y="8886"/>
                    <a:pt x="15120" y="8498"/>
                    <a:pt x="14840" y="8218"/>
                  </a:cubicBezTo>
                  <a:lnTo>
                    <a:pt x="14374" y="7750"/>
                  </a:lnTo>
                  <a:cubicBezTo>
                    <a:pt x="14100" y="7476"/>
                    <a:pt x="13737" y="7332"/>
                    <a:pt x="13369" y="7332"/>
                  </a:cubicBezTo>
                  <a:cubicBezTo>
                    <a:pt x="13253" y="7332"/>
                    <a:pt x="13136" y="7346"/>
                    <a:pt x="13022" y="7375"/>
                  </a:cubicBezTo>
                  <a:lnTo>
                    <a:pt x="12703" y="7093"/>
                  </a:lnTo>
                  <a:lnTo>
                    <a:pt x="12703" y="5936"/>
                  </a:lnTo>
                  <a:cubicBezTo>
                    <a:pt x="13107" y="5725"/>
                    <a:pt x="13483" y="5471"/>
                    <a:pt x="13830" y="5179"/>
                  </a:cubicBezTo>
                  <a:cubicBezTo>
                    <a:pt x="14135" y="4921"/>
                    <a:pt x="14317" y="4546"/>
                    <a:pt x="14334" y="4149"/>
                  </a:cubicBezTo>
                  <a:cubicBezTo>
                    <a:pt x="14351" y="3753"/>
                    <a:pt x="14200" y="3363"/>
                    <a:pt x="13919" y="3084"/>
                  </a:cubicBezTo>
                  <a:lnTo>
                    <a:pt x="13452" y="2617"/>
                  </a:lnTo>
                  <a:cubicBezTo>
                    <a:pt x="13174" y="2339"/>
                    <a:pt x="12811" y="2198"/>
                    <a:pt x="12446" y="2198"/>
                  </a:cubicBezTo>
                  <a:cubicBezTo>
                    <a:pt x="12126" y="2198"/>
                    <a:pt x="11805" y="2306"/>
                    <a:pt x="11540" y="2525"/>
                  </a:cubicBezTo>
                  <a:cubicBezTo>
                    <a:pt x="11516" y="2545"/>
                    <a:pt x="11492" y="2563"/>
                    <a:pt x="11470" y="2582"/>
                  </a:cubicBezTo>
                  <a:cubicBezTo>
                    <a:pt x="10939" y="2358"/>
                    <a:pt x="9885" y="1862"/>
                    <a:pt x="9211" y="1175"/>
                  </a:cubicBezTo>
                  <a:cubicBezTo>
                    <a:pt x="9116" y="861"/>
                    <a:pt x="8929" y="578"/>
                    <a:pt x="8674" y="368"/>
                  </a:cubicBezTo>
                  <a:cubicBezTo>
                    <a:pt x="8382" y="132"/>
                    <a:pt x="8014" y="0"/>
                    <a:pt x="7636"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0"/>
            <p:cNvSpPr/>
            <p:nvPr/>
          </p:nvSpPr>
          <p:spPr>
            <a:xfrm>
              <a:off x="4211192" y="2658401"/>
              <a:ext cx="226417" cy="92469"/>
            </a:xfrm>
            <a:custGeom>
              <a:avLst/>
              <a:gdLst/>
              <a:ahLst/>
              <a:cxnLst/>
              <a:rect l="l" t="t" r="r" b="b"/>
              <a:pathLst>
                <a:path w="8095" h="3306" extrusionOk="0">
                  <a:moveTo>
                    <a:pt x="0" y="0"/>
                  </a:moveTo>
                  <a:lnTo>
                    <a:pt x="0" y="2956"/>
                  </a:lnTo>
                  <a:lnTo>
                    <a:pt x="4046" y="3306"/>
                  </a:lnTo>
                  <a:lnTo>
                    <a:pt x="8095" y="2956"/>
                  </a:lnTo>
                  <a:lnTo>
                    <a:pt x="8095"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0"/>
            <p:cNvSpPr/>
            <p:nvPr/>
          </p:nvSpPr>
          <p:spPr>
            <a:xfrm>
              <a:off x="4165490" y="2741051"/>
              <a:ext cx="317851" cy="69785"/>
            </a:xfrm>
            <a:custGeom>
              <a:avLst/>
              <a:gdLst/>
              <a:ahLst/>
              <a:cxnLst/>
              <a:rect l="l" t="t" r="r" b="b"/>
              <a:pathLst>
                <a:path w="11364" h="2495" extrusionOk="0">
                  <a:moveTo>
                    <a:pt x="1634" y="1"/>
                  </a:moveTo>
                  <a:lnTo>
                    <a:pt x="0" y="1442"/>
                  </a:lnTo>
                  <a:lnTo>
                    <a:pt x="1187" y="2245"/>
                  </a:lnTo>
                  <a:lnTo>
                    <a:pt x="5680" y="2495"/>
                  </a:lnTo>
                  <a:lnTo>
                    <a:pt x="10444" y="2227"/>
                  </a:lnTo>
                  <a:lnTo>
                    <a:pt x="11363" y="1442"/>
                  </a:lnTo>
                  <a:lnTo>
                    <a:pt x="9729"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0"/>
            <p:cNvSpPr/>
            <p:nvPr/>
          </p:nvSpPr>
          <p:spPr>
            <a:xfrm>
              <a:off x="4165490" y="2741051"/>
              <a:ext cx="174253" cy="69785"/>
            </a:xfrm>
            <a:custGeom>
              <a:avLst/>
              <a:gdLst/>
              <a:ahLst/>
              <a:cxnLst/>
              <a:rect l="l" t="t" r="r" b="b"/>
              <a:pathLst>
                <a:path w="6230" h="2495" extrusionOk="0">
                  <a:moveTo>
                    <a:pt x="1634" y="1"/>
                  </a:moveTo>
                  <a:lnTo>
                    <a:pt x="0" y="1442"/>
                  </a:lnTo>
                  <a:lnTo>
                    <a:pt x="1187" y="2245"/>
                  </a:lnTo>
                  <a:lnTo>
                    <a:pt x="5680" y="2495"/>
                  </a:lnTo>
                  <a:lnTo>
                    <a:pt x="6230" y="2462"/>
                  </a:lnTo>
                  <a:lnTo>
                    <a:pt x="2289" y="2245"/>
                  </a:lnTo>
                  <a:lnTo>
                    <a:pt x="1103" y="1442"/>
                  </a:lnTo>
                  <a:lnTo>
                    <a:pt x="2737"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0"/>
            <p:cNvSpPr/>
            <p:nvPr/>
          </p:nvSpPr>
          <p:spPr>
            <a:xfrm>
              <a:off x="4159309" y="2797186"/>
              <a:ext cx="330186" cy="144353"/>
            </a:xfrm>
            <a:custGeom>
              <a:avLst/>
              <a:gdLst/>
              <a:ahLst/>
              <a:cxnLst/>
              <a:rect l="l" t="t" r="r" b="b"/>
              <a:pathLst>
                <a:path w="11805" h="5161" extrusionOk="0">
                  <a:moveTo>
                    <a:pt x="0" y="0"/>
                  </a:moveTo>
                  <a:lnTo>
                    <a:pt x="0" y="5161"/>
                  </a:lnTo>
                  <a:lnTo>
                    <a:pt x="3739" y="5161"/>
                  </a:lnTo>
                  <a:lnTo>
                    <a:pt x="5901" y="4617"/>
                  </a:lnTo>
                  <a:lnTo>
                    <a:pt x="8066" y="5161"/>
                  </a:lnTo>
                  <a:lnTo>
                    <a:pt x="11805" y="5161"/>
                  </a:lnTo>
                  <a:lnTo>
                    <a:pt x="11805" y="0"/>
                  </a:lnTo>
                  <a:lnTo>
                    <a:pt x="5901" y="488"/>
                  </a:lnTo>
                  <a:lnTo>
                    <a:pt x="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0"/>
            <p:cNvSpPr/>
            <p:nvPr/>
          </p:nvSpPr>
          <p:spPr>
            <a:xfrm>
              <a:off x="4213961" y="2575722"/>
              <a:ext cx="220851" cy="92161"/>
            </a:xfrm>
            <a:custGeom>
              <a:avLst/>
              <a:gdLst/>
              <a:ahLst/>
              <a:cxnLst/>
              <a:rect l="l" t="t" r="r" b="b"/>
              <a:pathLst>
                <a:path w="7896" h="3295" extrusionOk="0">
                  <a:moveTo>
                    <a:pt x="3324" y="1"/>
                  </a:moveTo>
                  <a:cubicBezTo>
                    <a:pt x="2195" y="1355"/>
                    <a:pt x="0" y="2076"/>
                    <a:pt x="0" y="2076"/>
                  </a:cubicBezTo>
                  <a:lnTo>
                    <a:pt x="0" y="2956"/>
                  </a:lnTo>
                  <a:lnTo>
                    <a:pt x="3947" y="3295"/>
                  </a:lnTo>
                  <a:lnTo>
                    <a:pt x="7895" y="2904"/>
                  </a:lnTo>
                  <a:lnTo>
                    <a:pt x="7895" y="2076"/>
                  </a:lnTo>
                  <a:cubicBezTo>
                    <a:pt x="7895" y="2076"/>
                    <a:pt x="5702" y="1353"/>
                    <a:pt x="457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0"/>
            <p:cNvSpPr/>
            <p:nvPr/>
          </p:nvSpPr>
          <p:spPr>
            <a:xfrm>
              <a:off x="4213961" y="2575722"/>
              <a:ext cx="108384" cy="84050"/>
            </a:xfrm>
            <a:custGeom>
              <a:avLst/>
              <a:gdLst/>
              <a:ahLst/>
              <a:cxnLst/>
              <a:rect l="l" t="t" r="r" b="b"/>
              <a:pathLst>
                <a:path w="3875" h="3005" extrusionOk="0">
                  <a:moveTo>
                    <a:pt x="3324" y="1"/>
                  </a:moveTo>
                  <a:cubicBezTo>
                    <a:pt x="2194" y="1353"/>
                    <a:pt x="0" y="2076"/>
                    <a:pt x="0" y="2076"/>
                  </a:cubicBezTo>
                  <a:lnTo>
                    <a:pt x="0" y="2956"/>
                  </a:lnTo>
                  <a:lnTo>
                    <a:pt x="551" y="3004"/>
                  </a:lnTo>
                  <a:lnTo>
                    <a:pt x="551" y="2628"/>
                  </a:lnTo>
                  <a:cubicBezTo>
                    <a:pt x="551" y="2628"/>
                    <a:pt x="2746" y="1907"/>
                    <a:pt x="3875" y="553"/>
                  </a:cubicBezTo>
                  <a:lnTo>
                    <a:pt x="3324"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0"/>
            <p:cNvSpPr/>
            <p:nvPr/>
          </p:nvSpPr>
          <p:spPr>
            <a:xfrm>
              <a:off x="4211192" y="2658401"/>
              <a:ext cx="226417" cy="48276"/>
            </a:xfrm>
            <a:custGeom>
              <a:avLst/>
              <a:gdLst/>
              <a:ahLst/>
              <a:cxnLst/>
              <a:rect l="l" t="t" r="r" b="b"/>
              <a:pathLst>
                <a:path w="8095" h="1726" extrusionOk="0">
                  <a:moveTo>
                    <a:pt x="0" y="0"/>
                  </a:moveTo>
                  <a:lnTo>
                    <a:pt x="0" y="1416"/>
                  </a:lnTo>
                  <a:cubicBezTo>
                    <a:pt x="609" y="1620"/>
                    <a:pt x="1256" y="1725"/>
                    <a:pt x="1926" y="1725"/>
                  </a:cubicBezTo>
                  <a:lnTo>
                    <a:pt x="6169" y="1725"/>
                  </a:lnTo>
                  <a:cubicBezTo>
                    <a:pt x="6839" y="1725"/>
                    <a:pt x="7484" y="1622"/>
                    <a:pt x="8095" y="1416"/>
                  </a:cubicBezTo>
                  <a:lnTo>
                    <a:pt x="8095"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0"/>
            <p:cNvSpPr/>
            <p:nvPr/>
          </p:nvSpPr>
          <p:spPr>
            <a:xfrm>
              <a:off x="4164203" y="2619802"/>
              <a:ext cx="320508" cy="67492"/>
            </a:xfrm>
            <a:custGeom>
              <a:avLst/>
              <a:gdLst/>
              <a:ahLst/>
              <a:cxnLst/>
              <a:rect l="l" t="t" r="r" b="b"/>
              <a:pathLst>
                <a:path w="11459" h="2413" extrusionOk="0">
                  <a:moveTo>
                    <a:pt x="922" y="0"/>
                  </a:moveTo>
                  <a:cubicBezTo>
                    <a:pt x="818" y="0"/>
                    <a:pt x="714" y="40"/>
                    <a:pt x="635" y="119"/>
                  </a:cubicBezTo>
                  <a:lnTo>
                    <a:pt x="168" y="586"/>
                  </a:lnTo>
                  <a:cubicBezTo>
                    <a:pt x="1" y="754"/>
                    <a:pt x="12" y="1031"/>
                    <a:pt x="195" y="1182"/>
                  </a:cubicBezTo>
                  <a:cubicBezTo>
                    <a:pt x="625" y="1546"/>
                    <a:pt x="1108" y="1835"/>
                    <a:pt x="1638" y="2044"/>
                  </a:cubicBezTo>
                  <a:cubicBezTo>
                    <a:pt x="2264" y="2294"/>
                    <a:pt x="2935" y="2413"/>
                    <a:pt x="3609" y="2413"/>
                  </a:cubicBezTo>
                  <a:lnTo>
                    <a:pt x="7853" y="2413"/>
                  </a:lnTo>
                  <a:cubicBezTo>
                    <a:pt x="8527" y="2413"/>
                    <a:pt x="9198" y="2294"/>
                    <a:pt x="9824" y="2044"/>
                  </a:cubicBezTo>
                  <a:cubicBezTo>
                    <a:pt x="10354" y="1833"/>
                    <a:pt x="10837" y="1546"/>
                    <a:pt x="11266" y="1182"/>
                  </a:cubicBezTo>
                  <a:cubicBezTo>
                    <a:pt x="11446" y="1031"/>
                    <a:pt x="11459" y="754"/>
                    <a:pt x="11290" y="586"/>
                  </a:cubicBezTo>
                  <a:lnTo>
                    <a:pt x="10823" y="119"/>
                  </a:lnTo>
                  <a:cubicBezTo>
                    <a:pt x="10744" y="40"/>
                    <a:pt x="10640" y="0"/>
                    <a:pt x="10536" y="0"/>
                  </a:cubicBezTo>
                  <a:cubicBezTo>
                    <a:pt x="10445" y="0"/>
                    <a:pt x="10354" y="30"/>
                    <a:pt x="10279" y="92"/>
                  </a:cubicBezTo>
                  <a:cubicBezTo>
                    <a:pt x="9609" y="644"/>
                    <a:pt x="8776" y="946"/>
                    <a:pt x="7897" y="946"/>
                  </a:cubicBezTo>
                  <a:lnTo>
                    <a:pt x="3562" y="946"/>
                  </a:lnTo>
                  <a:cubicBezTo>
                    <a:pt x="2682" y="946"/>
                    <a:pt x="1849" y="644"/>
                    <a:pt x="1179" y="92"/>
                  </a:cubicBezTo>
                  <a:cubicBezTo>
                    <a:pt x="1104" y="30"/>
                    <a:pt x="1013" y="0"/>
                    <a:pt x="92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0"/>
            <p:cNvSpPr/>
            <p:nvPr/>
          </p:nvSpPr>
          <p:spPr>
            <a:xfrm>
              <a:off x="4159337" y="2797186"/>
              <a:ext cx="330214" cy="53087"/>
            </a:xfrm>
            <a:custGeom>
              <a:avLst/>
              <a:gdLst/>
              <a:ahLst/>
              <a:cxnLst/>
              <a:rect l="l" t="t" r="r" b="b"/>
              <a:pathLst>
                <a:path w="11806" h="1898" extrusionOk="0">
                  <a:moveTo>
                    <a:pt x="1" y="0"/>
                  </a:moveTo>
                  <a:lnTo>
                    <a:pt x="1" y="1184"/>
                  </a:lnTo>
                  <a:cubicBezTo>
                    <a:pt x="205" y="1295"/>
                    <a:pt x="416" y="1394"/>
                    <a:pt x="632" y="1480"/>
                  </a:cubicBezTo>
                  <a:cubicBezTo>
                    <a:pt x="1330" y="1756"/>
                    <a:pt x="2079" y="1898"/>
                    <a:pt x="2860" y="1898"/>
                  </a:cubicBezTo>
                  <a:lnTo>
                    <a:pt x="8948" y="1898"/>
                  </a:lnTo>
                  <a:cubicBezTo>
                    <a:pt x="9728" y="1898"/>
                    <a:pt x="10478" y="1758"/>
                    <a:pt x="11174" y="1480"/>
                  </a:cubicBezTo>
                  <a:cubicBezTo>
                    <a:pt x="11392" y="1394"/>
                    <a:pt x="11603" y="1296"/>
                    <a:pt x="11805" y="1184"/>
                  </a:cubicBezTo>
                  <a:lnTo>
                    <a:pt x="11805" y="0"/>
                  </a:lnTo>
                  <a:lnTo>
                    <a:pt x="11804" y="0"/>
                  </a:lnTo>
                  <a:lnTo>
                    <a:pt x="5903" y="488"/>
                  </a:lnTo>
                  <a:lnTo>
                    <a:pt x="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0"/>
            <p:cNvSpPr/>
            <p:nvPr/>
          </p:nvSpPr>
          <p:spPr>
            <a:xfrm>
              <a:off x="4138387" y="2763426"/>
              <a:ext cx="372085" cy="67492"/>
            </a:xfrm>
            <a:custGeom>
              <a:avLst/>
              <a:gdLst/>
              <a:ahLst/>
              <a:cxnLst/>
              <a:rect l="l" t="t" r="r" b="b"/>
              <a:pathLst>
                <a:path w="13303" h="2413" extrusionOk="0">
                  <a:moveTo>
                    <a:pt x="923" y="1"/>
                  </a:moveTo>
                  <a:cubicBezTo>
                    <a:pt x="819" y="1"/>
                    <a:pt x="715" y="40"/>
                    <a:pt x="636" y="118"/>
                  </a:cubicBezTo>
                  <a:lnTo>
                    <a:pt x="169" y="586"/>
                  </a:lnTo>
                  <a:cubicBezTo>
                    <a:pt x="0" y="754"/>
                    <a:pt x="13" y="1030"/>
                    <a:pt x="196" y="1183"/>
                  </a:cubicBezTo>
                  <a:cubicBezTo>
                    <a:pt x="626" y="1546"/>
                    <a:pt x="1109" y="1836"/>
                    <a:pt x="1636" y="2044"/>
                  </a:cubicBezTo>
                  <a:cubicBezTo>
                    <a:pt x="2263" y="2295"/>
                    <a:pt x="2935" y="2413"/>
                    <a:pt x="3609" y="2413"/>
                  </a:cubicBezTo>
                  <a:lnTo>
                    <a:pt x="9695" y="2413"/>
                  </a:lnTo>
                  <a:cubicBezTo>
                    <a:pt x="10371" y="2413"/>
                    <a:pt x="11041" y="2295"/>
                    <a:pt x="11668" y="2044"/>
                  </a:cubicBezTo>
                  <a:cubicBezTo>
                    <a:pt x="12195" y="1835"/>
                    <a:pt x="12680" y="1546"/>
                    <a:pt x="13108" y="1183"/>
                  </a:cubicBezTo>
                  <a:cubicBezTo>
                    <a:pt x="13289" y="1030"/>
                    <a:pt x="13302" y="754"/>
                    <a:pt x="13134" y="586"/>
                  </a:cubicBezTo>
                  <a:lnTo>
                    <a:pt x="12666" y="118"/>
                  </a:lnTo>
                  <a:cubicBezTo>
                    <a:pt x="12588" y="40"/>
                    <a:pt x="12484" y="1"/>
                    <a:pt x="12380" y="1"/>
                  </a:cubicBezTo>
                  <a:cubicBezTo>
                    <a:pt x="12289" y="1"/>
                    <a:pt x="12198" y="31"/>
                    <a:pt x="12122" y="93"/>
                  </a:cubicBezTo>
                  <a:cubicBezTo>
                    <a:pt x="11453" y="645"/>
                    <a:pt x="10620" y="945"/>
                    <a:pt x="9741" y="945"/>
                  </a:cubicBezTo>
                  <a:lnTo>
                    <a:pt x="3562" y="945"/>
                  </a:lnTo>
                  <a:cubicBezTo>
                    <a:pt x="2683" y="945"/>
                    <a:pt x="1849" y="645"/>
                    <a:pt x="1180" y="93"/>
                  </a:cubicBezTo>
                  <a:cubicBezTo>
                    <a:pt x="1105" y="31"/>
                    <a:pt x="1014" y="1"/>
                    <a:pt x="92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0"/>
            <p:cNvSpPr/>
            <p:nvPr/>
          </p:nvSpPr>
          <p:spPr>
            <a:xfrm>
              <a:off x="4306988" y="2558297"/>
              <a:ext cx="34907" cy="34879"/>
            </a:xfrm>
            <a:custGeom>
              <a:avLst/>
              <a:gdLst/>
              <a:ahLst/>
              <a:cxnLst/>
              <a:rect l="l" t="t" r="r" b="b"/>
              <a:pathLst>
                <a:path w="1248" h="1247" extrusionOk="0">
                  <a:moveTo>
                    <a:pt x="624" y="1"/>
                  </a:moveTo>
                  <a:cubicBezTo>
                    <a:pt x="280" y="1"/>
                    <a:pt x="1" y="280"/>
                    <a:pt x="1" y="624"/>
                  </a:cubicBezTo>
                  <a:cubicBezTo>
                    <a:pt x="1" y="967"/>
                    <a:pt x="280" y="1247"/>
                    <a:pt x="624" y="1247"/>
                  </a:cubicBezTo>
                  <a:cubicBezTo>
                    <a:pt x="967" y="1247"/>
                    <a:pt x="1247" y="967"/>
                    <a:pt x="1247" y="624"/>
                  </a:cubicBezTo>
                  <a:cubicBezTo>
                    <a:pt x="1247" y="280"/>
                    <a:pt x="967" y="1"/>
                    <a:pt x="624"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0"/>
            <p:cNvSpPr/>
            <p:nvPr/>
          </p:nvSpPr>
          <p:spPr>
            <a:xfrm>
              <a:off x="4246322" y="2709976"/>
              <a:ext cx="40752" cy="31159"/>
            </a:xfrm>
            <a:custGeom>
              <a:avLst/>
              <a:gdLst/>
              <a:ahLst/>
              <a:cxnLst/>
              <a:rect l="l" t="t" r="r" b="b"/>
              <a:pathLst>
                <a:path w="1457" h="1114" extrusionOk="0">
                  <a:moveTo>
                    <a:pt x="244" y="0"/>
                  </a:moveTo>
                  <a:cubicBezTo>
                    <a:pt x="109" y="0"/>
                    <a:pt x="0" y="108"/>
                    <a:pt x="0" y="242"/>
                  </a:cubicBezTo>
                  <a:lnTo>
                    <a:pt x="0" y="1113"/>
                  </a:lnTo>
                  <a:lnTo>
                    <a:pt x="1456" y="1113"/>
                  </a:lnTo>
                  <a:lnTo>
                    <a:pt x="1456" y="242"/>
                  </a:lnTo>
                  <a:cubicBezTo>
                    <a:pt x="1456" y="108"/>
                    <a:pt x="1349" y="0"/>
                    <a:pt x="121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0"/>
            <p:cNvSpPr/>
            <p:nvPr/>
          </p:nvSpPr>
          <p:spPr>
            <a:xfrm>
              <a:off x="4361725" y="2709976"/>
              <a:ext cx="40752" cy="31159"/>
            </a:xfrm>
            <a:custGeom>
              <a:avLst/>
              <a:gdLst/>
              <a:ahLst/>
              <a:cxnLst/>
              <a:rect l="l" t="t" r="r" b="b"/>
              <a:pathLst>
                <a:path w="1457" h="1114" extrusionOk="0">
                  <a:moveTo>
                    <a:pt x="243" y="0"/>
                  </a:moveTo>
                  <a:cubicBezTo>
                    <a:pt x="109" y="0"/>
                    <a:pt x="1" y="108"/>
                    <a:pt x="1" y="242"/>
                  </a:cubicBezTo>
                  <a:lnTo>
                    <a:pt x="1" y="1113"/>
                  </a:lnTo>
                  <a:lnTo>
                    <a:pt x="1457" y="1113"/>
                  </a:lnTo>
                  <a:lnTo>
                    <a:pt x="1457" y="242"/>
                  </a:lnTo>
                  <a:cubicBezTo>
                    <a:pt x="1457" y="108"/>
                    <a:pt x="1348" y="0"/>
                    <a:pt x="12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0"/>
            <p:cNvSpPr/>
            <p:nvPr/>
          </p:nvSpPr>
          <p:spPr>
            <a:xfrm>
              <a:off x="4263859" y="2863529"/>
              <a:ext cx="121082" cy="78008"/>
            </a:xfrm>
            <a:custGeom>
              <a:avLst/>
              <a:gdLst/>
              <a:ahLst/>
              <a:cxnLst/>
              <a:rect l="l" t="t" r="r" b="b"/>
              <a:pathLst>
                <a:path w="4329" h="2789" extrusionOk="0">
                  <a:moveTo>
                    <a:pt x="631" y="0"/>
                  </a:moveTo>
                  <a:cubicBezTo>
                    <a:pt x="283" y="0"/>
                    <a:pt x="1" y="284"/>
                    <a:pt x="1" y="631"/>
                  </a:cubicBezTo>
                  <a:lnTo>
                    <a:pt x="1" y="2789"/>
                  </a:lnTo>
                  <a:lnTo>
                    <a:pt x="4328" y="2789"/>
                  </a:lnTo>
                  <a:lnTo>
                    <a:pt x="4328" y="631"/>
                  </a:lnTo>
                  <a:cubicBezTo>
                    <a:pt x="4328" y="284"/>
                    <a:pt x="4045" y="0"/>
                    <a:pt x="36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5" name="Google Shape;2475;p50"/>
          <p:cNvGrpSpPr/>
          <p:nvPr/>
        </p:nvGrpSpPr>
        <p:grpSpPr>
          <a:xfrm>
            <a:off x="7359895" y="3036673"/>
            <a:ext cx="643117" cy="640042"/>
            <a:chOff x="1396277" y="1808125"/>
            <a:chExt cx="440220" cy="440164"/>
          </a:xfrm>
        </p:grpSpPr>
        <p:sp>
          <p:nvSpPr>
            <p:cNvPr id="2476" name="Google Shape;2476;p50"/>
            <p:cNvSpPr/>
            <p:nvPr/>
          </p:nvSpPr>
          <p:spPr>
            <a:xfrm>
              <a:off x="1396277" y="1808125"/>
              <a:ext cx="440220" cy="440164"/>
            </a:xfrm>
            <a:custGeom>
              <a:avLst/>
              <a:gdLst/>
              <a:ahLst/>
              <a:cxnLst/>
              <a:rect l="l" t="t" r="r" b="b"/>
              <a:pathLst>
                <a:path w="15739" h="15737" extrusionOk="0">
                  <a:moveTo>
                    <a:pt x="7854" y="1"/>
                  </a:moveTo>
                  <a:cubicBezTo>
                    <a:pt x="6798" y="2"/>
                    <a:pt x="5772" y="212"/>
                    <a:pt x="4807" y="619"/>
                  </a:cubicBezTo>
                  <a:cubicBezTo>
                    <a:pt x="3869" y="1016"/>
                    <a:pt x="3026" y="1582"/>
                    <a:pt x="2304" y="2305"/>
                  </a:cubicBezTo>
                  <a:cubicBezTo>
                    <a:pt x="1582" y="3027"/>
                    <a:pt x="1016" y="3868"/>
                    <a:pt x="619" y="4807"/>
                  </a:cubicBezTo>
                  <a:cubicBezTo>
                    <a:pt x="208" y="5777"/>
                    <a:pt x="0" y="6808"/>
                    <a:pt x="0" y="7869"/>
                  </a:cubicBezTo>
                  <a:cubicBezTo>
                    <a:pt x="0" y="8931"/>
                    <a:pt x="208" y="9962"/>
                    <a:pt x="619" y="10932"/>
                  </a:cubicBezTo>
                  <a:cubicBezTo>
                    <a:pt x="1014" y="11870"/>
                    <a:pt x="1583" y="12712"/>
                    <a:pt x="2306" y="13434"/>
                  </a:cubicBezTo>
                  <a:cubicBezTo>
                    <a:pt x="3028" y="14156"/>
                    <a:pt x="3868" y="14723"/>
                    <a:pt x="4807" y="15119"/>
                  </a:cubicBezTo>
                  <a:cubicBezTo>
                    <a:pt x="5769" y="15527"/>
                    <a:pt x="6790" y="15734"/>
                    <a:pt x="7843" y="15736"/>
                  </a:cubicBezTo>
                  <a:lnTo>
                    <a:pt x="7870" y="15736"/>
                  </a:lnTo>
                  <a:cubicBezTo>
                    <a:pt x="8932" y="15736"/>
                    <a:pt x="9963" y="15528"/>
                    <a:pt x="10933" y="15118"/>
                  </a:cubicBezTo>
                  <a:cubicBezTo>
                    <a:pt x="11869" y="14721"/>
                    <a:pt x="12711" y="14155"/>
                    <a:pt x="13433" y="13432"/>
                  </a:cubicBezTo>
                  <a:cubicBezTo>
                    <a:pt x="14156" y="12710"/>
                    <a:pt x="14722" y="11869"/>
                    <a:pt x="15119" y="10932"/>
                  </a:cubicBezTo>
                  <a:cubicBezTo>
                    <a:pt x="15529" y="9962"/>
                    <a:pt x="15739" y="8929"/>
                    <a:pt x="15739" y="7869"/>
                  </a:cubicBezTo>
                  <a:cubicBezTo>
                    <a:pt x="15739" y="6806"/>
                    <a:pt x="15529" y="5777"/>
                    <a:pt x="15119" y="4807"/>
                  </a:cubicBezTo>
                  <a:cubicBezTo>
                    <a:pt x="14722" y="3869"/>
                    <a:pt x="14156" y="3027"/>
                    <a:pt x="13433" y="2305"/>
                  </a:cubicBezTo>
                  <a:cubicBezTo>
                    <a:pt x="12711" y="1582"/>
                    <a:pt x="11870" y="1016"/>
                    <a:pt x="10933" y="619"/>
                  </a:cubicBezTo>
                  <a:cubicBezTo>
                    <a:pt x="9967" y="212"/>
                    <a:pt x="8940" y="2"/>
                    <a:pt x="788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0"/>
            <p:cNvSpPr/>
            <p:nvPr/>
          </p:nvSpPr>
          <p:spPr>
            <a:xfrm>
              <a:off x="1424750" y="1836654"/>
              <a:ext cx="299419" cy="383245"/>
            </a:xfrm>
            <a:custGeom>
              <a:avLst/>
              <a:gdLst/>
              <a:ahLst/>
              <a:cxnLst/>
              <a:rect l="l" t="t" r="r" b="b"/>
              <a:pathLst>
                <a:path w="10705" h="13702" extrusionOk="0">
                  <a:moveTo>
                    <a:pt x="6839" y="2"/>
                  </a:moveTo>
                  <a:lnTo>
                    <a:pt x="6619" y="9"/>
                  </a:lnTo>
                  <a:cubicBezTo>
                    <a:pt x="6692" y="3"/>
                    <a:pt x="6765" y="2"/>
                    <a:pt x="6839" y="2"/>
                  </a:cubicBezTo>
                  <a:close/>
                  <a:moveTo>
                    <a:pt x="6850" y="0"/>
                  </a:moveTo>
                  <a:cubicBezTo>
                    <a:pt x="3068" y="0"/>
                    <a:pt x="0" y="3067"/>
                    <a:pt x="0" y="6850"/>
                  </a:cubicBezTo>
                  <a:cubicBezTo>
                    <a:pt x="0" y="10634"/>
                    <a:pt x="3068" y="13701"/>
                    <a:pt x="6850" y="13701"/>
                  </a:cubicBezTo>
                  <a:cubicBezTo>
                    <a:pt x="7135" y="13701"/>
                    <a:pt x="7417" y="13666"/>
                    <a:pt x="7697" y="13619"/>
                  </a:cubicBezTo>
                  <a:lnTo>
                    <a:pt x="7698" y="13619"/>
                  </a:lnTo>
                  <a:lnTo>
                    <a:pt x="8391" y="13460"/>
                  </a:lnTo>
                  <a:lnTo>
                    <a:pt x="9052" y="13198"/>
                  </a:lnTo>
                  <a:lnTo>
                    <a:pt x="9749" y="12652"/>
                  </a:lnTo>
                  <a:lnTo>
                    <a:pt x="10705" y="10411"/>
                  </a:lnTo>
                  <a:lnTo>
                    <a:pt x="685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0"/>
            <p:cNvSpPr/>
            <p:nvPr/>
          </p:nvSpPr>
          <p:spPr>
            <a:xfrm>
              <a:off x="1520546" y="1836654"/>
              <a:ext cx="287448" cy="383245"/>
            </a:xfrm>
            <a:custGeom>
              <a:avLst/>
              <a:gdLst/>
              <a:ahLst/>
              <a:cxnLst/>
              <a:rect l="l" t="t" r="r" b="b"/>
              <a:pathLst>
                <a:path w="10277" h="13702" extrusionOk="0">
                  <a:moveTo>
                    <a:pt x="3425" y="0"/>
                  </a:moveTo>
                  <a:cubicBezTo>
                    <a:pt x="1533" y="0"/>
                    <a:pt x="1" y="1532"/>
                    <a:pt x="1" y="3426"/>
                  </a:cubicBezTo>
                  <a:cubicBezTo>
                    <a:pt x="1" y="5318"/>
                    <a:pt x="1533" y="6850"/>
                    <a:pt x="3425" y="6850"/>
                  </a:cubicBezTo>
                  <a:cubicBezTo>
                    <a:pt x="5319" y="6850"/>
                    <a:pt x="6851" y="8384"/>
                    <a:pt x="6851" y="10276"/>
                  </a:cubicBezTo>
                  <a:cubicBezTo>
                    <a:pt x="6851" y="12167"/>
                    <a:pt x="5319" y="13701"/>
                    <a:pt x="3425" y="13701"/>
                  </a:cubicBezTo>
                  <a:cubicBezTo>
                    <a:pt x="7208" y="13701"/>
                    <a:pt x="10276" y="10634"/>
                    <a:pt x="10276" y="6850"/>
                  </a:cubicBezTo>
                  <a:cubicBezTo>
                    <a:pt x="10276" y="3067"/>
                    <a:pt x="7209" y="0"/>
                    <a:pt x="342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0"/>
            <p:cNvSpPr/>
            <p:nvPr/>
          </p:nvSpPr>
          <p:spPr>
            <a:xfrm>
              <a:off x="1590973" y="1907109"/>
              <a:ext cx="50738" cy="50738"/>
            </a:xfrm>
            <a:custGeom>
              <a:avLst/>
              <a:gdLst/>
              <a:ahLst/>
              <a:cxnLst/>
              <a:rect l="l" t="t" r="r" b="b"/>
              <a:pathLst>
                <a:path w="1814" h="1814" extrusionOk="0">
                  <a:moveTo>
                    <a:pt x="907" y="0"/>
                  </a:moveTo>
                  <a:cubicBezTo>
                    <a:pt x="407" y="0"/>
                    <a:pt x="1" y="405"/>
                    <a:pt x="1" y="907"/>
                  </a:cubicBezTo>
                  <a:cubicBezTo>
                    <a:pt x="1" y="1407"/>
                    <a:pt x="407" y="1813"/>
                    <a:pt x="907" y="1813"/>
                  </a:cubicBezTo>
                  <a:cubicBezTo>
                    <a:pt x="1408" y="1813"/>
                    <a:pt x="1813" y="1407"/>
                    <a:pt x="1813" y="907"/>
                  </a:cubicBezTo>
                  <a:cubicBezTo>
                    <a:pt x="1813" y="405"/>
                    <a:pt x="1408" y="0"/>
                    <a:pt x="90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0"/>
            <p:cNvSpPr/>
            <p:nvPr/>
          </p:nvSpPr>
          <p:spPr>
            <a:xfrm>
              <a:off x="1588400" y="2098813"/>
              <a:ext cx="55800" cy="50738"/>
            </a:xfrm>
            <a:custGeom>
              <a:avLst/>
              <a:gdLst/>
              <a:ahLst/>
              <a:cxnLst/>
              <a:rect l="l" t="t" r="r" b="b"/>
              <a:pathLst>
                <a:path w="1995" h="1814" extrusionOk="0">
                  <a:moveTo>
                    <a:pt x="997" y="0"/>
                  </a:moveTo>
                  <a:cubicBezTo>
                    <a:pt x="586" y="0"/>
                    <a:pt x="214" y="281"/>
                    <a:pt x="115" y="699"/>
                  </a:cubicBezTo>
                  <a:cubicBezTo>
                    <a:pt x="1" y="1186"/>
                    <a:pt x="302" y="1674"/>
                    <a:pt x="790" y="1789"/>
                  </a:cubicBezTo>
                  <a:cubicBezTo>
                    <a:pt x="859" y="1805"/>
                    <a:pt x="929" y="1813"/>
                    <a:pt x="998" y="1813"/>
                  </a:cubicBezTo>
                  <a:cubicBezTo>
                    <a:pt x="1409" y="1813"/>
                    <a:pt x="1782" y="1532"/>
                    <a:pt x="1880" y="1115"/>
                  </a:cubicBezTo>
                  <a:cubicBezTo>
                    <a:pt x="1995" y="628"/>
                    <a:pt x="1693" y="141"/>
                    <a:pt x="1206" y="25"/>
                  </a:cubicBezTo>
                  <a:cubicBezTo>
                    <a:pt x="1136" y="8"/>
                    <a:pt x="1066" y="0"/>
                    <a:pt x="9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50"/>
          <p:cNvGrpSpPr/>
          <p:nvPr/>
        </p:nvGrpSpPr>
        <p:grpSpPr>
          <a:xfrm>
            <a:off x="1140996" y="1565910"/>
            <a:ext cx="643076" cy="640083"/>
            <a:chOff x="7983759" y="1164964"/>
            <a:chExt cx="440192" cy="440192"/>
          </a:xfrm>
        </p:grpSpPr>
        <p:sp>
          <p:nvSpPr>
            <p:cNvPr id="2482" name="Google Shape;2482;p50"/>
            <p:cNvSpPr/>
            <p:nvPr/>
          </p:nvSpPr>
          <p:spPr>
            <a:xfrm>
              <a:off x="7983759" y="1164964"/>
              <a:ext cx="440192" cy="440192"/>
            </a:xfrm>
            <a:custGeom>
              <a:avLst/>
              <a:gdLst/>
              <a:ahLst/>
              <a:cxnLst/>
              <a:rect l="l" t="t" r="r" b="b"/>
              <a:pathLst>
                <a:path w="15738" h="15738" extrusionOk="0">
                  <a:moveTo>
                    <a:pt x="7870" y="1"/>
                  </a:moveTo>
                  <a:cubicBezTo>
                    <a:pt x="6808" y="1"/>
                    <a:pt x="5777" y="210"/>
                    <a:pt x="4807" y="621"/>
                  </a:cubicBezTo>
                  <a:cubicBezTo>
                    <a:pt x="3871" y="1017"/>
                    <a:pt x="3028" y="1584"/>
                    <a:pt x="2306" y="2306"/>
                  </a:cubicBezTo>
                  <a:cubicBezTo>
                    <a:pt x="1584" y="3028"/>
                    <a:pt x="1017" y="3870"/>
                    <a:pt x="621" y="4807"/>
                  </a:cubicBezTo>
                  <a:cubicBezTo>
                    <a:pt x="210" y="5777"/>
                    <a:pt x="0" y="6809"/>
                    <a:pt x="0" y="7870"/>
                  </a:cubicBezTo>
                  <a:cubicBezTo>
                    <a:pt x="0" y="8929"/>
                    <a:pt x="210" y="9962"/>
                    <a:pt x="621" y="10932"/>
                  </a:cubicBezTo>
                  <a:cubicBezTo>
                    <a:pt x="1017" y="11871"/>
                    <a:pt x="1584" y="12710"/>
                    <a:pt x="2306" y="13433"/>
                  </a:cubicBezTo>
                  <a:cubicBezTo>
                    <a:pt x="3028" y="14155"/>
                    <a:pt x="3869" y="14721"/>
                    <a:pt x="4807" y="15118"/>
                  </a:cubicBezTo>
                  <a:cubicBezTo>
                    <a:pt x="5777" y="15528"/>
                    <a:pt x="6809" y="15738"/>
                    <a:pt x="7870" y="15738"/>
                  </a:cubicBezTo>
                  <a:cubicBezTo>
                    <a:pt x="8932" y="15738"/>
                    <a:pt x="9961" y="15528"/>
                    <a:pt x="10931" y="15118"/>
                  </a:cubicBezTo>
                  <a:cubicBezTo>
                    <a:pt x="11867" y="14721"/>
                    <a:pt x="12710" y="14155"/>
                    <a:pt x="13432" y="13433"/>
                  </a:cubicBezTo>
                  <a:cubicBezTo>
                    <a:pt x="14154" y="12710"/>
                    <a:pt x="14721" y="11871"/>
                    <a:pt x="15117" y="10932"/>
                  </a:cubicBezTo>
                  <a:cubicBezTo>
                    <a:pt x="15528" y="9962"/>
                    <a:pt x="15738" y="8929"/>
                    <a:pt x="15738" y="7870"/>
                  </a:cubicBezTo>
                  <a:cubicBezTo>
                    <a:pt x="15738" y="6809"/>
                    <a:pt x="15528" y="5777"/>
                    <a:pt x="15117" y="4807"/>
                  </a:cubicBezTo>
                  <a:cubicBezTo>
                    <a:pt x="14721" y="3871"/>
                    <a:pt x="14154" y="3028"/>
                    <a:pt x="13432" y="2306"/>
                  </a:cubicBezTo>
                  <a:cubicBezTo>
                    <a:pt x="12710" y="1584"/>
                    <a:pt x="11870" y="1017"/>
                    <a:pt x="10931" y="621"/>
                  </a:cubicBezTo>
                  <a:cubicBezTo>
                    <a:pt x="9961" y="210"/>
                    <a:pt x="8929" y="1"/>
                    <a:pt x="787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0"/>
            <p:cNvSpPr/>
            <p:nvPr/>
          </p:nvSpPr>
          <p:spPr>
            <a:xfrm>
              <a:off x="8012232" y="1193437"/>
              <a:ext cx="383245" cy="383245"/>
            </a:xfrm>
            <a:custGeom>
              <a:avLst/>
              <a:gdLst/>
              <a:ahLst/>
              <a:cxnLst/>
              <a:rect l="l" t="t" r="r" b="b"/>
              <a:pathLst>
                <a:path w="13702" h="13702" extrusionOk="0">
                  <a:moveTo>
                    <a:pt x="7404" y="1131"/>
                  </a:moveTo>
                  <a:cubicBezTo>
                    <a:pt x="10316" y="1408"/>
                    <a:pt x="12601" y="3868"/>
                    <a:pt x="12601" y="6852"/>
                  </a:cubicBezTo>
                  <a:cubicBezTo>
                    <a:pt x="12598" y="9836"/>
                    <a:pt x="10316" y="12294"/>
                    <a:pt x="7404" y="12572"/>
                  </a:cubicBezTo>
                  <a:lnTo>
                    <a:pt x="7404" y="10623"/>
                  </a:lnTo>
                  <a:cubicBezTo>
                    <a:pt x="7404" y="10503"/>
                    <a:pt x="7306" y="10405"/>
                    <a:pt x="7186" y="10405"/>
                  </a:cubicBezTo>
                  <a:lnTo>
                    <a:pt x="6516" y="10405"/>
                  </a:lnTo>
                  <a:cubicBezTo>
                    <a:pt x="6396" y="10405"/>
                    <a:pt x="6299" y="10503"/>
                    <a:pt x="6299" y="10623"/>
                  </a:cubicBezTo>
                  <a:lnTo>
                    <a:pt x="6299" y="12572"/>
                  </a:lnTo>
                  <a:cubicBezTo>
                    <a:pt x="3386" y="12294"/>
                    <a:pt x="1102" y="9834"/>
                    <a:pt x="1102" y="6852"/>
                  </a:cubicBezTo>
                  <a:cubicBezTo>
                    <a:pt x="1102" y="3868"/>
                    <a:pt x="3386" y="1408"/>
                    <a:pt x="6299" y="1131"/>
                  </a:cubicBezTo>
                  <a:lnTo>
                    <a:pt x="6299" y="3080"/>
                  </a:lnTo>
                  <a:cubicBezTo>
                    <a:pt x="6299" y="3200"/>
                    <a:pt x="6396" y="3296"/>
                    <a:pt x="6516" y="3296"/>
                  </a:cubicBezTo>
                  <a:lnTo>
                    <a:pt x="7186" y="3296"/>
                  </a:lnTo>
                  <a:cubicBezTo>
                    <a:pt x="7306" y="3296"/>
                    <a:pt x="7404" y="3200"/>
                    <a:pt x="7404" y="3080"/>
                  </a:cubicBezTo>
                  <a:lnTo>
                    <a:pt x="7404" y="1131"/>
                  </a:lnTo>
                  <a:close/>
                  <a:moveTo>
                    <a:pt x="6852" y="1"/>
                  </a:moveTo>
                  <a:cubicBezTo>
                    <a:pt x="3068" y="1"/>
                    <a:pt x="1" y="3068"/>
                    <a:pt x="1" y="6852"/>
                  </a:cubicBezTo>
                  <a:cubicBezTo>
                    <a:pt x="1" y="10634"/>
                    <a:pt x="3068" y="13702"/>
                    <a:pt x="6852" y="13702"/>
                  </a:cubicBezTo>
                  <a:cubicBezTo>
                    <a:pt x="10634" y="13702"/>
                    <a:pt x="13701" y="10634"/>
                    <a:pt x="13701" y="6852"/>
                  </a:cubicBezTo>
                  <a:cubicBezTo>
                    <a:pt x="13701" y="3068"/>
                    <a:pt x="10636" y="1"/>
                    <a:pt x="6852"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0"/>
            <p:cNvSpPr/>
            <p:nvPr/>
          </p:nvSpPr>
          <p:spPr>
            <a:xfrm>
              <a:off x="8150234" y="1331495"/>
              <a:ext cx="107237" cy="107265"/>
            </a:xfrm>
            <a:custGeom>
              <a:avLst/>
              <a:gdLst/>
              <a:ahLst/>
              <a:cxnLst/>
              <a:rect l="l" t="t" r="r" b="b"/>
              <a:pathLst>
                <a:path w="3834" h="3835" extrusionOk="0">
                  <a:moveTo>
                    <a:pt x="1582" y="0"/>
                  </a:moveTo>
                  <a:cubicBezTo>
                    <a:pt x="1462" y="0"/>
                    <a:pt x="1365" y="98"/>
                    <a:pt x="1365" y="218"/>
                  </a:cubicBezTo>
                  <a:lnTo>
                    <a:pt x="1365" y="1365"/>
                  </a:lnTo>
                  <a:lnTo>
                    <a:pt x="218" y="1365"/>
                  </a:lnTo>
                  <a:cubicBezTo>
                    <a:pt x="98" y="1365"/>
                    <a:pt x="0" y="1463"/>
                    <a:pt x="0" y="1583"/>
                  </a:cubicBezTo>
                  <a:lnTo>
                    <a:pt x="0" y="2252"/>
                  </a:lnTo>
                  <a:cubicBezTo>
                    <a:pt x="0" y="2372"/>
                    <a:pt x="98" y="2470"/>
                    <a:pt x="218" y="2470"/>
                  </a:cubicBezTo>
                  <a:lnTo>
                    <a:pt x="1365" y="2470"/>
                  </a:lnTo>
                  <a:lnTo>
                    <a:pt x="1365" y="3617"/>
                  </a:lnTo>
                  <a:cubicBezTo>
                    <a:pt x="1365" y="3737"/>
                    <a:pt x="1462" y="3835"/>
                    <a:pt x="1582" y="3835"/>
                  </a:cubicBezTo>
                  <a:lnTo>
                    <a:pt x="2252" y="3835"/>
                  </a:lnTo>
                  <a:cubicBezTo>
                    <a:pt x="2372" y="3835"/>
                    <a:pt x="2470" y="3737"/>
                    <a:pt x="2470" y="3617"/>
                  </a:cubicBezTo>
                  <a:lnTo>
                    <a:pt x="2470" y="2470"/>
                  </a:lnTo>
                  <a:lnTo>
                    <a:pt x="3617" y="2470"/>
                  </a:lnTo>
                  <a:cubicBezTo>
                    <a:pt x="3737" y="2470"/>
                    <a:pt x="3834" y="2372"/>
                    <a:pt x="3834" y="2252"/>
                  </a:cubicBezTo>
                  <a:lnTo>
                    <a:pt x="3834" y="1583"/>
                  </a:lnTo>
                  <a:cubicBezTo>
                    <a:pt x="3834" y="1463"/>
                    <a:pt x="3737" y="1365"/>
                    <a:pt x="3617" y="1365"/>
                  </a:cubicBezTo>
                  <a:lnTo>
                    <a:pt x="2470" y="1365"/>
                  </a:lnTo>
                  <a:lnTo>
                    <a:pt x="2470" y="218"/>
                  </a:lnTo>
                  <a:cubicBezTo>
                    <a:pt x="2470" y="98"/>
                    <a:pt x="2372" y="0"/>
                    <a:pt x="225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0"/>
            <p:cNvSpPr/>
            <p:nvPr/>
          </p:nvSpPr>
          <p:spPr>
            <a:xfrm>
              <a:off x="8069905" y="1263949"/>
              <a:ext cx="91965" cy="242164"/>
            </a:xfrm>
            <a:custGeom>
              <a:avLst/>
              <a:gdLst/>
              <a:ahLst/>
              <a:cxnLst/>
              <a:rect l="l" t="t" r="r" b="b"/>
              <a:pathLst>
                <a:path w="3288" h="8658" extrusionOk="0">
                  <a:moveTo>
                    <a:pt x="2874" y="0"/>
                  </a:moveTo>
                  <a:cubicBezTo>
                    <a:pt x="2812" y="0"/>
                    <a:pt x="2750" y="14"/>
                    <a:pt x="2692" y="42"/>
                  </a:cubicBezTo>
                  <a:cubicBezTo>
                    <a:pt x="1898" y="425"/>
                    <a:pt x="1228" y="1022"/>
                    <a:pt x="750" y="1765"/>
                  </a:cubicBezTo>
                  <a:cubicBezTo>
                    <a:pt x="260" y="2530"/>
                    <a:pt x="0" y="3418"/>
                    <a:pt x="0" y="4328"/>
                  </a:cubicBezTo>
                  <a:cubicBezTo>
                    <a:pt x="0" y="5240"/>
                    <a:pt x="260" y="6127"/>
                    <a:pt x="750" y="6891"/>
                  </a:cubicBezTo>
                  <a:cubicBezTo>
                    <a:pt x="1225" y="7638"/>
                    <a:pt x="1898" y="8232"/>
                    <a:pt x="2692" y="8616"/>
                  </a:cubicBezTo>
                  <a:cubicBezTo>
                    <a:pt x="2750" y="8645"/>
                    <a:pt x="2811" y="8657"/>
                    <a:pt x="2874" y="8657"/>
                  </a:cubicBezTo>
                  <a:cubicBezTo>
                    <a:pt x="2980" y="8657"/>
                    <a:pt x="3086" y="8616"/>
                    <a:pt x="3168" y="8534"/>
                  </a:cubicBezTo>
                  <a:cubicBezTo>
                    <a:pt x="3248" y="8455"/>
                    <a:pt x="3287" y="8346"/>
                    <a:pt x="3287" y="8232"/>
                  </a:cubicBezTo>
                  <a:lnTo>
                    <a:pt x="3287" y="6401"/>
                  </a:lnTo>
                  <a:cubicBezTo>
                    <a:pt x="3287" y="6314"/>
                    <a:pt x="3216" y="6243"/>
                    <a:pt x="3129" y="6243"/>
                  </a:cubicBezTo>
                  <a:lnTo>
                    <a:pt x="2619" y="6243"/>
                  </a:lnTo>
                  <a:cubicBezTo>
                    <a:pt x="2531" y="6243"/>
                    <a:pt x="2460" y="6314"/>
                    <a:pt x="2460" y="6401"/>
                  </a:cubicBezTo>
                  <a:lnTo>
                    <a:pt x="2460" y="7517"/>
                  </a:lnTo>
                  <a:cubicBezTo>
                    <a:pt x="2059" y="7228"/>
                    <a:pt x="1717" y="6866"/>
                    <a:pt x="1446" y="6445"/>
                  </a:cubicBezTo>
                  <a:cubicBezTo>
                    <a:pt x="1118" y="5931"/>
                    <a:pt x="914" y="5348"/>
                    <a:pt x="850" y="4742"/>
                  </a:cubicBezTo>
                  <a:lnTo>
                    <a:pt x="1755" y="4742"/>
                  </a:lnTo>
                  <a:cubicBezTo>
                    <a:pt x="1841" y="4742"/>
                    <a:pt x="1914" y="4671"/>
                    <a:pt x="1914" y="4582"/>
                  </a:cubicBezTo>
                  <a:lnTo>
                    <a:pt x="1914" y="4072"/>
                  </a:lnTo>
                  <a:cubicBezTo>
                    <a:pt x="1914" y="3984"/>
                    <a:pt x="1843" y="3913"/>
                    <a:pt x="1755" y="3913"/>
                  </a:cubicBezTo>
                  <a:lnTo>
                    <a:pt x="850" y="3913"/>
                  </a:lnTo>
                  <a:cubicBezTo>
                    <a:pt x="914" y="3306"/>
                    <a:pt x="1118" y="2724"/>
                    <a:pt x="1446" y="2208"/>
                  </a:cubicBezTo>
                  <a:cubicBezTo>
                    <a:pt x="1717" y="1789"/>
                    <a:pt x="2059" y="1425"/>
                    <a:pt x="2460" y="1138"/>
                  </a:cubicBezTo>
                  <a:lnTo>
                    <a:pt x="2460" y="2252"/>
                  </a:lnTo>
                  <a:cubicBezTo>
                    <a:pt x="2460" y="2344"/>
                    <a:pt x="2531" y="2415"/>
                    <a:pt x="2619" y="2415"/>
                  </a:cubicBezTo>
                  <a:lnTo>
                    <a:pt x="3129" y="2415"/>
                  </a:lnTo>
                  <a:cubicBezTo>
                    <a:pt x="3216" y="2415"/>
                    <a:pt x="3287" y="2344"/>
                    <a:pt x="3287" y="2256"/>
                  </a:cubicBezTo>
                  <a:lnTo>
                    <a:pt x="3287" y="424"/>
                  </a:lnTo>
                  <a:cubicBezTo>
                    <a:pt x="3287" y="314"/>
                    <a:pt x="3249" y="207"/>
                    <a:pt x="3172" y="128"/>
                  </a:cubicBezTo>
                  <a:cubicBezTo>
                    <a:pt x="3091" y="43"/>
                    <a:pt x="2983" y="0"/>
                    <a:pt x="287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0"/>
            <p:cNvSpPr/>
            <p:nvPr/>
          </p:nvSpPr>
          <p:spPr>
            <a:xfrm>
              <a:off x="8245890" y="1263949"/>
              <a:ext cx="91937" cy="242164"/>
            </a:xfrm>
            <a:custGeom>
              <a:avLst/>
              <a:gdLst/>
              <a:ahLst/>
              <a:cxnLst/>
              <a:rect l="l" t="t" r="r" b="b"/>
              <a:pathLst>
                <a:path w="3287" h="8658" extrusionOk="0">
                  <a:moveTo>
                    <a:pt x="413" y="0"/>
                  </a:moveTo>
                  <a:cubicBezTo>
                    <a:pt x="304" y="0"/>
                    <a:pt x="196" y="43"/>
                    <a:pt x="115" y="128"/>
                  </a:cubicBezTo>
                  <a:cubicBezTo>
                    <a:pt x="38" y="207"/>
                    <a:pt x="0" y="314"/>
                    <a:pt x="0" y="424"/>
                  </a:cubicBezTo>
                  <a:lnTo>
                    <a:pt x="0" y="2256"/>
                  </a:lnTo>
                  <a:cubicBezTo>
                    <a:pt x="0" y="2344"/>
                    <a:pt x="71" y="2415"/>
                    <a:pt x="159" y="2415"/>
                  </a:cubicBezTo>
                  <a:lnTo>
                    <a:pt x="669" y="2415"/>
                  </a:lnTo>
                  <a:cubicBezTo>
                    <a:pt x="756" y="2415"/>
                    <a:pt x="827" y="2344"/>
                    <a:pt x="829" y="2252"/>
                  </a:cubicBezTo>
                  <a:lnTo>
                    <a:pt x="829" y="1138"/>
                  </a:lnTo>
                  <a:cubicBezTo>
                    <a:pt x="1228" y="1425"/>
                    <a:pt x="1572" y="1789"/>
                    <a:pt x="1841" y="2208"/>
                  </a:cubicBezTo>
                  <a:cubicBezTo>
                    <a:pt x="2170" y="2724"/>
                    <a:pt x="2374" y="3306"/>
                    <a:pt x="2437" y="3913"/>
                  </a:cubicBezTo>
                  <a:lnTo>
                    <a:pt x="1532" y="3913"/>
                  </a:lnTo>
                  <a:cubicBezTo>
                    <a:pt x="1445" y="3913"/>
                    <a:pt x="1374" y="3984"/>
                    <a:pt x="1374" y="4072"/>
                  </a:cubicBezTo>
                  <a:lnTo>
                    <a:pt x="1374" y="4582"/>
                  </a:lnTo>
                  <a:cubicBezTo>
                    <a:pt x="1374" y="4671"/>
                    <a:pt x="1446" y="4742"/>
                    <a:pt x="1532" y="4742"/>
                  </a:cubicBezTo>
                  <a:lnTo>
                    <a:pt x="2437" y="4742"/>
                  </a:lnTo>
                  <a:cubicBezTo>
                    <a:pt x="2374" y="5348"/>
                    <a:pt x="2170" y="5931"/>
                    <a:pt x="1841" y="6445"/>
                  </a:cubicBezTo>
                  <a:cubicBezTo>
                    <a:pt x="1572" y="6866"/>
                    <a:pt x="1228" y="7228"/>
                    <a:pt x="829" y="7517"/>
                  </a:cubicBezTo>
                  <a:lnTo>
                    <a:pt x="829" y="6401"/>
                  </a:lnTo>
                  <a:cubicBezTo>
                    <a:pt x="829" y="6314"/>
                    <a:pt x="758" y="6243"/>
                    <a:pt x="669" y="6243"/>
                  </a:cubicBezTo>
                  <a:lnTo>
                    <a:pt x="159" y="6243"/>
                  </a:lnTo>
                  <a:cubicBezTo>
                    <a:pt x="71" y="6243"/>
                    <a:pt x="0" y="6314"/>
                    <a:pt x="0" y="6401"/>
                  </a:cubicBezTo>
                  <a:lnTo>
                    <a:pt x="0" y="8232"/>
                  </a:lnTo>
                  <a:cubicBezTo>
                    <a:pt x="0" y="8346"/>
                    <a:pt x="41" y="8455"/>
                    <a:pt x="121" y="8534"/>
                  </a:cubicBezTo>
                  <a:cubicBezTo>
                    <a:pt x="201" y="8616"/>
                    <a:pt x="307" y="8657"/>
                    <a:pt x="414" y="8657"/>
                  </a:cubicBezTo>
                  <a:cubicBezTo>
                    <a:pt x="476" y="8657"/>
                    <a:pt x="538" y="8645"/>
                    <a:pt x="595" y="8616"/>
                  </a:cubicBezTo>
                  <a:cubicBezTo>
                    <a:pt x="1389" y="8232"/>
                    <a:pt x="2062" y="7638"/>
                    <a:pt x="2538" y="6891"/>
                  </a:cubicBezTo>
                  <a:cubicBezTo>
                    <a:pt x="3029" y="6127"/>
                    <a:pt x="3287" y="5240"/>
                    <a:pt x="3287" y="4328"/>
                  </a:cubicBezTo>
                  <a:cubicBezTo>
                    <a:pt x="3287" y="3418"/>
                    <a:pt x="3029" y="2530"/>
                    <a:pt x="2538" y="1765"/>
                  </a:cubicBezTo>
                  <a:cubicBezTo>
                    <a:pt x="2061" y="1022"/>
                    <a:pt x="1389" y="425"/>
                    <a:pt x="595" y="42"/>
                  </a:cubicBezTo>
                  <a:cubicBezTo>
                    <a:pt x="537" y="14"/>
                    <a:pt x="475" y="0"/>
                    <a:pt x="41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7" name="Google Shape;2487;p50"/>
          <p:cNvGrpSpPr/>
          <p:nvPr/>
        </p:nvGrpSpPr>
        <p:grpSpPr>
          <a:xfrm>
            <a:off x="7359905" y="1566517"/>
            <a:ext cx="635762" cy="638863"/>
            <a:chOff x="2748047" y="2530607"/>
            <a:chExt cx="435185" cy="439353"/>
          </a:xfrm>
        </p:grpSpPr>
        <p:sp>
          <p:nvSpPr>
            <p:cNvPr id="2488" name="Google Shape;2488;p50"/>
            <p:cNvSpPr/>
            <p:nvPr/>
          </p:nvSpPr>
          <p:spPr>
            <a:xfrm>
              <a:off x="2748047" y="2530607"/>
              <a:ext cx="435185" cy="439353"/>
            </a:xfrm>
            <a:custGeom>
              <a:avLst/>
              <a:gdLst/>
              <a:ahLst/>
              <a:cxnLst/>
              <a:rect l="l" t="t" r="r" b="b"/>
              <a:pathLst>
                <a:path w="15559" h="15708" extrusionOk="0">
                  <a:moveTo>
                    <a:pt x="1422" y="1"/>
                  </a:moveTo>
                  <a:cubicBezTo>
                    <a:pt x="1134" y="1"/>
                    <a:pt x="849" y="93"/>
                    <a:pt x="610" y="276"/>
                  </a:cubicBezTo>
                  <a:cubicBezTo>
                    <a:pt x="193" y="593"/>
                    <a:pt x="1" y="1127"/>
                    <a:pt x="117" y="1637"/>
                  </a:cubicBezTo>
                  <a:lnTo>
                    <a:pt x="317" y="2631"/>
                  </a:lnTo>
                  <a:cubicBezTo>
                    <a:pt x="321" y="2649"/>
                    <a:pt x="324" y="2666"/>
                    <a:pt x="329" y="2684"/>
                  </a:cubicBezTo>
                  <a:cubicBezTo>
                    <a:pt x="519" y="3417"/>
                    <a:pt x="1050" y="4021"/>
                    <a:pt x="1753" y="4297"/>
                  </a:cubicBezTo>
                  <a:cubicBezTo>
                    <a:pt x="1781" y="4307"/>
                    <a:pt x="1808" y="4319"/>
                    <a:pt x="1836" y="4329"/>
                  </a:cubicBezTo>
                  <a:lnTo>
                    <a:pt x="1998" y="4950"/>
                  </a:lnTo>
                  <a:cubicBezTo>
                    <a:pt x="2080" y="5269"/>
                    <a:pt x="2221" y="5554"/>
                    <a:pt x="2418" y="5801"/>
                  </a:cubicBezTo>
                  <a:lnTo>
                    <a:pt x="2418" y="6897"/>
                  </a:lnTo>
                  <a:lnTo>
                    <a:pt x="1641" y="6897"/>
                  </a:lnTo>
                  <a:cubicBezTo>
                    <a:pt x="896" y="6897"/>
                    <a:pt x="290" y="7505"/>
                    <a:pt x="290" y="8250"/>
                  </a:cubicBezTo>
                  <a:lnTo>
                    <a:pt x="290" y="8908"/>
                  </a:lnTo>
                  <a:cubicBezTo>
                    <a:pt x="290" y="9653"/>
                    <a:pt x="896" y="10261"/>
                    <a:pt x="1641" y="10261"/>
                  </a:cubicBezTo>
                  <a:lnTo>
                    <a:pt x="2418" y="10261"/>
                  </a:lnTo>
                  <a:lnTo>
                    <a:pt x="2418" y="12160"/>
                  </a:lnTo>
                  <a:cubicBezTo>
                    <a:pt x="2185" y="12406"/>
                    <a:pt x="2050" y="12736"/>
                    <a:pt x="2050" y="13079"/>
                  </a:cubicBezTo>
                  <a:lnTo>
                    <a:pt x="2050" y="14375"/>
                  </a:lnTo>
                  <a:cubicBezTo>
                    <a:pt x="2050" y="15109"/>
                    <a:pt x="2649" y="15707"/>
                    <a:pt x="3383" y="15707"/>
                  </a:cubicBezTo>
                  <a:lnTo>
                    <a:pt x="4891" y="15707"/>
                  </a:lnTo>
                  <a:cubicBezTo>
                    <a:pt x="5626" y="15707"/>
                    <a:pt x="6225" y="15109"/>
                    <a:pt x="6225" y="14375"/>
                  </a:cubicBezTo>
                  <a:lnTo>
                    <a:pt x="6225" y="13079"/>
                  </a:lnTo>
                  <a:cubicBezTo>
                    <a:pt x="6225" y="12736"/>
                    <a:pt x="6090" y="12406"/>
                    <a:pt x="5857" y="12160"/>
                  </a:cubicBezTo>
                  <a:lnTo>
                    <a:pt x="5857" y="10261"/>
                  </a:lnTo>
                  <a:lnTo>
                    <a:pt x="9703" y="10261"/>
                  </a:lnTo>
                  <a:lnTo>
                    <a:pt x="9703" y="12160"/>
                  </a:lnTo>
                  <a:cubicBezTo>
                    <a:pt x="9469" y="12406"/>
                    <a:pt x="9335" y="12736"/>
                    <a:pt x="9335" y="13079"/>
                  </a:cubicBezTo>
                  <a:lnTo>
                    <a:pt x="9335" y="14375"/>
                  </a:lnTo>
                  <a:cubicBezTo>
                    <a:pt x="9335" y="15109"/>
                    <a:pt x="9934" y="15707"/>
                    <a:pt x="10667" y="15707"/>
                  </a:cubicBezTo>
                  <a:lnTo>
                    <a:pt x="12175" y="15707"/>
                  </a:lnTo>
                  <a:cubicBezTo>
                    <a:pt x="12910" y="15707"/>
                    <a:pt x="13509" y="15109"/>
                    <a:pt x="13509" y="14375"/>
                  </a:cubicBezTo>
                  <a:lnTo>
                    <a:pt x="13509" y="13079"/>
                  </a:lnTo>
                  <a:cubicBezTo>
                    <a:pt x="13509" y="12736"/>
                    <a:pt x="13373" y="12406"/>
                    <a:pt x="13141" y="12160"/>
                  </a:cubicBezTo>
                  <a:lnTo>
                    <a:pt x="13141" y="10261"/>
                  </a:lnTo>
                  <a:lnTo>
                    <a:pt x="13917" y="10261"/>
                  </a:lnTo>
                  <a:cubicBezTo>
                    <a:pt x="14663" y="10261"/>
                    <a:pt x="15269" y="9653"/>
                    <a:pt x="15269" y="8908"/>
                  </a:cubicBezTo>
                  <a:lnTo>
                    <a:pt x="15269" y="8250"/>
                  </a:lnTo>
                  <a:cubicBezTo>
                    <a:pt x="15269" y="7505"/>
                    <a:pt x="14662" y="6897"/>
                    <a:pt x="13917" y="6897"/>
                  </a:cubicBezTo>
                  <a:lnTo>
                    <a:pt x="13141" y="6897"/>
                  </a:lnTo>
                  <a:lnTo>
                    <a:pt x="13141" y="6358"/>
                  </a:lnTo>
                  <a:lnTo>
                    <a:pt x="13141" y="6344"/>
                  </a:lnTo>
                  <a:lnTo>
                    <a:pt x="13141" y="5801"/>
                  </a:lnTo>
                  <a:cubicBezTo>
                    <a:pt x="13336" y="5554"/>
                    <a:pt x="13478" y="5269"/>
                    <a:pt x="13562" y="4950"/>
                  </a:cubicBezTo>
                  <a:lnTo>
                    <a:pt x="13723" y="4329"/>
                  </a:lnTo>
                  <a:cubicBezTo>
                    <a:pt x="13751" y="4319"/>
                    <a:pt x="13780" y="4307"/>
                    <a:pt x="13808" y="4295"/>
                  </a:cubicBezTo>
                  <a:cubicBezTo>
                    <a:pt x="14509" y="4018"/>
                    <a:pt x="15041" y="3415"/>
                    <a:pt x="15230" y="2683"/>
                  </a:cubicBezTo>
                  <a:cubicBezTo>
                    <a:pt x="15234" y="2665"/>
                    <a:pt x="15238" y="2648"/>
                    <a:pt x="15241" y="2629"/>
                  </a:cubicBezTo>
                  <a:lnTo>
                    <a:pt x="15442" y="1635"/>
                  </a:lnTo>
                  <a:cubicBezTo>
                    <a:pt x="15558" y="1125"/>
                    <a:pt x="15367" y="593"/>
                    <a:pt x="14949" y="276"/>
                  </a:cubicBezTo>
                  <a:cubicBezTo>
                    <a:pt x="14711" y="93"/>
                    <a:pt x="14425" y="1"/>
                    <a:pt x="14138" y="1"/>
                  </a:cubicBezTo>
                  <a:cubicBezTo>
                    <a:pt x="13909" y="1"/>
                    <a:pt x="13680" y="59"/>
                    <a:pt x="13474" y="178"/>
                  </a:cubicBezTo>
                  <a:cubicBezTo>
                    <a:pt x="12024" y="1006"/>
                    <a:pt x="9895" y="1502"/>
                    <a:pt x="7780" y="1502"/>
                  </a:cubicBezTo>
                  <a:cubicBezTo>
                    <a:pt x="5665" y="1502"/>
                    <a:pt x="3537" y="1006"/>
                    <a:pt x="2087" y="178"/>
                  </a:cubicBezTo>
                  <a:cubicBezTo>
                    <a:pt x="1879" y="59"/>
                    <a:pt x="1650" y="1"/>
                    <a:pt x="142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0"/>
            <p:cNvSpPr/>
            <p:nvPr/>
          </p:nvSpPr>
          <p:spPr>
            <a:xfrm>
              <a:off x="2844262" y="2668805"/>
              <a:ext cx="39158" cy="245129"/>
            </a:xfrm>
            <a:custGeom>
              <a:avLst/>
              <a:gdLst/>
              <a:ahLst/>
              <a:cxnLst/>
              <a:rect l="l" t="t" r="r" b="b"/>
              <a:pathLst>
                <a:path w="1400" h="8764" extrusionOk="0">
                  <a:moveTo>
                    <a:pt x="1" y="1"/>
                  </a:moveTo>
                  <a:lnTo>
                    <a:pt x="1" y="8764"/>
                  </a:lnTo>
                  <a:lnTo>
                    <a:pt x="1400" y="8764"/>
                  </a:lnTo>
                  <a:lnTo>
                    <a:pt x="140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0"/>
            <p:cNvSpPr/>
            <p:nvPr/>
          </p:nvSpPr>
          <p:spPr>
            <a:xfrm>
              <a:off x="3047881" y="2668805"/>
              <a:ext cx="39242" cy="245129"/>
            </a:xfrm>
            <a:custGeom>
              <a:avLst/>
              <a:gdLst/>
              <a:ahLst/>
              <a:cxnLst/>
              <a:rect l="l" t="t" r="r" b="b"/>
              <a:pathLst>
                <a:path w="1403" h="8764" extrusionOk="0">
                  <a:moveTo>
                    <a:pt x="1" y="1"/>
                  </a:moveTo>
                  <a:lnTo>
                    <a:pt x="1" y="8764"/>
                  </a:lnTo>
                  <a:lnTo>
                    <a:pt x="1403" y="8764"/>
                  </a:lnTo>
                  <a:lnTo>
                    <a:pt x="1403"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0"/>
            <p:cNvSpPr/>
            <p:nvPr/>
          </p:nvSpPr>
          <p:spPr>
            <a:xfrm>
              <a:off x="2844234" y="2668805"/>
              <a:ext cx="39186" cy="51800"/>
            </a:xfrm>
            <a:custGeom>
              <a:avLst/>
              <a:gdLst/>
              <a:ahLst/>
              <a:cxnLst/>
              <a:rect l="l" t="t" r="r" b="b"/>
              <a:pathLst>
                <a:path w="1401" h="1852" extrusionOk="0">
                  <a:moveTo>
                    <a:pt x="0" y="1"/>
                  </a:moveTo>
                  <a:lnTo>
                    <a:pt x="0" y="1403"/>
                  </a:lnTo>
                  <a:lnTo>
                    <a:pt x="2" y="1403"/>
                  </a:lnTo>
                  <a:cubicBezTo>
                    <a:pt x="149" y="1472"/>
                    <a:pt x="279" y="1516"/>
                    <a:pt x="361" y="1546"/>
                  </a:cubicBezTo>
                  <a:cubicBezTo>
                    <a:pt x="654" y="1646"/>
                    <a:pt x="1004" y="1755"/>
                    <a:pt x="1401" y="1852"/>
                  </a:cubicBezTo>
                  <a:lnTo>
                    <a:pt x="140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0"/>
            <p:cNvSpPr/>
            <p:nvPr/>
          </p:nvSpPr>
          <p:spPr>
            <a:xfrm>
              <a:off x="3047825" y="2668805"/>
              <a:ext cx="39242" cy="51800"/>
            </a:xfrm>
            <a:custGeom>
              <a:avLst/>
              <a:gdLst/>
              <a:ahLst/>
              <a:cxnLst/>
              <a:rect l="l" t="t" r="r" b="b"/>
              <a:pathLst>
                <a:path w="1403" h="1852" extrusionOk="0">
                  <a:moveTo>
                    <a:pt x="0" y="1"/>
                  </a:moveTo>
                  <a:lnTo>
                    <a:pt x="0" y="1852"/>
                  </a:lnTo>
                  <a:lnTo>
                    <a:pt x="3" y="1852"/>
                  </a:lnTo>
                  <a:cubicBezTo>
                    <a:pt x="401" y="1753"/>
                    <a:pt x="749" y="1646"/>
                    <a:pt x="1042" y="1546"/>
                  </a:cubicBezTo>
                  <a:cubicBezTo>
                    <a:pt x="1124" y="1517"/>
                    <a:pt x="1255" y="1472"/>
                    <a:pt x="1402" y="1403"/>
                  </a:cubicBezTo>
                  <a:lnTo>
                    <a:pt x="140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0"/>
            <p:cNvSpPr/>
            <p:nvPr/>
          </p:nvSpPr>
          <p:spPr>
            <a:xfrm>
              <a:off x="2823201" y="2629927"/>
              <a:ext cx="284930" cy="77757"/>
            </a:xfrm>
            <a:custGeom>
              <a:avLst/>
              <a:gdLst/>
              <a:ahLst/>
              <a:cxnLst/>
              <a:rect l="l" t="t" r="r" b="b"/>
              <a:pathLst>
                <a:path w="10187" h="2780" extrusionOk="0">
                  <a:moveTo>
                    <a:pt x="0" y="0"/>
                  </a:moveTo>
                  <a:lnTo>
                    <a:pt x="298" y="1144"/>
                  </a:lnTo>
                  <a:cubicBezTo>
                    <a:pt x="441" y="1694"/>
                    <a:pt x="847" y="1970"/>
                    <a:pt x="1382" y="2155"/>
                  </a:cubicBezTo>
                  <a:cubicBezTo>
                    <a:pt x="2194" y="2434"/>
                    <a:pt x="3511" y="2780"/>
                    <a:pt x="5093" y="2780"/>
                  </a:cubicBezTo>
                  <a:cubicBezTo>
                    <a:pt x="6674" y="2780"/>
                    <a:pt x="7993" y="2434"/>
                    <a:pt x="8804" y="2155"/>
                  </a:cubicBezTo>
                  <a:cubicBezTo>
                    <a:pt x="9340" y="1971"/>
                    <a:pt x="9746" y="1694"/>
                    <a:pt x="9889" y="1144"/>
                  </a:cubicBezTo>
                  <a:lnTo>
                    <a:pt x="10186"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0"/>
            <p:cNvSpPr/>
            <p:nvPr/>
          </p:nvSpPr>
          <p:spPr>
            <a:xfrm>
              <a:off x="2777639" y="2559053"/>
              <a:ext cx="376085" cy="92329"/>
            </a:xfrm>
            <a:custGeom>
              <a:avLst/>
              <a:gdLst/>
              <a:ahLst/>
              <a:cxnLst/>
              <a:rect l="l" t="t" r="r" b="b"/>
              <a:pathLst>
                <a:path w="13446" h="3301" extrusionOk="0">
                  <a:moveTo>
                    <a:pt x="13081" y="1"/>
                  </a:moveTo>
                  <a:cubicBezTo>
                    <a:pt x="13028" y="1"/>
                    <a:pt x="12973" y="14"/>
                    <a:pt x="12920" y="45"/>
                  </a:cubicBezTo>
                  <a:cubicBezTo>
                    <a:pt x="11228" y="1012"/>
                    <a:pt x="8887" y="1503"/>
                    <a:pt x="6722" y="1503"/>
                  </a:cubicBezTo>
                  <a:cubicBezTo>
                    <a:pt x="4558" y="1503"/>
                    <a:pt x="2217" y="1012"/>
                    <a:pt x="525" y="45"/>
                  </a:cubicBezTo>
                  <a:cubicBezTo>
                    <a:pt x="472" y="15"/>
                    <a:pt x="417" y="1"/>
                    <a:pt x="364" y="1"/>
                  </a:cubicBezTo>
                  <a:cubicBezTo>
                    <a:pt x="170" y="1"/>
                    <a:pt x="0" y="184"/>
                    <a:pt x="56" y="400"/>
                  </a:cubicBezTo>
                  <a:lnTo>
                    <a:pt x="260" y="1413"/>
                  </a:lnTo>
                  <a:cubicBezTo>
                    <a:pt x="368" y="1830"/>
                    <a:pt x="668" y="2174"/>
                    <a:pt x="1070" y="2333"/>
                  </a:cubicBezTo>
                  <a:cubicBezTo>
                    <a:pt x="2698" y="2976"/>
                    <a:pt x="4851" y="3300"/>
                    <a:pt x="6722" y="3300"/>
                  </a:cubicBezTo>
                  <a:cubicBezTo>
                    <a:pt x="8594" y="3300"/>
                    <a:pt x="10746" y="2976"/>
                    <a:pt x="12376" y="2333"/>
                  </a:cubicBezTo>
                  <a:cubicBezTo>
                    <a:pt x="12778" y="2174"/>
                    <a:pt x="13079" y="1830"/>
                    <a:pt x="13186" y="1413"/>
                  </a:cubicBezTo>
                  <a:lnTo>
                    <a:pt x="13390" y="400"/>
                  </a:lnTo>
                  <a:cubicBezTo>
                    <a:pt x="13446" y="184"/>
                    <a:pt x="13277" y="1"/>
                    <a:pt x="1308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0"/>
            <p:cNvSpPr/>
            <p:nvPr/>
          </p:nvSpPr>
          <p:spPr>
            <a:xfrm>
              <a:off x="2895810" y="2661953"/>
              <a:ext cx="11580" cy="23215"/>
            </a:xfrm>
            <a:custGeom>
              <a:avLst/>
              <a:gdLst/>
              <a:ahLst/>
              <a:cxnLst/>
              <a:rect l="l" t="t" r="r" b="b"/>
              <a:pathLst>
                <a:path w="414" h="830" extrusionOk="0">
                  <a:moveTo>
                    <a:pt x="207" y="1"/>
                  </a:moveTo>
                  <a:cubicBezTo>
                    <a:pt x="92" y="1"/>
                    <a:pt x="0" y="96"/>
                    <a:pt x="0" y="209"/>
                  </a:cubicBezTo>
                  <a:lnTo>
                    <a:pt x="0" y="622"/>
                  </a:lnTo>
                  <a:cubicBezTo>
                    <a:pt x="0" y="737"/>
                    <a:pt x="93" y="829"/>
                    <a:pt x="207" y="829"/>
                  </a:cubicBezTo>
                  <a:cubicBezTo>
                    <a:pt x="320" y="829"/>
                    <a:pt x="412" y="737"/>
                    <a:pt x="414" y="622"/>
                  </a:cubicBezTo>
                  <a:lnTo>
                    <a:pt x="414" y="209"/>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0"/>
            <p:cNvSpPr/>
            <p:nvPr/>
          </p:nvSpPr>
          <p:spPr>
            <a:xfrm>
              <a:off x="3023967" y="2661953"/>
              <a:ext cx="11608" cy="23215"/>
            </a:xfrm>
            <a:custGeom>
              <a:avLst/>
              <a:gdLst/>
              <a:ahLst/>
              <a:cxnLst/>
              <a:rect l="l" t="t" r="r" b="b"/>
              <a:pathLst>
                <a:path w="415" h="830" extrusionOk="0">
                  <a:moveTo>
                    <a:pt x="207" y="1"/>
                  </a:moveTo>
                  <a:cubicBezTo>
                    <a:pt x="93" y="1"/>
                    <a:pt x="1" y="96"/>
                    <a:pt x="1" y="209"/>
                  </a:cubicBezTo>
                  <a:lnTo>
                    <a:pt x="1" y="622"/>
                  </a:lnTo>
                  <a:cubicBezTo>
                    <a:pt x="1" y="737"/>
                    <a:pt x="94" y="829"/>
                    <a:pt x="207" y="829"/>
                  </a:cubicBezTo>
                  <a:cubicBezTo>
                    <a:pt x="321" y="829"/>
                    <a:pt x="413" y="737"/>
                    <a:pt x="414" y="622"/>
                  </a:cubicBezTo>
                  <a:lnTo>
                    <a:pt x="414" y="209"/>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0"/>
            <p:cNvSpPr/>
            <p:nvPr/>
          </p:nvSpPr>
          <p:spPr>
            <a:xfrm>
              <a:off x="2943415" y="2672805"/>
              <a:ext cx="44528" cy="18544"/>
            </a:xfrm>
            <a:custGeom>
              <a:avLst/>
              <a:gdLst/>
              <a:ahLst/>
              <a:cxnLst/>
              <a:rect l="l" t="t" r="r" b="b"/>
              <a:pathLst>
                <a:path w="1592" h="663" extrusionOk="0">
                  <a:moveTo>
                    <a:pt x="1361" y="1"/>
                  </a:moveTo>
                  <a:cubicBezTo>
                    <a:pt x="1304" y="1"/>
                    <a:pt x="1246" y="25"/>
                    <a:pt x="1205" y="72"/>
                  </a:cubicBezTo>
                  <a:cubicBezTo>
                    <a:pt x="1105" y="185"/>
                    <a:pt x="956" y="250"/>
                    <a:pt x="795" y="250"/>
                  </a:cubicBezTo>
                  <a:cubicBezTo>
                    <a:pt x="635" y="250"/>
                    <a:pt x="485" y="185"/>
                    <a:pt x="385" y="72"/>
                  </a:cubicBezTo>
                  <a:cubicBezTo>
                    <a:pt x="345" y="25"/>
                    <a:pt x="287" y="2"/>
                    <a:pt x="230" y="2"/>
                  </a:cubicBezTo>
                  <a:cubicBezTo>
                    <a:pt x="182" y="2"/>
                    <a:pt x="134" y="18"/>
                    <a:pt x="95" y="52"/>
                  </a:cubicBezTo>
                  <a:cubicBezTo>
                    <a:pt x="10" y="127"/>
                    <a:pt x="0" y="257"/>
                    <a:pt x="75" y="342"/>
                  </a:cubicBezTo>
                  <a:cubicBezTo>
                    <a:pt x="252" y="546"/>
                    <a:pt x="516" y="662"/>
                    <a:pt x="795" y="662"/>
                  </a:cubicBezTo>
                  <a:cubicBezTo>
                    <a:pt x="1075" y="662"/>
                    <a:pt x="1338" y="546"/>
                    <a:pt x="1515" y="342"/>
                  </a:cubicBezTo>
                  <a:cubicBezTo>
                    <a:pt x="1592" y="257"/>
                    <a:pt x="1583" y="127"/>
                    <a:pt x="1496" y="52"/>
                  </a:cubicBezTo>
                  <a:cubicBezTo>
                    <a:pt x="1457" y="18"/>
                    <a:pt x="1409" y="1"/>
                    <a:pt x="136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0"/>
            <p:cNvSpPr/>
            <p:nvPr/>
          </p:nvSpPr>
          <p:spPr>
            <a:xfrm>
              <a:off x="2945317" y="2704019"/>
              <a:ext cx="40780" cy="57255"/>
            </a:xfrm>
            <a:custGeom>
              <a:avLst/>
              <a:gdLst/>
              <a:ahLst/>
              <a:cxnLst/>
              <a:rect l="l" t="t" r="r" b="b"/>
              <a:pathLst>
                <a:path w="1458" h="2047" extrusionOk="0">
                  <a:moveTo>
                    <a:pt x="336" y="1"/>
                  </a:moveTo>
                  <a:cubicBezTo>
                    <a:pt x="150" y="1"/>
                    <a:pt x="0" y="151"/>
                    <a:pt x="0" y="336"/>
                  </a:cubicBezTo>
                  <a:lnTo>
                    <a:pt x="0" y="2047"/>
                  </a:lnTo>
                  <a:lnTo>
                    <a:pt x="1457" y="2047"/>
                  </a:lnTo>
                  <a:lnTo>
                    <a:pt x="1457" y="336"/>
                  </a:lnTo>
                  <a:cubicBezTo>
                    <a:pt x="1457" y="151"/>
                    <a:pt x="1306" y="1"/>
                    <a:pt x="112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0"/>
            <p:cNvSpPr/>
            <p:nvPr/>
          </p:nvSpPr>
          <p:spPr>
            <a:xfrm>
              <a:off x="2833886" y="2887611"/>
              <a:ext cx="59828" cy="53898"/>
            </a:xfrm>
            <a:custGeom>
              <a:avLst/>
              <a:gdLst/>
              <a:ahLst/>
              <a:cxnLst/>
              <a:rect l="l" t="t" r="r" b="b"/>
              <a:pathLst>
                <a:path w="2139" h="1927" extrusionOk="0">
                  <a:moveTo>
                    <a:pt x="316" y="0"/>
                  </a:moveTo>
                  <a:cubicBezTo>
                    <a:pt x="142" y="0"/>
                    <a:pt x="1" y="142"/>
                    <a:pt x="1" y="315"/>
                  </a:cubicBezTo>
                  <a:lnTo>
                    <a:pt x="1" y="1611"/>
                  </a:lnTo>
                  <a:cubicBezTo>
                    <a:pt x="1" y="1785"/>
                    <a:pt x="142" y="1926"/>
                    <a:pt x="316" y="1926"/>
                  </a:cubicBezTo>
                  <a:lnTo>
                    <a:pt x="1825" y="1926"/>
                  </a:lnTo>
                  <a:cubicBezTo>
                    <a:pt x="1997" y="1926"/>
                    <a:pt x="2139" y="1785"/>
                    <a:pt x="2139" y="1611"/>
                  </a:cubicBezTo>
                  <a:lnTo>
                    <a:pt x="2139" y="315"/>
                  </a:lnTo>
                  <a:cubicBezTo>
                    <a:pt x="2139" y="142"/>
                    <a:pt x="2000" y="0"/>
                    <a:pt x="182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0"/>
            <p:cNvSpPr/>
            <p:nvPr/>
          </p:nvSpPr>
          <p:spPr>
            <a:xfrm>
              <a:off x="3037588" y="2887611"/>
              <a:ext cx="59856" cy="53898"/>
            </a:xfrm>
            <a:custGeom>
              <a:avLst/>
              <a:gdLst/>
              <a:ahLst/>
              <a:cxnLst/>
              <a:rect l="l" t="t" r="r" b="b"/>
              <a:pathLst>
                <a:path w="2140" h="1927" extrusionOk="0">
                  <a:moveTo>
                    <a:pt x="315" y="0"/>
                  </a:moveTo>
                  <a:cubicBezTo>
                    <a:pt x="142" y="0"/>
                    <a:pt x="1" y="142"/>
                    <a:pt x="1" y="315"/>
                  </a:cubicBezTo>
                  <a:lnTo>
                    <a:pt x="1" y="1611"/>
                  </a:lnTo>
                  <a:cubicBezTo>
                    <a:pt x="1" y="1785"/>
                    <a:pt x="142" y="1926"/>
                    <a:pt x="315" y="1926"/>
                  </a:cubicBezTo>
                  <a:lnTo>
                    <a:pt x="1823" y="1926"/>
                  </a:lnTo>
                  <a:cubicBezTo>
                    <a:pt x="1997" y="1926"/>
                    <a:pt x="2139" y="1785"/>
                    <a:pt x="2139" y="1611"/>
                  </a:cubicBezTo>
                  <a:lnTo>
                    <a:pt x="2139" y="315"/>
                  </a:lnTo>
                  <a:cubicBezTo>
                    <a:pt x="2139" y="142"/>
                    <a:pt x="1997" y="0"/>
                    <a:pt x="1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0"/>
            <p:cNvSpPr/>
            <p:nvPr/>
          </p:nvSpPr>
          <p:spPr>
            <a:xfrm>
              <a:off x="2784687" y="2751987"/>
              <a:ext cx="362016" cy="37144"/>
            </a:xfrm>
            <a:custGeom>
              <a:avLst/>
              <a:gdLst/>
              <a:ahLst/>
              <a:cxnLst/>
              <a:rect l="l" t="t" r="r" b="b"/>
              <a:pathLst>
                <a:path w="12943" h="1328" extrusionOk="0">
                  <a:moveTo>
                    <a:pt x="335" y="1"/>
                  </a:moveTo>
                  <a:cubicBezTo>
                    <a:pt x="151" y="1"/>
                    <a:pt x="1" y="151"/>
                    <a:pt x="1" y="335"/>
                  </a:cubicBezTo>
                  <a:lnTo>
                    <a:pt x="1" y="993"/>
                  </a:lnTo>
                  <a:cubicBezTo>
                    <a:pt x="1" y="1177"/>
                    <a:pt x="151" y="1328"/>
                    <a:pt x="335" y="1328"/>
                  </a:cubicBezTo>
                  <a:lnTo>
                    <a:pt x="12607" y="1328"/>
                  </a:lnTo>
                  <a:cubicBezTo>
                    <a:pt x="12791" y="1328"/>
                    <a:pt x="12943" y="1177"/>
                    <a:pt x="12943" y="993"/>
                  </a:cubicBezTo>
                  <a:lnTo>
                    <a:pt x="12943" y="335"/>
                  </a:lnTo>
                  <a:cubicBezTo>
                    <a:pt x="12943" y="151"/>
                    <a:pt x="12791" y="1"/>
                    <a:pt x="126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0"/>
            <p:cNvSpPr/>
            <p:nvPr/>
          </p:nvSpPr>
          <p:spPr>
            <a:xfrm>
              <a:off x="2844262" y="2789102"/>
              <a:ext cx="39158" cy="24390"/>
            </a:xfrm>
            <a:custGeom>
              <a:avLst/>
              <a:gdLst/>
              <a:ahLst/>
              <a:cxnLst/>
              <a:rect l="l" t="t" r="r" b="b"/>
              <a:pathLst>
                <a:path w="1400" h="872" extrusionOk="0">
                  <a:moveTo>
                    <a:pt x="1" y="1"/>
                  </a:moveTo>
                  <a:lnTo>
                    <a:pt x="1" y="871"/>
                  </a:lnTo>
                  <a:lnTo>
                    <a:pt x="1400" y="871"/>
                  </a:lnTo>
                  <a:lnTo>
                    <a:pt x="1400"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0"/>
            <p:cNvSpPr/>
            <p:nvPr/>
          </p:nvSpPr>
          <p:spPr>
            <a:xfrm>
              <a:off x="3047881" y="2789102"/>
              <a:ext cx="39242" cy="24390"/>
            </a:xfrm>
            <a:custGeom>
              <a:avLst/>
              <a:gdLst/>
              <a:ahLst/>
              <a:cxnLst/>
              <a:rect l="l" t="t" r="r" b="b"/>
              <a:pathLst>
                <a:path w="1403" h="872" extrusionOk="0">
                  <a:moveTo>
                    <a:pt x="1" y="1"/>
                  </a:moveTo>
                  <a:lnTo>
                    <a:pt x="1" y="871"/>
                  </a:lnTo>
                  <a:lnTo>
                    <a:pt x="1403" y="871"/>
                  </a:lnTo>
                  <a:lnTo>
                    <a:pt x="140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507"/>
        <p:cNvGrpSpPr/>
        <p:nvPr/>
      </p:nvGrpSpPr>
      <p:grpSpPr>
        <a:xfrm>
          <a:off x="0" y="0"/>
          <a:ext cx="0" cy="0"/>
          <a:chOff x="0" y="0"/>
          <a:chExt cx="0" cy="0"/>
        </a:xfrm>
      </p:grpSpPr>
      <p:sp>
        <p:nvSpPr>
          <p:cNvPr id="2508" name="Google Shape;2508;p51"/>
          <p:cNvSpPr txBox="1">
            <a:spLocks noGrp="1"/>
          </p:cNvSpPr>
          <p:nvPr>
            <p:ph type="title" idx="15"/>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FOOD</a:t>
            </a:r>
            <a:endParaRPr/>
          </a:p>
        </p:txBody>
      </p:sp>
      <p:sp>
        <p:nvSpPr>
          <p:cNvPr id="2509" name="Google Shape;2509;p51"/>
          <p:cNvSpPr txBox="1">
            <a:spLocks noGrp="1"/>
          </p:cNvSpPr>
          <p:nvPr>
            <p:ph type="title"/>
          </p:nvPr>
        </p:nvSpPr>
        <p:spPr>
          <a:xfrm>
            <a:off x="720000" y="182955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a:t>
            </a:r>
            <a:endParaRPr/>
          </a:p>
        </p:txBody>
      </p:sp>
      <p:sp>
        <p:nvSpPr>
          <p:cNvPr id="2510" name="Google Shape;2510;p51"/>
          <p:cNvSpPr txBox="1">
            <a:spLocks noGrp="1"/>
          </p:cNvSpPr>
          <p:nvPr>
            <p:ph type="subTitle" idx="1"/>
          </p:nvPr>
        </p:nvSpPr>
        <p:spPr>
          <a:xfrm>
            <a:off x="720000" y="228675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It’s the closest planet to the Sun</a:t>
            </a:r>
            <a:endParaRPr/>
          </a:p>
        </p:txBody>
      </p:sp>
      <p:sp>
        <p:nvSpPr>
          <p:cNvPr id="2511" name="Google Shape;2511;p51"/>
          <p:cNvSpPr txBox="1">
            <a:spLocks noGrp="1"/>
          </p:cNvSpPr>
          <p:nvPr>
            <p:ph type="title" idx="2"/>
          </p:nvPr>
        </p:nvSpPr>
        <p:spPr>
          <a:xfrm>
            <a:off x="3657600" y="182955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
        <p:nvSpPr>
          <p:cNvPr id="2512" name="Google Shape;2512;p51"/>
          <p:cNvSpPr txBox="1">
            <a:spLocks noGrp="1"/>
          </p:cNvSpPr>
          <p:nvPr>
            <p:ph type="subTitle" idx="3"/>
          </p:nvPr>
        </p:nvSpPr>
        <p:spPr>
          <a:xfrm>
            <a:off x="3657600" y="228675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2513" name="Google Shape;2513;p51"/>
          <p:cNvSpPr txBox="1">
            <a:spLocks noGrp="1"/>
          </p:cNvSpPr>
          <p:nvPr>
            <p:ph type="title" idx="4"/>
          </p:nvPr>
        </p:nvSpPr>
        <p:spPr>
          <a:xfrm>
            <a:off x="720000" y="366150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JUPITER</a:t>
            </a:r>
            <a:endParaRPr/>
          </a:p>
        </p:txBody>
      </p:sp>
      <p:sp>
        <p:nvSpPr>
          <p:cNvPr id="2514" name="Google Shape;2514;p51"/>
          <p:cNvSpPr txBox="1">
            <a:spLocks noGrp="1"/>
          </p:cNvSpPr>
          <p:nvPr>
            <p:ph type="subTitle" idx="5"/>
          </p:nvPr>
        </p:nvSpPr>
        <p:spPr>
          <a:xfrm>
            <a:off x="720000" y="411870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515" name="Google Shape;2515;p51"/>
          <p:cNvSpPr txBox="1">
            <a:spLocks noGrp="1"/>
          </p:cNvSpPr>
          <p:nvPr>
            <p:ph type="title" idx="6"/>
          </p:nvPr>
        </p:nvSpPr>
        <p:spPr>
          <a:xfrm>
            <a:off x="3657600" y="366150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SATURN</a:t>
            </a:r>
            <a:endParaRPr/>
          </a:p>
        </p:txBody>
      </p:sp>
      <p:sp>
        <p:nvSpPr>
          <p:cNvPr id="2516" name="Google Shape;2516;p51"/>
          <p:cNvSpPr txBox="1">
            <a:spLocks noGrp="1"/>
          </p:cNvSpPr>
          <p:nvPr>
            <p:ph type="subTitle" idx="7"/>
          </p:nvPr>
        </p:nvSpPr>
        <p:spPr>
          <a:xfrm>
            <a:off x="3657600" y="411870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It’s composed of hydrogen and helium</a:t>
            </a:r>
            <a:endParaRPr/>
          </a:p>
        </p:txBody>
      </p:sp>
      <p:sp>
        <p:nvSpPr>
          <p:cNvPr id="2517" name="Google Shape;2517;p51"/>
          <p:cNvSpPr txBox="1">
            <a:spLocks noGrp="1"/>
          </p:cNvSpPr>
          <p:nvPr>
            <p:ph type="title" idx="8"/>
          </p:nvPr>
        </p:nvSpPr>
        <p:spPr>
          <a:xfrm>
            <a:off x="6595195" y="182955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2518" name="Google Shape;2518;p51"/>
          <p:cNvSpPr txBox="1">
            <a:spLocks noGrp="1"/>
          </p:cNvSpPr>
          <p:nvPr>
            <p:ph type="subTitle" idx="9"/>
          </p:nvPr>
        </p:nvSpPr>
        <p:spPr>
          <a:xfrm>
            <a:off x="6595195" y="228675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Mars is actually a very cold place</a:t>
            </a:r>
            <a:endParaRPr/>
          </a:p>
        </p:txBody>
      </p:sp>
      <p:sp>
        <p:nvSpPr>
          <p:cNvPr id="2519" name="Google Shape;2519;p51"/>
          <p:cNvSpPr txBox="1">
            <a:spLocks noGrp="1"/>
          </p:cNvSpPr>
          <p:nvPr>
            <p:ph type="title" idx="13"/>
          </p:nvPr>
        </p:nvSpPr>
        <p:spPr>
          <a:xfrm>
            <a:off x="6595195" y="3661500"/>
            <a:ext cx="1828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NEPTUNE</a:t>
            </a:r>
            <a:endParaRPr/>
          </a:p>
        </p:txBody>
      </p:sp>
      <p:sp>
        <p:nvSpPr>
          <p:cNvPr id="2520" name="Google Shape;2520;p51"/>
          <p:cNvSpPr txBox="1">
            <a:spLocks noGrp="1"/>
          </p:cNvSpPr>
          <p:nvPr>
            <p:ph type="subTitle" idx="14"/>
          </p:nvPr>
        </p:nvSpPr>
        <p:spPr>
          <a:xfrm>
            <a:off x="6595195" y="4118700"/>
            <a:ext cx="1828800" cy="4848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It’s the farthest planet from the Sun</a:t>
            </a:r>
            <a:endParaRPr/>
          </a:p>
        </p:txBody>
      </p:sp>
      <p:grpSp>
        <p:nvGrpSpPr>
          <p:cNvPr id="2521" name="Google Shape;2521;p51"/>
          <p:cNvGrpSpPr/>
          <p:nvPr/>
        </p:nvGrpSpPr>
        <p:grpSpPr>
          <a:xfrm>
            <a:off x="4294231" y="1135953"/>
            <a:ext cx="555544" cy="546153"/>
            <a:chOff x="1392109" y="2530579"/>
            <a:chExt cx="445898" cy="438290"/>
          </a:xfrm>
        </p:grpSpPr>
        <p:sp>
          <p:nvSpPr>
            <p:cNvPr id="2522" name="Google Shape;2522;p51"/>
            <p:cNvSpPr/>
            <p:nvPr/>
          </p:nvSpPr>
          <p:spPr>
            <a:xfrm>
              <a:off x="1392109" y="2530579"/>
              <a:ext cx="445898" cy="438290"/>
            </a:xfrm>
            <a:custGeom>
              <a:avLst/>
              <a:gdLst/>
              <a:ahLst/>
              <a:cxnLst/>
              <a:rect l="l" t="t" r="r" b="b"/>
              <a:pathLst>
                <a:path w="15942" h="15670" extrusionOk="0">
                  <a:moveTo>
                    <a:pt x="6199" y="1"/>
                  </a:moveTo>
                  <a:cubicBezTo>
                    <a:pt x="5611" y="1"/>
                    <a:pt x="5116" y="406"/>
                    <a:pt x="4978" y="952"/>
                  </a:cubicBezTo>
                  <a:cubicBezTo>
                    <a:pt x="4942" y="949"/>
                    <a:pt x="4906" y="947"/>
                    <a:pt x="4870" y="947"/>
                  </a:cubicBezTo>
                  <a:cubicBezTo>
                    <a:pt x="4727" y="947"/>
                    <a:pt x="4583" y="972"/>
                    <a:pt x="4443" y="1022"/>
                  </a:cubicBezTo>
                  <a:lnTo>
                    <a:pt x="995" y="2258"/>
                  </a:lnTo>
                  <a:cubicBezTo>
                    <a:pt x="342" y="2490"/>
                    <a:pt x="1" y="3214"/>
                    <a:pt x="234" y="3867"/>
                  </a:cubicBezTo>
                  <a:lnTo>
                    <a:pt x="1507" y="7417"/>
                  </a:lnTo>
                  <a:cubicBezTo>
                    <a:pt x="1427" y="7580"/>
                    <a:pt x="1360" y="7750"/>
                    <a:pt x="1306" y="7924"/>
                  </a:cubicBezTo>
                  <a:cubicBezTo>
                    <a:pt x="1119" y="8014"/>
                    <a:pt x="945" y="8136"/>
                    <a:pt x="796" y="8285"/>
                  </a:cubicBezTo>
                  <a:cubicBezTo>
                    <a:pt x="448" y="8633"/>
                    <a:pt x="257" y="9095"/>
                    <a:pt x="257" y="9588"/>
                  </a:cubicBezTo>
                  <a:cubicBezTo>
                    <a:pt x="257" y="10226"/>
                    <a:pt x="588" y="10814"/>
                    <a:pt x="1121" y="11147"/>
                  </a:cubicBezTo>
                  <a:cubicBezTo>
                    <a:pt x="1156" y="11505"/>
                    <a:pt x="1227" y="11977"/>
                    <a:pt x="1363" y="12494"/>
                  </a:cubicBezTo>
                  <a:cubicBezTo>
                    <a:pt x="1584" y="13329"/>
                    <a:pt x="1917" y="14068"/>
                    <a:pt x="2353" y="14686"/>
                  </a:cubicBezTo>
                  <a:cubicBezTo>
                    <a:pt x="2789" y="15302"/>
                    <a:pt x="3500" y="15670"/>
                    <a:pt x="4257" y="15670"/>
                  </a:cubicBezTo>
                  <a:lnTo>
                    <a:pt x="11805" y="15670"/>
                  </a:lnTo>
                  <a:cubicBezTo>
                    <a:pt x="12563" y="15670"/>
                    <a:pt x="13275" y="15302"/>
                    <a:pt x="13710" y="14686"/>
                  </a:cubicBezTo>
                  <a:cubicBezTo>
                    <a:pt x="14148" y="14068"/>
                    <a:pt x="14480" y="13329"/>
                    <a:pt x="14700" y="12494"/>
                  </a:cubicBezTo>
                  <a:cubicBezTo>
                    <a:pt x="14836" y="11977"/>
                    <a:pt x="14905" y="11505"/>
                    <a:pt x="14942" y="11147"/>
                  </a:cubicBezTo>
                  <a:cubicBezTo>
                    <a:pt x="15473" y="10813"/>
                    <a:pt x="15806" y="10226"/>
                    <a:pt x="15806" y="9588"/>
                  </a:cubicBezTo>
                  <a:cubicBezTo>
                    <a:pt x="15806" y="8867"/>
                    <a:pt x="15394" y="8227"/>
                    <a:pt x="14756" y="7924"/>
                  </a:cubicBezTo>
                  <a:cubicBezTo>
                    <a:pt x="14703" y="7750"/>
                    <a:pt x="14636" y="7580"/>
                    <a:pt x="14557" y="7417"/>
                  </a:cubicBezTo>
                  <a:lnTo>
                    <a:pt x="15828" y="3867"/>
                  </a:lnTo>
                  <a:cubicBezTo>
                    <a:pt x="15942" y="3549"/>
                    <a:pt x="15926" y="3208"/>
                    <a:pt x="15783" y="2904"/>
                  </a:cubicBezTo>
                  <a:cubicBezTo>
                    <a:pt x="15634" y="2601"/>
                    <a:pt x="15381" y="2371"/>
                    <a:pt x="15064" y="2258"/>
                  </a:cubicBezTo>
                  <a:lnTo>
                    <a:pt x="11616" y="1022"/>
                  </a:lnTo>
                  <a:cubicBezTo>
                    <a:pt x="11477" y="972"/>
                    <a:pt x="11333" y="947"/>
                    <a:pt x="11191" y="947"/>
                  </a:cubicBezTo>
                  <a:cubicBezTo>
                    <a:pt x="11155" y="947"/>
                    <a:pt x="11119" y="949"/>
                    <a:pt x="11083" y="952"/>
                  </a:cubicBezTo>
                  <a:cubicBezTo>
                    <a:pt x="10946" y="407"/>
                    <a:pt x="10450" y="1"/>
                    <a:pt x="986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1"/>
            <p:cNvSpPr/>
            <p:nvPr/>
          </p:nvSpPr>
          <p:spPr>
            <a:xfrm>
              <a:off x="1558780" y="2565793"/>
              <a:ext cx="115936" cy="123683"/>
            </a:xfrm>
            <a:custGeom>
              <a:avLst/>
              <a:gdLst/>
              <a:ahLst/>
              <a:cxnLst/>
              <a:rect l="l" t="t" r="r" b="b"/>
              <a:pathLst>
                <a:path w="4145" h="4422" extrusionOk="0">
                  <a:moveTo>
                    <a:pt x="1" y="0"/>
                  </a:moveTo>
                  <a:lnTo>
                    <a:pt x="1" y="4181"/>
                  </a:lnTo>
                  <a:cubicBezTo>
                    <a:pt x="1" y="4314"/>
                    <a:pt x="108" y="4422"/>
                    <a:pt x="241" y="4422"/>
                  </a:cubicBezTo>
                  <a:lnTo>
                    <a:pt x="3903" y="4422"/>
                  </a:lnTo>
                  <a:cubicBezTo>
                    <a:pt x="4035" y="4422"/>
                    <a:pt x="4144" y="4314"/>
                    <a:pt x="4144" y="4181"/>
                  </a:cubicBezTo>
                  <a:lnTo>
                    <a:pt x="4144" y="0"/>
                  </a:lnTo>
                  <a:lnTo>
                    <a:pt x="2071" y="642"/>
                  </a:lnTo>
                  <a:lnTo>
                    <a:pt x="1"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1"/>
            <p:cNvSpPr/>
            <p:nvPr/>
          </p:nvSpPr>
          <p:spPr>
            <a:xfrm>
              <a:off x="1558780" y="2559053"/>
              <a:ext cx="115964" cy="49479"/>
            </a:xfrm>
            <a:custGeom>
              <a:avLst/>
              <a:gdLst/>
              <a:ahLst/>
              <a:cxnLst/>
              <a:rect l="l" t="t" r="r" b="b"/>
              <a:pathLst>
                <a:path w="4146" h="1769" extrusionOk="0">
                  <a:moveTo>
                    <a:pt x="241" y="1"/>
                  </a:moveTo>
                  <a:cubicBezTo>
                    <a:pt x="108" y="1"/>
                    <a:pt x="1" y="108"/>
                    <a:pt x="1" y="241"/>
                  </a:cubicBezTo>
                  <a:lnTo>
                    <a:pt x="1647" y="1615"/>
                  </a:lnTo>
                  <a:cubicBezTo>
                    <a:pt x="1766" y="1714"/>
                    <a:pt x="1917" y="1768"/>
                    <a:pt x="2072" y="1768"/>
                  </a:cubicBezTo>
                  <a:cubicBezTo>
                    <a:pt x="2150" y="1768"/>
                    <a:pt x="2227" y="1754"/>
                    <a:pt x="2299" y="1730"/>
                  </a:cubicBezTo>
                  <a:cubicBezTo>
                    <a:pt x="2373" y="1703"/>
                    <a:pt x="2439" y="1666"/>
                    <a:pt x="2497" y="1617"/>
                  </a:cubicBezTo>
                  <a:lnTo>
                    <a:pt x="4146" y="243"/>
                  </a:lnTo>
                  <a:cubicBezTo>
                    <a:pt x="4144" y="108"/>
                    <a:pt x="4036" y="1"/>
                    <a:pt x="3903"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1"/>
            <p:cNvSpPr/>
            <p:nvPr/>
          </p:nvSpPr>
          <p:spPr>
            <a:xfrm>
              <a:off x="1425505" y="2589987"/>
              <a:ext cx="149863" cy="153723"/>
            </a:xfrm>
            <a:custGeom>
              <a:avLst/>
              <a:gdLst/>
              <a:ahLst/>
              <a:cxnLst/>
              <a:rect l="l" t="t" r="r" b="b"/>
              <a:pathLst>
                <a:path w="5358" h="5496" extrusionOk="0">
                  <a:moveTo>
                    <a:pt x="3902" y="1"/>
                  </a:moveTo>
                  <a:lnTo>
                    <a:pt x="2167" y="1305"/>
                  </a:lnTo>
                  <a:lnTo>
                    <a:pt x="0" y="1398"/>
                  </a:lnTo>
                  <a:lnTo>
                    <a:pt x="1411" y="5335"/>
                  </a:lnTo>
                  <a:cubicBezTo>
                    <a:pt x="1445" y="5434"/>
                    <a:pt x="1538" y="5495"/>
                    <a:pt x="1637" y="5495"/>
                  </a:cubicBezTo>
                  <a:cubicBezTo>
                    <a:pt x="1664" y="5495"/>
                    <a:pt x="1691" y="5491"/>
                    <a:pt x="1718" y="5481"/>
                  </a:cubicBezTo>
                  <a:lnTo>
                    <a:pt x="5166" y="4245"/>
                  </a:lnTo>
                  <a:cubicBezTo>
                    <a:pt x="5292" y="4201"/>
                    <a:pt x="5357" y="4062"/>
                    <a:pt x="5312" y="3938"/>
                  </a:cubicBezTo>
                  <a:lnTo>
                    <a:pt x="3902"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1"/>
            <p:cNvSpPr/>
            <p:nvPr/>
          </p:nvSpPr>
          <p:spPr>
            <a:xfrm>
              <a:off x="1424190" y="2585540"/>
              <a:ext cx="110454" cy="65310"/>
            </a:xfrm>
            <a:custGeom>
              <a:avLst/>
              <a:gdLst/>
              <a:ahLst/>
              <a:cxnLst/>
              <a:rect l="l" t="t" r="r" b="b"/>
              <a:pathLst>
                <a:path w="3949" h="2335" extrusionOk="0">
                  <a:moveTo>
                    <a:pt x="3720" y="0"/>
                  </a:moveTo>
                  <a:cubicBezTo>
                    <a:pt x="3694" y="0"/>
                    <a:pt x="3667" y="5"/>
                    <a:pt x="3640" y="14"/>
                  </a:cubicBezTo>
                  <a:lnTo>
                    <a:pt x="192" y="1250"/>
                  </a:lnTo>
                  <a:cubicBezTo>
                    <a:pt x="66" y="1294"/>
                    <a:pt x="1" y="1433"/>
                    <a:pt x="47" y="1557"/>
                  </a:cubicBezTo>
                  <a:lnTo>
                    <a:pt x="2061" y="2294"/>
                  </a:lnTo>
                  <a:cubicBezTo>
                    <a:pt x="2135" y="2321"/>
                    <a:pt x="2212" y="2335"/>
                    <a:pt x="2290" y="2335"/>
                  </a:cubicBezTo>
                  <a:cubicBezTo>
                    <a:pt x="2365" y="2335"/>
                    <a:pt x="2441" y="2322"/>
                    <a:pt x="2513" y="2297"/>
                  </a:cubicBezTo>
                  <a:cubicBezTo>
                    <a:pt x="2585" y="2270"/>
                    <a:pt x="2653" y="2230"/>
                    <a:pt x="2711" y="2183"/>
                  </a:cubicBezTo>
                  <a:cubicBezTo>
                    <a:pt x="2769" y="2134"/>
                    <a:pt x="2820" y="2074"/>
                    <a:pt x="2860" y="2008"/>
                  </a:cubicBezTo>
                  <a:lnTo>
                    <a:pt x="3949" y="160"/>
                  </a:lnTo>
                  <a:cubicBezTo>
                    <a:pt x="3913" y="61"/>
                    <a:pt x="3820" y="0"/>
                    <a:pt x="372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1"/>
            <p:cNvSpPr/>
            <p:nvPr/>
          </p:nvSpPr>
          <p:spPr>
            <a:xfrm>
              <a:off x="1658044" y="2589987"/>
              <a:ext cx="149891" cy="153723"/>
            </a:xfrm>
            <a:custGeom>
              <a:avLst/>
              <a:gdLst/>
              <a:ahLst/>
              <a:cxnLst/>
              <a:rect l="l" t="t" r="r" b="b"/>
              <a:pathLst>
                <a:path w="5359" h="5496" extrusionOk="0">
                  <a:moveTo>
                    <a:pt x="1458" y="1"/>
                  </a:moveTo>
                  <a:lnTo>
                    <a:pt x="46" y="3938"/>
                  </a:lnTo>
                  <a:cubicBezTo>
                    <a:pt x="0" y="4062"/>
                    <a:pt x="65" y="4201"/>
                    <a:pt x="191" y="4245"/>
                  </a:cubicBezTo>
                  <a:lnTo>
                    <a:pt x="3640" y="5481"/>
                  </a:lnTo>
                  <a:cubicBezTo>
                    <a:pt x="3667" y="5491"/>
                    <a:pt x="3695" y="5495"/>
                    <a:pt x="3722" y="5495"/>
                  </a:cubicBezTo>
                  <a:cubicBezTo>
                    <a:pt x="3821" y="5495"/>
                    <a:pt x="3913" y="5434"/>
                    <a:pt x="3947" y="5335"/>
                  </a:cubicBezTo>
                  <a:lnTo>
                    <a:pt x="5359" y="1398"/>
                  </a:lnTo>
                  <a:lnTo>
                    <a:pt x="3192" y="1305"/>
                  </a:lnTo>
                  <a:lnTo>
                    <a:pt x="145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1"/>
            <p:cNvSpPr/>
            <p:nvPr/>
          </p:nvSpPr>
          <p:spPr>
            <a:xfrm>
              <a:off x="1698796" y="2585540"/>
              <a:ext cx="110426" cy="65310"/>
            </a:xfrm>
            <a:custGeom>
              <a:avLst/>
              <a:gdLst/>
              <a:ahLst/>
              <a:cxnLst/>
              <a:rect l="l" t="t" r="r" b="b"/>
              <a:pathLst>
                <a:path w="3948" h="2335" extrusionOk="0">
                  <a:moveTo>
                    <a:pt x="229" y="0"/>
                  </a:moveTo>
                  <a:cubicBezTo>
                    <a:pt x="130" y="0"/>
                    <a:pt x="36" y="61"/>
                    <a:pt x="1" y="160"/>
                  </a:cubicBezTo>
                  <a:lnTo>
                    <a:pt x="1088" y="2008"/>
                  </a:lnTo>
                  <a:cubicBezTo>
                    <a:pt x="1128" y="2074"/>
                    <a:pt x="1179" y="2134"/>
                    <a:pt x="1237" y="2183"/>
                  </a:cubicBezTo>
                  <a:cubicBezTo>
                    <a:pt x="1295" y="2230"/>
                    <a:pt x="1363" y="2270"/>
                    <a:pt x="1435" y="2297"/>
                  </a:cubicBezTo>
                  <a:cubicBezTo>
                    <a:pt x="1507" y="2322"/>
                    <a:pt x="1583" y="2335"/>
                    <a:pt x="1658" y="2335"/>
                  </a:cubicBezTo>
                  <a:cubicBezTo>
                    <a:pt x="1736" y="2335"/>
                    <a:pt x="1814" y="2321"/>
                    <a:pt x="1887" y="2294"/>
                  </a:cubicBezTo>
                  <a:lnTo>
                    <a:pt x="3902" y="1557"/>
                  </a:lnTo>
                  <a:cubicBezTo>
                    <a:pt x="3947" y="1433"/>
                    <a:pt x="3882" y="1294"/>
                    <a:pt x="3756" y="1250"/>
                  </a:cubicBezTo>
                  <a:lnTo>
                    <a:pt x="308" y="14"/>
                  </a:lnTo>
                  <a:cubicBezTo>
                    <a:pt x="282" y="5"/>
                    <a:pt x="255" y="0"/>
                    <a:pt x="22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1"/>
            <p:cNvSpPr/>
            <p:nvPr/>
          </p:nvSpPr>
          <p:spPr>
            <a:xfrm>
              <a:off x="1492073" y="2641087"/>
              <a:ext cx="140130" cy="140130"/>
            </a:xfrm>
            <a:custGeom>
              <a:avLst/>
              <a:gdLst/>
              <a:ahLst/>
              <a:cxnLst/>
              <a:rect l="l" t="t" r="r" b="b"/>
              <a:pathLst>
                <a:path w="5010" h="5010" extrusionOk="0">
                  <a:moveTo>
                    <a:pt x="2504" y="0"/>
                  </a:moveTo>
                  <a:cubicBezTo>
                    <a:pt x="1122" y="0"/>
                    <a:pt x="1" y="1122"/>
                    <a:pt x="1" y="2504"/>
                  </a:cubicBezTo>
                  <a:cubicBezTo>
                    <a:pt x="1" y="3888"/>
                    <a:pt x="1122" y="5009"/>
                    <a:pt x="2504" y="5009"/>
                  </a:cubicBezTo>
                  <a:cubicBezTo>
                    <a:pt x="3888" y="5009"/>
                    <a:pt x="5010" y="3888"/>
                    <a:pt x="5010" y="2504"/>
                  </a:cubicBezTo>
                  <a:cubicBezTo>
                    <a:pt x="5010" y="1122"/>
                    <a:pt x="3888" y="0"/>
                    <a:pt x="250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1"/>
            <p:cNvSpPr/>
            <p:nvPr/>
          </p:nvSpPr>
          <p:spPr>
            <a:xfrm>
              <a:off x="1601238" y="2641087"/>
              <a:ext cx="140158" cy="140130"/>
            </a:xfrm>
            <a:custGeom>
              <a:avLst/>
              <a:gdLst/>
              <a:ahLst/>
              <a:cxnLst/>
              <a:rect l="l" t="t" r="r" b="b"/>
              <a:pathLst>
                <a:path w="5011" h="5010" extrusionOk="0">
                  <a:moveTo>
                    <a:pt x="2506" y="0"/>
                  </a:moveTo>
                  <a:cubicBezTo>
                    <a:pt x="1122" y="0"/>
                    <a:pt x="1" y="1122"/>
                    <a:pt x="1" y="2504"/>
                  </a:cubicBezTo>
                  <a:cubicBezTo>
                    <a:pt x="1" y="3888"/>
                    <a:pt x="1122" y="5009"/>
                    <a:pt x="2506" y="5009"/>
                  </a:cubicBezTo>
                  <a:cubicBezTo>
                    <a:pt x="3889" y="5009"/>
                    <a:pt x="5011" y="3888"/>
                    <a:pt x="5011" y="2504"/>
                  </a:cubicBezTo>
                  <a:cubicBezTo>
                    <a:pt x="5011" y="1122"/>
                    <a:pt x="3889" y="0"/>
                    <a:pt x="2506"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1"/>
            <p:cNvSpPr/>
            <p:nvPr/>
          </p:nvSpPr>
          <p:spPr>
            <a:xfrm>
              <a:off x="1445895" y="2711263"/>
              <a:ext cx="153835" cy="140158"/>
            </a:xfrm>
            <a:custGeom>
              <a:avLst/>
              <a:gdLst/>
              <a:ahLst/>
              <a:cxnLst/>
              <a:rect l="l" t="t" r="r" b="b"/>
              <a:pathLst>
                <a:path w="5500" h="5011" extrusionOk="0">
                  <a:moveTo>
                    <a:pt x="2751" y="1"/>
                  </a:moveTo>
                  <a:cubicBezTo>
                    <a:pt x="2110" y="1"/>
                    <a:pt x="1468" y="245"/>
                    <a:pt x="979" y="734"/>
                  </a:cubicBezTo>
                  <a:cubicBezTo>
                    <a:pt x="1" y="1713"/>
                    <a:pt x="1" y="3299"/>
                    <a:pt x="979" y="4276"/>
                  </a:cubicBezTo>
                  <a:cubicBezTo>
                    <a:pt x="1468" y="4765"/>
                    <a:pt x="2110" y="5010"/>
                    <a:pt x="2751" y="5010"/>
                  </a:cubicBezTo>
                  <a:cubicBezTo>
                    <a:pt x="3391" y="5010"/>
                    <a:pt x="4032" y="4765"/>
                    <a:pt x="4521" y="4276"/>
                  </a:cubicBezTo>
                  <a:cubicBezTo>
                    <a:pt x="5499" y="3299"/>
                    <a:pt x="5499" y="1713"/>
                    <a:pt x="4521" y="734"/>
                  </a:cubicBezTo>
                  <a:cubicBezTo>
                    <a:pt x="4032" y="245"/>
                    <a:pt x="3391" y="1"/>
                    <a:pt x="2751" y="1"/>
                  </a:cubicBezTo>
                  <a:close/>
                </a:path>
              </a:pathLst>
            </a:custGeom>
            <a:solidFill>
              <a:srgbClr val="F9B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1"/>
            <p:cNvSpPr/>
            <p:nvPr/>
          </p:nvSpPr>
          <p:spPr>
            <a:xfrm>
              <a:off x="1635305" y="2711263"/>
              <a:ext cx="150730" cy="140186"/>
            </a:xfrm>
            <a:custGeom>
              <a:avLst/>
              <a:gdLst/>
              <a:ahLst/>
              <a:cxnLst/>
              <a:rect l="l" t="t" r="r" b="b"/>
              <a:pathLst>
                <a:path w="5389" h="5012" extrusionOk="0">
                  <a:moveTo>
                    <a:pt x="2693" y="1"/>
                  </a:moveTo>
                  <a:cubicBezTo>
                    <a:pt x="1486" y="1"/>
                    <a:pt x="422" y="876"/>
                    <a:pt x="223" y="2105"/>
                  </a:cubicBezTo>
                  <a:cubicBezTo>
                    <a:pt x="0" y="3470"/>
                    <a:pt x="928" y="4758"/>
                    <a:pt x="2293" y="4979"/>
                  </a:cubicBezTo>
                  <a:cubicBezTo>
                    <a:pt x="2429" y="5001"/>
                    <a:pt x="2565" y="5011"/>
                    <a:pt x="2699" y="5011"/>
                  </a:cubicBezTo>
                  <a:cubicBezTo>
                    <a:pt x="3906" y="5011"/>
                    <a:pt x="4968" y="4137"/>
                    <a:pt x="5168" y="2908"/>
                  </a:cubicBezTo>
                  <a:cubicBezTo>
                    <a:pt x="5389" y="1542"/>
                    <a:pt x="4461" y="256"/>
                    <a:pt x="3096" y="33"/>
                  </a:cubicBezTo>
                  <a:cubicBezTo>
                    <a:pt x="2961" y="12"/>
                    <a:pt x="2826" y="1"/>
                    <a:pt x="2693" y="1"/>
                  </a:cubicBezTo>
                  <a:close/>
                </a:path>
              </a:pathLst>
            </a:custGeom>
            <a:solidFill>
              <a:srgbClr val="F9B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1"/>
            <p:cNvSpPr/>
            <p:nvPr/>
          </p:nvSpPr>
          <p:spPr>
            <a:xfrm>
              <a:off x="1541858" y="2701641"/>
              <a:ext cx="149751" cy="149723"/>
            </a:xfrm>
            <a:custGeom>
              <a:avLst/>
              <a:gdLst/>
              <a:ahLst/>
              <a:cxnLst/>
              <a:rect l="l" t="t" r="r" b="b"/>
              <a:pathLst>
                <a:path w="5354" h="5353" extrusionOk="0">
                  <a:moveTo>
                    <a:pt x="2683" y="1"/>
                  </a:moveTo>
                  <a:cubicBezTo>
                    <a:pt x="2681" y="1"/>
                    <a:pt x="2679" y="1"/>
                    <a:pt x="2677" y="1"/>
                  </a:cubicBezTo>
                  <a:cubicBezTo>
                    <a:pt x="1200" y="1"/>
                    <a:pt x="1" y="1199"/>
                    <a:pt x="1" y="2676"/>
                  </a:cubicBezTo>
                  <a:cubicBezTo>
                    <a:pt x="1" y="4154"/>
                    <a:pt x="1200" y="5352"/>
                    <a:pt x="2677" y="5352"/>
                  </a:cubicBezTo>
                  <a:cubicBezTo>
                    <a:pt x="4156" y="5352"/>
                    <a:pt x="5354" y="4154"/>
                    <a:pt x="5354" y="2676"/>
                  </a:cubicBezTo>
                  <a:cubicBezTo>
                    <a:pt x="5354" y="1201"/>
                    <a:pt x="4159" y="1"/>
                    <a:pt x="2683"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1"/>
            <p:cNvSpPr/>
            <p:nvPr/>
          </p:nvSpPr>
          <p:spPr>
            <a:xfrm>
              <a:off x="1449866" y="2798724"/>
              <a:ext cx="333794" cy="141724"/>
            </a:xfrm>
            <a:custGeom>
              <a:avLst/>
              <a:gdLst/>
              <a:ahLst/>
              <a:cxnLst/>
              <a:rect l="l" t="t" r="r" b="b"/>
              <a:pathLst>
                <a:path w="11934" h="5067" extrusionOk="0">
                  <a:moveTo>
                    <a:pt x="5966" y="1"/>
                  </a:moveTo>
                  <a:lnTo>
                    <a:pt x="37" y="825"/>
                  </a:lnTo>
                  <a:cubicBezTo>
                    <a:pt x="37" y="825"/>
                    <a:pt x="0" y="2928"/>
                    <a:pt x="1120" y="4514"/>
                  </a:cubicBezTo>
                  <a:cubicBezTo>
                    <a:pt x="1367" y="4862"/>
                    <a:pt x="1766" y="5066"/>
                    <a:pt x="2192" y="5066"/>
                  </a:cubicBezTo>
                  <a:lnTo>
                    <a:pt x="9740" y="5066"/>
                  </a:lnTo>
                  <a:cubicBezTo>
                    <a:pt x="10167" y="5066"/>
                    <a:pt x="10567" y="4861"/>
                    <a:pt x="10814" y="4514"/>
                  </a:cubicBezTo>
                  <a:cubicBezTo>
                    <a:pt x="11934" y="2928"/>
                    <a:pt x="11897" y="825"/>
                    <a:pt x="11897" y="825"/>
                  </a:cubicBezTo>
                  <a:lnTo>
                    <a:pt x="596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1"/>
            <p:cNvSpPr/>
            <p:nvPr/>
          </p:nvSpPr>
          <p:spPr>
            <a:xfrm>
              <a:off x="1449866" y="2798780"/>
              <a:ext cx="182308" cy="141724"/>
            </a:xfrm>
            <a:custGeom>
              <a:avLst/>
              <a:gdLst/>
              <a:ahLst/>
              <a:cxnLst/>
              <a:rect l="l" t="t" r="r" b="b"/>
              <a:pathLst>
                <a:path w="6518" h="5067" extrusionOk="0">
                  <a:moveTo>
                    <a:pt x="5966" y="0"/>
                  </a:moveTo>
                  <a:lnTo>
                    <a:pt x="37" y="826"/>
                  </a:lnTo>
                  <a:cubicBezTo>
                    <a:pt x="37" y="826"/>
                    <a:pt x="0" y="2929"/>
                    <a:pt x="1120" y="4515"/>
                  </a:cubicBezTo>
                  <a:cubicBezTo>
                    <a:pt x="1367" y="4863"/>
                    <a:pt x="1766" y="5067"/>
                    <a:pt x="2192" y="5067"/>
                  </a:cubicBezTo>
                  <a:lnTo>
                    <a:pt x="3296" y="5067"/>
                  </a:lnTo>
                  <a:cubicBezTo>
                    <a:pt x="2869" y="5067"/>
                    <a:pt x="2467" y="4862"/>
                    <a:pt x="2221" y="4512"/>
                  </a:cubicBezTo>
                  <a:cubicBezTo>
                    <a:pt x="1101" y="2926"/>
                    <a:pt x="1137" y="823"/>
                    <a:pt x="1137" y="823"/>
                  </a:cubicBezTo>
                  <a:lnTo>
                    <a:pt x="6517" y="77"/>
                  </a:lnTo>
                  <a:lnTo>
                    <a:pt x="5966"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1"/>
            <p:cNvSpPr/>
            <p:nvPr/>
          </p:nvSpPr>
          <p:spPr>
            <a:xfrm>
              <a:off x="1427798" y="2775705"/>
              <a:ext cx="377903" cy="46178"/>
            </a:xfrm>
            <a:custGeom>
              <a:avLst/>
              <a:gdLst/>
              <a:ahLst/>
              <a:cxnLst/>
              <a:rect l="l" t="t" r="r" b="b"/>
              <a:pathLst>
                <a:path w="13511" h="1651" extrusionOk="0">
                  <a:moveTo>
                    <a:pt x="826" y="1"/>
                  </a:moveTo>
                  <a:cubicBezTo>
                    <a:pt x="371" y="1"/>
                    <a:pt x="0" y="369"/>
                    <a:pt x="0" y="825"/>
                  </a:cubicBezTo>
                  <a:cubicBezTo>
                    <a:pt x="0" y="1282"/>
                    <a:pt x="369" y="1651"/>
                    <a:pt x="826" y="1651"/>
                  </a:cubicBezTo>
                  <a:lnTo>
                    <a:pt x="12686" y="1651"/>
                  </a:lnTo>
                  <a:cubicBezTo>
                    <a:pt x="13141" y="1651"/>
                    <a:pt x="13510" y="1282"/>
                    <a:pt x="13510" y="825"/>
                  </a:cubicBezTo>
                  <a:cubicBezTo>
                    <a:pt x="13510" y="369"/>
                    <a:pt x="13141" y="1"/>
                    <a:pt x="1268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1"/>
            <p:cNvSpPr/>
            <p:nvPr/>
          </p:nvSpPr>
          <p:spPr>
            <a:xfrm>
              <a:off x="1427798" y="2775677"/>
              <a:ext cx="53926" cy="46206"/>
            </a:xfrm>
            <a:custGeom>
              <a:avLst/>
              <a:gdLst/>
              <a:ahLst/>
              <a:cxnLst/>
              <a:rect l="l" t="t" r="r" b="b"/>
              <a:pathLst>
                <a:path w="1928" h="1652" extrusionOk="0">
                  <a:moveTo>
                    <a:pt x="826" y="0"/>
                  </a:moveTo>
                  <a:cubicBezTo>
                    <a:pt x="370" y="0"/>
                    <a:pt x="0" y="369"/>
                    <a:pt x="0" y="826"/>
                  </a:cubicBezTo>
                  <a:cubicBezTo>
                    <a:pt x="0" y="1281"/>
                    <a:pt x="369" y="1652"/>
                    <a:pt x="826" y="1652"/>
                  </a:cubicBezTo>
                  <a:lnTo>
                    <a:pt x="1928" y="1652"/>
                  </a:lnTo>
                  <a:cubicBezTo>
                    <a:pt x="1472" y="1649"/>
                    <a:pt x="1104" y="1281"/>
                    <a:pt x="1104" y="826"/>
                  </a:cubicBezTo>
                  <a:cubicBezTo>
                    <a:pt x="1104" y="371"/>
                    <a:pt x="1472" y="0"/>
                    <a:pt x="192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1"/>
            <p:cNvSpPr/>
            <p:nvPr/>
          </p:nvSpPr>
          <p:spPr>
            <a:xfrm>
              <a:off x="1536600" y="2861460"/>
              <a:ext cx="11608" cy="25061"/>
            </a:xfrm>
            <a:custGeom>
              <a:avLst/>
              <a:gdLst/>
              <a:ahLst/>
              <a:cxnLst/>
              <a:rect l="l" t="t" r="r" b="b"/>
              <a:pathLst>
                <a:path w="415" h="896" extrusionOk="0">
                  <a:moveTo>
                    <a:pt x="207" y="1"/>
                  </a:moveTo>
                  <a:cubicBezTo>
                    <a:pt x="93" y="1"/>
                    <a:pt x="1" y="94"/>
                    <a:pt x="1" y="208"/>
                  </a:cubicBezTo>
                  <a:lnTo>
                    <a:pt x="1" y="689"/>
                  </a:lnTo>
                  <a:cubicBezTo>
                    <a:pt x="1" y="804"/>
                    <a:pt x="93" y="896"/>
                    <a:pt x="207" y="896"/>
                  </a:cubicBezTo>
                  <a:cubicBezTo>
                    <a:pt x="322" y="896"/>
                    <a:pt x="414" y="804"/>
                    <a:pt x="414" y="689"/>
                  </a:cubicBezTo>
                  <a:lnTo>
                    <a:pt x="414" y="208"/>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1"/>
            <p:cNvSpPr/>
            <p:nvPr/>
          </p:nvSpPr>
          <p:spPr>
            <a:xfrm>
              <a:off x="1685259" y="2861460"/>
              <a:ext cx="11636" cy="25061"/>
            </a:xfrm>
            <a:custGeom>
              <a:avLst/>
              <a:gdLst/>
              <a:ahLst/>
              <a:cxnLst/>
              <a:rect l="l" t="t" r="r" b="b"/>
              <a:pathLst>
                <a:path w="416" h="896" extrusionOk="0">
                  <a:moveTo>
                    <a:pt x="208" y="1"/>
                  </a:moveTo>
                  <a:cubicBezTo>
                    <a:pt x="92" y="1"/>
                    <a:pt x="0" y="94"/>
                    <a:pt x="0" y="208"/>
                  </a:cubicBezTo>
                  <a:lnTo>
                    <a:pt x="0" y="689"/>
                  </a:lnTo>
                  <a:cubicBezTo>
                    <a:pt x="0" y="804"/>
                    <a:pt x="92" y="896"/>
                    <a:pt x="208" y="896"/>
                  </a:cubicBezTo>
                  <a:cubicBezTo>
                    <a:pt x="322" y="896"/>
                    <a:pt x="415" y="804"/>
                    <a:pt x="415" y="689"/>
                  </a:cubicBezTo>
                  <a:lnTo>
                    <a:pt x="415" y="208"/>
                  </a:lnTo>
                  <a:cubicBezTo>
                    <a:pt x="415" y="93"/>
                    <a:pt x="322"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1"/>
            <p:cNvSpPr/>
            <p:nvPr/>
          </p:nvSpPr>
          <p:spPr>
            <a:xfrm>
              <a:off x="1591924" y="2873990"/>
              <a:ext cx="49619" cy="19719"/>
            </a:xfrm>
            <a:custGeom>
              <a:avLst/>
              <a:gdLst/>
              <a:ahLst/>
              <a:cxnLst/>
              <a:rect l="l" t="t" r="r" b="b"/>
              <a:pathLst>
                <a:path w="1774" h="705" extrusionOk="0">
                  <a:moveTo>
                    <a:pt x="232" y="1"/>
                  </a:moveTo>
                  <a:cubicBezTo>
                    <a:pt x="183" y="1"/>
                    <a:pt x="134" y="18"/>
                    <a:pt x="94" y="51"/>
                  </a:cubicBezTo>
                  <a:cubicBezTo>
                    <a:pt x="8" y="128"/>
                    <a:pt x="1" y="257"/>
                    <a:pt x="76" y="343"/>
                  </a:cubicBezTo>
                  <a:cubicBezTo>
                    <a:pt x="276" y="574"/>
                    <a:pt x="572" y="704"/>
                    <a:pt x="886" y="704"/>
                  </a:cubicBezTo>
                  <a:cubicBezTo>
                    <a:pt x="1203" y="704"/>
                    <a:pt x="1499" y="574"/>
                    <a:pt x="1700" y="343"/>
                  </a:cubicBezTo>
                  <a:cubicBezTo>
                    <a:pt x="1774" y="257"/>
                    <a:pt x="1768" y="126"/>
                    <a:pt x="1680" y="51"/>
                  </a:cubicBezTo>
                  <a:cubicBezTo>
                    <a:pt x="1641" y="18"/>
                    <a:pt x="1592" y="1"/>
                    <a:pt x="1544" y="1"/>
                  </a:cubicBezTo>
                  <a:cubicBezTo>
                    <a:pt x="1486" y="1"/>
                    <a:pt x="1429" y="24"/>
                    <a:pt x="1389" y="71"/>
                  </a:cubicBezTo>
                  <a:cubicBezTo>
                    <a:pt x="1267" y="211"/>
                    <a:pt x="1084" y="291"/>
                    <a:pt x="887" y="291"/>
                  </a:cubicBezTo>
                  <a:cubicBezTo>
                    <a:pt x="692" y="291"/>
                    <a:pt x="509" y="211"/>
                    <a:pt x="387" y="71"/>
                  </a:cubicBezTo>
                  <a:cubicBezTo>
                    <a:pt x="346"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51"/>
          <p:cNvGrpSpPr/>
          <p:nvPr/>
        </p:nvGrpSpPr>
        <p:grpSpPr>
          <a:xfrm>
            <a:off x="4297074" y="2941409"/>
            <a:ext cx="549864" cy="520048"/>
            <a:chOff x="720392" y="1819816"/>
            <a:chExt cx="441339" cy="417340"/>
          </a:xfrm>
        </p:grpSpPr>
        <p:sp>
          <p:nvSpPr>
            <p:cNvPr id="2542" name="Google Shape;2542;p51"/>
            <p:cNvSpPr/>
            <p:nvPr/>
          </p:nvSpPr>
          <p:spPr>
            <a:xfrm>
              <a:off x="720392" y="1819816"/>
              <a:ext cx="441339" cy="417340"/>
            </a:xfrm>
            <a:custGeom>
              <a:avLst/>
              <a:gdLst/>
              <a:ahLst/>
              <a:cxnLst/>
              <a:rect l="l" t="t" r="r" b="b"/>
              <a:pathLst>
                <a:path w="15779" h="14921" extrusionOk="0">
                  <a:moveTo>
                    <a:pt x="3984" y="0"/>
                  </a:moveTo>
                  <a:cubicBezTo>
                    <a:pt x="3783" y="0"/>
                    <a:pt x="3581" y="18"/>
                    <a:pt x="3382" y="53"/>
                  </a:cubicBezTo>
                  <a:cubicBezTo>
                    <a:pt x="2690" y="175"/>
                    <a:pt x="2145" y="720"/>
                    <a:pt x="2023" y="1412"/>
                  </a:cubicBezTo>
                  <a:cubicBezTo>
                    <a:pt x="1931" y="1935"/>
                    <a:pt x="1960" y="2473"/>
                    <a:pt x="2106" y="2970"/>
                  </a:cubicBezTo>
                  <a:cubicBezTo>
                    <a:pt x="2142" y="3090"/>
                    <a:pt x="2184" y="3209"/>
                    <a:pt x="2234" y="3325"/>
                  </a:cubicBezTo>
                  <a:cubicBezTo>
                    <a:pt x="1653" y="3777"/>
                    <a:pt x="1182" y="4332"/>
                    <a:pt x="825" y="4986"/>
                  </a:cubicBezTo>
                  <a:cubicBezTo>
                    <a:pt x="277" y="5989"/>
                    <a:pt x="1" y="7224"/>
                    <a:pt x="1" y="8661"/>
                  </a:cubicBezTo>
                  <a:cubicBezTo>
                    <a:pt x="1" y="10077"/>
                    <a:pt x="386" y="11329"/>
                    <a:pt x="1141" y="12380"/>
                  </a:cubicBezTo>
                  <a:cubicBezTo>
                    <a:pt x="1711" y="13173"/>
                    <a:pt x="2479" y="13834"/>
                    <a:pt x="3425" y="14346"/>
                  </a:cubicBezTo>
                  <a:cubicBezTo>
                    <a:pt x="3462" y="14365"/>
                    <a:pt x="3498" y="14384"/>
                    <a:pt x="3545" y="14408"/>
                  </a:cubicBezTo>
                  <a:lnTo>
                    <a:pt x="3573" y="14422"/>
                  </a:lnTo>
                  <a:cubicBezTo>
                    <a:pt x="3616" y="14443"/>
                    <a:pt x="3654" y="14462"/>
                    <a:pt x="3690" y="14479"/>
                  </a:cubicBezTo>
                  <a:cubicBezTo>
                    <a:pt x="3697" y="14482"/>
                    <a:pt x="3702" y="14483"/>
                    <a:pt x="3709" y="14487"/>
                  </a:cubicBezTo>
                  <a:cubicBezTo>
                    <a:pt x="3743" y="14503"/>
                    <a:pt x="3777" y="14517"/>
                    <a:pt x="3814" y="14533"/>
                  </a:cubicBezTo>
                  <a:lnTo>
                    <a:pt x="3820" y="14535"/>
                  </a:lnTo>
                  <a:cubicBezTo>
                    <a:pt x="3828" y="14538"/>
                    <a:pt x="3837" y="14542"/>
                    <a:pt x="3845" y="14547"/>
                  </a:cubicBezTo>
                  <a:cubicBezTo>
                    <a:pt x="3886" y="14565"/>
                    <a:pt x="3926" y="14579"/>
                    <a:pt x="3964" y="14595"/>
                  </a:cubicBezTo>
                  <a:cubicBezTo>
                    <a:pt x="3971" y="14598"/>
                    <a:pt x="3978" y="14600"/>
                    <a:pt x="3987" y="14603"/>
                  </a:cubicBezTo>
                  <a:lnTo>
                    <a:pt x="3993" y="14605"/>
                  </a:lnTo>
                  <a:cubicBezTo>
                    <a:pt x="4025" y="14617"/>
                    <a:pt x="4056" y="14630"/>
                    <a:pt x="4089" y="14640"/>
                  </a:cubicBezTo>
                  <a:lnTo>
                    <a:pt x="4096" y="14643"/>
                  </a:lnTo>
                  <a:cubicBezTo>
                    <a:pt x="4106" y="14646"/>
                    <a:pt x="4114" y="14650"/>
                    <a:pt x="4126" y="14653"/>
                  </a:cubicBezTo>
                  <a:cubicBezTo>
                    <a:pt x="4164" y="14667"/>
                    <a:pt x="4202" y="14680"/>
                    <a:pt x="4240" y="14693"/>
                  </a:cubicBezTo>
                  <a:lnTo>
                    <a:pt x="4273" y="14702"/>
                  </a:lnTo>
                  <a:lnTo>
                    <a:pt x="4281" y="14704"/>
                  </a:lnTo>
                  <a:cubicBezTo>
                    <a:pt x="4310" y="14714"/>
                    <a:pt x="4340" y="14722"/>
                    <a:pt x="4368" y="14731"/>
                  </a:cubicBezTo>
                  <a:lnTo>
                    <a:pt x="4376" y="14732"/>
                  </a:lnTo>
                  <a:cubicBezTo>
                    <a:pt x="4388" y="14736"/>
                    <a:pt x="4400" y="14739"/>
                    <a:pt x="4410" y="14744"/>
                  </a:cubicBezTo>
                  <a:cubicBezTo>
                    <a:pt x="4446" y="14753"/>
                    <a:pt x="4483" y="14763"/>
                    <a:pt x="4519" y="14773"/>
                  </a:cubicBezTo>
                  <a:cubicBezTo>
                    <a:pt x="4536" y="14778"/>
                    <a:pt x="4551" y="14780"/>
                    <a:pt x="4566" y="14785"/>
                  </a:cubicBezTo>
                  <a:lnTo>
                    <a:pt x="4572" y="14786"/>
                  </a:lnTo>
                  <a:cubicBezTo>
                    <a:pt x="4596" y="14792"/>
                    <a:pt x="4621" y="14799"/>
                    <a:pt x="4645" y="14803"/>
                  </a:cubicBezTo>
                  <a:cubicBezTo>
                    <a:pt x="4667" y="14809"/>
                    <a:pt x="4688" y="14813"/>
                    <a:pt x="4709" y="14817"/>
                  </a:cubicBezTo>
                  <a:cubicBezTo>
                    <a:pt x="4740" y="14824"/>
                    <a:pt x="4770" y="14830"/>
                    <a:pt x="4801" y="14837"/>
                  </a:cubicBezTo>
                  <a:cubicBezTo>
                    <a:pt x="4822" y="14841"/>
                    <a:pt x="4842" y="14844"/>
                    <a:pt x="4864" y="14848"/>
                  </a:cubicBezTo>
                  <a:cubicBezTo>
                    <a:pt x="4885" y="14851"/>
                    <a:pt x="4906" y="14855"/>
                    <a:pt x="4926" y="14858"/>
                  </a:cubicBezTo>
                  <a:cubicBezTo>
                    <a:pt x="4960" y="14864"/>
                    <a:pt x="4995" y="14870"/>
                    <a:pt x="5028" y="14874"/>
                  </a:cubicBezTo>
                  <a:cubicBezTo>
                    <a:pt x="5048" y="14878"/>
                    <a:pt x="5066" y="14879"/>
                    <a:pt x="5084" y="14881"/>
                  </a:cubicBezTo>
                  <a:cubicBezTo>
                    <a:pt x="5110" y="14885"/>
                    <a:pt x="5133" y="14887"/>
                    <a:pt x="5155" y="14891"/>
                  </a:cubicBezTo>
                  <a:cubicBezTo>
                    <a:pt x="5169" y="14892"/>
                    <a:pt x="5182" y="14894"/>
                    <a:pt x="5196" y="14894"/>
                  </a:cubicBezTo>
                  <a:lnTo>
                    <a:pt x="5203" y="14894"/>
                  </a:lnTo>
                  <a:cubicBezTo>
                    <a:pt x="5246" y="14899"/>
                    <a:pt x="5288" y="14902"/>
                    <a:pt x="5331" y="14906"/>
                  </a:cubicBezTo>
                  <a:lnTo>
                    <a:pt x="5336" y="14906"/>
                  </a:lnTo>
                  <a:cubicBezTo>
                    <a:pt x="5349" y="14908"/>
                    <a:pt x="5359" y="14908"/>
                    <a:pt x="5369" y="14908"/>
                  </a:cubicBezTo>
                  <a:cubicBezTo>
                    <a:pt x="5396" y="14909"/>
                    <a:pt x="5423" y="14912"/>
                    <a:pt x="5451" y="14913"/>
                  </a:cubicBezTo>
                  <a:lnTo>
                    <a:pt x="5472" y="14915"/>
                  </a:lnTo>
                  <a:cubicBezTo>
                    <a:pt x="5523" y="14916"/>
                    <a:pt x="5577" y="14919"/>
                    <a:pt x="5630" y="14921"/>
                  </a:cubicBezTo>
                  <a:lnTo>
                    <a:pt x="5709" y="14921"/>
                  </a:lnTo>
                  <a:cubicBezTo>
                    <a:pt x="5780" y="14921"/>
                    <a:pt x="5853" y="14919"/>
                    <a:pt x="5924" y="14915"/>
                  </a:cubicBezTo>
                  <a:lnTo>
                    <a:pt x="5941" y="14915"/>
                  </a:lnTo>
                  <a:cubicBezTo>
                    <a:pt x="6032" y="14912"/>
                    <a:pt x="6124" y="14905"/>
                    <a:pt x="6216" y="14894"/>
                  </a:cubicBezTo>
                  <a:lnTo>
                    <a:pt x="6224" y="14892"/>
                  </a:lnTo>
                  <a:cubicBezTo>
                    <a:pt x="6818" y="14828"/>
                    <a:pt x="7386" y="14659"/>
                    <a:pt x="7914" y="14385"/>
                  </a:cubicBezTo>
                  <a:cubicBezTo>
                    <a:pt x="7925" y="14391"/>
                    <a:pt x="7938" y="14398"/>
                    <a:pt x="7951" y="14405"/>
                  </a:cubicBezTo>
                  <a:cubicBezTo>
                    <a:pt x="7959" y="14411"/>
                    <a:pt x="7970" y="14414"/>
                    <a:pt x="7979" y="14419"/>
                  </a:cubicBezTo>
                  <a:cubicBezTo>
                    <a:pt x="8021" y="14440"/>
                    <a:pt x="8063" y="14460"/>
                    <a:pt x="8099" y="14477"/>
                  </a:cubicBezTo>
                  <a:lnTo>
                    <a:pt x="8112" y="14483"/>
                  </a:lnTo>
                  <a:cubicBezTo>
                    <a:pt x="8147" y="14499"/>
                    <a:pt x="8183" y="14516"/>
                    <a:pt x="8223" y="14533"/>
                  </a:cubicBezTo>
                  <a:lnTo>
                    <a:pt x="8251" y="14545"/>
                  </a:lnTo>
                  <a:cubicBezTo>
                    <a:pt x="8293" y="14562"/>
                    <a:pt x="8333" y="14579"/>
                    <a:pt x="8371" y="14593"/>
                  </a:cubicBezTo>
                  <a:cubicBezTo>
                    <a:pt x="8378" y="14596"/>
                    <a:pt x="8388" y="14598"/>
                    <a:pt x="8392" y="14600"/>
                  </a:cubicBezTo>
                  <a:lnTo>
                    <a:pt x="8397" y="14602"/>
                  </a:lnTo>
                  <a:cubicBezTo>
                    <a:pt x="8431" y="14615"/>
                    <a:pt x="8463" y="14626"/>
                    <a:pt x="8499" y="14639"/>
                  </a:cubicBezTo>
                  <a:lnTo>
                    <a:pt x="8506" y="14640"/>
                  </a:lnTo>
                  <a:cubicBezTo>
                    <a:pt x="8516" y="14644"/>
                    <a:pt x="8524" y="14646"/>
                    <a:pt x="8533" y="14650"/>
                  </a:cubicBezTo>
                  <a:cubicBezTo>
                    <a:pt x="8572" y="14664"/>
                    <a:pt x="8612" y="14676"/>
                    <a:pt x="8652" y="14688"/>
                  </a:cubicBezTo>
                  <a:cubicBezTo>
                    <a:pt x="8660" y="14693"/>
                    <a:pt x="8670" y="14694"/>
                    <a:pt x="8680" y="14697"/>
                  </a:cubicBezTo>
                  <a:lnTo>
                    <a:pt x="8687" y="14700"/>
                  </a:lnTo>
                  <a:cubicBezTo>
                    <a:pt x="8718" y="14710"/>
                    <a:pt x="8749" y="14718"/>
                    <a:pt x="8780" y="14728"/>
                  </a:cubicBezTo>
                  <a:lnTo>
                    <a:pt x="8792" y="14731"/>
                  </a:lnTo>
                  <a:cubicBezTo>
                    <a:pt x="8800" y="14732"/>
                    <a:pt x="8809" y="14736"/>
                    <a:pt x="8817" y="14738"/>
                  </a:cubicBezTo>
                  <a:cubicBezTo>
                    <a:pt x="8856" y="14749"/>
                    <a:pt x="8894" y="14759"/>
                    <a:pt x="8933" y="14768"/>
                  </a:cubicBezTo>
                  <a:cubicBezTo>
                    <a:pt x="8946" y="14772"/>
                    <a:pt x="8958" y="14775"/>
                    <a:pt x="8972" y="14778"/>
                  </a:cubicBezTo>
                  <a:lnTo>
                    <a:pt x="8977" y="14779"/>
                  </a:lnTo>
                  <a:cubicBezTo>
                    <a:pt x="9006" y="14786"/>
                    <a:pt x="9034" y="14793"/>
                    <a:pt x="9061" y="14799"/>
                  </a:cubicBezTo>
                  <a:lnTo>
                    <a:pt x="9071" y="14800"/>
                  </a:lnTo>
                  <a:cubicBezTo>
                    <a:pt x="9082" y="14802"/>
                    <a:pt x="9092" y="14806"/>
                    <a:pt x="9105" y="14807"/>
                  </a:cubicBezTo>
                  <a:cubicBezTo>
                    <a:pt x="9140" y="14814"/>
                    <a:pt x="9176" y="14821"/>
                    <a:pt x="9215" y="14828"/>
                  </a:cubicBezTo>
                  <a:cubicBezTo>
                    <a:pt x="9232" y="14831"/>
                    <a:pt x="9252" y="14836"/>
                    <a:pt x="9269" y="14838"/>
                  </a:cubicBezTo>
                  <a:cubicBezTo>
                    <a:pt x="9295" y="14844"/>
                    <a:pt x="9319" y="14848"/>
                    <a:pt x="9344" y="14851"/>
                  </a:cubicBezTo>
                  <a:cubicBezTo>
                    <a:pt x="9371" y="14857"/>
                    <a:pt x="9399" y="14860"/>
                    <a:pt x="9428" y="14864"/>
                  </a:cubicBezTo>
                  <a:cubicBezTo>
                    <a:pt x="9450" y="14867"/>
                    <a:pt x="9474" y="14871"/>
                    <a:pt x="9500" y="14874"/>
                  </a:cubicBezTo>
                  <a:cubicBezTo>
                    <a:pt x="9521" y="14878"/>
                    <a:pt x="9542" y="14879"/>
                    <a:pt x="9564" y="14881"/>
                  </a:cubicBezTo>
                  <a:cubicBezTo>
                    <a:pt x="9585" y="14884"/>
                    <a:pt x="9605" y="14887"/>
                    <a:pt x="9623" y="14888"/>
                  </a:cubicBezTo>
                  <a:cubicBezTo>
                    <a:pt x="9658" y="14892"/>
                    <a:pt x="9697" y="14895"/>
                    <a:pt x="9734" y="14899"/>
                  </a:cubicBezTo>
                  <a:cubicBezTo>
                    <a:pt x="9751" y="14901"/>
                    <a:pt x="9768" y="14902"/>
                    <a:pt x="9785" y="14902"/>
                  </a:cubicBezTo>
                  <a:cubicBezTo>
                    <a:pt x="9810" y="14905"/>
                    <a:pt x="9834" y="14906"/>
                    <a:pt x="9857" y="14908"/>
                  </a:cubicBezTo>
                  <a:cubicBezTo>
                    <a:pt x="9868" y="14908"/>
                    <a:pt x="9881" y="14909"/>
                    <a:pt x="9891" y="14909"/>
                  </a:cubicBezTo>
                  <a:lnTo>
                    <a:pt x="9898" y="14909"/>
                  </a:lnTo>
                  <a:cubicBezTo>
                    <a:pt x="9942" y="14912"/>
                    <a:pt x="9988" y="14913"/>
                    <a:pt x="10032" y="14913"/>
                  </a:cubicBezTo>
                  <a:lnTo>
                    <a:pt x="10069" y="14913"/>
                  </a:lnTo>
                  <a:cubicBezTo>
                    <a:pt x="10154" y="14913"/>
                    <a:pt x="10242" y="14913"/>
                    <a:pt x="10328" y="14909"/>
                  </a:cubicBezTo>
                  <a:lnTo>
                    <a:pt x="10355" y="14908"/>
                  </a:lnTo>
                  <a:cubicBezTo>
                    <a:pt x="10442" y="14905"/>
                    <a:pt x="10529" y="14898"/>
                    <a:pt x="10620" y="14887"/>
                  </a:cubicBezTo>
                  <a:lnTo>
                    <a:pt x="10640" y="14885"/>
                  </a:lnTo>
                  <a:cubicBezTo>
                    <a:pt x="11262" y="14817"/>
                    <a:pt x="11853" y="14632"/>
                    <a:pt x="12403" y="14336"/>
                  </a:cubicBezTo>
                  <a:cubicBezTo>
                    <a:pt x="13636" y="13669"/>
                    <a:pt x="15207" y="12389"/>
                    <a:pt x="15684" y="10079"/>
                  </a:cubicBezTo>
                  <a:cubicBezTo>
                    <a:pt x="15779" y="9630"/>
                    <a:pt x="15666" y="9165"/>
                    <a:pt x="15375" y="8810"/>
                  </a:cubicBezTo>
                  <a:cubicBezTo>
                    <a:pt x="15293" y="8709"/>
                    <a:pt x="15196" y="8619"/>
                    <a:pt x="15092" y="8541"/>
                  </a:cubicBezTo>
                  <a:cubicBezTo>
                    <a:pt x="15023" y="8059"/>
                    <a:pt x="14884" y="7594"/>
                    <a:pt x="14681" y="7153"/>
                  </a:cubicBezTo>
                  <a:cubicBezTo>
                    <a:pt x="14434" y="6618"/>
                    <a:pt x="14094" y="6134"/>
                    <a:pt x="13672" y="5712"/>
                  </a:cubicBezTo>
                  <a:cubicBezTo>
                    <a:pt x="12723" y="4763"/>
                    <a:pt x="11461" y="4242"/>
                    <a:pt x="10119" y="4242"/>
                  </a:cubicBezTo>
                  <a:lnTo>
                    <a:pt x="10116" y="4242"/>
                  </a:lnTo>
                  <a:cubicBezTo>
                    <a:pt x="9848" y="3897"/>
                    <a:pt x="9541" y="3592"/>
                    <a:pt x="9197" y="3325"/>
                  </a:cubicBezTo>
                  <a:cubicBezTo>
                    <a:pt x="9246" y="3211"/>
                    <a:pt x="9289" y="3092"/>
                    <a:pt x="9324" y="2970"/>
                  </a:cubicBezTo>
                  <a:cubicBezTo>
                    <a:pt x="9470" y="2473"/>
                    <a:pt x="9500" y="1935"/>
                    <a:pt x="9408" y="1412"/>
                  </a:cubicBezTo>
                  <a:cubicBezTo>
                    <a:pt x="9286" y="720"/>
                    <a:pt x="8741" y="175"/>
                    <a:pt x="8048" y="53"/>
                  </a:cubicBezTo>
                  <a:cubicBezTo>
                    <a:pt x="7849" y="18"/>
                    <a:pt x="7648" y="0"/>
                    <a:pt x="7447" y="0"/>
                  </a:cubicBezTo>
                  <a:cubicBezTo>
                    <a:pt x="7121" y="0"/>
                    <a:pt x="6798" y="46"/>
                    <a:pt x="6491" y="136"/>
                  </a:cubicBezTo>
                  <a:cubicBezTo>
                    <a:pt x="6216" y="216"/>
                    <a:pt x="5955" y="330"/>
                    <a:pt x="5715" y="478"/>
                  </a:cubicBezTo>
                  <a:cubicBezTo>
                    <a:pt x="5472" y="330"/>
                    <a:pt x="5215" y="216"/>
                    <a:pt x="4940" y="136"/>
                  </a:cubicBezTo>
                  <a:cubicBezTo>
                    <a:pt x="4632" y="46"/>
                    <a:pt x="4309" y="0"/>
                    <a:pt x="3984"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1"/>
            <p:cNvSpPr/>
            <p:nvPr/>
          </p:nvSpPr>
          <p:spPr>
            <a:xfrm>
              <a:off x="860295" y="1848569"/>
              <a:ext cx="98650" cy="91686"/>
            </a:xfrm>
            <a:custGeom>
              <a:avLst/>
              <a:gdLst/>
              <a:ahLst/>
              <a:cxnLst/>
              <a:rect l="l" t="t" r="r" b="b"/>
              <a:pathLst>
                <a:path w="3527" h="3278" extrusionOk="0">
                  <a:moveTo>
                    <a:pt x="2437" y="0"/>
                  </a:moveTo>
                  <a:cubicBezTo>
                    <a:pt x="1841" y="0"/>
                    <a:pt x="1256" y="219"/>
                    <a:pt x="816" y="659"/>
                  </a:cubicBezTo>
                  <a:cubicBezTo>
                    <a:pt x="165" y="1310"/>
                    <a:pt x="0" y="2273"/>
                    <a:pt x="306" y="3129"/>
                  </a:cubicBezTo>
                  <a:cubicBezTo>
                    <a:pt x="583" y="3228"/>
                    <a:pt x="871" y="3277"/>
                    <a:pt x="1156" y="3277"/>
                  </a:cubicBezTo>
                  <a:cubicBezTo>
                    <a:pt x="1752" y="3277"/>
                    <a:pt x="2335" y="3060"/>
                    <a:pt x="2776" y="2619"/>
                  </a:cubicBezTo>
                  <a:cubicBezTo>
                    <a:pt x="3322" y="2074"/>
                    <a:pt x="3526" y="1308"/>
                    <a:pt x="3396" y="571"/>
                  </a:cubicBezTo>
                  <a:cubicBezTo>
                    <a:pt x="3349" y="298"/>
                    <a:pt x="3137" y="85"/>
                    <a:pt x="2864" y="37"/>
                  </a:cubicBezTo>
                  <a:cubicBezTo>
                    <a:pt x="2722" y="12"/>
                    <a:pt x="2579" y="0"/>
                    <a:pt x="2437"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1"/>
            <p:cNvSpPr/>
            <p:nvPr/>
          </p:nvSpPr>
          <p:spPr>
            <a:xfrm>
              <a:off x="801168" y="1848569"/>
              <a:ext cx="98650" cy="91686"/>
            </a:xfrm>
            <a:custGeom>
              <a:avLst/>
              <a:gdLst/>
              <a:ahLst/>
              <a:cxnLst/>
              <a:rect l="l" t="t" r="r" b="b"/>
              <a:pathLst>
                <a:path w="3527" h="3278" extrusionOk="0">
                  <a:moveTo>
                    <a:pt x="1090" y="0"/>
                  </a:moveTo>
                  <a:cubicBezTo>
                    <a:pt x="947" y="0"/>
                    <a:pt x="805" y="12"/>
                    <a:pt x="663" y="37"/>
                  </a:cubicBezTo>
                  <a:cubicBezTo>
                    <a:pt x="389" y="85"/>
                    <a:pt x="177" y="298"/>
                    <a:pt x="129" y="571"/>
                  </a:cubicBezTo>
                  <a:cubicBezTo>
                    <a:pt x="0" y="1308"/>
                    <a:pt x="204" y="2074"/>
                    <a:pt x="751" y="2619"/>
                  </a:cubicBezTo>
                  <a:cubicBezTo>
                    <a:pt x="1191" y="3060"/>
                    <a:pt x="1774" y="3277"/>
                    <a:pt x="2370" y="3277"/>
                  </a:cubicBezTo>
                  <a:cubicBezTo>
                    <a:pt x="2655" y="3277"/>
                    <a:pt x="2943" y="3228"/>
                    <a:pt x="3220" y="3129"/>
                  </a:cubicBezTo>
                  <a:cubicBezTo>
                    <a:pt x="3526" y="2273"/>
                    <a:pt x="3362" y="1310"/>
                    <a:pt x="2710" y="659"/>
                  </a:cubicBezTo>
                  <a:cubicBezTo>
                    <a:pt x="2270" y="219"/>
                    <a:pt x="1686" y="0"/>
                    <a:pt x="109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1"/>
            <p:cNvSpPr/>
            <p:nvPr/>
          </p:nvSpPr>
          <p:spPr>
            <a:xfrm>
              <a:off x="834256" y="1879643"/>
              <a:ext cx="63324" cy="62233"/>
            </a:xfrm>
            <a:custGeom>
              <a:avLst/>
              <a:gdLst/>
              <a:ahLst/>
              <a:cxnLst/>
              <a:rect l="l" t="t" r="r" b="b"/>
              <a:pathLst>
                <a:path w="2264" h="2225" extrusionOk="0">
                  <a:moveTo>
                    <a:pt x="227" y="0"/>
                  </a:moveTo>
                  <a:cubicBezTo>
                    <a:pt x="174" y="0"/>
                    <a:pt x="122" y="21"/>
                    <a:pt x="82" y="62"/>
                  </a:cubicBezTo>
                  <a:cubicBezTo>
                    <a:pt x="1" y="143"/>
                    <a:pt x="1" y="272"/>
                    <a:pt x="82" y="354"/>
                  </a:cubicBezTo>
                  <a:lnTo>
                    <a:pt x="1891" y="2165"/>
                  </a:lnTo>
                  <a:cubicBezTo>
                    <a:pt x="1931" y="2205"/>
                    <a:pt x="1983" y="2224"/>
                    <a:pt x="2037" y="2224"/>
                  </a:cubicBezTo>
                  <a:cubicBezTo>
                    <a:pt x="2090" y="2224"/>
                    <a:pt x="2143" y="2203"/>
                    <a:pt x="2183" y="2162"/>
                  </a:cubicBezTo>
                  <a:cubicBezTo>
                    <a:pt x="2264" y="2081"/>
                    <a:pt x="2264" y="1950"/>
                    <a:pt x="2183" y="1870"/>
                  </a:cubicBezTo>
                  <a:lnTo>
                    <a:pt x="373" y="62"/>
                  </a:lnTo>
                  <a:cubicBezTo>
                    <a:pt x="332" y="21"/>
                    <a:pt x="280" y="0"/>
                    <a:pt x="22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1"/>
            <p:cNvSpPr/>
            <p:nvPr/>
          </p:nvSpPr>
          <p:spPr>
            <a:xfrm>
              <a:off x="862505" y="1879671"/>
              <a:ext cx="63408" cy="62205"/>
            </a:xfrm>
            <a:custGeom>
              <a:avLst/>
              <a:gdLst/>
              <a:ahLst/>
              <a:cxnLst/>
              <a:rect l="l" t="t" r="r" b="b"/>
              <a:pathLst>
                <a:path w="2267" h="2224" extrusionOk="0">
                  <a:moveTo>
                    <a:pt x="2039" y="1"/>
                  </a:moveTo>
                  <a:cubicBezTo>
                    <a:pt x="1986" y="1"/>
                    <a:pt x="1934" y="21"/>
                    <a:pt x="1893" y="62"/>
                  </a:cubicBezTo>
                  <a:lnTo>
                    <a:pt x="81" y="1871"/>
                  </a:lnTo>
                  <a:cubicBezTo>
                    <a:pt x="1" y="1953"/>
                    <a:pt x="1" y="2083"/>
                    <a:pt x="81" y="2164"/>
                  </a:cubicBezTo>
                  <a:cubicBezTo>
                    <a:pt x="121" y="2204"/>
                    <a:pt x="173" y="2223"/>
                    <a:pt x="227" y="2223"/>
                  </a:cubicBezTo>
                  <a:cubicBezTo>
                    <a:pt x="280" y="2223"/>
                    <a:pt x="333" y="2202"/>
                    <a:pt x="376" y="2164"/>
                  </a:cubicBezTo>
                  <a:lnTo>
                    <a:pt x="2184" y="354"/>
                  </a:lnTo>
                  <a:cubicBezTo>
                    <a:pt x="2266" y="273"/>
                    <a:pt x="2266" y="142"/>
                    <a:pt x="2184" y="62"/>
                  </a:cubicBezTo>
                  <a:cubicBezTo>
                    <a:pt x="2144" y="21"/>
                    <a:pt x="2091" y="1"/>
                    <a:pt x="203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1"/>
            <p:cNvSpPr/>
            <p:nvPr/>
          </p:nvSpPr>
          <p:spPr>
            <a:xfrm>
              <a:off x="748865" y="1909291"/>
              <a:ext cx="262359" cy="299503"/>
            </a:xfrm>
            <a:custGeom>
              <a:avLst/>
              <a:gdLst/>
              <a:ahLst/>
              <a:cxnLst/>
              <a:rect l="l" t="t" r="r" b="b"/>
              <a:pathLst>
                <a:path w="9380" h="10708" extrusionOk="0">
                  <a:moveTo>
                    <a:pt x="4755" y="1"/>
                  </a:moveTo>
                  <a:cubicBezTo>
                    <a:pt x="4713" y="1"/>
                    <a:pt x="4690" y="2"/>
                    <a:pt x="4690" y="2"/>
                  </a:cubicBezTo>
                  <a:cubicBezTo>
                    <a:pt x="4690" y="2"/>
                    <a:pt x="4667" y="1"/>
                    <a:pt x="4624" y="1"/>
                  </a:cubicBezTo>
                  <a:cubicBezTo>
                    <a:pt x="4059" y="1"/>
                    <a:pt x="1" y="185"/>
                    <a:pt x="1" y="5464"/>
                  </a:cubicBezTo>
                  <a:cubicBezTo>
                    <a:pt x="1" y="8129"/>
                    <a:pt x="1567" y="9538"/>
                    <a:pt x="2890" y="10253"/>
                  </a:cubicBezTo>
                  <a:cubicBezTo>
                    <a:pt x="3451" y="10556"/>
                    <a:pt x="4070" y="10708"/>
                    <a:pt x="4689" y="10708"/>
                  </a:cubicBezTo>
                  <a:cubicBezTo>
                    <a:pt x="5308" y="10708"/>
                    <a:pt x="5927" y="10556"/>
                    <a:pt x="6488" y="10253"/>
                  </a:cubicBezTo>
                  <a:cubicBezTo>
                    <a:pt x="7811" y="9538"/>
                    <a:pt x="9377" y="8129"/>
                    <a:pt x="9377" y="5464"/>
                  </a:cubicBezTo>
                  <a:cubicBezTo>
                    <a:pt x="9379" y="186"/>
                    <a:pt x="5324" y="1"/>
                    <a:pt x="4755" y="1"/>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1"/>
            <p:cNvSpPr/>
            <p:nvPr/>
          </p:nvSpPr>
          <p:spPr>
            <a:xfrm>
              <a:off x="748865" y="1909291"/>
              <a:ext cx="146591" cy="299475"/>
            </a:xfrm>
            <a:custGeom>
              <a:avLst/>
              <a:gdLst/>
              <a:ahLst/>
              <a:cxnLst/>
              <a:rect l="l" t="t" r="r" b="b"/>
              <a:pathLst>
                <a:path w="5241" h="10707" extrusionOk="0">
                  <a:moveTo>
                    <a:pt x="4767" y="0"/>
                  </a:moveTo>
                  <a:cubicBezTo>
                    <a:pt x="4717" y="0"/>
                    <a:pt x="4690" y="2"/>
                    <a:pt x="4690" y="2"/>
                  </a:cubicBezTo>
                  <a:cubicBezTo>
                    <a:pt x="4690" y="2"/>
                    <a:pt x="4667" y="1"/>
                    <a:pt x="4624" y="1"/>
                  </a:cubicBezTo>
                  <a:cubicBezTo>
                    <a:pt x="4059" y="1"/>
                    <a:pt x="1" y="185"/>
                    <a:pt x="1" y="5464"/>
                  </a:cubicBezTo>
                  <a:cubicBezTo>
                    <a:pt x="1" y="8129"/>
                    <a:pt x="1567" y="9538"/>
                    <a:pt x="2890" y="10253"/>
                  </a:cubicBezTo>
                  <a:cubicBezTo>
                    <a:pt x="3450" y="10555"/>
                    <a:pt x="4070" y="10707"/>
                    <a:pt x="4689" y="10707"/>
                  </a:cubicBezTo>
                  <a:cubicBezTo>
                    <a:pt x="4873" y="10707"/>
                    <a:pt x="5058" y="10694"/>
                    <a:pt x="5240" y="10667"/>
                  </a:cubicBezTo>
                  <a:cubicBezTo>
                    <a:pt x="4808" y="10603"/>
                    <a:pt x="4385" y="10465"/>
                    <a:pt x="3991" y="10253"/>
                  </a:cubicBezTo>
                  <a:cubicBezTo>
                    <a:pt x="2669" y="9538"/>
                    <a:pt x="1102" y="8129"/>
                    <a:pt x="1102" y="5464"/>
                  </a:cubicBezTo>
                  <a:cubicBezTo>
                    <a:pt x="1102" y="1002"/>
                    <a:pt x="4003" y="180"/>
                    <a:pt x="5240" y="31"/>
                  </a:cubicBezTo>
                  <a:cubicBezTo>
                    <a:pt x="5024" y="5"/>
                    <a:pt x="4858" y="0"/>
                    <a:pt x="476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1"/>
            <p:cNvSpPr/>
            <p:nvPr/>
          </p:nvSpPr>
          <p:spPr>
            <a:xfrm>
              <a:off x="880266" y="1967132"/>
              <a:ext cx="245996" cy="224096"/>
            </a:xfrm>
            <a:custGeom>
              <a:avLst/>
              <a:gdLst/>
              <a:ahLst/>
              <a:cxnLst/>
              <a:rect l="l" t="t" r="r" b="b"/>
              <a:pathLst>
                <a:path w="8795" h="8012" extrusionOk="0">
                  <a:moveTo>
                    <a:pt x="4397" y="0"/>
                  </a:moveTo>
                  <a:cubicBezTo>
                    <a:pt x="3371" y="0"/>
                    <a:pt x="2347" y="391"/>
                    <a:pt x="1565" y="1174"/>
                  </a:cubicBezTo>
                  <a:cubicBezTo>
                    <a:pt x="0" y="2739"/>
                    <a:pt x="0" y="5275"/>
                    <a:pt x="1565" y="6838"/>
                  </a:cubicBezTo>
                  <a:cubicBezTo>
                    <a:pt x="2347" y="7621"/>
                    <a:pt x="3371" y="8012"/>
                    <a:pt x="4397" y="8012"/>
                  </a:cubicBezTo>
                  <a:cubicBezTo>
                    <a:pt x="5422" y="8012"/>
                    <a:pt x="6447" y="7621"/>
                    <a:pt x="7229" y="6838"/>
                  </a:cubicBezTo>
                  <a:cubicBezTo>
                    <a:pt x="8794" y="5275"/>
                    <a:pt x="8794" y="2739"/>
                    <a:pt x="7229" y="1174"/>
                  </a:cubicBezTo>
                  <a:cubicBezTo>
                    <a:pt x="6447" y="391"/>
                    <a:pt x="5422" y="0"/>
                    <a:pt x="439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1"/>
            <p:cNvSpPr/>
            <p:nvPr/>
          </p:nvSpPr>
          <p:spPr>
            <a:xfrm>
              <a:off x="891230" y="1967160"/>
              <a:ext cx="123599" cy="224096"/>
            </a:xfrm>
            <a:custGeom>
              <a:avLst/>
              <a:gdLst/>
              <a:ahLst/>
              <a:cxnLst/>
              <a:rect l="l" t="t" r="r" b="b"/>
              <a:pathLst>
                <a:path w="4419" h="8012" extrusionOk="0">
                  <a:moveTo>
                    <a:pt x="4006" y="0"/>
                  </a:moveTo>
                  <a:cubicBezTo>
                    <a:pt x="1793" y="0"/>
                    <a:pt x="0" y="1793"/>
                    <a:pt x="0" y="4006"/>
                  </a:cubicBezTo>
                  <a:cubicBezTo>
                    <a:pt x="0" y="6218"/>
                    <a:pt x="1793" y="8011"/>
                    <a:pt x="4006" y="8011"/>
                  </a:cubicBezTo>
                  <a:cubicBezTo>
                    <a:pt x="4145" y="8011"/>
                    <a:pt x="4284" y="8004"/>
                    <a:pt x="4419" y="7990"/>
                  </a:cubicBezTo>
                  <a:cubicBezTo>
                    <a:pt x="2401" y="7783"/>
                    <a:pt x="824" y="6078"/>
                    <a:pt x="824" y="4006"/>
                  </a:cubicBezTo>
                  <a:cubicBezTo>
                    <a:pt x="824" y="1933"/>
                    <a:pt x="2399" y="228"/>
                    <a:pt x="4419" y="22"/>
                  </a:cubicBezTo>
                  <a:cubicBezTo>
                    <a:pt x="4283" y="7"/>
                    <a:pt x="4145" y="0"/>
                    <a:pt x="400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1"/>
            <p:cNvSpPr/>
            <p:nvPr/>
          </p:nvSpPr>
          <p:spPr>
            <a:xfrm>
              <a:off x="873637" y="2079206"/>
              <a:ext cx="259282" cy="129529"/>
            </a:xfrm>
            <a:custGeom>
              <a:avLst/>
              <a:gdLst/>
              <a:ahLst/>
              <a:cxnLst/>
              <a:rect l="l" t="t" r="r" b="b"/>
              <a:pathLst>
                <a:path w="9270" h="4631" extrusionOk="0">
                  <a:moveTo>
                    <a:pt x="561" y="0"/>
                  </a:moveTo>
                  <a:cubicBezTo>
                    <a:pt x="241" y="0"/>
                    <a:pt x="1" y="294"/>
                    <a:pt x="64" y="607"/>
                  </a:cubicBezTo>
                  <a:cubicBezTo>
                    <a:pt x="455" y="2497"/>
                    <a:pt x="1730" y="3579"/>
                    <a:pt x="2834" y="4175"/>
                  </a:cubicBezTo>
                  <a:cubicBezTo>
                    <a:pt x="3396" y="4479"/>
                    <a:pt x="4015" y="4631"/>
                    <a:pt x="4634" y="4631"/>
                  </a:cubicBezTo>
                  <a:cubicBezTo>
                    <a:pt x="5253" y="4631"/>
                    <a:pt x="5872" y="4479"/>
                    <a:pt x="6434" y="4175"/>
                  </a:cubicBezTo>
                  <a:cubicBezTo>
                    <a:pt x="7539" y="3579"/>
                    <a:pt x="8813" y="2497"/>
                    <a:pt x="9204" y="607"/>
                  </a:cubicBezTo>
                  <a:cubicBezTo>
                    <a:pt x="9269" y="294"/>
                    <a:pt x="9028" y="0"/>
                    <a:pt x="8708"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1"/>
            <p:cNvSpPr/>
            <p:nvPr/>
          </p:nvSpPr>
          <p:spPr>
            <a:xfrm>
              <a:off x="873609" y="2079206"/>
              <a:ext cx="145024" cy="129557"/>
            </a:xfrm>
            <a:custGeom>
              <a:avLst/>
              <a:gdLst/>
              <a:ahLst/>
              <a:cxnLst/>
              <a:rect l="l" t="t" r="r" b="b"/>
              <a:pathLst>
                <a:path w="5185" h="4632" extrusionOk="0">
                  <a:moveTo>
                    <a:pt x="561" y="0"/>
                  </a:moveTo>
                  <a:cubicBezTo>
                    <a:pt x="241" y="0"/>
                    <a:pt x="0" y="294"/>
                    <a:pt x="64" y="607"/>
                  </a:cubicBezTo>
                  <a:cubicBezTo>
                    <a:pt x="455" y="2497"/>
                    <a:pt x="1729" y="3579"/>
                    <a:pt x="2834" y="4175"/>
                  </a:cubicBezTo>
                  <a:cubicBezTo>
                    <a:pt x="3395" y="4479"/>
                    <a:pt x="4012" y="4631"/>
                    <a:pt x="4629" y="4631"/>
                  </a:cubicBezTo>
                  <a:cubicBezTo>
                    <a:pt x="4815" y="4631"/>
                    <a:pt x="5000" y="4618"/>
                    <a:pt x="5185" y="4590"/>
                  </a:cubicBezTo>
                  <a:cubicBezTo>
                    <a:pt x="4754" y="4528"/>
                    <a:pt x="4332" y="4390"/>
                    <a:pt x="3937" y="4175"/>
                  </a:cubicBezTo>
                  <a:cubicBezTo>
                    <a:pt x="2832" y="3579"/>
                    <a:pt x="1558" y="2500"/>
                    <a:pt x="1166" y="607"/>
                  </a:cubicBezTo>
                  <a:cubicBezTo>
                    <a:pt x="1100" y="294"/>
                    <a:pt x="1341" y="0"/>
                    <a:pt x="166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1"/>
            <p:cNvSpPr/>
            <p:nvPr/>
          </p:nvSpPr>
          <p:spPr>
            <a:xfrm>
              <a:off x="938722" y="2025421"/>
              <a:ext cx="11580" cy="22236"/>
            </a:xfrm>
            <a:custGeom>
              <a:avLst/>
              <a:gdLst/>
              <a:ahLst/>
              <a:cxnLst/>
              <a:rect l="l" t="t" r="r" b="b"/>
              <a:pathLst>
                <a:path w="414" h="795" extrusionOk="0">
                  <a:moveTo>
                    <a:pt x="207" y="0"/>
                  </a:moveTo>
                  <a:cubicBezTo>
                    <a:pt x="92" y="0"/>
                    <a:pt x="0" y="94"/>
                    <a:pt x="0" y="207"/>
                  </a:cubicBezTo>
                  <a:lnTo>
                    <a:pt x="0" y="588"/>
                  </a:lnTo>
                  <a:cubicBezTo>
                    <a:pt x="0" y="703"/>
                    <a:pt x="94" y="795"/>
                    <a:pt x="207" y="795"/>
                  </a:cubicBezTo>
                  <a:cubicBezTo>
                    <a:pt x="320" y="795"/>
                    <a:pt x="412" y="703"/>
                    <a:pt x="414" y="58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1"/>
            <p:cNvSpPr/>
            <p:nvPr/>
          </p:nvSpPr>
          <p:spPr>
            <a:xfrm>
              <a:off x="1056222" y="2025421"/>
              <a:ext cx="11636" cy="22236"/>
            </a:xfrm>
            <a:custGeom>
              <a:avLst/>
              <a:gdLst/>
              <a:ahLst/>
              <a:cxnLst/>
              <a:rect l="l" t="t" r="r" b="b"/>
              <a:pathLst>
                <a:path w="416" h="795" extrusionOk="0">
                  <a:moveTo>
                    <a:pt x="208" y="0"/>
                  </a:moveTo>
                  <a:cubicBezTo>
                    <a:pt x="93" y="0"/>
                    <a:pt x="1" y="94"/>
                    <a:pt x="1" y="207"/>
                  </a:cubicBezTo>
                  <a:lnTo>
                    <a:pt x="1" y="588"/>
                  </a:lnTo>
                  <a:cubicBezTo>
                    <a:pt x="1" y="703"/>
                    <a:pt x="94" y="795"/>
                    <a:pt x="208" y="795"/>
                  </a:cubicBezTo>
                  <a:cubicBezTo>
                    <a:pt x="321" y="795"/>
                    <a:pt x="413" y="703"/>
                    <a:pt x="416" y="588"/>
                  </a:cubicBezTo>
                  <a:lnTo>
                    <a:pt x="416" y="207"/>
                  </a:lnTo>
                  <a:cubicBezTo>
                    <a:pt x="416" y="92"/>
                    <a:pt x="324"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1"/>
            <p:cNvSpPr/>
            <p:nvPr/>
          </p:nvSpPr>
          <p:spPr>
            <a:xfrm>
              <a:off x="982327" y="2035462"/>
              <a:ext cx="41899" cy="17901"/>
            </a:xfrm>
            <a:custGeom>
              <a:avLst/>
              <a:gdLst/>
              <a:ahLst/>
              <a:cxnLst/>
              <a:rect l="l" t="t" r="r" b="b"/>
              <a:pathLst>
                <a:path w="1498" h="640" extrusionOk="0">
                  <a:moveTo>
                    <a:pt x="229" y="0"/>
                  </a:moveTo>
                  <a:cubicBezTo>
                    <a:pt x="181" y="0"/>
                    <a:pt x="132" y="17"/>
                    <a:pt x="94" y="51"/>
                  </a:cubicBezTo>
                  <a:cubicBezTo>
                    <a:pt x="9" y="124"/>
                    <a:pt x="0" y="256"/>
                    <a:pt x="74" y="341"/>
                  </a:cubicBezTo>
                  <a:cubicBezTo>
                    <a:pt x="241" y="531"/>
                    <a:pt x="487" y="640"/>
                    <a:pt x="749" y="640"/>
                  </a:cubicBezTo>
                  <a:cubicBezTo>
                    <a:pt x="1011" y="640"/>
                    <a:pt x="1255" y="531"/>
                    <a:pt x="1424" y="341"/>
                  </a:cubicBezTo>
                  <a:cubicBezTo>
                    <a:pt x="1497" y="256"/>
                    <a:pt x="1489" y="124"/>
                    <a:pt x="1404" y="51"/>
                  </a:cubicBezTo>
                  <a:cubicBezTo>
                    <a:pt x="1365" y="17"/>
                    <a:pt x="1316" y="0"/>
                    <a:pt x="1268" y="0"/>
                  </a:cubicBezTo>
                  <a:cubicBezTo>
                    <a:pt x="1210" y="0"/>
                    <a:pt x="1152" y="24"/>
                    <a:pt x="1112" y="70"/>
                  </a:cubicBezTo>
                  <a:cubicBezTo>
                    <a:pt x="1023" y="171"/>
                    <a:pt x="892" y="229"/>
                    <a:pt x="749" y="229"/>
                  </a:cubicBezTo>
                  <a:cubicBezTo>
                    <a:pt x="608" y="229"/>
                    <a:pt x="475" y="171"/>
                    <a:pt x="386" y="70"/>
                  </a:cubicBezTo>
                  <a:cubicBezTo>
                    <a:pt x="345" y="24"/>
                    <a:pt x="287"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51"/>
          <p:cNvGrpSpPr/>
          <p:nvPr/>
        </p:nvGrpSpPr>
        <p:grpSpPr>
          <a:xfrm>
            <a:off x="7307206" y="2961610"/>
            <a:ext cx="404792" cy="547477"/>
            <a:chOff x="6769235" y="3152511"/>
            <a:chExt cx="324900" cy="439353"/>
          </a:xfrm>
        </p:grpSpPr>
        <p:sp>
          <p:nvSpPr>
            <p:cNvPr id="2557" name="Google Shape;2557;p51"/>
            <p:cNvSpPr/>
            <p:nvPr/>
          </p:nvSpPr>
          <p:spPr>
            <a:xfrm>
              <a:off x="6769235" y="3152511"/>
              <a:ext cx="324900" cy="439353"/>
            </a:xfrm>
            <a:custGeom>
              <a:avLst/>
              <a:gdLst/>
              <a:ahLst/>
              <a:cxnLst/>
              <a:rect l="l" t="t" r="r" b="b"/>
              <a:pathLst>
                <a:path w="11616" h="15708" extrusionOk="0">
                  <a:moveTo>
                    <a:pt x="5675" y="0"/>
                  </a:moveTo>
                  <a:cubicBezTo>
                    <a:pt x="4946" y="0"/>
                    <a:pt x="4259" y="282"/>
                    <a:pt x="3739" y="793"/>
                  </a:cubicBezTo>
                  <a:cubicBezTo>
                    <a:pt x="3615" y="917"/>
                    <a:pt x="3506" y="1047"/>
                    <a:pt x="3407" y="1187"/>
                  </a:cubicBezTo>
                  <a:cubicBezTo>
                    <a:pt x="3291" y="1153"/>
                    <a:pt x="3173" y="1126"/>
                    <a:pt x="3053" y="1109"/>
                  </a:cubicBezTo>
                  <a:cubicBezTo>
                    <a:pt x="2923" y="1090"/>
                    <a:pt x="2794" y="1081"/>
                    <a:pt x="2665" y="1081"/>
                  </a:cubicBezTo>
                  <a:cubicBezTo>
                    <a:pt x="2116" y="1081"/>
                    <a:pt x="1584" y="1253"/>
                    <a:pt x="1134" y="1585"/>
                  </a:cubicBezTo>
                  <a:cubicBezTo>
                    <a:pt x="576" y="1996"/>
                    <a:pt x="209" y="2599"/>
                    <a:pt x="104" y="3284"/>
                  </a:cubicBezTo>
                  <a:cubicBezTo>
                    <a:pt x="1" y="3970"/>
                    <a:pt x="168" y="4654"/>
                    <a:pt x="579" y="5212"/>
                  </a:cubicBezTo>
                  <a:cubicBezTo>
                    <a:pt x="848" y="5578"/>
                    <a:pt x="1145" y="5906"/>
                    <a:pt x="1464" y="6187"/>
                  </a:cubicBezTo>
                  <a:cubicBezTo>
                    <a:pt x="960" y="6938"/>
                    <a:pt x="691" y="7858"/>
                    <a:pt x="683" y="8875"/>
                  </a:cubicBezTo>
                  <a:cubicBezTo>
                    <a:pt x="683" y="8950"/>
                    <a:pt x="683" y="9031"/>
                    <a:pt x="685" y="9106"/>
                  </a:cubicBezTo>
                  <a:cubicBezTo>
                    <a:pt x="716" y="10083"/>
                    <a:pt x="985" y="11106"/>
                    <a:pt x="1464" y="12057"/>
                  </a:cubicBezTo>
                  <a:cubicBezTo>
                    <a:pt x="2193" y="13510"/>
                    <a:pt x="3375" y="14728"/>
                    <a:pt x="4790" y="15486"/>
                  </a:cubicBezTo>
                  <a:cubicBezTo>
                    <a:pt x="5061" y="15631"/>
                    <a:pt x="5368" y="15708"/>
                    <a:pt x="5674" y="15708"/>
                  </a:cubicBezTo>
                  <a:cubicBezTo>
                    <a:pt x="5980" y="15708"/>
                    <a:pt x="6286" y="15631"/>
                    <a:pt x="6558" y="15484"/>
                  </a:cubicBezTo>
                  <a:cubicBezTo>
                    <a:pt x="7971" y="14725"/>
                    <a:pt x="9153" y="13507"/>
                    <a:pt x="9883" y="12056"/>
                  </a:cubicBezTo>
                  <a:cubicBezTo>
                    <a:pt x="9885" y="12052"/>
                    <a:pt x="9887" y="12047"/>
                    <a:pt x="9890" y="12043"/>
                  </a:cubicBezTo>
                  <a:cubicBezTo>
                    <a:pt x="10367" y="11094"/>
                    <a:pt x="10632" y="10079"/>
                    <a:pt x="10661" y="9105"/>
                  </a:cubicBezTo>
                  <a:cubicBezTo>
                    <a:pt x="10695" y="7993"/>
                    <a:pt x="10428" y="6993"/>
                    <a:pt x="9885" y="6185"/>
                  </a:cubicBezTo>
                  <a:cubicBezTo>
                    <a:pt x="10204" y="5903"/>
                    <a:pt x="10499" y="5576"/>
                    <a:pt x="10768" y="5209"/>
                  </a:cubicBezTo>
                  <a:cubicBezTo>
                    <a:pt x="11616" y="4058"/>
                    <a:pt x="11368" y="2432"/>
                    <a:pt x="10215" y="1585"/>
                  </a:cubicBezTo>
                  <a:cubicBezTo>
                    <a:pt x="9766" y="1254"/>
                    <a:pt x="9234" y="1080"/>
                    <a:pt x="8687" y="1080"/>
                  </a:cubicBezTo>
                  <a:cubicBezTo>
                    <a:pt x="8558" y="1080"/>
                    <a:pt x="8429" y="1090"/>
                    <a:pt x="8299" y="1109"/>
                  </a:cubicBezTo>
                  <a:cubicBezTo>
                    <a:pt x="8179" y="1126"/>
                    <a:pt x="8060" y="1153"/>
                    <a:pt x="7945" y="1187"/>
                  </a:cubicBezTo>
                  <a:cubicBezTo>
                    <a:pt x="7848" y="1047"/>
                    <a:pt x="7736" y="914"/>
                    <a:pt x="7613" y="793"/>
                  </a:cubicBezTo>
                  <a:cubicBezTo>
                    <a:pt x="7093" y="282"/>
                    <a:pt x="6405" y="0"/>
                    <a:pt x="5675"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1"/>
            <p:cNvSpPr/>
            <p:nvPr/>
          </p:nvSpPr>
          <p:spPr>
            <a:xfrm>
              <a:off x="6794044" y="3211164"/>
              <a:ext cx="122369" cy="120075"/>
            </a:xfrm>
            <a:custGeom>
              <a:avLst/>
              <a:gdLst/>
              <a:ahLst/>
              <a:cxnLst/>
              <a:rect l="l" t="t" r="r" b="b"/>
              <a:pathLst>
                <a:path w="4375" h="4293" extrusionOk="0">
                  <a:moveTo>
                    <a:pt x="1785" y="0"/>
                  </a:moveTo>
                  <a:cubicBezTo>
                    <a:pt x="1460" y="0"/>
                    <a:pt x="1133" y="100"/>
                    <a:pt x="851" y="307"/>
                  </a:cubicBezTo>
                  <a:cubicBezTo>
                    <a:pt x="150" y="821"/>
                    <a:pt x="0" y="1809"/>
                    <a:pt x="516" y="2510"/>
                  </a:cubicBezTo>
                  <a:cubicBezTo>
                    <a:pt x="1818" y="4282"/>
                    <a:pt x="3355" y="4293"/>
                    <a:pt x="3393" y="4293"/>
                  </a:cubicBezTo>
                  <a:cubicBezTo>
                    <a:pt x="3393" y="4293"/>
                    <a:pt x="3393" y="4293"/>
                    <a:pt x="3393" y="4293"/>
                  </a:cubicBezTo>
                  <a:lnTo>
                    <a:pt x="3898" y="3920"/>
                  </a:lnTo>
                  <a:cubicBezTo>
                    <a:pt x="3898" y="3920"/>
                    <a:pt x="4375" y="2438"/>
                    <a:pt x="3055" y="642"/>
                  </a:cubicBezTo>
                  <a:cubicBezTo>
                    <a:pt x="2747" y="222"/>
                    <a:pt x="2269" y="0"/>
                    <a:pt x="1785"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1"/>
            <p:cNvSpPr/>
            <p:nvPr/>
          </p:nvSpPr>
          <p:spPr>
            <a:xfrm>
              <a:off x="6939598" y="3211164"/>
              <a:ext cx="122369" cy="120075"/>
            </a:xfrm>
            <a:custGeom>
              <a:avLst/>
              <a:gdLst/>
              <a:ahLst/>
              <a:cxnLst/>
              <a:rect l="l" t="t" r="r" b="b"/>
              <a:pathLst>
                <a:path w="4375" h="4293" extrusionOk="0">
                  <a:moveTo>
                    <a:pt x="2590" y="0"/>
                  </a:moveTo>
                  <a:cubicBezTo>
                    <a:pt x="2106" y="0"/>
                    <a:pt x="1628" y="222"/>
                    <a:pt x="1319" y="642"/>
                  </a:cubicBezTo>
                  <a:cubicBezTo>
                    <a:pt x="1" y="2438"/>
                    <a:pt x="476" y="3920"/>
                    <a:pt x="476" y="3920"/>
                  </a:cubicBezTo>
                  <a:lnTo>
                    <a:pt x="981" y="4293"/>
                  </a:lnTo>
                  <a:cubicBezTo>
                    <a:pt x="981" y="4293"/>
                    <a:pt x="981" y="4293"/>
                    <a:pt x="981" y="4293"/>
                  </a:cubicBezTo>
                  <a:cubicBezTo>
                    <a:pt x="1019" y="4293"/>
                    <a:pt x="2558" y="4282"/>
                    <a:pt x="3860" y="2510"/>
                  </a:cubicBezTo>
                  <a:cubicBezTo>
                    <a:pt x="4375" y="1809"/>
                    <a:pt x="4223" y="821"/>
                    <a:pt x="3522" y="307"/>
                  </a:cubicBezTo>
                  <a:cubicBezTo>
                    <a:pt x="3241" y="100"/>
                    <a:pt x="2914" y="0"/>
                    <a:pt x="259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1"/>
            <p:cNvSpPr/>
            <p:nvPr/>
          </p:nvSpPr>
          <p:spPr>
            <a:xfrm>
              <a:off x="6879240" y="3180956"/>
              <a:ext cx="97475" cy="145780"/>
            </a:xfrm>
            <a:custGeom>
              <a:avLst/>
              <a:gdLst/>
              <a:ahLst/>
              <a:cxnLst/>
              <a:rect l="l" t="t" r="r" b="b"/>
              <a:pathLst>
                <a:path w="3485" h="5212" extrusionOk="0">
                  <a:moveTo>
                    <a:pt x="1742" y="0"/>
                  </a:moveTo>
                  <a:cubicBezTo>
                    <a:pt x="781" y="0"/>
                    <a:pt x="0" y="780"/>
                    <a:pt x="0" y="1742"/>
                  </a:cubicBezTo>
                  <a:cubicBezTo>
                    <a:pt x="0" y="4202"/>
                    <a:pt x="1397" y="5211"/>
                    <a:pt x="1397" y="5211"/>
                  </a:cubicBezTo>
                  <a:lnTo>
                    <a:pt x="2088" y="5211"/>
                  </a:lnTo>
                  <a:cubicBezTo>
                    <a:pt x="2088" y="5211"/>
                    <a:pt x="3484" y="4202"/>
                    <a:pt x="3484" y="1742"/>
                  </a:cubicBezTo>
                  <a:cubicBezTo>
                    <a:pt x="3484" y="780"/>
                    <a:pt x="2704" y="0"/>
                    <a:pt x="1742"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1"/>
            <p:cNvSpPr/>
            <p:nvPr/>
          </p:nvSpPr>
          <p:spPr>
            <a:xfrm>
              <a:off x="6922173" y="3226183"/>
              <a:ext cx="11608" cy="92021"/>
            </a:xfrm>
            <a:custGeom>
              <a:avLst/>
              <a:gdLst/>
              <a:ahLst/>
              <a:cxnLst/>
              <a:rect l="l" t="t" r="r" b="b"/>
              <a:pathLst>
                <a:path w="415" h="3290" extrusionOk="0">
                  <a:moveTo>
                    <a:pt x="207" y="0"/>
                  </a:moveTo>
                  <a:cubicBezTo>
                    <a:pt x="93" y="0"/>
                    <a:pt x="1" y="95"/>
                    <a:pt x="1" y="209"/>
                  </a:cubicBezTo>
                  <a:lnTo>
                    <a:pt x="1" y="3083"/>
                  </a:lnTo>
                  <a:cubicBezTo>
                    <a:pt x="1" y="3198"/>
                    <a:pt x="94" y="3290"/>
                    <a:pt x="207" y="3290"/>
                  </a:cubicBezTo>
                  <a:cubicBezTo>
                    <a:pt x="322" y="3290"/>
                    <a:pt x="414" y="3197"/>
                    <a:pt x="414" y="3083"/>
                  </a:cubicBezTo>
                  <a:lnTo>
                    <a:pt x="414" y="209"/>
                  </a:lnTo>
                  <a:cubicBezTo>
                    <a:pt x="414" y="92"/>
                    <a:pt x="321" y="0"/>
                    <a:pt x="20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1"/>
            <p:cNvSpPr/>
            <p:nvPr/>
          </p:nvSpPr>
          <p:spPr>
            <a:xfrm>
              <a:off x="6838684" y="3251216"/>
              <a:ext cx="56220" cy="70205"/>
            </a:xfrm>
            <a:custGeom>
              <a:avLst/>
              <a:gdLst/>
              <a:ahLst/>
              <a:cxnLst/>
              <a:rect l="l" t="t" r="r" b="b"/>
              <a:pathLst>
                <a:path w="2010" h="2510" extrusionOk="0">
                  <a:moveTo>
                    <a:pt x="234" y="1"/>
                  </a:moveTo>
                  <a:cubicBezTo>
                    <a:pt x="191" y="1"/>
                    <a:pt x="149" y="13"/>
                    <a:pt x="112" y="40"/>
                  </a:cubicBezTo>
                  <a:cubicBezTo>
                    <a:pt x="20" y="108"/>
                    <a:pt x="0" y="237"/>
                    <a:pt x="68" y="329"/>
                  </a:cubicBezTo>
                  <a:lnTo>
                    <a:pt x="1610" y="2425"/>
                  </a:lnTo>
                  <a:cubicBezTo>
                    <a:pt x="1650" y="2481"/>
                    <a:pt x="1712" y="2510"/>
                    <a:pt x="1776" y="2510"/>
                  </a:cubicBezTo>
                  <a:cubicBezTo>
                    <a:pt x="1819" y="2510"/>
                    <a:pt x="1861" y="2496"/>
                    <a:pt x="1898" y="2469"/>
                  </a:cubicBezTo>
                  <a:cubicBezTo>
                    <a:pt x="1990" y="2402"/>
                    <a:pt x="2010" y="2273"/>
                    <a:pt x="1943" y="2181"/>
                  </a:cubicBezTo>
                  <a:lnTo>
                    <a:pt x="401" y="85"/>
                  </a:lnTo>
                  <a:cubicBezTo>
                    <a:pt x="360" y="30"/>
                    <a:pt x="297" y="1"/>
                    <a:pt x="23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1"/>
            <p:cNvSpPr/>
            <p:nvPr/>
          </p:nvSpPr>
          <p:spPr>
            <a:xfrm>
              <a:off x="6961079" y="3251160"/>
              <a:ext cx="56220" cy="70261"/>
            </a:xfrm>
            <a:custGeom>
              <a:avLst/>
              <a:gdLst/>
              <a:ahLst/>
              <a:cxnLst/>
              <a:rect l="l" t="t" r="r" b="b"/>
              <a:pathLst>
                <a:path w="2010" h="2512" extrusionOk="0">
                  <a:moveTo>
                    <a:pt x="1775" y="1"/>
                  </a:moveTo>
                  <a:cubicBezTo>
                    <a:pt x="1712" y="1"/>
                    <a:pt x="1650" y="29"/>
                    <a:pt x="1610" y="84"/>
                  </a:cubicBezTo>
                  <a:lnTo>
                    <a:pt x="68" y="2183"/>
                  </a:lnTo>
                  <a:cubicBezTo>
                    <a:pt x="0" y="2275"/>
                    <a:pt x="20" y="2404"/>
                    <a:pt x="112" y="2471"/>
                  </a:cubicBezTo>
                  <a:cubicBezTo>
                    <a:pt x="149" y="2499"/>
                    <a:pt x="191" y="2512"/>
                    <a:pt x="234" y="2512"/>
                  </a:cubicBezTo>
                  <a:cubicBezTo>
                    <a:pt x="298" y="2512"/>
                    <a:pt x="360" y="2482"/>
                    <a:pt x="401" y="2427"/>
                  </a:cubicBezTo>
                  <a:lnTo>
                    <a:pt x="1943" y="329"/>
                  </a:lnTo>
                  <a:cubicBezTo>
                    <a:pt x="2010" y="237"/>
                    <a:pt x="1990" y="109"/>
                    <a:pt x="1898" y="41"/>
                  </a:cubicBezTo>
                  <a:cubicBezTo>
                    <a:pt x="1861" y="14"/>
                    <a:pt x="1818" y="1"/>
                    <a:pt x="17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1"/>
            <p:cNvSpPr/>
            <p:nvPr/>
          </p:nvSpPr>
          <p:spPr>
            <a:xfrm>
              <a:off x="6835663" y="3441661"/>
              <a:ext cx="184602" cy="121781"/>
            </a:xfrm>
            <a:custGeom>
              <a:avLst/>
              <a:gdLst/>
              <a:ahLst/>
              <a:cxnLst/>
              <a:rect l="l" t="t" r="r" b="b"/>
              <a:pathLst>
                <a:path w="6600" h="4354" extrusionOk="0">
                  <a:moveTo>
                    <a:pt x="3300" y="0"/>
                  </a:moveTo>
                  <a:lnTo>
                    <a:pt x="1" y="1263"/>
                  </a:lnTo>
                  <a:cubicBezTo>
                    <a:pt x="601" y="2456"/>
                    <a:pt x="1587" y="3547"/>
                    <a:pt x="2898" y="4253"/>
                  </a:cubicBezTo>
                  <a:cubicBezTo>
                    <a:pt x="3024" y="4320"/>
                    <a:pt x="3162" y="4354"/>
                    <a:pt x="3300" y="4354"/>
                  </a:cubicBezTo>
                  <a:cubicBezTo>
                    <a:pt x="3438" y="4354"/>
                    <a:pt x="3576" y="4320"/>
                    <a:pt x="3702" y="4253"/>
                  </a:cubicBezTo>
                  <a:cubicBezTo>
                    <a:pt x="5014" y="3547"/>
                    <a:pt x="5999" y="2456"/>
                    <a:pt x="6600" y="1263"/>
                  </a:cubicBezTo>
                  <a:lnTo>
                    <a:pt x="330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1"/>
            <p:cNvSpPr/>
            <p:nvPr/>
          </p:nvSpPr>
          <p:spPr>
            <a:xfrm>
              <a:off x="6835663" y="3441661"/>
              <a:ext cx="103853" cy="121781"/>
            </a:xfrm>
            <a:custGeom>
              <a:avLst/>
              <a:gdLst/>
              <a:ahLst/>
              <a:cxnLst/>
              <a:rect l="l" t="t" r="r" b="b"/>
              <a:pathLst>
                <a:path w="3713" h="4354" extrusionOk="0">
                  <a:moveTo>
                    <a:pt x="3300" y="0"/>
                  </a:moveTo>
                  <a:lnTo>
                    <a:pt x="1" y="1263"/>
                  </a:lnTo>
                  <a:cubicBezTo>
                    <a:pt x="601" y="2456"/>
                    <a:pt x="1587" y="3547"/>
                    <a:pt x="2898" y="4253"/>
                  </a:cubicBezTo>
                  <a:cubicBezTo>
                    <a:pt x="3024" y="4320"/>
                    <a:pt x="3162" y="4354"/>
                    <a:pt x="3300" y="4354"/>
                  </a:cubicBezTo>
                  <a:cubicBezTo>
                    <a:pt x="3438" y="4354"/>
                    <a:pt x="3576" y="4320"/>
                    <a:pt x="3702" y="4253"/>
                  </a:cubicBezTo>
                  <a:lnTo>
                    <a:pt x="3712" y="4247"/>
                  </a:lnTo>
                  <a:cubicBezTo>
                    <a:pt x="2407" y="3543"/>
                    <a:pt x="1424" y="2454"/>
                    <a:pt x="826" y="1263"/>
                  </a:cubicBezTo>
                  <a:lnTo>
                    <a:pt x="3712" y="159"/>
                  </a:lnTo>
                  <a:lnTo>
                    <a:pt x="330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1"/>
            <p:cNvSpPr/>
            <p:nvPr/>
          </p:nvSpPr>
          <p:spPr>
            <a:xfrm>
              <a:off x="6815105" y="3298624"/>
              <a:ext cx="225718" cy="143067"/>
            </a:xfrm>
            <a:custGeom>
              <a:avLst/>
              <a:gdLst/>
              <a:ahLst/>
              <a:cxnLst/>
              <a:rect l="l" t="t" r="r" b="b"/>
              <a:pathLst>
                <a:path w="8070" h="5115" extrusionOk="0">
                  <a:moveTo>
                    <a:pt x="4035" y="0"/>
                  </a:moveTo>
                  <a:cubicBezTo>
                    <a:pt x="1221" y="0"/>
                    <a:pt x="1" y="1782"/>
                    <a:pt x="64" y="3852"/>
                  </a:cubicBezTo>
                  <a:lnTo>
                    <a:pt x="4035" y="5114"/>
                  </a:lnTo>
                  <a:lnTo>
                    <a:pt x="8006" y="3852"/>
                  </a:lnTo>
                  <a:cubicBezTo>
                    <a:pt x="8070" y="1782"/>
                    <a:pt x="6851" y="0"/>
                    <a:pt x="403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1"/>
            <p:cNvSpPr/>
            <p:nvPr/>
          </p:nvSpPr>
          <p:spPr>
            <a:xfrm>
              <a:off x="6815189" y="3298624"/>
              <a:ext cx="124411" cy="143067"/>
            </a:xfrm>
            <a:custGeom>
              <a:avLst/>
              <a:gdLst/>
              <a:ahLst/>
              <a:cxnLst/>
              <a:rect l="l" t="t" r="r" b="b"/>
              <a:pathLst>
                <a:path w="4448" h="5115" extrusionOk="0">
                  <a:moveTo>
                    <a:pt x="4034" y="0"/>
                  </a:moveTo>
                  <a:cubicBezTo>
                    <a:pt x="1220" y="0"/>
                    <a:pt x="1" y="1782"/>
                    <a:pt x="64" y="3852"/>
                  </a:cubicBezTo>
                  <a:lnTo>
                    <a:pt x="4034" y="5114"/>
                  </a:lnTo>
                  <a:lnTo>
                    <a:pt x="4447" y="4984"/>
                  </a:lnTo>
                  <a:lnTo>
                    <a:pt x="888" y="3852"/>
                  </a:lnTo>
                  <a:cubicBezTo>
                    <a:pt x="829" y="1885"/>
                    <a:pt x="1924" y="182"/>
                    <a:pt x="4447" y="15"/>
                  </a:cubicBezTo>
                  <a:cubicBezTo>
                    <a:pt x="4314" y="6"/>
                    <a:pt x="4175" y="0"/>
                    <a:pt x="403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1"/>
            <p:cNvSpPr/>
            <p:nvPr/>
          </p:nvSpPr>
          <p:spPr>
            <a:xfrm>
              <a:off x="6816895" y="3406363"/>
              <a:ext cx="222166" cy="70680"/>
            </a:xfrm>
            <a:custGeom>
              <a:avLst/>
              <a:gdLst/>
              <a:ahLst/>
              <a:cxnLst/>
              <a:rect l="l" t="t" r="r" b="b"/>
              <a:pathLst>
                <a:path w="7943" h="2527" extrusionOk="0">
                  <a:moveTo>
                    <a:pt x="0" y="0"/>
                  </a:moveTo>
                  <a:cubicBezTo>
                    <a:pt x="27" y="829"/>
                    <a:pt x="258" y="1701"/>
                    <a:pt x="672" y="2527"/>
                  </a:cubicBezTo>
                  <a:lnTo>
                    <a:pt x="7271" y="2527"/>
                  </a:lnTo>
                  <a:cubicBezTo>
                    <a:pt x="7687" y="1700"/>
                    <a:pt x="7917" y="827"/>
                    <a:pt x="794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1"/>
            <p:cNvSpPr/>
            <p:nvPr/>
          </p:nvSpPr>
          <p:spPr>
            <a:xfrm>
              <a:off x="6816979" y="3406363"/>
              <a:ext cx="41843" cy="70680"/>
            </a:xfrm>
            <a:custGeom>
              <a:avLst/>
              <a:gdLst/>
              <a:ahLst/>
              <a:cxnLst/>
              <a:rect l="l" t="t" r="r" b="b"/>
              <a:pathLst>
                <a:path w="1496" h="2527" extrusionOk="0">
                  <a:moveTo>
                    <a:pt x="0" y="0"/>
                  </a:moveTo>
                  <a:cubicBezTo>
                    <a:pt x="24" y="827"/>
                    <a:pt x="255" y="1700"/>
                    <a:pt x="670" y="2527"/>
                  </a:cubicBezTo>
                  <a:lnTo>
                    <a:pt x="1496" y="2527"/>
                  </a:lnTo>
                  <a:cubicBezTo>
                    <a:pt x="1081" y="1701"/>
                    <a:pt x="851" y="829"/>
                    <a:pt x="82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1"/>
            <p:cNvSpPr/>
            <p:nvPr/>
          </p:nvSpPr>
          <p:spPr>
            <a:xfrm>
              <a:off x="6871520" y="3385218"/>
              <a:ext cx="112915" cy="112887"/>
            </a:xfrm>
            <a:custGeom>
              <a:avLst/>
              <a:gdLst/>
              <a:ahLst/>
              <a:cxnLst/>
              <a:rect l="l" t="t" r="r" b="b"/>
              <a:pathLst>
                <a:path w="4037" h="4036" extrusionOk="0">
                  <a:moveTo>
                    <a:pt x="2018" y="0"/>
                  </a:moveTo>
                  <a:cubicBezTo>
                    <a:pt x="904" y="0"/>
                    <a:pt x="0" y="904"/>
                    <a:pt x="0" y="2018"/>
                  </a:cubicBezTo>
                  <a:cubicBezTo>
                    <a:pt x="0" y="3134"/>
                    <a:pt x="904" y="4036"/>
                    <a:pt x="2018" y="4036"/>
                  </a:cubicBezTo>
                  <a:cubicBezTo>
                    <a:pt x="3134" y="4036"/>
                    <a:pt x="4036" y="3134"/>
                    <a:pt x="4036" y="2018"/>
                  </a:cubicBezTo>
                  <a:cubicBezTo>
                    <a:pt x="4036" y="904"/>
                    <a:pt x="3134" y="0"/>
                    <a:pt x="201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1"/>
            <p:cNvSpPr/>
            <p:nvPr/>
          </p:nvSpPr>
          <p:spPr>
            <a:xfrm>
              <a:off x="6895993" y="3409692"/>
              <a:ext cx="63995" cy="63995"/>
            </a:xfrm>
            <a:custGeom>
              <a:avLst/>
              <a:gdLst/>
              <a:ahLst/>
              <a:cxnLst/>
              <a:rect l="l" t="t" r="r" b="b"/>
              <a:pathLst>
                <a:path w="2288" h="2288" extrusionOk="0">
                  <a:moveTo>
                    <a:pt x="1143" y="0"/>
                  </a:moveTo>
                  <a:cubicBezTo>
                    <a:pt x="512" y="0"/>
                    <a:pt x="0" y="511"/>
                    <a:pt x="0" y="1143"/>
                  </a:cubicBezTo>
                  <a:cubicBezTo>
                    <a:pt x="0" y="1776"/>
                    <a:pt x="512" y="2287"/>
                    <a:pt x="1143" y="2287"/>
                  </a:cubicBezTo>
                  <a:cubicBezTo>
                    <a:pt x="1775" y="2287"/>
                    <a:pt x="2287" y="1776"/>
                    <a:pt x="2287" y="1143"/>
                  </a:cubicBezTo>
                  <a:cubicBezTo>
                    <a:pt x="2287" y="511"/>
                    <a:pt x="1775" y="0"/>
                    <a:pt x="114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1"/>
            <p:cNvSpPr/>
            <p:nvPr/>
          </p:nvSpPr>
          <p:spPr>
            <a:xfrm>
              <a:off x="6868136" y="3337055"/>
              <a:ext cx="11636" cy="21397"/>
            </a:xfrm>
            <a:custGeom>
              <a:avLst/>
              <a:gdLst/>
              <a:ahLst/>
              <a:cxnLst/>
              <a:rect l="l" t="t" r="r" b="b"/>
              <a:pathLst>
                <a:path w="416" h="765" extrusionOk="0">
                  <a:moveTo>
                    <a:pt x="208" y="0"/>
                  </a:moveTo>
                  <a:cubicBezTo>
                    <a:pt x="93" y="0"/>
                    <a:pt x="1" y="94"/>
                    <a:pt x="1" y="207"/>
                  </a:cubicBezTo>
                  <a:lnTo>
                    <a:pt x="1" y="558"/>
                  </a:lnTo>
                  <a:cubicBezTo>
                    <a:pt x="1" y="673"/>
                    <a:pt x="94" y="765"/>
                    <a:pt x="208" y="765"/>
                  </a:cubicBezTo>
                  <a:cubicBezTo>
                    <a:pt x="324" y="765"/>
                    <a:pt x="416" y="673"/>
                    <a:pt x="416" y="558"/>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1"/>
            <p:cNvSpPr/>
            <p:nvPr/>
          </p:nvSpPr>
          <p:spPr>
            <a:xfrm>
              <a:off x="6976210" y="3337055"/>
              <a:ext cx="11580" cy="21397"/>
            </a:xfrm>
            <a:custGeom>
              <a:avLst/>
              <a:gdLst/>
              <a:ahLst/>
              <a:cxnLst/>
              <a:rect l="l" t="t" r="r" b="b"/>
              <a:pathLst>
                <a:path w="414" h="765" extrusionOk="0">
                  <a:moveTo>
                    <a:pt x="207" y="0"/>
                  </a:moveTo>
                  <a:cubicBezTo>
                    <a:pt x="92" y="0"/>
                    <a:pt x="0" y="94"/>
                    <a:pt x="0" y="207"/>
                  </a:cubicBezTo>
                  <a:lnTo>
                    <a:pt x="0" y="558"/>
                  </a:lnTo>
                  <a:cubicBezTo>
                    <a:pt x="0" y="673"/>
                    <a:pt x="94" y="765"/>
                    <a:pt x="207" y="765"/>
                  </a:cubicBezTo>
                  <a:cubicBezTo>
                    <a:pt x="322" y="765"/>
                    <a:pt x="414" y="673"/>
                    <a:pt x="414" y="55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1"/>
            <p:cNvSpPr/>
            <p:nvPr/>
          </p:nvSpPr>
          <p:spPr>
            <a:xfrm>
              <a:off x="6908188" y="3346173"/>
              <a:ext cx="39606" cy="17481"/>
            </a:xfrm>
            <a:custGeom>
              <a:avLst/>
              <a:gdLst/>
              <a:ahLst/>
              <a:cxnLst/>
              <a:rect l="l" t="t" r="r" b="b"/>
              <a:pathLst>
                <a:path w="1416" h="625" extrusionOk="0">
                  <a:moveTo>
                    <a:pt x="1186" y="0"/>
                  </a:moveTo>
                  <a:cubicBezTo>
                    <a:pt x="1128" y="0"/>
                    <a:pt x="1071" y="24"/>
                    <a:pt x="1032" y="71"/>
                  </a:cubicBezTo>
                  <a:cubicBezTo>
                    <a:pt x="952" y="160"/>
                    <a:pt x="835" y="211"/>
                    <a:pt x="709" y="211"/>
                  </a:cubicBezTo>
                  <a:cubicBezTo>
                    <a:pt x="581" y="211"/>
                    <a:pt x="465" y="160"/>
                    <a:pt x="387" y="71"/>
                  </a:cubicBezTo>
                  <a:cubicBezTo>
                    <a:pt x="346" y="24"/>
                    <a:pt x="288" y="1"/>
                    <a:pt x="231" y="1"/>
                  </a:cubicBezTo>
                  <a:cubicBezTo>
                    <a:pt x="183" y="1"/>
                    <a:pt x="135" y="17"/>
                    <a:pt x="96" y="51"/>
                  </a:cubicBezTo>
                  <a:cubicBezTo>
                    <a:pt x="9" y="127"/>
                    <a:pt x="1" y="259"/>
                    <a:pt x="76" y="344"/>
                  </a:cubicBezTo>
                  <a:cubicBezTo>
                    <a:pt x="231" y="522"/>
                    <a:pt x="461" y="624"/>
                    <a:pt x="707" y="624"/>
                  </a:cubicBezTo>
                  <a:cubicBezTo>
                    <a:pt x="954" y="624"/>
                    <a:pt x="1183" y="522"/>
                    <a:pt x="1342" y="344"/>
                  </a:cubicBezTo>
                  <a:cubicBezTo>
                    <a:pt x="1415" y="256"/>
                    <a:pt x="1408" y="126"/>
                    <a:pt x="1322" y="51"/>
                  </a:cubicBezTo>
                  <a:cubicBezTo>
                    <a:pt x="1283" y="17"/>
                    <a:pt x="1234" y="0"/>
                    <a:pt x="118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5" name="Google Shape;2575;p51"/>
          <p:cNvGrpSpPr/>
          <p:nvPr/>
        </p:nvGrpSpPr>
        <p:grpSpPr>
          <a:xfrm>
            <a:off x="1393918" y="2961599"/>
            <a:ext cx="480970" cy="547512"/>
            <a:chOff x="8011169" y="2530607"/>
            <a:chExt cx="386042" cy="439381"/>
          </a:xfrm>
        </p:grpSpPr>
        <p:sp>
          <p:nvSpPr>
            <p:cNvPr id="2576" name="Google Shape;2576;p51"/>
            <p:cNvSpPr/>
            <p:nvPr/>
          </p:nvSpPr>
          <p:spPr>
            <a:xfrm>
              <a:off x="8011169" y="2530607"/>
              <a:ext cx="386042" cy="439381"/>
            </a:xfrm>
            <a:custGeom>
              <a:avLst/>
              <a:gdLst/>
              <a:ahLst/>
              <a:cxnLst/>
              <a:rect l="l" t="t" r="r" b="b"/>
              <a:pathLst>
                <a:path w="13802" h="15709" extrusionOk="0">
                  <a:moveTo>
                    <a:pt x="4899" y="0"/>
                  </a:moveTo>
                  <a:cubicBezTo>
                    <a:pt x="4475" y="0"/>
                    <a:pt x="4033" y="83"/>
                    <a:pt x="3587" y="249"/>
                  </a:cubicBezTo>
                  <a:cubicBezTo>
                    <a:pt x="2899" y="505"/>
                    <a:pt x="2471" y="1196"/>
                    <a:pt x="2549" y="1928"/>
                  </a:cubicBezTo>
                  <a:cubicBezTo>
                    <a:pt x="2648" y="2854"/>
                    <a:pt x="3025" y="3622"/>
                    <a:pt x="3624" y="4136"/>
                  </a:cubicBezTo>
                  <a:cubicBezTo>
                    <a:pt x="2987" y="4443"/>
                    <a:pt x="2403" y="4840"/>
                    <a:pt x="1902" y="5307"/>
                  </a:cubicBezTo>
                  <a:cubicBezTo>
                    <a:pt x="676" y="6457"/>
                    <a:pt x="0" y="7965"/>
                    <a:pt x="0" y="9554"/>
                  </a:cubicBezTo>
                  <a:cubicBezTo>
                    <a:pt x="0" y="10402"/>
                    <a:pt x="189" y="11225"/>
                    <a:pt x="564" y="11997"/>
                  </a:cubicBezTo>
                  <a:cubicBezTo>
                    <a:pt x="921" y="12733"/>
                    <a:pt x="1428" y="13390"/>
                    <a:pt x="2072" y="13953"/>
                  </a:cubicBezTo>
                  <a:cubicBezTo>
                    <a:pt x="3369" y="15085"/>
                    <a:pt x="5084" y="15709"/>
                    <a:pt x="6901" y="15709"/>
                  </a:cubicBezTo>
                  <a:cubicBezTo>
                    <a:pt x="6948" y="15709"/>
                    <a:pt x="6997" y="15709"/>
                    <a:pt x="7054" y="15707"/>
                  </a:cubicBezTo>
                  <a:lnTo>
                    <a:pt x="7089" y="15707"/>
                  </a:lnTo>
                  <a:cubicBezTo>
                    <a:pt x="7133" y="15706"/>
                    <a:pt x="7177" y="15706"/>
                    <a:pt x="7220" y="15704"/>
                  </a:cubicBezTo>
                  <a:cubicBezTo>
                    <a:pt x="7241" y="15704"/>
                    <a:pt x="7262" y="15701"/>
                    <a:pt x="7286" y="15700"/>
                  </a:cubicBezTo>
                  <a:cubicBezTo>
                    <a:pt x="7310" y="15699"/>
                    <a:pt x="7334" y="15697"/>
                    <a:pt x="7360" y="15697"/>
                  </a:cubicBezTo>
                  <a:cubicBezTo>
                    <a:pt x="7402" y="15694"/>
                    <a:pt x="7443" y="15692"/>
                    <a:pt x="7487" y="15687"/>
                  </a:cubicBezTo>
                  <a:lnTo>
                    <a:pt x="7510" y="15686"/>
                  </a:lnTo>
                  <a:cubicBezTo>
                    <a:pt x="7567" y="15680"/>
                    <a:pt x="7626" y="15677"/>
                    <a:pt x="7680" y="15670"/>
                  </a:cubicBezTo>
                  <a:lnTo>
                    <a:pt x="7697" y="15669"/>
                  </a:lnTo>
                  <a:cubicBezTo>
                    <a:pt x="9344" y="15500"/>
                    <a:pt x="10870" y="14805"/>
                    <a:pt x="11992" y="13710"/>
                  </a:cubicBezTo>
                  <a:cubicBezTo>
                    <a:pt x="13159" y="12575"/>
                    <a:pt x="13802" y="11098"/>
                    <a:pt x="13802" y="9554"/>
                  </a:cubicBezTo>
                  <a:cubicBezTo>
                    <a:pt x="13798" y="8009"/>
                    <a:pt x="13156" y="6535"/>
                    <a:pt x="11991" y="5398"/>
                  </a:cubicBezTo>
                  <a:cubicBezTo>
                    <a:pt x="11067" y="4499"/>
                    <a:pt x="9851" y="3860"/>
                    <a:pt x="8528" y="3572"/>
                  </a:cubicBezTo>
                  <a:cubicBezTo>
                    <a:pt x="8690" y="2907"/>
                    <a:pt x="8929" y="2445"/>
                    <a:pt x="9037" y="2258"/>
                  </a:cubicBezTo>
                  <a:cubicBezTo>
                    <a:pt x="9358" y="1703"/>
                    <a:pt x="9208" y="1002"/>
                    <a:pt x="8688" y="627"/>
                  </a:cubicBezTo>
                  <a:lnTo>
                    <a:pt x="8314" y="358"/>
                  </a:lnTo>
                  <a:cubicBezTo>
                    <a:pt x="8102" y="206"/>
                    <a:pt x="7847" y="125"/>
                    <a:pt x="7588" y="125"/>
                  </a:cubicBezTo>
                  <a:cubicBezTo>
                    <a:pt x="7505" y="125"/>
                    <a:pt x="7420" y="134"/>
                    <a:pt x="7337" y="151"/>
                  </a:cubicBezTo>
                  <a:cubicBezTo>
                    <a:pt x="7062" y="208"/>
                    <a:pt x="6816" y="356"/>
                    <a:pt x="6638" y="570"/>
                  </a:cubicBezTo>
                  <a:cubicBezTo>
                    <a:pt x="6567" y="518"/>
                    <a:pt x="6495" y="468"/>
                    <a:pt x="6420" y="420"/>
                  </a:cubicBezTo>
                  <a:cubicBezTo>
                    <a:pt x="5968" y="140"/>
                    <a:pt x="5450" y="0"/>
                    <a:pt x="489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1"/>
            <p:cNvSpPr/>
            <p:nvPr/>
          </p:nvSpPr>
          <p:spPr>
            <a:xfrm>
              <a:off x="8109874" y="2559053"/>
              <a:ext cx="93056" cy="77533"/>
            </a:xfrm>
            <a:custGeom>
              <a:avLst/>
              <a:gdLst/>
              <a:ahLst/>
              <a:cxnLst/>
              <a:rect l="l" t="t" r="r" b="b"/>
              <a:pathLst>
                <a:path w="3327" h="2772" extrusionOk="0">
                  <a:moveTo>
                    <a:pt x="1366" y="0"/>
                  </a:moveTo>
                  <a:cubicBezTo>
                    <a:pt x="1059" y="0"/>
                    <a:pt x="736" y="64"/>
                    <a:pt x="411" y="186"/>
                  </a:cubicBezTo>
                  <a:cubicBezTo>
                    <a:pt x="157" y="280"/>
                    <a:pt x="0" y="535"/>
                    <a:pt x="29" y="804"/>
                  </a:cubicBezTo>
                  <a:cubicBezTo>
                    <a:pt x="108" y="1550"/>
                    <a:pt x="424" y="2165"/>
                    <a:pt x="970" y="2503"/>
                  </a:cubicBezTo>
                  <a:cubicBezTo>
                    <a:pt x="1264" y="2685"/>
                    <a:pt x="1600" y="2771"/>
                    <a:pt x="1957" y="2771"/>
                  </a:cubicBezTo>
                  <a:cubicBezTo>
                    <a:pt x="2390" y="2771"/>
                    <a:pt x="2855" y="2644"/>
                    <a:pt x="3314" y="2408"/>
                  </a:cubicBezTo>
                  <a:cubicBezTo>
                    <a:pt x="3327" y="1466"/>
                    <a:pt x="3004" y="673"/>
                    <a:pt x="2352" y="268"/>
                  </a:cubicBezTo>
                  <a:cubicBezTo>
                    <a:pt x="2058" y="87"/>
                    <a:pt x="1722" y="0"/>
                    <a:pt x="1366"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1"/>
            <p:cNvSpPr/>
            <p:nvPr/>
          </p:nvSpPr>
          <p:spPr>
            <a:xfrm>
              <a:off x="8142626" y="2587637"/>
              <a:ext cx="66597" cy="44556"/>
            </a:xfrm>
            <a:custGeom>
              <a:avLst/>
              <a:gdLst/>
              <a:ahLst/>
              <a:cxnLst/>
              <a:rect l="l" t="t" r="r" b="b"/>
              <a:pathLst>
                <a:path w="2381" h="1593" extrusionOk="0">
                  <a:moveTo>
                    <a:pt x="238" y="0"/>
                  </a:moveTo>
                  <a:cubicBezTo>
                    <a:pt x="168" y="0"/>
                    <a:pt x="100" y="35"/>
                    <a:pt x="61" y="99"/>
                  </a:cubicBezTo>
                  <a:cubicBezTo>
                    <a:pt x="0" y="195"/>
                    <a:pt x="32" y="324"/>
                    <a:pt x="128" y="384"/>
                  </a:cubicBezTo>
                  <a:lnTo>
                    <a:pt x="2035" y="1563"/>
                  </a:lnTo>
                  <a:cubicBezTo>
                    <a:pt x="2068" y="1582"/>
                    <a:pt x="2106" y="1593"/>
                    <a:pt x="2143" y="1593"/>
                  </a:cubicBezTo>
                  <a:cubicBezTo>
                    <a:pt x="2212" y="1593"/>
                    <a:pt x="2279" y="1557"/>
                    <a:pt x="2320" y="1494"/>
                  </a:cubicBezTo>
                  <a:cubicBezTo>
                    <a:pt x="2381" y="1397"/>
                    <a:pt x="2350" y="1270"/>
                    <a:pt x="2253" y="1211"/>
                  </a:cubicBezTo>
                  <a:lnTo>
                    <a:pt x="346" y="31"/>
                  </a:lnTo>
                  <a:cubicBezTo>
                    <a:pt x="312" y="10"/>
                    <a:pt x="275" y="0"/>
                    <a:pt x="23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1"/>
            <p:cNvSpPr/>
            <p:nvPr/>
          </p:nvSpPr>
          <p:spPr>
            <a:xfrm>
              <a:off x="8191377" y="2562549"/>
              <a:ext cx="49535" cy="105727"/>
            </a:xfrm>
            <a:custGeom>
              <a:avLst/>
              <a:gdLst/>
              <a:ahLst/>
              <a:cxnLst/>
              <a:rect l="l" t="t" r="r" b="b"/>
              <a:pathLst>
                <a:path w="1771" h="3780" extrusionOk="0">
                  <a:moveTo>
                    <a:pt x="1145" y="1"/>
                  </a:moveTo>
                  <a:cubicBezTo>
                    <a:pt x="1068" y="1"/>
                    <a:pt x="993" y="40"/>
                    <a:pt x="951" y="111"/>
                  </a:cubicBezTo>
                  <a:cubicBezTo>
                    <a:pt x="662" y="595"/>
                    <a:pt x="1" y="1909"/>
                    <a:pt x="1" y="3780"/>
                  </a:cubicBezTo>
                  <a:lnTo>
                    <a:pt x="907" y="3780"/>
                  </a:lnTo>
                  <a:cubicBezTo>
                    <a:pt x="907" y="2170"/>
                    <a:pt x="1471" y="1023"/>
                    <a:pt x="1711" y="606"/>
                  </a:cubicBezTo>
                  <a:cubicBezTo>
                    <a:pt x="1771" y="506"/>
                    <a:pt x="1742" y="380"/>
                    <a:pt x="1648" y="312"/>
                  </a:cubicBezTo>
                  <a:lnTo>
                    <a:pt x="1275" y="43"/>
                  </a:lnTo>
                  <a:cubicBezTo>
                    <a:pt x="1236" y="14"/>
                    <a:pt x="1190" y="1"/>
                    <a:pt x="1145"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1"/>
            <p:cNvSpPr/>
            <p:nvPr/>
          </p:nvSpPr>
          <p:spPr>
            <a:xfrm>
              <a:off x="8039474" y="2654149"/>
              <a:ext cx="329179" cy="287392"/>
            </a:xfrm>
            <a:custGeom>
              <a:avLst/>
              <a:gdLst/>
              <a:ahLst/>
              <a:cxnLst/>
              <a:rect l="l" t="t" r="r" b="b"/>
              <a:pathLst>
                <a:path w="11769" h="10275" extrusionOk="0">
                  <a:moveTo>
                    <a:pt x="5885" y="1"/>
                  </a:moveTo>
                  <a:cubicBezTo>
                    <a:pt x="2635" y="1"/>
                    <a:pt x="1" y="2301"/>
                    <a:pt x="1" y="5137"/>
                  </a:cubicBezTo>
                  <a:cubicBezTo>
                    <a:pt x="1" y="7975"/>
                    <a:pt x="2635" y="10275"/>
                    <a:pt x="5885" y="10275"/>
                  </a:cubicBezTo>
                  <a:cubicBezTo>
                    <a:pt x="9135" y="10275"/>
                    <a:pt x="11769" y="7975"/>
                    <a:pt x="11769" y="5137"/>
                  </a:cubicBezTo>
                  <a:cubicBezTo>
                    <a:pt x="11769" y="2301"/>
                    <a:pt x="9135" y="1"/>
                    <a:pt x="5885"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1"/>
            <p:cNvSpPr/>
            <p:nvPr/>
          </p:nvSpPr>
          <p:spPr>
            <a:xfrm>
              <a:off x="8039474" y="2654149"/>
              <a:ext cx="183847" cy="287392"/>
            </a:xfrm>
            <a:custGeom>
              <a:avLst/>
              <a:gdLst/>
              <a:ahLst/>
              <a:cxnLst/>
              <a:rect l="l" t="t" r="r" b="b"/>
              <a:pathLst>
                <a:path w="6573" h="10275" extrusionOk="0">
                  <a:moveTo>
                    <a:pt x="5885" y="1"/>
                  </a:moveTo>
                  <a:cubicBezTo>
                    <a:pt x="2635" y="1"/>
                    <a:pt x="1" y="2301"/>
                    <a:pt x="1" y="5137"/>
                  </a:cubicBezTo>
                  <a:cubicBezTo>
                    <a:pt x="1" y="7975"/>
                    <a:pt x="2635" y="10275"/>
                    <a:pt x="5885" y="10275"/>
                  </a:cubicBezTo>
                  <a:cubicBezTo>
                    <a:pt x="6118" y="10275"/>
                    <a:pt x="6346" y="10262"/>
                    <a:pt x="6573" y="10239"/>
                  </a:cubicBezTo>
                  <a:cubicBezTo>
                    <a:pt x="3649" y="9942"/>
                    <a:pt x="1377" y="7771"/>
                    <a:pt x="1377" y="5137"/>
                  </a:cubicBezTo>
                  <a:cubicBezTo>
                    <a:pt x="1377" y="2503"/>
                    <a:pt x="3649" y="334"/>
                    <a:pt x="6573" y="36"/>
                  </a:cubicBezTo>
                  <a:cubicBezTo>
                    <a:pt x="6348" y="14"/>
                    <a:pt x="6118" y="1"/>
                    <a:pt x="588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1"/>
            <p:cNvSpPr/>
            <p:nvPr/>
          </p:nvSpPr>
          <p:spPr>
            <a:xfrm>
              <a:off x="8131410" y="2782725"/>
              <a:ext cx="11608" cy="23719"/>
            </a:xfrm>
            <a:custGeom>
              <a:avLst/>
              <a:gdLst/>
              <a:ahLst/>
              <a:cxnLst/>
              <a:rect l="l" t="t" r="r" b="b"/>
              <a:pathLst>
                <a:path w="415" h="848" extrusionOk="0">
                  <a:moveTo>
                    <a:pt x="207" y="1"/>
                  </a:moveTo>
                  <a:cubicBezTo>
                    <a:pt x="93" y="1"/>
                    <a:pt x="1" y="94"/>
                    <a:pt x="1" y="207"/>
                  </a:cubicBezTo>
                  <a:lnTo>
                    <a:pt x="1" y="639"/>
                  </a:lnTo>
                  <a:cubicBezTo>
                    <a:pt x="1" y="755"/>
                    <a:pt x="94" y="847"/>
                    <a:pt x="207" y="847"/>
                  </a:cubicBezTo>
                  <a:cubicBezTo>
                    <a:pt x="322" y="847"/>
                    <a:pt x="414" y="755"/>
                    <a:pt x="414" y="639"/>
                  </a:cubicBezTo>
                  <a:lnTo>
                    <a:pt x="414" y="207"/>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1"/>
            <p:cNvSpPr/>
            <p:nvPr/>
          </p:nvSpPr>
          <p:spPr>
            <a:xfrm>
              <a:off x="8265133" y="2782725"/>
              <a:ext cx="11636" cy="23719"/>
            </a:xfrm>
            <a:custGeom>
              <a:avLst/>
              <a:gdLst/>
              <a:ahLst/>
              <a:cxnLst/>
              <a:rect l="l" t="t" r="r" b="b"/>
              <a:pathLst>
                <a:path w="416" h="848" extrusionOk="0">
                  <a:moveTo>
                    <a:pt x="207" y="1"/>
                  </a:moveTo>
                  <a:cubicBezTo>
                    <a:pt x="92" y="1"/>
                    <a:pt x="0" y="94"/>
                    <a:pt x="0" y="207"/>
                  </a:cubicBezTo>
                  <a:lnTo>
                    <a:pt x="0" y="639"/>
                  </a:lnTo>
                  <a:cubicBezTo>
                    <a:pt x="0" y="755"/>
                    <a:pt x="94" y="847"/>
                    <a:pt x="207" y="847"/>
                  </a:cubicBezTo>
                  <a:cubicBezTo>
                    <a:pt x="320" y="847"/>
                    <a:pt x="413" y="755"/>
                    <a:pt x="415" y="639"/>
                  </a:cubicBezTo>
                  <a:lnTo>
                    <a:pt x="415" y="207"/>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1"/>
            <p:cNvSpPr/>
            <p:nvPr/>
          </p:nvSpPr>
          <p:spPr>
            <a:xfrm>
              <a:off x="8181168" y="2794081"/>
              <a:ext cx="45899" cy="18824"/>
            </a:xfrm>
            <a:custGeom>
              <a:avLst/>
              <a:gdLst/>
              <a:ahLst/>
              <a:cxnLst/>
              <a:rect l="l" t="t" r="r" b="b"/>
              <a:pathLst>
                <a:path w="1641" h="673" extrusionOk="0">
                  <a:moveTo>
                    <a:pt x="230" y="1"/>
                  </a:moveTo>
                  <a:cubicBezTo>
                    <a:pt x="181" y="1"/>
                    <a:pt x="133" y="18"/>
                    <a:pt x="94" y="52"/>
                  </a:cubicBezTo>
                  <a:cubicBezTo>
                    <a:pt x="9" y="126"/>
                    <a:pt x="0" y="256"/>
                    <a:pt x="75" y="342"/>
                  </a:cubicBezTo>
                  <a:cubicBezTo>
                    <a:pt x="259" y="552"/>
                    <a:pt x="530" y="672"/>
                    <a:pt x="820" y="672"/>
                  </a:cubicBezTo>
                  <a:cubicBezTo>
                    <a:pt x="1109" y="672"/>
                    <a:pt x="1381" y="552"/>
                    <a:pt x="1565" y="342"/>
                  </a:cubicBezTo>
                  <a:cubicBezTo>
                    <a:pt x="1640" y="257"/>
                    <a:pt x="1633" y="126"/>
                    <a:pt x="1545" y="52"/>
                  </a:cubicBezTo>
                  <a:cubicBezTo>
                    <a:pt x="1506" y="18"/>
                    <a:pt x="1458" y="1"/>
                    <a:pt x="1410" y="1"/>
                  </a:cubicBezTo>
                  <a:cubicBezTo>
                    <a:pt x="1353" y="1"/>
                    <a:pt x="1296" y="24"/>
                    <a:pt x="1255" y="70"/>
                  </a:cubicBezTo>
                  <a:cubicBezTo>
                    <a:pt x="1149" y="194"/>
                    <a:pt x="990" y="262"/>
                    <a:pt x="820" y="262"/>
                  </a:cubicBezTo>
                  <a:cubicBezTo>
                    <a:pt x="650" y="262"/>
                    <a:pt x="493" y="191"/>
                    <a:pt x="387" y="70"/>
                  </a:cubicBezTo>
                  <a:cubicBezTo>
                    <a:pt x="345" y="24"/>
                    <a:pt x="288" y="1"/>
                    <a:pt x="23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51"/>
          <p:cNvGrpSpPr/>
          <p:nvPr/>
        </p:nvGrpSpPr>
        <p:grpSpPr>
          <a:xfrm>
            <a:off x="1359513" y="1140890"/>
            <a:ext cx="549759" cy="536255"/>
            <a:chOff x="4754222" y="3792176"/>
            <a:chExt cx="441255" cy="430346"/>
          </a:xfrm>
        </p:grpSpPr>
        <p:sp>
          <p:nvSpPr>
            <p:cNvPr id="2586" name="Google Shape;2586;p51"/>
            <p:cNvSpPr/>
            <p:nvPr/>
          </p:nvSpPr>
          <p:spPr>
            <a:xfrm>
              <a:off x="4754222" y="3792176"/>
              <a:ext cx="441255" cy="430346"/>
            </a:xfrm>
            <a:custGeom>
              <a:avLst/>
              <a:gdLst/>
              <a:ahLst/>
              <a:cxnLst/>
              <a:rect l="l" t="t" r="r" b="b"/>
              <a:pathLst>
                <a:path w="15776" h="15386" extrusionOk="0">
                  <a:moveTo>
                    <a:pt x="7898" y="1"/>
                  </a:moveTo>
                  <a:cubicBezTo>
                    <a:pt x="7499" y="1"/>
                    <a:pt x="7119" y="155"/>
                    <a:pt x="6836" y="418"/>
                  </a:cubicBezTo>
                  <a:cubicBezTo>
                    <a:pt x="6622" y="311"/>
                    <a:pt x="6384" y="254"/>
                    <a:pt x="6139" y="254"/>
                  </a:cubicBezTo>
                  <a:cubicBezTo>
                    <a:pt x="5554" y="254"/>
                    <a:pt x="5009" y="588"/>
                    <a:pt x="4746" y="1109"/>
                  </a:cubicBezTo>
                  <a:lnTo>
                    <a:pt x="4390" y="1686"/>
                  </a:lnTo>
                  <a:cubicBezTo>
                    <a:pt x="3941" y="2414"/>
                    <a:pt x="3269" y="2965"/>
                    <a:pt x="2556" y="3545"/>
                  </a:cubicBezTo>
                  <a:cubicBezTo>
                    <a:pt x="2304" y="3751"/>
                    <a:pt x="2042" y="3963"/>
                    <a:pt x="1785" y="4190"/>
                  </a:cubicBezTo>
                  <a:cubicBezTo>
                    <a:pt x="1222" y="4681"/>
                    <a:pt x="786" y="5294"/>
                    <a:pt x="486" y="6008"/>
                  </a:cubicBezTo>
                  <a:cubicBezTo>
                    <a:pt x="216" y="6654"/>
                    <a:pt x="64" y="7364"/>
                    <a:pt x="36" y="8122"/>
                  </a:cubicBezTo>
                  <a:cubicBezTo>
                    <a:pt x="0" y="9064"/>
                    <a:pt x="159" y="10047"/>
                    <a:pt x="496" y="10966"/>
                  </a:cubicBezTo>
                  <a:cubicBezTo>
                    <a:pt x="837" y="11899"/>
                    <a:pt x="1353" y="12732"/>
                    <a:pt x="1983" y="13374"/>
                  </a:cubicBezTo>
                  <a:cubicBezTo>
                    <a:pt x="2056" y="13451"/>
                    <a:pt x="2134" y="13525"/>
                    <a:pt x="2212" y="13595"/>
                  </a:cubicBezTo>
                  <a:cubicBezTo>
                    <a:pt x="2238" y="13619"/>
                    <a:pt x="2263" y="13642"/>
                    <a:pt x="2290" y="13665"/>
                  </a:cubicBezTo>
                  <a:cubicBezTo>
                    <a:pt x="2367" y="13733"/>
                    <a:pt x="2446" y="13798"/>
                    <a:pt x="2525" y="13862"/>
                  </a:cubicBezTo>
                  <a:lnTo>
                    <a:pt x="2529" y="13864"/>
                  </a:lnTo>
                  <a:cubicBezTo>
                    <a:pt x="2554" y="13884"/>
                    <a:pt x="2578" y="13903"/>
                    <a:pt x="2602" y="13920"/>
                  </a:cubicBezTo>
                  <a:lnTo>
                    <a:pt x="2607" y="13924"/>
                  </a:lnTo>
                  <a:cubicBezTo>
                    <a:pt x="2630" y="13941"/>
                    <a:pt x="2653" y="13959"/>
                    <a:pt x="2678" y="13975"/>
                  </a:cubicBezTo>
                  <a:lnTo>
                    <a:pt x="2691" y="13983"/>
                  </a:lnTo>
                  <a:cubicBezTo>
                    <a:pt x="2709" y="13998"/>
                    <a:pt x="2729" y="14012"/>
                    <a:pt x="2748" y="14024"/>
                  </a:cubicBezTo>
                  <a:lnTo>
                    <a:pt x="2750" y="14027"/>
                  </a:lnTo>
                  <a:lnTo>
                    <a:pt x="2772" y="14044"/>
                  </a:lnTo>
                  <a:cubicBezTo>
                    <a:pt x="2786" y="14054"/>
                    <a:pt x="2803" y="14066"/>
                    <a:pt x="2817" y="14074"/>
                  </a:cubicBezTo>
                  <a:lnTo>
                    <a:pt x="2833" y="14084"/>
                  </a:lnTo>
                  <a:cubicBezTo>
                    <a:pt x="2840" y="14090"/>
                    <a:pt x="2847" y="14095"/>
                    <a:pt x="2855" y="14101"/>
                  </a:cubicBezTo>
                  <a:cubicBezTo>
                    <a:pt x="2869" y="14109"/>
                    <a:pt x="2884" y="14119"/>
                    <a:pt x="2896" y="14129"/>
                  </a:cubicBezTo>
                  <a:lnTo>
                    <a:pt x="2912" y="14139"/>
                  </a:lnTo>
                  <a:cubicBezTo>
                    <a:pt x="2920" y="14145"/>
                    <a:pt x="2929" y="14152"/>
                    <a:pt x="2936" y="14155"/>
                  </a:cubicBezTo>
                  <a:cubicBezTo>
                    <a:pt x="2949" y="14162"/>
                    <a:pt x="2960" y="14172"/>
                    <a:pt x="2970" y="14176"/>
                  </a:cubicBezTo>
                  <a:lnTo>
                    <a:pt x="2985" y="14187"/>
                  </a:lnTo>
                  <a:cubicBezTo>
                    <a:pt x="2997" y="14194"/>
                    <a:pt x="3010" y="14201"/>
                    <a:pt x="3021" y="14210"/>
                  </a:cubicBezTo>
                  <a:lnTo>
                    <a:pt x="3048" y="14226"/>
                  </a:lnTo>
                  <a:lnTo>
                    <a:pt x="3066" y="14237"/>
                  </a:lnTo>
                  <a:cubicBezTo>
                    <a:pt x="3078" y="14245"/>
                    <a:pt x="3092" y="14252"/>
                    <a:pt x="3106" y="14261"/>
                  </a:cubicBezTo>
                  <a:lnTo>
                    <a:pt x="3109" y="14264"/>
                  </a:lnTo>
                  <a:cubicBezTo>
                    <a:pt x="3116" y="14267"/>
                    <a:pt x="3123" y="14272"/>
                    <a:pt x="3130" y="14275"/>
                  </a:cubicBezTo>
                  <a:lnTo>
                    <a:pt x="3145" y="14286"/>
                  </a:lnTo>
                  <a:cubicBezTo>
                    <a:pt x="3161" y="14295"/>
                    <a:pt x="3175" y="14303"/>
                    <a:pt x="3188" y="14313"/>
                  </a:cubicBezTo>
                  <a:cubicBezTo>
                    <a:pt x="3195" y="14318"/>
                    <a:pt x="3204" y="14322"/>
                    <a:pt x="3211" y="14325"/>
                  </a:cubicBezTo>
                  <a:lnTo>
                    <a:pt x="3215" y="14328"/>
                  </a:lnTo>
                  <a:cubicBezTo>
                    <a:pt x="3236" y="14339"/>
                    <a:pt x="3255" y="14350"/>
                    <a:pt x="3276" y="14363"/>
                  </a:cubicBezTo>
                  <a:lnTo>
                    <a:pt x="3290" y="14370"/>
                  </a:lnTo>
                  <a:cubicBezTo>
                    <a:pt x="3315" y="14384"/>
                    <a:pt x="3338" y="14395"/>
                    <a:pt x="3365" y="14410"/>
                  </a:cubicBezTo>
                  <a:lnTo>
                    <a:pt x="3371" y="14414"/>
                  </a:lnTo>
                  <a:cubicBezTo>
                    <a:pt x="4572" y="15067"/>
                    <a:pt x="6054" y="15385"/>
                    <a:pt x="7898" y="15385"/>
                  </a:cubicBezTo>
                  <a:cubicBezTo>
                    <a:pt x="8995" y="15385"/>
                    <a:pt x="9950" y="15273"/>
                    <a:pt x="10814" y="15045"/>
                  </a:cubicBezTo>
                  <a:cubicBezTo>
                    <a:pt x="11917" y="14754"/>
                    <a:pt x="12847" y="14265"/>
                    <a:pt x="13585" y="13594"/>
                  </a:cubicBezTo>
                  <a:cubicBezTo>
                    <a:pt x="14262" y="12978"/>
                    <a:pt x="14823" y="12154"/>
                    <a:pt x="15209" y="11206"/>
                  </a:cubicBezTo>
                  <a:cubicBezTo>
                    <a:pt x="15582" y="10286"/>
                    <a:pt x="15776" y="9288"/>
                    <a:pt x="15766" y="8319"/>
                  </a:cubicBezTo>
                  <a:cubicBezTo>
                    <a:pt x="15752" y="6634"/>
                    <a:pt x="15130" y="5167"/>
                    <a:pt x="14014" y="4190"/>
                  </a:cubicBezTo>
                  <a:cubicBezTo>
                    <a:pt x="13756" y="3963"/>
                    <a:pt x="13496" y="3751"/>
                    <a:pt x="13242" y="3545"/>
                  </a:cubicBezTo>
                  <a:cubicBezTo>
                    <a:pt x="12529" y="2965"/>
                    <a:pt x="11856" y="2414"/>
                    <a:pt x="11409" y="1686"/>
                  </a:cubicBezTo>
                  <a:lnTo>
                    <a:pt x="11053" y="1109"/>
                  </a:lnTo>
                  <a:cubicBezTo>
                    <a:pt x="10790" y="588"/>
                    <a:pt x="10246" y="254"/>
                    <a:pt x="9660" y="254"/>
                  </a:cubicBezTo>
                  <a:cubicBezTo>
                    <a:pt x="9413" y="254"/>
                    <a:pt x="9177" y="311"/>
                    <a:pt x="8961" y="418"/>
                  </a:cubicBezTo>
                  <a:cubicBezTo>
                    <a:pt x="8677" y="155"/>
                    <a:pt x="8299" y="1"/>
                    <a:pt x="789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1"/>
            <p:cNvSpPr/>
            <p:nvPr/>
          </p:nvSpPr>
          <p:spPr>
            <a:xfrm>
              <a:off x="4760599" y="3820593"/>
              <a:ext cx="429312" cy="373455"/>
            </a:xfrm>
            <a:custGeom>
              <a:avLst/>
              <a:gdLst/>
              <a:ahLst/>
              <a:cxnLst/>
              <a:rect l="l" t="t" r="r" b="b"/>
              <a:pathLst>
                <a:path w="15349" h="13352" extrusionOk="0">
                  <a:moveTo>
                    <a:pt x="7674" y="0"/>
                  </a:moveTo>
                  <a:cubicBezTo>
                    <a:pt x="7458" y="0"/>
                    <a:pt x="7264" y="127"/>
                    <a:pt x="7176" y="326"/>
                  </a:cubicBezTo>
                  <a:lnTo>
                    <a:pt x="6793" y="1201"/>
                  </a:lnTo>
                  <a:lnTo>
                    <a:pt x="6411" y="578"/>
                  </a:lnTo>
                  <a:cubicBezTo>
                    <a:pt x="6325" y="380"/>
                    <a:pt x="6131" y="252"/>
                    <a:pt x="5914" y="252"/>
                  </a:cubicBezTo>
                  <a:cubicBezTo>
                    <a:pt x="5699" y="252"/>
                    <a:pt x="5503" y="380"/>
                    <a:pt x="5417" y="578"/>
                  </a:cubicBezTo>
                  <a:lnTo>
                    <a:pt x="5035" y="1201"/>
                  </a:lnTo>
                  <a:cubicBezTo>
                    <a:pt x="4321" y="2361"/>
                    <a:pt x="3232" y="3062"/>
                    <a:pt x="2232" y="3938"/>
                  </a:cubicBezTo>
                  <a:cubicBezTo>
                    <a:pt x="0" y="5894"/>
                    <a:pt x="632" y="9967"/>
                    <a:pt x="2673" y="11826"/>
                  </a:cubicBezTo>
                  <a:cubicBezTo>
                    <a:pt x="4008" y="13044"/>
                    <a:pt x="5924" y="13351"/>
                    <a:pt x="7673" y="13351"/>
                  </a:cubicBezTo>
                  <a:cubicBezTo>
                    <a:pt x="9422" y="13351"/>
                    <a:pt x="11335" y="13044"/>
                    <a:pt x="12675" y="11826"/>
                  </a:cubicBezTo>
                  <a:cubicBezTo>
                    <a:pt x="14718" y="9969"/>
                    <a:pt x="15348" y="5894"/>
                    <a:pt x="13115" y="3938"/>
                  </a:cubicBezTo>
                  <a:cubicBezTo>
                    <a:pt x="12117" y="3062"/>
                    <a:pt x="11026" y="2361"/>
                    <a:pt x="10314" y="1201"/>
                  </a:cubicBezTo>
                  <a:lnTo>
                    <a:pt x="9932" y="578"/>
                  </a:lnTo>
                  <a:cubicBezTo>
                    <a:pt x="9844" y="380"/>
                    <a:pt x="9650" y="252"/>
                    <a:pt x="9433" y="252"/>
                  </a:cubicBezTo>
                  <a:cubicBezTo>
                    <a:pt x="9218" y="252"/>
                    <a:pt x="9022" y="380"/>
                    <a:pt x="8936" y="578"/>
                  </a:cubicBezTo>
                  <a:lnTo>
                    <a:pt x="8554" y="1201"/>
                  </a:lnTo>
                  <a:lnTo>
                    <a:pt x="8171" y="326"/>
                  </a:lnTo>
                  <a:cubicBezTo>
                    <a:pt x="8085" y="127"/>
                    <a:pt x="7889" y="0"/>
                    <a:pt x="76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1"/>
            <p:cNvSpPr/>
            <p:nvPr/>
          </p:nvSpPr>
          <p:spPr>
            <a:xfrm>
              <a:off x="4760487" y="3827585"/>
              <a:ext cx="180127" cy="357904"/>
            </a:xfrm>
            <a:custGeom>
              <a:avLst/>
              <a:gdLst/>
              <a:ahLst/>
              <a:cxnLst/>
              <a:rect l="l" t="t" r="r" b="b"/>
              <a:pathLst>
                <a:path w="6440" h="12796" extrusionOk="0">
                  <a:moveTo>
                    <a:pt x="5915" y="1"/>
                  </a:moveTo>
                  <a:cubicBezTo>
                    <a:pt x="5698" y="1"/>
                    <a:pt x="5504" y="128"/>
                    <a:pt x="5417" y="326"/>
                  </a:cubicBezTo>
                  <a:lnTo>
                    <a:pt x="5034" y="949"/>
                  </a:lnTo>
                  <a:cubicBezTo>
                    <a:pt x="4322" y="2109"/>
                    <a:pt x="3233" y="2810"/>
                    <a:pt x="2233" y="3687"/>
                  </a:cubicBezTo>
                  <a:cubicBezTo>
                    <a:pt x="0" y="5642"/>
                    <a:pt x="633" y="9715"/>
                    <a:pt x="2674" y="11575"/>
                  </a:cubicBezTo>
                  <a:cubicBezTo>
                    <a:pt x="3345" y="12185"/>
                    <a:pt x="4159" y="12566"/>
                    <a:pt x="5024" y="12795"/>
                  </a:cubicBezTo>
                  <a:cubicBezTo>
                    <a:pt x="4471" y="12569"/>
                    <a:pt x="3951" y="12263"/>
                    <a:pt x="3501" y="11851"/>
                  </a:cubicBezTo>
                  <a:cubicBezTo>
                    <a:pt x="1457" y="9993"/>
                    <a:pt x="827" y="5919"/>
                    <a:pt x="3060" y="3963"/>
                  </a:cubicBezTo>
                  <a:cubicBezTo>
                    <a:pt x="4057" y="3086"/>
                    <a:pt x="5149" y="2385"/>
                    <a:pt x="5861" y="1226"/>
                  </a:cubicBezTo>
                  <a:lnTo>
                    <a:pt x="6244" y="603"/>
                  </a:lnTo>
                  <a:cubicBezTo>
                    <a:pt x="6286" y="505"/>
                    <a:pt x="6356" y="426"/>
                    <a:pt x="6439" y="369"/>
                  </a:cubicBezTo>
                  <a:lnTo>
                    <a:pt x="6412" y="326"/>
                  </a:lnTo>
                  <a:cubicBezTo>
                    <a:pt x="6326" y="128"/>
                    <a:pt x="6130" y="1"/>
                    <a:pt x="591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1"/>
            <p:cNvSpPr/>
            <p:nvPr/>
          </p:nvSpPr>
          <p:spPr>
            <a:xfrm>
              <a:off x="4969364" y="3866799"/>
              <a:ext cx="11636" cy="53311"/>
            </a:xfrm>
            <a:custGeom>
              <a:avLst/>
              <a:gdLst/>
              <a:ahLst/>
              <a:cxnLst/>
              <a:rect l="l" t="t" r="r" b="b"/>
              <a:pathLst>
                <a:path w="416" h="1906" extrusionOk="0">
                  <a:moveTo>
                    <a:pt x="209" y="1"/>
                  </a:moveTo>
                  <a:cubicBezTo>
                    <a:pt x="93" y="1"/>
                    <a:pt x="1" y="94"/>
                    <a:pt x="1" y="207"/>
                  </a:cubicBezTo>
                  <a:lnTo>
                    <a:pt x="1" y="1699"/>
                  </a:lnTo>
                  <a:cubicBezTo>
                    <a:pt x="1" y="1813"/>
                    <a:pt x="93" y="1905"/>
                    <a:pt x="209" y="1905"/>
                  </a:cubicBezTo>
                  <a:cubicBezTo>
                    <a:pt x="322" y="1905"/>
                    <a:pt x="413" y="1813"/>
                    <a:pt x="416" y="1699"/>
                  </a:cubicBezTo>
                  <a:lnTo>
                    <a:pt x="416" y="207"/>
                  </a:lnTo>
                  <a:cubicBezTo>
                    <a:pt x="416" y="93"/>
                    <a:pt x="324" y="1"/>
                    <a:pt x="20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1"/>
            <p:cNvSpPr/>
            <p:nvPr/>
          </p:nvSpPr>
          <p:spPr>
            <a:xfrm>
              <a:off x="5010873" y="3870686"/>
              <a:ext cx="36221" cy="45507"/>
            </a:xfrm>
            <a:custGeom>
              <a:avLst/>
              <a:gdLst/>
              <a:ahLst/>
              <a:cxnLst/>
              <a:rect l="l" t="t" r="r" b="b"/>
              <a:pathLst>
                <a:path w="1295" h="1627" extrusionOk="0">
                  <a:moveTo>
                    <a:pt x="226" y="0"/>
                  </a:moveTo>
                  <a:cubicBezTo>
                    <a:pt x="212" y="0"/>
                    <a:pt x="198" y="2"/>
                    <a:pt x="184" y="5"/>
                  </a:cubicBezTo>
                  <a:cubicBezTo>
                    <a:pt x="73" y="29"/>
                    <a:pt x="0" y="138"/>
                    <a:pt x="23" y="250"/>
                  </a:cubicBezTo>
                  <a:cubicBezTo>
                    <a:pt x="33" y="294"/>
                    <a:pt x="252" y="1315"/>
                    <a:pt x="982" y="1611"/>
                  </a:cubicBezTo>
                  <a:cubicBezTo>
                    <a:pt x="1009" y="1622"/>
                    <a:pt x="1033" y="1626"/>
                    <a:pt x="1060" y="1626"/>
                  </a:cubicBezTo>
                  <a:cubicBezTo>
                    <a:pt x="1143" y="1626"/>
                    <a:pt x="1218" y="1577"/>
                    <a:pt x="1251" y="1496"/>
                  </a:cubicBezTo>
                  <a:cubicBezTo>
                    <a:pt x="1295" y="1390"/>
                    <a:pt x="1244" y="1269"/>
                    <a:pt x="1138" y="1227"/>
                  </a:cubicBezTo>
                  <a:cubicBezTo>
                    <a:pt x="614" y="1016"/>
                    <a:pt x="431" y="175"/>
                    <a:pt x="429" y="166"/>
                  </a:cubicBezTo>
                  <a:cubicBezTo>
                    <a:pt x="410" y="68"/>
                    <a:pt x="322" y="0"/>
                    <a:pt x="2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1"/>
            <p:cNvSpPr/>
            <p:nvPr/>
          </p:nvSpPr>
          <p:spPr>
            <a:xfrm>
              <a:off x="4903269" y="3870742"/>
              <a:ext cx="36137" cy="45451"/>
            </a:xfrm>
            <a:custGeom>
              <a:avLst/>
              <a:gdLst/>
              <a:ahLst/>
              <a:cxnLst/>
              <a:rect l="l" t="t" r="r" b="b"/>
              <a:pathLst>
                <a:path w="1292" h="1625" extrusionOk="0">
                  <a:moveTo>
                    <a:pt x="1066" y="1"/>
                  </a:moveTo>
                  <a:cubicBezTo>
                    <a:pt x="971" y="1"/>
                    <a:pt x="884" y="69"/>
                    <a:pt x="864" y="166"/>
                  </a:cubicBezTo>
                  <a:cubicBezTo>
                    <a:pt x="815" y="402"/>
                    <a:pt x="594" y="1049"/>
                    <a:pt x="156" y="1226"/>
                  </a:cubicBezTo>
                  <a:cubicBezTo>
                    <a:pt x="51" y="1269"/>
                    <a:pt x="0" y="1389"/>
                    <a:pt x="43" y="1495"/>
                  </a:cubicBezTo>
                  <a:cubicBezTo>
                    <a:pt x="76" y="1575"/>
                    <a:pt x="153" y="1624"/>
                    <a:pt x="234" y="1624"/>
                  </a:cubicBezTo>
                  <a:cubicBezTo>
                    <a:pt x="260" y="1624"/>
                    <a:pt x="285" y="1620"/>
                    <a:pt x="312" y="1610"/>
                  </a:cubicBezTo>
                  <a:cubicBezTo>
                    <a:pt x="1041" y="1315"/>
                    <a:pt x="1261" y="293"/>
                    <a:pt x="1269" y="249"/>
                  </a:cubicBezTo>
                  <a:cubicBezTo>
                    <a:pt x="1292" y="137"/>
                    <a:pt x="1220" y="28"/>
                    <a:pt x="1109" y="5"/>
                  </a:cubicBezTo>
                  <a:cubicBezTo>
                    <a:pt x="1095" y="2"/>
                    <a:pt x="1081" y="1"/>
                    <a:pt x="10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1"/>
            <p:cNvSpPr/>
            <p:nvPr/>
          </p:nvSpPr>
          <p:spPr>
            <a:xfrm>
              <a:off x="4899076" y="4017079"/>
              <a:ext cx="11608" cy="24334"/>
            </a:xfrm>
            <a:custGeom>
              <a:avLst/>
              <a:gdLst/>
              <a:ahLst/>
              <a:cxnLst/>
              <a:rect l="l" t="t" r="r" b="b"/>
              <a:pathLst>
                <a:path w="415" h="870" extrusionOk="0">
                  <a:moveTo>
                    <a:pt x="208" y="0"/>
                  </a:moveTo>
                  <a:cubicBezTo>
                    <a:pt x="92" y="0"/>
                    <a:pt x="0" y="94"/>
                    <a:pt x="0" y="207"/>
                  </a:cubicBezTo>
                  <a:lnTo>
                    <a:pt x="0" y="662"/>
                  </a:lnTo>
                  <a:cubicBezTo>
                    <a:pt x="0" y="778"/>
                    <a:pt x="95" y="870"/>
                    <a:pt x="208" y="870"/>
                  </a:cubicBezTo>
                  <a:cubicBezTo>
                    <a:pt x="321" y="870"/>
                    <a:pt x="412" y="775"/>
                    <a:pt x="415" y="662"/>
                  </a:cubicBezTo>
                  <a:lnTo>
                    <a:pt x="415" y="207"/>
                  </a:lnTo>
                  <a:cubicBezTo>
                    <a:pt x="415" y="92"/>
                    <a:pt x="323"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1"/>
            <p:cNvSpPr/>
            <p:nvPr/>
          </p:nvSpPr>
          <p:spPr>
            <a:xfrm>
              <a:off x="5039624" y="4017079"/>
              <a:ext cx="11636" cy="24334"/>
            </a:xfrm>
            <a:custGeom>
              <a:avLst/>
              <a:gdLst/>
              <a:ahLst/>
              <a:cxnLst/>
              <a:rect l="l" t="t" r="r" b="b"/>
              <a:pathLst>
                <a:path w="416" h="870" extrusionOk="0">
                  <a:moveTo>
                    <a:pt x="208" y="0"/>
                  </a:moveTo>
                  <a:cubicBezTo>
                    <a:pt x="93" y="0"/>
                    <a:pt x="1" y="94"/>
                    <a:pt x="1" y="207"/>
                  </a:cubicBezTo>
                  <a:lnTo>
                    <a:pt x="1" y="662"/>
                  </a:lnTo>
                  <a:cubicBezTo>
                    <a:pt x="1" y="778"/>
                    <a:pt x="93" y="870"/>
                    <a:pt x="208" y="870"/>
                  </a:cubicBezTo>
                  <a:cubicBezTo>
                    <a:pt x="324" y="870"/>
                    <a:pt x="414" y="775"/>
                    <a:pt x="416" y="662"/>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1"/>
            <p:cNvSpPr/>
            <p:nvPr/>
          </p:nvSpPr>
          <p:spPr>
            <a:xfrm>
              <a:off x="4951435" y="4028910"/>
              <a:ext cx="47633" cy="19299"/>
            </a:xfrm>
            <a:custGeom>
              <a:avLst/>
              <a:gdLst/>
              <a:ahLst/>
              <a:cxnLst/>
              <a:rect l="l" t="t" r="r" b="b"/>
              <a:pathLst>
                <a:path w="1703" h="690" extrusionOk="0">
                  <a:moveTo>
                    <a:pt x="230" y="0"/>
                  </a:moveTo>
                  <a:cubicBezTo>
                    <a:pt x="182" y="0"/>
                    <a:pt x="133" y="17"/>
                    <a:pt x="94" y="52"/>
                  </a:cubicBezTo>
                  <a:cubicBezTo>
                    <a:pt x="7" y="128"/>
                    <a:pt x="0" y="257"/>
                    <a:pt x="74" y="343"/>
                  </a:cubicBezTo>
                  <a:cubicBezTo>
                    <a:pt x="265" y="563"/>
                    <a:pt x="548" y="689"/>
                    <a:pt x="850" y="689"/>
                  </a:cubicBezTo>
                  <a:cubicBezTo>
                    <a:pt x="1150" y="689"/>
                    <a:pt x="1433" y="563"/>
                    <a:pt x="1626" y="343"/>
                  </a:cubicBezTo>
                  <a:cubicBezTo>
                    <a:pt x="1702" y="257"/>
                    <a:pt x="1694" y="125"/>
                    <a:pt x="1607" y="52"/>
                  </a:cubicBezTo>
                  <a:cubicBezTo>
                    <a:pt x="1567" y="17"/>
                    <a:pt x="1518" y="0"/>
                    <a:pt x="1469" y="0"/>
                  </a:cubicBezTo>
                  <a:cubicBezTo>
                    <a:pt x="1412" y="0"/>
                    <a:pt x="1355" y="24"/>
                    <a:pt x="1314" y="72"/>
                  </a:cubicBezTo>
                  <a:cubicBezTo>
                    <a:pt x="1204" y="200"/>
                    <a:pt x="1034" y="274"/>
                    <a:pt x="851" y="274"/>
                  </a:cubicBezTo>
                  <a:cubicBezTo>
                    <a:pt x="669" y="274"/>
                    <a:pt x="499" y="200"/>
                    <a:pt x="385" y="72"/>
                  </a:cubicBezTo>
                  <a:cubicBezTo>
                    <a:pt x="344" y="24"/>
                    <a:pt x="287" y="0"/>
                    <a:pt x="23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51"/>
          <p:cNvGrpSpPr/>
          <p:nvPr/>
        </p:nvGrpSpPr>
        <p:grpSpPr>
          <a:xfrm>
            <a:off x="7201871" y="1134704"/>
            <a:ext cx="615447" cy="548628"/>
            <a:chOff x="6029691" y="2529824"/>
            <a:chExt cx="493978" cy="440276"/>
          </a:xfrm>
        </p:grpSpPr>
        <p:sp>
          <p:nvSpPr>
            <p:cNvPr id="2596" name="Google Shape;2596;p51"/>
            <p:cNvSpPr/>
            <p:nvPr/>
          </p:nvSpPr>
          <p:spPr>
            <a:xfrm>
              <a:off x="6070806" y="2529824"/>
              <a:ext cx="412530" cy="440276"/>
            </a:xfrm>
            <a:custGeom>
              <a:avLst/>
              <a:gdLst/>
              <a:ahLst/>
              <a:cxnLst/>
              <a:rect l="l" t="t" r="r" b="b"/>
              <a:pathLst>
                <a:path w="14749" h="15741" extrusionOk="0">
                  <a:moveTo>
                    <a:pt x="7359" y="1"/>
                  </a:moveTo>
                  <a:cubicBezTo>
                    <a:pt x="7242" y="1"/>
                    <a:pt x="7123" y="7"/>
                    <a:pt x="7006" y="20"/>
                  </a:cubicBezTo>
                  <a:lnTo>
                    <a:pt x="7003" y="20"/>
                  </a:lnTo>
                  <a:cubicBezTo>
                    <a:pt x="6919" y="29"/>
                    <a:pt x="6836" y="42"/>
                    <a:pt x="6755" y="57"/>
                  </a:cubicBezTo>
                  <a:lnTo>
                    <a:pt x="6748" y="59"/>
                  </a:lnTo>
                  <a:cubicBezTo>
                    <a:pt x="6707" y="66"/>
                    <a:pt x="6669" y="76"/>
                    <a:pt x="6627" y="86"/>
                  </a:cubicBezTo>
                  <a:lnTo>
                    <a:pt x="6615" y="90"/>
                  </a:lnTo>
                  <a:cubicBezTo>
                    <a:pt x="6537" y="108"/>
                    <a:pt x="6458" y="129"/>
                    <a:pt x="6380" y="155"/>
                  </a:cubicBezTo>
                  <a:lnTo>
                    <a:pt x="6364" y="161"/>
                  </a:lnTo>
                  <a:cubicBezTo>
                    <a:pt x="6329" y="172"/>
                    <a:pt x="6289" y="185"/>
                    <a:pt x="6252" y="199"/>
                  </a:cubicBezTo>
                  <a:lnTo>
                    <a:pt x="6232" y="206"/>
                  </a:lnTo>
                  <a:cubicBezTo>
                    <a:pt x="6191" y="222"/>
                    <a:pt x="6156" y="236"/>
                    <a:pt x="6121" y="250"/>
                  </a:cubicBezTo>
                  <a:cubicBezTo>
                    <a:pt x="6062" y="275"/>
                    <a:pt x="6003" y="302"/>
                    <a:pt x="5934" y="331"/>
                  </a:cubicBezTo>
                  <a:lnTo>
                    <a:pt x="5907" y="340"/>
                  </a:lnTo>
                  <a:cubicBezTo>
                    <a:pt x="5849" y="367"/>
                    <a:pt x="5788" y="391"/>
                    <a:pt x="5731" y="418"/>
                  </a:cubicBezTo>
                  <a:lnTo>
                    <a:pt x="5700" y="433"/>
                  </a:lnTo>
                  <a:cubicBezTo>
                    <a:pt x="5642" y="459"/>
                    <a:pt x="5585" y="486"/>
                    <a:pt x="5529" y="512"/>
                  </a:cubicBezTo>
                  <a:lnTo>
                    <a:pt x="5502" y="525"/>
                  </a:lnTo>
                  <a:cubicBezTo>
                    <a:pt x="5438" y="554"/>
                    <a:pt x="5380" y="583"/>
                    <a:pt x="5326" y="608"/>
                  </a:cubicBezTo>
                  <a:lnTo>
                    <a:pt x="5319" y="611"/>
                  </a:lnTo>
                  <a:cubicBezTo>
                    <a:pt x="5264" y="638"/>
                    <a:pt x="5210" y="665"/>
                    <a:pt x="5150" y="695"/>
                  </a:cubicBezTo>
                  <a:lnTo>
                    <a:pt x="5128" y="707"/>
                  </a:lnTo>
                  <a:cubicBezTo>
                    <a:pt x="5073" y="736"/>
                    <a:pt x="5019" y="762"/>
                    <a:pt x="4965" y="789"/>
                  </a:cubicBezTo>
                  <a:lnTo>
                    <a:pt x="4935" y="806"/>
                  </a:lnTo>
                  <a:cubicBezTo>
                    <a:pt x="4881" y="835"/>
                    <a:pt x="4829" y="860"/>
                    <a:pt x="4775" y="891"/>
                  </a:cubicBezTo>
                  <a:lnTo>
                    <a:pt x="4750" y="906"/>
                  </a:lnTo>
                  <a:cubicBezTo>
                    <a:pt x="4690" y="937"/>
                    <a:pt x="4639" y="965"/>
                    <a:pt x="4588" y="993"/>
                  </a:cubicBezTo>
                  <a:lnTo>
                    <a:pt x="4577" y="999"/>
                  </a:lnTo>
                  <a:cubicBezTo>
                    <a:pt x="4526" y="1027"/>
                    <a:pt x="4475" y="1057"/>
                    <a:pt x="4424" y="1085"/>
                  </a:cubicBezTo>
                  <a:lnTo>
                    <a:pt x="4406" y="1097"/>
                  </a:lnTo>
                  <a:cubicBezTo>
                    <a:pt x="4355" y="1126"/>
                    <a:pt x="4305" y="1155"/>
                    <a:pt x="4254" y="1185"/>
                  </a:cubicBezTo>
                  <a:lnTo>
                    <a:pt x="4227" y="1200"/>
                  </a:lnTo>
                  <a:cubicBezTo>
                    <a:pt x="4178" y="1228"/>
                    <a:pt x="4129" y="1260"/>
                    <a:pt x="4081" y="1289"/>
                  </a:cubicBezTo>
                  <a:lnTo>
                    <a:pt x="4056" y="1305"/>
                  </a:lnTo>
                  <a:cubicBezTo>
                    <a:pt x="4006" y="1335"/>
                    <a:pt x="3958" y="1366"/>
                    <a:pt x="3910" y="1397"/>
                  </a:cubicBezTo>
                  <a:lnTo>
                    <a:pt x="3896" y="1405"/>
                  </a:lnTo>
                  <a:cubicBezTo>
                    <a:pt x="3848" y="1437"/>
                    <a:pt x="3802" y="1466"/>
                    <a:pt x="3758" y="1496"/>
                  </a:cubicBezTo>
                  <a:lnTo>
                    <a:pt x="3741" y="1507"/>
                  </a:lnTo>
                  <a:cubicBezTo>
                    <a:pt x="3696" y="1537"/>
                    <a:pt x="3649" y="1568"/>
                    <a:pt x="3604" y="1601"/>
                  </a:cubicBezTo>
                  <a:lnTo>
                    <a:pt x="3579" y="1618"/>
                  </a:lnTo>
                  <a:cubicBezTo>
                    <a:pt x="3535" y="1649"/>
                    <a:pt x="3491" y="1680"/>
                    <a:pt x="3447" y="1710"/>
                  </a:cubicBezTo>
                  <a:lnTo>
                    <a:pt x="3421" y="1728"/>
                  </a:lnTo>
                  <a:cubicBezTo>
                    <a:pt x="3378" y="1759"/>
                    <a:pt x="3334" y="1791"/>
                    <a:pt x="3291" y="1823"/>
                  </a:cubicBezTo>
                  <a:lnTo>
                    <a:pt x="3273" y="1836"/>
                  </a:lnTo>
                  <a:cubicBezTo>
                    <a:pt x="3230" y="1868"/>
                    <a:pt x="3188" y="1898"/>
                    <a:pt x="3147" y="1929"/>
                  </a:cubicBezTo>
                  <a:lnTo>
                    <a:pt x="3137" y="1939"/>
                  </a:lnTo>
                  <a:cubicBezTo>
                    <a:pt x="3094" y="1970"/>
                    <a:pt x="3052" y="2004"/>
                    <a:pt x="3011" y="2036"/>
                  </a:cubicBezTo>
                  <a:lnTo>
                    <a:pt x="2988" y="2054"/>
                  </a:lnTo>
                  <a:cubicBezTo>
                    <a:pt x="2947" y="2085"/>
                    <a:pt x="2909" y="2118"/>
                    <a:pt x="2868" y="2149"/>
                  </a:cubicBezTo>
                  <a:lnTo>
                    <a:pt x="2845" y="2169"/>
                  </a:lnTo>
                  <a:cubicBezTo>
                    <a:pt x="2805" y="2201"/>
                    <a:pt x="2767" y="2232"/>
                    <a:pt x="2726" y="2266"/>
                  </a:cubicBezTo>
                  <a:lnTo>
                    <a:pt x="2708" y="2281"/>
                  </a:lnTo>
                  <a:cubicBezTo>
                    <a:pt x="2669" y="2312"/>
                    <a:pt x="2630" y="2346"/>
                    <a:pt x="2593" y="2380"/>
                  </a:cubicBezTo>
                  <a:lnTo>
                    <a:pt x="2586" y="2385"/>
                  </a:lnTo>
                  <a:cubicBezTo>
                    <a:pt x="2550" y="2417"/>
                    <a:pt x="2512" y="2451"/>
                    <a:pt x="2471" y="2486"/>
                  </a:cubicBezTo>
                  <a:lnTo>
                    <a:pt x="2450" y="2506"/>
                  </a:lnTo>
                  <a:cubicBezTo>
                    <a:pt x="2413" y="2538"/>
                    <a:pt x="2378" y="2571"/>
                    <a:pt x="2342" y="2605"/>
                  </a:cubicBezTo>
                  <a:lnTo>
                    <a:pt x="2321" y="2626"/>
                  </a:lnTo>
                  <a:cubicBezTo>
                    <a:pt x="2286" y="2659"/>
                    <a:pt x="2250" y="2691"/>
                    <a:pt x="2215" y="2727"/>
                  </a:cubicBezTo>
                  <a:lnTo>
                    <a:pt x="2196" y="2745"/>
                  </a:lnTo>
                  <a:cubicBezTo>
                    <a:pt x="2161" y="2778"/>
                    <a:pt x="2126" y="2813"/>
                    <a:pt x="2092" y="2847"/>
                  </a:cubicBezTo>
                  <a:lnTo>
                    <a:pt x="2087" y="2853"/>
                  </a:lnTo>
                  <a:cubicBezTo>
                    <a:pt x="2055" y="2884"/>
                    <a:pt x="2021" y="2918"/>
                    <a:pt x="1985" y="2957"/>
                  </a:cubicBezTo>
                  <a:lnTo>
                    <a:pt x="1968" y="2974"/>
                  </a:lnTo>
                  <a:cubicBezTo>
                    <a:pt x="1936" y="3008"/>
                    <a:pt x="1905" y="3042"/>
                    <a:pt x="1872" y="3078"/>
                  </a:cubicBezTo>
                  <a:lnTo>
                    <a:pt x="1851" y="3099"/>
                  </a:lnTo>
                  <a:cubicBezTo>
                    <a:pt x="1820" y="3132"/>
                    <a:pt x="1790" y="3166"/>
                    <a:pt x="1757" y="3202"/>
                  </a:cubicBezTo>
                  <a:lnTo>
                    <a:pt x="1742" y="3221"/>
                  </a:lnTo>
                  <a:cubicBezTo>
                    <a:pt x="1706" y="3259"/>
                    <a:pt x="1677" y="3295"/>
                    <a:pt x="1648" y="3327"/>
                  </a:cubicBezTo>
                  <a:lnTo>
                    <a:pt x="1641" y="3336"/>
                  </a:lnTo>
                  <a:cubicBezTo>
                    <a:pt x="1610" y="3371"/>
                    <a:pt x="1582" y="3405"/>
                    <a:pt x="1554" y="3438"/>
                  </a:cubicBezTo>
                  <a:lnTo>
                    <a:pt x="1539" y="3456"/>
                  </a:lnTo>
                  <a:lnTo>
                    <a:pt x="1454" y="3562"/>
                  </a:lnTo>
                  <a:lnTo>
                    <a:pt x="1439" y="3583"/>
                  </a:lnTo>
                  <a:cubicBezTo>
                    <a:pt x="1411" y="3619"/>
                    <a:pt x="1384" y="3654"/>
                    <a:pt x="1358" y="3690"/>
                  </a:cubicBezTo>
                  <a:lnTo>
                    <a:pt x="1341" y="3711"/>
                  </a:lnTo>
                  <a:cubicBezTo>
                    <a:pt x="1311" y="3749"/>
                    <a:pt x="1284" y="3784"/>
                    <a:pt x="1260" y="3820"/>
                  </a:cubicBezTo>
                  <a:lnTo>
                    <a:pt x="1252" y="3831"/>
                  </a:lnTo>
                  <a:cubicBezTo>
                    <a:pt x="1226" y="3867"/>
                    <a:pt x="1200" y="3902"/>
                    <a:pt x="1177" y="3936"/>
                  </a:cubicBezTo>
                  <a:lnTo>
                    <a:pt x="1164" y="3952"/>
                  </a:lnTo>
                  <a:cubicBezTo>
                    <a:pt x="1141" y="3986"/>
                    <a:pt x="1117" y="4021"/>
                    <a:pt x="1090" y="4061"/>
                  </a:cubicBezTo>
                  <a:lnTo>
                    <a:pt x="1076" y="4082"/>
                  </a:lnTo>
                  <a:cubicBezTo>
                    <a:pt x="1054" y="4117"/>
                    <a:pt x="1028" y="4156"/>
                    <a:pt x="1006" y="4191"/>
                  </a:cubicBezTo>
                  <a:lnTo>
                    <a:pt x="993" y="4212"/>
                  </a:lnTo>
                  <a:cubicBezTo>
                    <a:pt x="970" y="4249"/>
                    <a:pt x="947" y="4284"/>
                    <a:pt x="923" y="4321"/>
                  </a:cubicBezTo>
                  <a:lnTo>
                    <a:pt x="915" y="4335"/>
                  </a:lnTo>
                  <a:cubicBezTo>
                    <a:pt x="894" y="4371"/>
                    <a:pt x="871" y="4408"/>
                    <a:pt x="851" y="4442"/>
                  </a:cubicBezTo>
                  <a:lnTo>
                    <a:pt x="843" y="4456"/>
                  </a:lnTo>
                  <a:cubicBezTo>
                    <a:pt x="821" y="4491"/>
                    <a:pt x="800" y="4528"/>
                    <a:pt x="779" y="4568"/>
                  </a:cubicBezTo>
                  <a:lnTo>
                    <a:pt x="766" y="4589"/>
                  </a:lnTo>
                  <a:cubicBezTo>
                    <a:pt x="746" y="4626"/>
                    <a:pt x="728" y="4661"/>
                    <a:pt x="707" y="4701"/>
                  </a:cubicBezTo>
                  <a:lnTo>
                    <a:pt x="695" y="4719"/>
                  </a:lnTo>
                  <a:cubicBezTo>
                    <a:pt x="676" y="4757"/>
                    <a:pt x="657" y="4794"/>
                    <a:pt x="639" y="4832"/>
                  </a:cubicBezTo>
                  <a:lnTo>
                    <a:pt x="632" y="4847"/>
                  </a:lnTo>
                  <a:cubicBezTo>
                    <a:pt x="612" y="4886"/>
                    <a:pt x="595" y="4923"/>
                    <a:pt x="576" y="4960"/>
                  </a:cubicBezTo>
                  <a:lnTo>
                    <a:pt x="574" y="4970"/>
                  </a:lnTo>
                  <a:cubicBezTo>
                    <a:pt x="558" y="5005"/>
                    <a:pt x="540" y="5042"/>
                    <a:pt x="520" y="5084"/>
                  </a:cubicBezTo>
                  <a:lnTo>
                    <a:pt x="511" y="5104"/>
                  </a:lnTo>
                  <a:cubicBezTo>
                    <a:pt x="496" y="5141"/>
                    <a:pt x="480" y="5178"/>
                    <a:pt x="462" y="5219"/>
                  </a:cubicBezTo>
                  <a:lnTo>
                    <a:pt x="455" y="5239"/>
                  </a:lnTo>
                  <a:cubicBezTo>
                    <a:pt x="439" y="5278"/>
                    <a:pt x="423" y="5317"/>
                    <a:pt x="409" y="5354"/>
                  </a:cubicBezTo>
                  <a:lnTo>
                    <a:pt x="404" y="5366"/>
                  </a:lnTo>
                  <a:cubicBezTo>
                    <a:pt x="388" y="5406"/>
                    <a:pt x="374" y="5446"/>
                    <a:pt x="360" y="5481"/>
                  </a:cubicBezTo>
                  <a:lnTo>
                    <a:pt x="357" y="5487"/>
                  </a:lnTo>
                  <a:cubicBezTo>
                    <a:pt x="343" y="5525"/>
                    <a:pt x="329" y="5565"/>
                    <a:pt x="314" y="5604"/>
                  </a:cubicBezTo>
                  <a:lnTo>
                    <a:pt x="310" y="5621"/>
                  </a:lnTo>
                  <a:cubicBezTo>
                    <a:pt x="297" y="5659"/>
                    <a:pt x="285" y="5696"/>
                    <a:pt x="271" y="5737"/>
                  </a:cubicBezTo>
                  <a:lnTo>
                    <a:pt x="265" y="5756"/>
                  </a:lnTo>
                  <a:cubicBezTo>
                    <a:pt x="254" y="5795"/>
                    <a:pt x="241" y="5835"/>
                    <a:pt x="229" y="5872"/>
                  </a:cubicBezTo>
                  <a:lnTo>
                    <a:pt x="227" y="5885"/>
                  </a:lnTo>
                  <a:cubicBezTo>
                    <a:pt x="204" y="5967"/>
                    <a:pt x="180" y="6047"/>
                    <a:pt x="161" y="6127"/>
                  </a:cubicBezTo>
                  <a:lnTo>
                    <a:pt x="157" y="6139"/>
                  </a:lnTo>
                  <a:cubicBezTo>
                    <a:pt x="149" y="6176"/>
                    <a:pt x="140" y="6217"/>
                    <a:pt x="130" y="6258"/>
                  </a:cubicBezTo>
                  <a:lnTo>
                    <a:pt x="128" y="6274"/>
                  </a:lnTo>
                  <a:cubicBezTo>
                    <a:pt x="119" y="6315"/>
                    <a:pt x="109" y="6355"/>
                    <a:pt x="102" y="6396"/>
                  </a:cubicBezTo>
                  <a:lnTo>
                    <a:pt x="101" y="6403"/>
                  </a:lnTo>
                  <a:cubicBezTo>
                    <a:pt x="85" y="6486"/>
                    <a:pt x="71" y="6570"/>
                    <a:pt x="58" y="6651"/>
                  </a:cubicBezTo>
                  <a:lnTo>
                    <a:pt x="58" y="6656"/>
                  </a:lnTo>
                  <a:cubicBezTo>
                    <a:pt x="52" y="6695"/>
                    <a:pt x="48" y="6736"/>
                    <a:pt x="43" y="6778"/>
                  </a:cubicBezTo>
                  <a:lnTo>
                    <a:pt x="41" y="6789"/>
                  </a:lnTo>
                  <a:cubicBezTo>
                    <a:pt x="35" y="6829"/>
                    <a:pt x="31" y="6870"/>
                    <a:pt x="27" y="6913"/>
                  </a:cubicBezTo>
                  <a:lnTo>
                    <a:pt x="27" y="6918"/>
                  </a:lnTo>
                  <a:cubicBezTo>
                    <a:pt x="14" y="7042"/>
                    <a:pt x="7" y="7169"/>
                    <a:pt x="3" y="7294"/>
                  </a:cubicBezTo>
                  <a:lnTo>
                    <a:pt x="3" y="7301"/>
                  </a:lnTo>
                  <a:cubicBezTo>
                    <a:pt x="1" y="7342"/>
                    <a:pt x="1" y="7384"/>
                    <a:pt x="1" y="7427"/>
                  </a:cubicBezTo>
                  <a:lnTo>
                    <a:pt x="1" y="7428"/>
                  </a:lnTo>
                  <a:cubicBezTo>
                    <a:pt x="0" y="8425"/>
                    <a:pt x="279" y="9375"/>
                    <a:pt x="813" y="10175"/>
                  </a:cubicBezTo>
                  <a:cubicBezTo>
                    <a:pt x="1129" y="10651"/>
                    <a:pt x="1535" y="11069"/>
                    <a:pt x="2000" y="11399"/>
                  </a:cubicBezTo>
                  <a:cubicBezTo>
                    <a:pt x="1855" y="11771"/>
                    <a:pt x="1762" y="12164"/>
                    <a:pt x="1719" y="12567"/>
                  </a:cubicBezTo>
                  <a:cubicBezTo>
                    <a:pt x="1639" y="13340"/>
                    <a:pt x="1757" y="14125"/>
                    <a:pt x="2063" y="14837"/>
                  </a:cubicBezTo>
                  <a:cubicBezTo>
                    <a:pt x="2167" y="15078"/>
                    <a:pt x="2356" y="15268"/>
                    <a:pt x="2597" y="15371"/>
                  </a:cubicBezTo>
                  <a:cubicBezTo>
                    <a:pt x="3168" y="15616"/>
                    <a:pt x="3773" y="15741"/>
                    <a:pt x="4391" y="15741"/>
                  </a:cubicBezTo>
                  <a:cubicBezTo>
                    <a:pt x="4666" y="15741"/>
                    <a:pt x="4944" y="15715"/>
                    <a:pt x="5217" y="15666"/>
                  </a:cubicBezTo>
                  <a:cubicBezTo>
                    <a:pt x="6017" y="15520"/>
                    <a:pt x="6754" y="15167"/>
                    <a:pt x="7364" y="14638"/>
                  </a:cubicBezTo>
                  <a:cubicBezTo>
                    <a:pt x="7976" y="15167"/>
                    <a:pt x="8712" y="15521"/>
                    <a:pt x="9511" y="15666"/>
                  </a:cubicBezTo>
                  <a:cubicBezTo>
                    <a:pt x="9784" y="15715"/>
                    <a:pt x="10060" y="15741"/>
                    <a:pt x="10336" y="15741"/>
                  </a:cubicBezTo>
                  <a:cubicBezTo>
                    <a:pt x="10955" y="15741"/>
                    <a:pt x="11558" y="15616"/>
                    <a:pt x="12131" y="15371"/>
                  </a:cubicBezTo>
                  <a:cubicBezTo>
                    <a:pt x="12371" y="15268"/>
                    <a:pt x="12561" y="15078"/>
                    <a:pt x="12663" y="14837"/>
                  </a:cubicBezTo>
                  <a:cubicBezTo>
                    <a:pt x="12970" y="14126"/>
                    <a:pt x="13088" y="13340"/>
                    <a:pt x="13009" y="12567"/>
                  </a:cubicBezTo>
                  <a:cubicBezTo>
                    <a:pt x="12966" y="12165"/>
                    <a:pt x="12873" y="11774"/>
                    <a:pt x="12730" y="11400"/>
                  </a:cubicBezTo>
                  <a:cubicBezTo>
                    <a:pt x="13184" y="11080"/>
                    <a:pt x="13575" y="10681"/>
                    <a:pt x="13894" y="10211"/>
                  </a:cubicBezTo>
                  <a:cubicBezTo>
                    <a:pt x="14423" y="9428"/>
                    <a:pt x="14712" y="8497"/>
                    <a:pt x="14728" y="7519"/>
                  </a:cubicBezTo>
                  <a:cubicBezTo>
                    <a:pt x="14749" y="6152"/>
                    <a:pt x="14246" y="4783"/>
                    <a:pt x="13275" y="3558"/>
                  </a:cubicBezTo>
                  <a:cubicBezTo>
                    <a:pt x="12206" y="2217"/>
                    <a:pt x="10635" y="1105"/>
                    <a:pt x="8599" y="250"/>
                  </a:cubicBezTo>
                  <a:cubicBezTo>
                    <a:pt x="8207" y="86"/>
                    <a:pt x="7785" y="1"/>
                    <a:pt x="73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1"/>
            <p:cNvSpPr/>
            <p:nvPr/>
          </p:nvSpPr>
          <p:spPr>
            <a:xfrm>
              <a:off x="6253588" y="2795815"/>
              <a:ext cx="160688" cy="145724"/>
            </a:xfrm>
            <a:custGeom>
              <a:avLst/>
              <a:gdLst/>
              <a:ahLst/>
              <a:cxnLst/>
              <a:rect l="l" t="t" r="r" b="b"/>
              <a:pathLst>
                <a:path w="5745" h="5210" extrusionOk="0">
                  <a:moveTo>
                    <a:pt x="1949" y="0"/>
                  </a:moveTo>
                  <a:cubicBezTo>
                    <a:pt x="1473" y="0"/>
                    <a:pt x="998" y="96"/>
                    <a:pt x="554" y="287"/>
                  </a:cubicBezTo>
                  <a:cubicBezTo>
                    <a:pt x="0" y="1573"/>
                    <a:pt x="248" y="3124"/>
                    <a:pt x="1302" y="4176"/>
                  </a:cubicBezTo>
                  <a:cubicBezTo>
                    <a:pt x="1990" y="4864"/>
                    <a:pt x="2893" y="5209"/>
                    <a:pt x="3796" y="5209"/>
                  </a:cubicBezTo>
                  <a:cubicBezTo>
                    <a:pt x="4271" y="5209"/>
                    <a:pt x="4747" y="5114"/>
                    <a:pt x="5191" y="4922"/>
                  </a:cubicBezTo>
                  <a:cubicBezTo>
                    <a:pt x="5744" y="3636"/>
                    <a:pt x="5495" y="2086"/>
                    <a:pt x="4443" y="1034"/>
                  </a:cubicBezTo>
                  <a:cubicBezTo>
                    <a:pt x="3754" y="345"/>
                    <a:pt x="2852" y="0"/>
                    <a:pt x="194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1"/>
            <p:cNvSpPr/>
            <p:nvPr/>
          </p:nvSpPr>
          <p:spPr>
            <a:xfrm>
              <a:off x="6262706" y="2798053"/>
              <a:ext cx="91909" cy="90763"/>
            </a:xfrm>
            <a:custGeom>
              <a:avLst/>
              <a:gdLst/>
              <a:ahLst/>
              <a:cxnLst/>
              <a:rect l="l" t="t" r="r" b="b"/>
              <a:pathLst>
                <a:path w="3286" h="3245" extrusionOk="0">
                  <a:moveTo>
                    <a:pt x="228" y="1"/>
                  </a:moveTo>
                  <a:cubicBezTo>
                    <a:pt x="175" y="1"/>
                    <a:pt x="122" y="21"/>
                    <a:pt x="81" y="61"/>
                  </a:cubicBezTo>
                  <a:cubicBezTo>
                    <a:pt x="0" y="141"/>
                    <a:pt x="0" y="272"/>
                    <a:pt x="81" y="353"/>
                  </a:cubicBezTo>
                  <a:lnTo>
                    <a:pt x="2912" y="3184"/>
                  </a:lnTo>
                  <a:cubicBezTo>
                    <a:pt x="2953" y="3225"/>
                    <a:pt x="3005" y="3245"/>
                    <a:pt x="3059" y="3245"/>
                  </a:cubicBezTo>
                  <a:cubicBezTo>
                    <a:pt x="3111" y="3245"/>
                    <a:pt x="3165" y="3224"/>
                    <a:pt x="3203" y="3184"/>
                  </a:cubicBezTo>
                  <a:cubicBezTo>
                    <a:pt x="3286" y="3105"/>
                    <a:pt x="3286" y="2973"/>
                    <a:pt x="3203" y="2892"/>
                  </a:cubicBezTo>
                  <a:lnTo>
                    <a:pt x="374" y="61"/>
                  </a:lnTo>
                  <a:cubicBezTo>
                    <a:pt x="334" y="21"/>
                    <a:pt x="281" y="1"/>
                    <a:pt x="22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1"/>
            <p:cNvSpPr/>
            <p:nvPr/>
          </p:nvSpPr>
          <p:spPr>
            <a:xfrm>
              <a:off x="6139108" y="2795815"/>
              <a:ext cx="160688" cy="145724"/>
            </a:xfrm>
            <a:custGeom>
              <a:avLst/>
              <a:gdLst/>
              <a:ahLst/>
              <a:cxnLst/>
              <a:rect l="l" t="t" r="r" b="b"/>
              <a:pathLst>
                <a:path w="5745" h="5210" extrusionOk="0">
                  <a:moveTo>
                    <a:pt x="3796" y="0"/>
                  </a:moveTo>
                  <a:cubicBezTo>
                    <a:pt x="2893" y="0"/>
                    <a:pt x="1990" y="345"/>
                    <a:pt x="1301" y="1034"/>
                  </a:cubicBezTo>
                  <a:cubicBezTo>
                    <a:pt x="250" y="2086"/>
                    <a:pt x="1" y="3636"/>
                    <a:pt x="555" y="4922"/>
                  </a:cubicBezTo>
                  <a:cubicBezTo>
                    <a:pt x="999" y="5114"/>
                    <a:pt x="1474" y="5209"/>
                    <a:pt x="1949" y="5209"/>
                  </a:cubicBezTo>
                  <a:cubicBezTo>
                    <a:pt x="2852" y="5209"/>
                    <a:pt x="3755" y="4864"/>
                    <a:pt x="4443" y="4176"/>
                  </a:cubicBezTo>
                  <a:cubicBezTo>
                    <a:pt x="5495" y="3124"/>
                    <a:pt x="5745" y="1573"/>
                    <a:pt x="5191" y="287"/>
                  </a:cubicBezTo>
                  <a:cubicBezTo>
                    <a:pt x="4747" y="96"/>
                    <a:pt x="4272" y="0"/>
                    <a:pt x="3796"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1"/>
            <p:cNvSpPr/>
            <p:nvPr/>
          </p:nvSpPr>
          <p:spPr>
            <a:xfrm>
              <a:off x="6198739" y="2798053"/>
              <a:ext cx="91909" cy="90707"/>
            </a:xfrm>
            <a:custGeom>
              <a:avLst/>
              <a:gdLst/>
              <a:ahLst/>
              <a:cxnLst/>
              <a:rect l="l" t="t" r="r" b="b"/>
              <a:pathLst>
                <a:path w="3286" h="3243" extrusionOk="0">
                  <a:moveTo>
                    <a:pt x="3059" y="1"/>
                  </a:moveTo>
                  <a:cubicBezTo>
                    <a:pt x="3006" y="1"/>
                    <a:pt x="2953" y="21"/>
                    <a:pt x="2912" y="61"/>
                  </a:cubicBezTo>
                  <a:lnTo>
                    <a:pt x="81" y="2892"/>
                  </a:lnTo>
                  <a:cubicBezTo>
                    <a:pt x="0" y="2972"/>
                    <a:pt x="0" y="3103"/>
                    <a:pt x="81" y="3184"/>
                  </a:cubicBezTo>
                  <a:cubicBezTo>
                    <a:pt x="122" y="3224"/>
                    <a:pt x="176" y="3242"/>
                    <a:pt x="228" y="3242"/>
                  </a:cubicBezTo>
                  <a:cubicBezTo>
                    <a:pt x="282" y="3242"/>
                    <a:pt x="334" y="3224"/>
                    <a:pt x="374" y="3184"/>
                  </a:cubicBezTo>
                  <a:lnTo>
                    <a:pt x="3203" y="353"/>
                  </a:lnTo>
                  <a:cubicBezTo>
                    <a:pt x="3286" y="274"/>
                    <a:pt x="3286" y="144"/>
                    <a:pt x="3203" y="61"/>
                  </a:cubicBezTo>
                  <a:cubicBezTo>
                    <a:pt x="3164" y="21"/>
                    <a:pt x="3111" y="1"/>
                    <a:pt x="305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1"/>
            <p:cNvSpPr/>
            <p:nvPr/>
          </p:nvSpPr>
          <p:spPr>
            <a:xfrm>
              <a:off x="6029719" y="2558297"/>
              <a:ext cx="493950" cy="285825"/>
            </a:xfrm>
            <a:custGeom>
              <a:avLst/>
              <a:gdLst/>
              <a:ahLst/>
              <a:cxnLst/>
              <a:rect l="l" t="t" r="r" b="b"/>
              <a:pathLst>
                <a:path w="17660" h="10219" extrusionOk="0">
                  <a:moveTo>
                    <a:pt x="8831" y="1"/>
                  </a:moveTo>
                  <a:cubicBezTo>
                    <a:pt x="8544" y="1"/>
                    <a:pt x="8256" y="57"/>
                    <a:pt x="7985" y="171"/>
                  </a:cubicBezTo>
                  <a:cubicBezTo>
                    <a:pt x="1" y="3525"/>
                    <a:pt x="1890" y="10218"/>
                    <a:pt x="6230" y="10218"/>
                  </a:cubicBezTo>
                  <a:cubicBezTo>
                    <a:pt x="7029" y="10218"/>
                    <a:pt x="7910" y="9992"/>
                    <a:pt x="8829" y="9476"/>
                  </a:cubicBezTo>
                  <a:cubicBezTo>
                    <a:pt x="9747" y="9992"/>
                    <a:pt x="10629" y="10218"/>
                    <a:pt x="11428" y="10218"/>
                  </a:cubicBezTo>
                  <a:cubicBezTo>
                    <a:pt x="15769" y="10218"/>
                    <a:pt x="17659" y="3525"/>
                    <a:pt x="9675" y="171"/>
                  </a:cubicBezTo>
                  <a:cubicBezTo>
                    <a:pt x="9406" y="57"/>
                    <a:pt x="9119" y="1"/>
                    <a:pt x="8831" y="1"/>
                  </a:cubicBezTo>
                  <a:close/>
                </a:path>
              </a:pathLst>
            </a:custGeom>
            <a:solidFill>
              <a:srgbClr val="FF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1"/>
            <p:cNvSpPr/>
            <p:nvPr/>
          </p:nvSpPr>
          <p:spPr>
            <a:xfrm>
              <a:off x="6029691" y="2558325"/>
              <a:ext cx="262415" cy="285797"/>
            </a:xfrm>
            <a:custGeom>
              <a:avLst/>
              <a:gdLst/>
              <a:ahLst/>
              <a:cxnLst/>
              <a:rect l="l" t="t" r="r" b="b"/>
              <a:pathLst>
                <a:path w="9382" h="10218" extrusionOk="0">
                  <a:moveTo>
                    <a:pt x="8832" y="0"/>
                  </a:moveTo>
                  <a:cubicBezTo>
                    <a:pt x="8544" y="0"/>
                    <a:pt x="8256" y="57"/>
                    <a:pt x="7986" y="170"/>
                  </a:cubicBezTo>
                  <a:cubicBezTo>
                    <a:pt x="1" y="3523"/>
                    <a:pt x="1892" y="10218"/>
                    <a:pt x="6235" y="10218"/>
                  </a:cubicBezTo>
                  <a:cubicBezTo>
                    <a:pt x="6417" y="10218"/>
                    <a:pt x="6603" y="10206"/>
                    <a:pt x="6793" y="10182"/>
                  </a:cubicBezTo>
                  <a:cubicBezTo>
                    <a:pt x="2851" y="9651"/>
                    <a:pt x="1445" y="3379"/>
                    <a:pt x="9089" y="170"/>
                  </a:cubicBezTo>
                  <a:cubicBezTo>
                    <a:pt x="9184" y="129"/>
                    <a:pt x="9283" y="98"/>
                    <a:pt x="9382" y="71"/>
                  </a:cubicBezTo>
                  <a:cubicBezTo>
                    <a:pt x="9202" y="24"/>
                    <a:pt x="9017" y="0"/>
                    <a:pt x="883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1"/>
            <p:cNvSpPr/>
            <p:nvPr/>
          </p:nvSpPr>
          <p:spPr>
            <a:xfrm>
              <a:off x="6200557" y="2690957"/>
              <a:ext cx="11636" cy="24306"/>
            </a:xfrm>
            <a:custGeom>
              <a:avLst/>
              <a:gdLst/>
              <a:ahLst/>
              <a:cxnLst/>
              <a:rect l="l" t="t" r="r" b="b"/>
              <a:pathLst>
                <a:path w="416" h="869" extrusionOk="0">
                  <a:moveTo>
                    <a:pt x="207" y="0"/>
                  </a:moveTo>
                  <a:cubicBezTo>
                    <a:pt x="92" y="0"/>
                    <a:pt x="0" y="94"/>
                    <a:pt x="0" y="207"/>
                  </a:cubicBezTo>
                  <a:lnTo>
                    <a:pt x="0" y="662"/>
                  </a:lnTo>
                  <a:cubicBezTo>
                    <a:pt x="0" y="776"/>
                    <a:pt x="92" y="868"/>
                    <a:pt x="207" y="868"/>
                  </a:cubicBezTo>
                  <a:cubicBezTo>
                    <a:pt x="323" y="868"/>
                    <a:pt x="415" y="776"/>
                    <a:pt x="415" y="662"/>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1"/>
            <p:cNvSpPr/>
            <p:nvPr/>
          </p:nvSpPr>
          <p:spPr>
            <a:xfrm>
              <a:off x="6341161" y="2690957"/>
              <a:ext cx="11636" cy="24306"/>
            </a:xfrm>
            <a:custGeom>
              <a:avLst/>
              <a:gdLst/>
              <a:ahLst/>
              <a:cxnLst/>
              <a:rect l="l" t="t" r="r" b="b"/>
              <a:pathLst>
                <a:path w="416" h="869" extrusionOk="0">
                  <a:moveTo>
                    <a:pt x="207" y="0"/>
                  </a:moveTo>
                  <a:cubicBezTo>
                    <a:pt x="93" y="0"/>
                    <a:pt x="0" y="94"/>
                    <a:pt x="0" y="207"/>
                  </a:cubicBezTo>
                  <a:lnTo>
                    <a:pt x="0" y="662"/>
                  </a:lnTo>
                  <a:cubicBezTo>
                    <a:pt x="0" y="776"/>
                    <a:pt x="94" y="868"/>
                    <a:pt x="207" y="868"/>
                  </a:cubicBezTo>
                  <a:cubicBezTo>
                    <a:pt x="323" y="868"/>
                    <a:pt x="415" y="776"/>
                    <a:pt x="415" y="662"/>
                  </a:cubicBezTo>
                  <a:lnTo>
                    <a:pt x="415" y="207"/>
                  </a:lnTo>
                  <a:cubicBezTo>
                    <a:pt x="415" y="92"/>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1"/>
            <p:cNvSpPr/>
            <p:nvPr/>
          </p:nvSpPr>
          <p:spPr>
            <a:xfrm>
              <a:off x="6252861" y="2702816"/>
              <a:ext cx="47689" cy="19299"/>
            </a:xfrm>
            <a:custGeom>
              <a:avLst/>
              <a:gdLst/>
              <a:ahLst/>
              <a:cxnLst/>
              <a:rect l="l" t="t" r="r" b="b"/>
              <a:pathLst>
                <a:path w="1705" h="690" extrusionOk="0">
                  <a:moveTo>
                    <a:pt x="1473" y="0"/>
                  </a:moveTo>
                  <a:cubicBezTo>
                    <a:pt x="1416" y="0"/>
                    <a:pt x="1359" y="24"/>
                    <a:pt x="1318" y="72"/>
                  </a:cubicBezTo>
                  <a:cubicBezTo>
                    <a:pt x="1205" y="201"/>
                    <a:pt x="1035" y="275"/>
                    <a:pt x="853" y="275"/>
                  </a:cubicBezTo>
                  <a:cubicBezTo>
                    <a:pt x="671" y="275"/>
                    <a:pt x="501" y="201"/>
                    <a:pt x="388" y="72"/>
                  </a:cubicBezTo>
                  <a:cubicBezTo>
                    <a:pt x="346" y="26"/>
                    <a:pt x="288" y="2"/>
                    <a:pt x="231" y="2"/>
                  </a:cubicBezTo>
                  <a:cubicBezTo>
                    <a:pt x="183" y="2"/>
                    <a:pt x="135" y="18"/>
                    <a:pt x="96" y="52"/>
                  </a:cubicBezTo>
                  <a:cubicBezTo>
                    <a:pt x="11" y="129"/>
                    <a:pt x="1" y="258"/>
                    <a:pt x="76" y="344"/>
                  </a:cubicBezTo>
                  <a:cubicBezTo>
                    <a:pt x="267" y="563"/>
                    <a:pt x="550" y="689"/>
                    <a:pt x="851" y="689"/>
                  </a:cubicBezTo>
                  <a:cubicBezTo>
                    <a:pt x="1152" y="689"/>
                    <a:pt x="1435" y="562"/>
                    <a:pt x="1629" y="344"/>
                  </a:cubicBezTo>
                  <a:cubicBezTo>
                    <a:pt x="1705" y="258"/>
                    <a:pt x="1697" y="126"/>
                    <a:pt x="1611" y="52"/>
                  </a:cubicBezTo>
                  <a:cubicBezTo>
                    <a:pt x="1571" y="17"/>
                    <a:pt x="1522" y="0"/>
                    <a:pt x="147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609"/>
        <p:cNvGrpSpPr/>
        <p:nvPr/>
      </p:nvGrpSpPr>
      <p:grpSpPr>
        <a:xfrm>
          <a:off x="0" y="0"/>
          <a:ext cx="0" cy="0"/>
          <a:chOff x="0" y="0"/>
          <a:chExt cx="0" cy="0"/>
        </a:xfrm>
      </p:grpSpPr>
      <p:sp>
        <p:nvSpPr>
          <p:cNvPr id="2610" name="Google Shape;2610;p52"/>
          <p:cNvSpPr txBox="1">
            <a:spLocks noGrp="1"/>
          </p:cNvSpPr>
          <p:nvPr>
            <p:ph type="title"/>
          </p:nvPr>
        </p:nvSpPr>
        <p:spPr>
          <a:xfrm>
            <a:off x="724759" y="2359650"/>
            <a:ext cx="6949500" cy="914400"/>
          </a:xfrm>
          <a:prstGeom prst="rect">
            <a:avLst/>
          </a:prstGeom>
        </p:spPr>
        <p:txBody>
          <a:bodyPr spcFirstLastPara="1" wrap="square" lIns="0" tIns="91425" rIns="91425" bIns="91425" anchor="ctr" anchorCtr="0">
            <a:noAutofit/>
          </a:bodyPr>
          <a:lstStyle/>
          <a:p>
            <a:pPr marL="0" lvl="0" indent="0" algn="l" rtl="0">
              <a:spcBef>
                <a:spcPts val="0"/>
              </a:spcBef>
              <a:spcAft>
                <a:spcPts val="0"/>
              </a:spcAft>
              <a:buNone/>
            </a:pPr>
            <a:r>
              <a:rPr lang="en"/>
              <a:t>NAME OF THE SECTION</a:t>
            </a:r>
            <a:endParaRPr/>
          </a:p>
        </p:txBody>
      </p:sp>
      <p:sp>
        <p:nvSpPr>
          <p:cNvPr id="2611" name="Google Shape;2611;p52"/>
          <p:cNvSpPr txBox="1">
            <a:spLocks noGrp="1"/>
          </p:cNvSpPr>
          <p:nvPr>
            <p:ph type="subTitle" idx="1"/>
          </p:nvPr>
        </p:nvSpPr>
        <p:spPr>
          <a:xfrm>
            <a:off x="724759" y="3274050"/>
            <a:ext cx="4389000" cy="548700"/>
          </a:xfrm>
          <a:prstGeom prst="rect">
            <a:avLst/>
          </a:prstGeom>
        </p:spPr>
        <p:txBody>
          <a:bodyPr spcFirstLastPara="1" wrap="square" lIns="182875" tIns="91425" rIns="182875" bIns="91425" anchor="ctr" anchorCtr="0">
            <a:noAutofit/>
          </a:bodyPr>
          <a:lstStyle/>
          <a:p>
            <a:pPr marL="0" lvl="0" indent="0" algn="l" rtl="0">
              <a:spcBef>
                <a:spcPts val="0"/>
              </a:spcBef>
              <a:spcAft>
                <a:spcPts val="0"/>
              </a:spcAft>
              <a:buNone/>
            </a:pPr>
            <a:r>
              <a:rPr lang="en"/>
              <a:t>You can enter a subtitle here if you need it</a:t>
            </a:r>
            <a:endParaRPr/>
          </a:p>
        </p:txBody>
      </p:sp>
      <p:sp>
        <p:nvSpPr>
          <p:cNvPr id="2612" name="Google Shape;2612;p52"/>
          <p:cNvSpPr txBox="1">
            <a:spLocks noGrp="1"/>
          </p:cNvSpPr>
          <p:nvPr>
            <p:ph type="title" idx="2"/>
          </p:nvPr>
        </p:nvSpPr>
        <p:spPr>
          <a:xfrm>
            <a:off x="724759" y="1171050"/>
            <a:ext cx="2286000" cy="1188600"/>
          </a:xfrm>
          <a:prstGeom prst="rect">
            <a:avLst/>
          </a:prstGeom>
        </p:spPr>
        <p:txBody>
          <a:bodyPr spcFirstLastPara="1" wrap="square" lIns="0" tIns="91425" rIns="91425" bIns="91425" anchor="ctr" anchorCtr="0">
            <a:noAutofit/>
          </a:bodyPr>
          <a:lstStyle/>
          <a:p>
            <a:pPr marL="0" lvl="0" indent="0" algn="l" rtl="0">
              <a:spcBef>
                <a:spcPts val="0"/>
              </a:spcBef>
              <a:spcAft>
                <a:spcPts val="0"/>
              </a:spcAft>
              <a:buNone/>
            </a:pPr>
            <a:r>
              <a:rPr lang="en"/>
              <a:t>02</a:t>
            </a:r>
            <a:endParaRPr/>
          </a:p>
        </p:txBody>
      </p:sp>
      <p:grpSp>
        <p:nvGrpSpPr>
          <p:cNvPr id="2613" name="Google Shape;2613;p52"/>
          <p:cNvGrpSpPr/>
          <p:nvPr/>
        </p:nvGrpSpPr>
        <p:grpSpPr>
          <a:xfrm>
            <a:off x="573609" y="3397854"/>
            <a:ext cx="309890" cy="301095"/>
            <a:chOff x="5225376" y="1083091"/>
            <a:chExt cx="309890" cy="301095"/>
          </a:xfrm>
        </p:grpSpPr>
        <p:sp>
          <p:nvSpPr>
            <p:cNvPr id="2614" name="Google Shape;2614;p52"/>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2"/>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2"/>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2"/>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2"/>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52"/>
          <p:cNvGrpSpPr/>
          <p:nvPr/>
        </p:nvGrpSpPr>
        <p:grpSpPr>
          <a:xfrm>
            <a:off x="4959384" y="3397854"/>
            <a:ext cx="309890" cy="301095"/>
            <a:chOff x="5225376" y="1083091"/>
            <a:chExt cx="309890" cy="301095"/>
          </a:xfrm>
        </p:grpSpPr>
        <p:sp>
          <p:nvSpPr>
            <p:cNvPr id="2620" name="Google Shape;2620;p52"/>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2"/>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2"/>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2"/>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2"/>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52"/>
          <p:cNvGrpSpPr/>
          <p:nvPr/>
        </p:nvGrpSpPr>
        <p:grpSpPr>
          <a:xfrm>
            <a:off x="7052344" y="-90398"/>
            <a:ext cx="1371659" cy="2228771"/>
            <a:chOff x="7023697" y="1039542"/>
            <a:chExt cx="1193474" cy="1946865"/>
          </a:xfrm>
        </p:grpSpPr>
        <p:sp>
          <p:nvSpPr>
            <p:cNvPr id="2626" name="Google Shape;2626;p52"/>
            <p:cNvSpPr/>
            <p:nvPr/>
          </p:nvSpPr>
          <p:spPr>
            <a:xfrm>
              <a:off x="7023697" y="1039542"/>
              <a:ext cx="1193474" cy="1946865"/>
            </a:xfrm>
            <a:custGeom>
              <a:avLst/>
              <a:gdLst/>
              <a:ahLst/>
              <a:cxnLst/>
              <a:rect l="l" t="t" r="r" b="b"/>
              <a:pathLst>
                <a:path w="31076" h="50693" extrusionOk="0">
                  <a:moveTo>
                    <a:pt x="15850" y="0"/>
                  </a:moveTo>
                  <a:cubicBezTo>
                    <a:pt x="15753" y="0"/>
                    <a:pt x="15654" y="0"/>
                    <a:pt x="15553" y="3"/>
                  </a:cubicBezTo>
                  <a:cubicBezTo>
                    <a:pt x="15209" y="13"/>
                    <a:pt x="14935" y="296"/>
                    <a:pt x="14935" y="641"/>
                  </a:cubicBezTo>
                  <a:lnTo>
                    <a:pt x="14935" y="19824"/>
                  </a:lnTo>
                  <a:cubicBezTo>
                    <a:pt x="14582" y="19949"/>
                    <a:pt x="14261" y="20159"/>
                    <a:pt x="14003" y="20441"/>
                  </a:cubicBezTo>
                  <a:cubicBezTo>
                    <a:pt x="13602" y="20873"/>
                    <a:pt x="13382" y="21436"/>
                    <a:pt x="13382" y="22024"/>
                  </a:cubicBezTo>
                  <a:cubicBezTo>
                    <a:pt x="13382" y="22151"/>
                    <a:pt x="13392" y="22276"/>
                    <a:pt x="13413" y="22399"/>
                  </a:cubicBezTo>
                  <a:lnTo>
                    <a:pt x="11002" y="22399"/>
                  </a:lnTo>
                  <a:cubicBezTo>
                    <a:pt x="10648" y="22399"/>
                    <a:pt x="10364" y="22684"/>
                    <a:pt x="10364" y="23037"/>
                  </a:cubicBezTo>
                  <a:lnTo>
                    <a:pt x="10364" y="24477"/>
                  </a:lnTo>
                  <a:cubicBezTo>
                    <a:pt x="9636" y="24653"/>
                    <a:pt x="8237" y="25054"/>
                    <a:pt x="6689" y="25809"/>
                  </a:cubicBezTo>
                  <a:cubicBezTo>
                    <a:pt x="6625" y="25841"/>
                    <a:pt x="6561" y="25873"/>
                    <a:pt x="6500" y="25904"/>
                  </a:cubicBezTo>
                  <a:cubicBezTo>
                    <a:pt x="6470" y="25920"/>
                    <a:pt x="6439" y="25935"/>
                    <a:pt x="6408" y="25951"/>
                  </a:cubicBezTo>
                  <a:cubicBezTo>
                    <a:pt x="6406" y="25952"/>
                    <a:pt x="6405" y="25952"/>
                    <a:pt x="6403" y="25954"/>
                  </a:cubicBezTo>
                  <a:cubicBezTo>
                    <a:pt x="5073" y="26632"/>
                    <a:pt x="3920" y="27446"/>
                    <a:pt x="2976" y="28373"/>
                  </a:cubicBezTo>
                  <a:cubicBezTo>
                    <a:pt x="2920" y="28427"/>
                    <a:pt x="2869" y="28481"/>
                    <a:pt x="2823" y="28530"/>
                  </a:cubicBezTo>
                  <a:cubicBezTo>
                    <a:pt x="2092" y="29274"/>
                    <a:pt x="1493" y="30098"/>
                    <a:pt x="1042" y="30982"/>
                  </a:cubicBezTo>
                  <a:cubicBezTo>
                    <a:pt x="1012" y="31037"/>
                    <a:pt x="983" y="31096"/>
                    <a:pt x="958" y="31157"/>
                  </a:cubicBezTo>
                  <a:cubicBezTo>
                    <a:pt x="585" y="31919"/>
                    <a:pt x="317" y="32742"/>
                    <a:pt x="164" y="33603"/>
                  </a:cubicBezTo>
                  <a:cubicBezTo>
                    <a:pt x="153" y="33649"/>
                    <a:pt x="147" y="33691"/>
                    <a:pt x="141" y="33726"/>
                  </a:cubicBezTo>
                  <a:cubicBezTo>
                    <a:pt x="140" y="33738"/>
                    <a:pt x="138" y="33749"/>
                    <a:pt x="136" y="33759"/>
                  </a:cubicBezTo>
                  <a:cubicBezTo>
                    <a:pt x="136" y="33761"/>
                    <a:pt x="135" y="33765"/>
                    <a:pt x="135" y="33768"/>
                  </a:cubicBezTo>
                  <a:cubicBezTo>
                    <a:pt x="46" y="34315"/>
                    <a:pt x="1" y="34880"/>
                    <a:pt x="1" y="35451"/>
                  </a:cubicBezTo>
                  <a:cubicBezTo>
                    <a:pt x="1" y="35728"/>
                    <a:pt x="11" y="35983"/>
                    <a:pt x="30" y="36226"/>
                  </a:cubicBezTo>
                  <a:cubicBezTo>
                    <a:pt x="33" y="36256"/>
                    <a:pt x="35" y="36283"/>
                    <a:pt x="38" y="36307"/>
                  </a:cubicBezTo>
                  <a:cubicBezTo>
                    <a:pt x="39" y="36325"/>
                    <a:pt x="41" y="36342"/>
                    <a:pt x="42" y="36355"/>
                  </a:cubicBezTo>
                  <a:cubicBezTo>
                    <a:pt x="42" y="36363"/>
                    <a:pt x="44" y="36369"/>
                    <a:pt x="44" y="36375"/>
                  </a:cubicBezTo>
                  <a:cubicBezTo>
                    <a:pt x="123" y="37255"/>
                    <a:pt x="324" y="38095"/>
                    <a:pt x="642" y="38872"/>
                  </a:cubicBezTo>
                  <a:lnTo>
                    <a:pt x="642" y="38873"/>
                  </a:lnTo>
                  <a:cubicBezTo>
                    <a:pt x="660" y="38918"/>
                    <a:pt x="681" y="38972"/>
                    <a:pt x="704" y="39023"/>
                  </a:cubicBezTo>
                  <a:cubicBezTo>
                    <a:pt x="1096" y="39934"/>
                    <a:pt x="1655" y="40773"/>
                    <a:pt x="2369" y="41520"/>
                  </a:cubicBezTo>
                  <a:cubicBezTo>
                    <a:pt x="2415" y="41567"/>
                    <a:pt x="2466" y="41622"/>
                    <a:pt x="2523" y="41675"/>
                  </a:cubicBezTo>
                  <a:cubicBezTo>
                    <a:pt x="3498" y="42648"/>
                    <a:pt x="4746" y="43470"/>
                    <a:pt x="6233" y="44114"/>
                  </a:cubicBezTo>
                  <a:cubicBezTo>
                    <a:pt x="6234" y="44114"/>
                    <a:pt x="6235" y="44116"/>
                    <a:pt x="6238" y="44116"/>
                  </a:cubicBezTo>
                  <a:cubicBezTo>
                    <a:pt x="6348" y="44163"/>
                    <a:pt x="6462" y="44213"/>
                    <a:pt x="6580" y="44259"/>
                  </a:cubicBezTo>
                  <a:cubicBezTo>
                    <a:pt x="7971" y="44826"/>
                    <a:pt x="9335" y="45155"/>
                    <a:pt x="10364" y="45345"/>
                  </a:cubicBezTo>
                  <a:lnTo>
                    <a:pt x="10364" y="46353"/>
                  </a:lnTo>
                  <a:cubicBezTo>
                    <a:pt x="10364" y="46706"/>
                    <a:pt x="10648" y="46992"/>
                    <a:pt x="11002" y="46992"/>
                  </a:cubicBezTo>
                  <a:lnTo>
                    <a:pt x="11011" y="46992"/>
                  </a:lnTo>
                  <a:cubicBezTo>
                    <a:pt x="10930" y="48010"/>
                    <a:pt x="10885" y="49036"/>
                    <a:pt x="10880" y="50049"/>
                  </a:cubicBezTo>
                  <a:cubicBezTo>
                    <a:pt x="10879" y="50219"/>
                    <a:pt x="10946" y="50382"/>
                    <a:pt x="11066" y="50503"/>
                  </a:cubicBezTo>
                  <a:cubicBezTo>
                    <a:pt x="11185" y="50623"/>
                    <a:pt x="11348" y="50691"/>
                    <a:pt x="11518" y="50691"/>
                  </a:cubicBezTo>
                  <a:lnTo>
                    <a:pt x="12071" y="50691"/>
                  </a:lnTo>
                  <a:cubicBezTo>
                    <a:pt x="12199" y="50691"/>
                    <a:pt x="12318" y="50653"/>
                    <a:pt x="12418" y="50589"/>
                  </a:cubicBezTo>
                  <a:cubicBezTo>
                    <a:pt x="12518" y="50654"/>
                    <a:pt x="12638" y="50691"/>
                    <a:pt x="12766" y="50691"/>
                  </a:cubicBezTo>
                  <a:lnTo>
                    <a:pt x="13319" y="50691"/>
                  </a:lnTo>
                  <a:cubicBezTo>
                    <a:pt x="13489" y="50691"/>
                    <a:pt x="13651" y="50623"/>
                    <a:pt x="13771" y="50504"/>
                  </a:cubicBezTo>
                  <a:cubicBezTo>
                    <a:pt x="13822" y="50453"/>
                    <a:pt x="13863" y="50393"/>
                    <a:pt x="13895" y="50329"/>
                  </a:cubicBezTo>
                  <a:cubicBezTo>
                    <a:pt x="13924" y="50393"/>
                    <a:pt x="13965" y="50452"/>
                    <a:pt x="14016" y="50503"/>
                  </a:cubicBezTo>
                  <a:cubicBezTo>
                    <a:pt x="14137" y="50624"/>
                    <a:pt x="14300" y="50692"/>
                    <a:pt x="14470" y="50692"/>
                  </a:cubicBezTo>
                  <a:lnTo>
                    <a:pt x="15026" y="50692"/>
                  </a:lnTo>
                  <a:cubicBezTo>
                    <a:pt x="15156" y="50692"/>
                    <a:pt x="15279" y="50653"/>
                    <a:pt x="15381" y="50585"/>
                  </a:cubicBezTo>
                  <a:cubicBezTo>
                    <a:pt x="15481" y="50653"/>
                    <a:pt x="15603" y="50692"/>
                    <a:pt x="15735" y="50692"/>
                  </a:cubicBezTo>
                  <a:lnTo>
                    <a:pt x="16289" y="50692"/>
                  </a:lnTo>
                  <a:cubicBezTo>
                    <a:pt x="16467" y="50692"/>
                    <a:pt x="16629" y="50619"/>
                    <a:pt x="16745" y="50500"/>
                  </a:cubicBezTo>
                  <a:cubicBezTo>
                    <a:pt x="16861" y="50619"/>
                    <a:pt x="17023" y="50692"/>
                    <a:pt x="17202" y="50692"/>
                  </a:cubicBezTo>
                  <a:lnTo>
                    <a:pt x="17754" y="50692"/>
                  </a:lnTo>
                  <a:cubicBezTo>
                    <a:pt x="17856" y="50692"/>
                    <a:pt x="17957" y="50669"/>
                    <a:pt x="18047" y="50622"/>
                  </a:cubicBezTo>
                  <a:cubicBezTo>
                    <a:pt x="18134" y="50667"/>
                    <a:pt x="18234" y="50692"/>
                    <a:pt x="18338" y="50692"/>
                  </a:cubicBezTo>
                  <a:lnTo>
                    <a:pt x="18892" y="50692"/>
                  </a:lnTo>
                  <a:cubicBezTo>
                    <a:pt x="19009" y="50692"/>
                    <a:pt x="19122" y="50660"/>
                    <a:pt x="19222" y="50601"/>
                  </a:cubicBezTo>
                  <a:cubicBezTo>
                    <a:pt x="19319" y="50658"/>
                    <a:pt x="19432" y="50692"/>
                    <a:pt x="19552" y="50692"/>
                  </a:cubicBezTo>
                  <a:lnTo>
                    <a:pt x="20108" y="50692"/>
                  </a:lnTo>
                  <a:cubicBezTo>
                    <a:pt x="20282" y="50692"/>
                    <a:pt x="20447" y="50622"/>
                    <a:pt x="20568" y="50498"/>
                  </a:cubicBezTo>
                  <a:cubicBezTo>
                    <a:pt x="20688" y="50374"/>
                    <a:pt x="20752" y="50206"/>
                    <a:pt x="20747" y="50033"/>
                  </a:cubicBezTo>
                  <a:cubicBezTo>
                    <a:pt x="20713" y="49029"/>
                    <a:pt x="20662" y="48008"/>
                    <a:pt x="20595" y="46992"/>
                  </a:cubicBezTo>
                  <a:cubicBezTo>
                    <a:pt x="20920" y="46964"/>
                    <a:pt x="21176" y="46689"/>
                    <a:pt x="21176" y="46357"/>
                  </a:cubicBezTo>
                  <a:lnTo>
                    <a:pt x="21176" y="45220"/>
                  </a:lnTo>
                  <a:cubicBezTo>
                    <a:pt x="22285" y="44982"/>
                    <a:pt x="23337" y="44661"/>
                    <a:pt x="24309" y="44261"/>
                  </a:cubicBezTo>
                  <a:lnTo>
                    <a:pt x="24311" y="44260"/>
                  </a:lnTo>
                  <a:cubicBezTo>
                    <a:pt x="24420" y="44216"/>
                    <a:pt x="24532" y="44170"/>
                    <a:pt x="24650" y="44117"/>
                  </a:cubicBezTo>
                  <a:cubicBezTo>
                    <a:pt x="26132" y="43471"/>
                    <a:pt x="27381" y="42653"/>
                    <a:pt x="28364" y="41681"/>
                  </a:cubicBezTo>
                  <a:cubicBezTo>
                    <a:pt x="28421" y="41627"/>
                    <a:pt x="28472" y="41573"/>
                    <a:pt x="28517" y="41525"/>
                  </a:cubicBezTo>
                  <a:cubicBezTo>
                    <a:pt x="29234" y="40790"/>
                    <a:pt x="29812" y="39955"/>
                    <a:pt x="30233" y="39041"/>
                  </a:cubicBezTo>
                  <a:cubicBezTo>
                    <a:pt x="30257" y="38989"/>
                    <a:pt x="30279" y="38939"/>
                    <a:pt x="30302" y="38884"/>
                  </a:cubicBezTo>
                  <a:cubicBezTo>
                    <a:pt x="30639" y="38118"/>
                    <a:pt x="30868" y="37283"/>
                    <a:pt x="30981" y="36403"/>
                  </a:cubicBezTo>
                  <a:lnTo>
                    <a:pt x="30981" y="36400"/>
                  </a:lnTo>
                  <a:cubicBezTo>
                    <a:pt x="30987" y="36351"/>
                    <a:pt x="30994" y="36298"/>
                    <a:pt x="30997" y="36241"/>
                  </a:cubicBezTo>
                  <a:cubicBezTo>
                    <a:pt x="31043" y="35865"/>
                    <a:pt x="31066" y="35500"/>
                    <a:pt x="31070" y="35129"/>
                  </a:cubicBezTo>
                  <a:cubicBezTo>
                    <a:pt x="31076" y="34686"/>
                    <a:pt x="31054" y="34238"/>
                    <a:pt x="31004" y="33801"/>
                  </a:cubicBezTo>
                  <a:lnTo>
                    <a:pt x="31004" y="33795"/>
                  </a:lnTo>
                  <a:cubicBezTo>
                    <a:pt x="30998" y="33748"/>
                    <a:pt x="30993" y="33699"/>
                    <a:pt x="30987" y="33654"/>
                  </a:cubicBezTo>
                  <a:cubicBezTo>
                    <a:pt x="30879" y="32779"/>
                    <a:pt x="30662" y="31945"/>
                    <a:pt x="30340" y="31176"/>
                  </a:cubicBezTo>
                  <a:cubicBezTo>
                    <a:pt x="30318" y="31122"/>
                    <a:pt x="30296" y="31072"/>
                    <a:pt x="30272" y="31021"/>
                  </a:cubicBezTo>
                  <a:cubicBezTo>
                    <a:pt x="29884" y="30130"/>
                    <a:pt x="29346" y="29301"/>
                    <a:pt x="28671" y="28554"/>
                  </a:cubicBezTo>
                  <a:cubicBezTo>
                    <a:pt x="28626" y="28502"/>
                    <a:pt x="28576" y="28448"/>
                    <a:pt x="28520" y="28390"/>
                  </a:cubicBezTo>
                  <a:cubicBezTo>
                    <a:pt x="27633" y="27447"/>
                    <a:pt x="26513" y="26627"/>
                    <a:pt x="25194" y="25954"/>
                  </a:cubicBezTo>
                  <a:cubicBezTo>
                    <a:pt x="25191" y="25952"/>
                    <a:pt x="25190" y="25952"/>
                    <a:pt x="25189" y="25951"/>
                  </a:cubicBezTo>
                  <a:lnTo>
                    <a:pt x="25185" y="25950"/>
                  </a:lnTo>
                  <a:cubicBezTo>
                    <a:pt x="25092" y="25903"/>
                    <a:pt x="24995" y="25855"/>
                    <a:pt x="24895" y="25808"/>
                  </a:cubicBezTo>
                  <a:cubicBezTo>
                    <a:pt x="23442" y="25109"/>
                    <a:pt x="22053" y="24727"/>
                    <a:pt x="21178" y="24536"/>
                  </a:cubicBezTo>
                  <a:lnTo>
                    <a:pt x="21178" y="23039"/>
                  </a:lnTo>
                  <a:cubicBezTo>
                    <a:pt x="21178" y="22685"/>
                    <a:pt x="20892" y="22400"/>
                    <a:pt x="20539" y="22400"/>
                  </a:cubicBezTo>
                  <a:lnTo>
                    <a:pt x="18013" y="22400"/>
                  </a:lnTo>
                  <a:cubicBezTo>
                    <a:pt x="18032" y="22277"/>
                    <a:pt x="18042" y="22152"/>
                    <a:pt x="18042" y="22025"/>
                  </a:cubicBezTo>
                  <a:cubicBezTo>
                    <a:pt x="18042" y="21436"/>
                    <a:pt x="17822" y="20873"/>
                    <a:pt x="17423" y="20441"/>
                  </a:cubicBezTo>
                  <a:cubicBezTo>
                    <a:pt x="17162" y="20159"/>
                    <a:pt x="16841" y="19949"/>
                    <a:pt x="16488" y="19824"/>
                  </a:cubicBezTo>
                  <a:lnTo>
                    <a:pt x="16488" y="638"/>
                  </a:lnTo>
                  <a:cubicBezTo>
                    <a:pt x="16488" y="285"/>
                    <a:pt x="16204" y="0"/>
                    <a:pt x="1585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2"/>
            <p:cNvSpPr/>
            <p:nvPr/>
          </p:nvSpPr>
          <p:spPr>
            <a:xfrm>
              <a:off x="7466007" y="2788621"/>
              <a:ext cx="31876" cy="173283"/>
            </a:xfrm>
            <a:custGeom>
              <a:avLst/>
              <a:gdLst/>
              <a:ahLst/>
              <a:cxnLst/>
              <a:rect l="l" t="t" r="r" b="b"/>
              <a:pathLst>
                <a:path w="830" h="4512" extrusionOk="0">
                  <a:moveTo>
                    <a:pt x="279" y="0"/>
                  </a:moveTo>
                  <a:cubicBezTo>
                    <a:pt x="102" y="1495"/>
                    <a:pt x="8" y="3003"/>
                    <a:pt x="0" y="4512"/>
                  </a:cubicBezTo>
                  <a:lnTo>
                    <a:pt x="553" y="4512"/>
                  </a:lnTo>
                  <a:cubicBezTo>
                    <a:pt x="562" y="3026"/>
                    <a:pt x="653" y="1540"/>
                    <a:pt x="830" y="67"/>
                  </a:cubicBezTo>
                  <a:lnTo>
                    <a:pt x="279"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2"/>
            <p:cNvSpPr/>
            <p:nvPr/>
          </p:nvSpPr>
          <p:spPr>
            <a:xfrm>
              <a:off x="7513706" y="2792500"/>
              <a:ext cx="29533" cy="169481"/>
            </a:xfrm>
            <a:custGeom>
              <a:avLst/>
              <a:gdLst/>
              <a:ahLst/>
              <a:cxnLst/>
              <a:rect l="l" t="t" r="r" b="b"/>
              <a:pathLst>
                <a:path w="769" h="4413" extrusionOk="0">
                  <a:moveTo>
                    <a:pt x="218" y="0"/>
                  </a:moveTo>
                  <a:cubicBezTo>
                    <a:pt x="72" y="1464"/>
                    <a:pt x="0" y="2940"/>
                    <a:pt x="6" y="4412"/>
                  </a:cubicBezTo>
                  <a:lnTo>
                    <a:pt x="559" y="4412"/>
                  </a:lnTo>
                  <a:cubicBezTo>
                    <a:pt x="553" y="2955"/>
                    <a:pt x="626" y="1501"/>
                    <a:pt x="768" y="56"/>
                  </a:cubicBezTo>
                  <a:lnTo>
                    <a:pt x="218"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2"/>
            <p:cNvSpPr/>
            <p:nvPr/>
          </p:nvSpPr>
          <p:spPr>
            <a:xfrm>
              <a:off x="7577458" y="2784166"/>
              <a:ext cx="24080" cy="177815"/>
            </a:xfrm>
            <a:custGeom>
              <a:avLst/>
              <a:gdLst/>
              <a:ahLst/>
              <a:cxnLst/>
              <a:rect l="l" t="t" r="r" b="b"/>
              <a:pathLst>
                <a:path w="627" h="4630" extrusionOk="0">
                  <a:moveTo>
                    <a:pt x="554" y="1"/>
                  </a:moveTo>
                  <a:lnTo>
                    <a:pt x="0" y="20"/>
                  </a:lnTo>
                  <a:cubicBezTo>
                    <a:pt x="53" y="1549"/>
                    <a:pt x="70" y="3091"/>
                    <a:pt x="50" y="4629"/>
                  </a:cubicBezTo>
                  <a:lnTo>
                    <a:pt x="606" y="4629"/>
                  </a:lnTo>
                  <a:cubicBezTo>
                    <a:pt x="626" y="3085"/>
                    <a:pt x="606" y="1538"/>
                    <a:pt x="554"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2"/>
            <p:cNvSpPr/>
            <p:nvPr/>
          </p:nvSpPr>
          <p:spPr>
            <a:xfrm>
              <a:off x="7627922" y="2793268"/>
              <a:ext cx="24886" cy="168713"/>
            </a:xfrm>
            <a:custGeom>
              <a:avLst/>
              <a:gdLst/>
              <a:ahLst/>
              <a:cxnLst/>
              <a:rect l="l" t="t" r="r" b="b"/>
              <a:pathLst>
                <a:path w="648" h="4393" extrusionOk="0">
                  <a:moveTo>
                    <a:pt x="97" y="1"/>
                  </a:moveTo>
                  <a:cubicBezTo>
                    <a:pt x="34" y="1458"/>
                    <a:pt x="1" y="2925"/>
                    <a:pt x="1" y="4392"/>
                  </a:cubicBezTo>
                  <a:lnTo>
                    <a:pt x="554" y="4392"/>
                  </a:lnTo>
                  <a:cubicBezTo>
                    <a:pt x="554" y="2933"/>
                    <a:pt x="586" y="1470"/>
                    <a:pt x="647" y="21"/>
                  </a:cubicBezTo>
                  <a:lnTo>
                    <a:pt x="97" y="1"/>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2"/>
            <p:cNvSpPr/>
            <p:nvPr/>
          </p:nvSpPr>
          <p:spPr>
            <a:xfrm>
              <a:off x="7675852" y="2796379"/>
              <a:ext cx="29687" cy="165602"/>
            </a:xfrm>
            <a:custGeom>
              <a:avLst/>
              <a:gdLst/>
              <a:ahLst/>
              <a:cxnLst/>
              <a:rect l="l" t="t" r="r" b="b"/>
              <a:pathLst>
                <a:path w="773" h="4312" extrusionOk="0">
                  <a:moveTo>
                    <a:pt x="554" y="0"/>
                  </a:moveTo>
                  <a:lnTo>
                    <a:pt x="1" y="41"/>
                  </a:lnTo>
                  <a:cubicBezTo>
                    <a:pt x="106" y="1458"/>
                    <a:pt x="178" y="2886"/>
                    <a:pt x="220" y="4311"/>
                  </a:cubicBezTo>
                  <a:lnTo>
                    <a:pt x="772" y="4311"/>
                  </a:lnTo>
                  <a:cubicBezTo>
                    <a:pt x="731" y="2869"/>
                    <a:pt x="659" y="1430"/>
                    <a:pt x="554" y="0"/>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2"/>
            <p:cNvSpPr/>
            <p:nvPr/>
          </p:nvSpPr>
          <p:spPr>
            <a:xfrm>
              <a:off x="7720747" y="2780287"/>
              <a:ext cx="28535" cy="181694"/>
            </a:xfrm>
            <a:custGeom>
              <a:avLst/>
              <a:gdLst/>
              <a:ahLst/>
              <a:cxnLst/>
              <a:rect l="l" t="t" r="r" b="b"/>
              <a:pathLst>
                <a:path w="743" h="4731" extrusionOk="0">
                  <a:moveTo>
                    <a:pt x="553" y="1"/>
                  </a:moveTo>
                  <a:lnTo>
                    <a:pt x="0" y="34"/>
                  </a:lnTo>
                  <a:cubicBezTo>
                    <a:pt x="95" y="1592"/>
                    <a:pt x="156" y="3160"/>
                    <a:pt x="188" y="4730"/>
                  </a:cubicBezTo>
                  <a:lnTo>
                    <a:pt x="742" y="4730"/>
                  </a:lnTo>
                  <a:cubicBezTo>
                    <a:pt x="708" y="3149"/>
                    <a:pt x="647" y="1570"/>
                    <a:pt x="553"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2"/>
            <p:cNvSpPr/>
            <p:nvPr/>
          </p:nvSpPr>
          <p:spPr>
            <a:xfrm>
              <a:off x="7764414" y="2783552"/>
              <a:ext cx="31569" cy="178430"/>
            </a:xfrm>
            <a:custGeom>
              <a:avLst/>
              <a:gdLst/>
              <a:ahLst/>
              <a:cxnLst/>
              <a:rect l="l" t="t" r="r" b="b"/>
              <a:pathLst>
                <a:path w="822" h="4646" extrusionOk="0">
                  <a:moveTo>
                    <a:pt x="551" y="1"/>
                  </a:moveTo>
                  <a:lnTo>
                    <a:pt x="1" y="47"/>
                  </a:lnTo>
                  <a:cubicBezTo>
                    <a:pt x="123" y="1573"/>
                    <a:pt x="213" y="3109"/>
                    <a:pt x="265" y="4645"/>
                  </a:cubicBezTo>
                  <a:lnTo>
                    <a:pt x="821" y="4645"/>
                  </a:lnTo>
                  <a:cubicBezTo>
                    <a:pt x="769" y="3092"/>
                    <a:pt x="678" y="1539"/>
                    <a:pt x="551"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2"/>
            <p:cNvSpPr/>
            <p:nvPr/>
          </p:nvSpPr>
          <p:spPr>
            <a:xfrm>
              <a:off x="7446075" y="2743880"/>
              <a:ext cx="366422" cy="76003"/>
            </a:xfrm>
            <a:custGeom>
              <a:avLst/>
              <a:gdLst/>
              <a:ahLst/>
              <a:cxnLst/>
              <a:rect l="l" t="t" r="r" b="b"/>
              <a:pathLst>
                <a:path w="9541" h="1979" extrusionOk="0">
                  <a:moveTo>
                    <a:pt x="1" y="0"/>
                  </a:moveTo>
                  <a:lnTo>
                    <a:pt x="1" y="1979"/>
                  </a:lnTo>
                  <a:lnTo>
                    <a:pt x="9540" y="1979"/>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2"/>
            <p:cNvSpPr/>
            <p:nvPr/>
          </p:nvSpPr>
          <p:spPr>
            <a:xfrm>
              <a:off x="7048122" y="1999322"/>
              <a:ext cx="1144507" cy="767332"/>
            </a:xfrm>
            <a:custGeom>
              <a:avLst/>
              <a:gdLst/>
              <a:ahLst/>
              <a:cxnLst/>
              <a:rect l="l" t="t" r="r" b="b"/>
              <a:pathLst>
                <a:path w="29801" h="19980" extrusionOk="0">
                  <a:moveTo>
                    <a:pt x="10365" y="0"/>
                  </a:moveTo>
                  <a:cubicBezTo>
                    <a:pt x="10365" y="0"/>
                    <a:pt x="8488" y="337"/>
                    <a:pt x="6332" y="1392"/>
                  </a:cubicBezTo>
                  <a:cubicBezTo>
                    <a:pt x="6242" y="1438"/>
                    <a:pt x="6149" y="1484"/>
                    <a:pt x="6056" y="1532"/>
                  </a:cubicBezTo>
                  <a:cubicBezTo>
                    <a:pt x="4948" y="2097"/>
                    <a:pt x="3788" y="2851"/>
                    <a:pt x="2782" y="3843"/>
                  </a:cubicBezTo>
                  <a:cubicBezTo>
                    <a:pt x="2733" y="3888"/>
                    <a:pt x="2689" y="3934"/>
                    <a:pt x="2646" y="3982"/>
                  </a:cubicBezTo>
                  <a:cubicBezTo>
                    <a:pt x="1994" y="4643"/>
                    <a:pt x="1416" y="5409"/>
                    <a:pt x="968" y="6293"/>
                  </a:cubicBezTo>
                  <a:cubicBezTo>
                    <a:pt x="942" y="6338"/>
                    <a:pt x="921" y="6385"/>
                    <a:pt x="901" y="6432"/>
                  </a:cubicBezTo>
                  <a:cubicBezTo>
                    <a:pt x="558" y="7130"/>
                    <a:pt x="300" y="7897"/>
                    <a:pt x="151" y="8743"/>
                  </a:cubicBezTo>
                  <a:cubicBezTo>
                    <a:pt x="140" y="8789"/>
                    <a:pt x="134" y="8835"/>
                    <a:pt x="125" y="8883"/>
                  </a:cubicBezTo>
                  <a:cubicBezTo>
                    <a:pt x="44" y="9380"/>
                    <a:pt x="0" y="9909"/>
                    <a:pt x="0" y="10462"/>
                  </a:cubicBezTo>
                  <a:cubicBezTo>
                    <a:pt x="0" y="10710"/>
                    <a:pt x="9" y="10954"/>
                    <a:pt x="28" y="11192"/>
                  </a:cubicBezTo>
                  <a:cubicBezTo>
                    <a:pt x="32" y="11241"/>
                    <a:pt x="38" y="11284"/>
                    <a:pt x="40" y="11331"/>
                  </a:cubicBezTo>
                  <a:cubicBezTo>
                    <a:pt x="117" y="12185"/>
                    <a:pt x="311" y="12953"/>
                    <a:pt x="593" y="13645"/>
                  </a:cubicBezTo>
                  <a:cubicBezTo>
                    <a:pt x="613" y="13694"/>
                    <a:pt x="632" y="13740"/>
                    <a:pt x="651" y="13784"/>
                  </a:cubicBezTo>
                  <a:cubicBezTo>
                    <a:pt x="1032" y="14676"/>
                    <a:pt x="1568" y="15442"/>
                    <a:pt x="2193" y="16095"/>
                  </a:cubicBezTo>
                  <a:cubicBezTo>
                    <a:pt x="2238" y="16144"/>
                    <a:pt x="2282" y="16191"/>
                    <a:pt x="2329" y="16235"/>
                  </a:cubicBezTo>
                  <a:cubicBezTo>
                    <a:pt x="3351" y="17257"/>
                    <a:pt x="4599" y="18003"/>
                    <a:pt x="5850" y="18546"/>
                  </a:cubicBezTo>
                  <a:cubicBezTo>
                    <a:pt x="5960" y="18594"/>
                    <a:pt x="6071" y="18641"/>
                    <a:pt x="6181" y="18685"/>
                  </a:cubicBezTo>
                  <a:cubicBezTo>
                    <a:pt x="8985" y="19829"/>
                    <a:pt x="11683" y="19979"/>
                    <a:pt x="11683" y="19979"/>
                  </a:cubicBezTo>
                  <a:lnTo>
                    <a:pt x="17901" y="19979"/>
                  </a:lnTo>
                  <a:cubicBezTo>
                    <a:pt x="17901" y="19979"/>
                    <a:pt x="18114" y="19968"/>
                    <a:pt x="18483" y="19927"/>
                  </a:cubicBezTo>
                  <a:cubicBezTo>
                    <a:pt x="18535" y="19922"/>
                    <a:pt x="18591" y="19916"/>
                    <a:pt x="18649" y="19908"/>
                  </a:cubicBezTo>
                  <a:cubicBezTo>
                    <a:pt x="19645" y="19785"/>
                    <a:pt x="21507" y="19472"/>
                    <a:pt x="23430" y="18684"/>
                  </a:cubicBezTo>
                  <a:cubicBezTo>
                    <a:pt x="23538" y="18639"/>
                    <a:pt x="23646" y="18594"/>
                    <a:pt x="23757" y="18544"/>
                  </a:cubicBezTo>
                  <a:cubicBezTo>
                    <a:pt x="25001" y="18002"/>
                    <a:pt x="26249" y="17257"/>
                    <a:pt x="27285" y="16234"/>
                  </a:cubicBezTo>
                  <a:cubicBezTo>
                    <a:pt x="27332" y="16188"/>
                    <a:pt x="27377" y="16142"/>
                    <a:pt x="27421" y="16094"/>
                  </a:cubicBezTo>
                  <a:cubicBezTo>
                    <a:pt x="28060" y="15441"/>
                    <a:pt x="28607" y="14674"/>
                    <a:pt x="29017" y="13783"/>
                  </a:cubicBezTo>
                  <a:cubicBezTo>
                    <a:pt x="29040" y="13735"/>
                    <a:pt x="29058" y="13691"/>
                    <a:pt x="29078" y="13644"/>
                  </a:cubicBezTo>
                  <a:cubicBezTo>
                    <a:pt x="29383" y="12952"/>
                    <a:pt x="29601" y="12183"/>
                    <a:pt x="29712" y="11330"/>
                  </a:cubicBezTo>
                  <a:cubicBezTo>
                    <a:pt x="29718" y="11284"/>
                    <a:pt x="29724" y="11238"/>
                    <a:pt x="29726" y="11191"/>
                  </a:cubicBezTo>
                  <a:cubicBezTo>
                    <a:pt x="29767" y="10851"/>
                    <a:pt x="29793" y="10500"/>
                    <a:pt x="29795" y="10132"/>
                  </a:cubicBezTo>
                  <a:cubicBezTo>
                    <a:pt x="29801" y="9696"/>
                    <a:pt x="29778" y="9280"/>
                    <a:pt x="29737" y="8883"/>
                  </a:cubicBezTo>
                  <a:cubicBezTo>
                    <a:pt x="29732" y="8834"/>
                    <a:pt x="29726" y="8787"/>
                    <a:pt x="29720" y="8743"/>
                  </a:cubicBezTo>
                  <a:cubicBezTo>
                    <a:pt x="29616" y="7892"/>
                    <a:pt x="29408" y="7127"/>
                    <a:pt x="29118" y="6432"/>
                  </a:cubicBezTo>
                  <a:cubicBezTo>
                    <a:pt x="29098" y="6384"/>
                    <a:pt x="29079" y="6339"/>
                    <a:pt x="29057" y="6293"/>
                  </a:cubicBezTo>
                  <a:cubicBezTo>
                    <a:pt x="28671" y="5407"/>
                    <a:pt x="28153" y="4640"/>
                    <a:pt x="27554" y="3982"/>
                  </a:cubicBezTo>
                  <a:cubicBezTo>
                    <a:pt x="27514" y="3933"/>
                    <a:pt x="27470" y="3887"/>
                    <a:pt x="27427" y="3843"/>
                  </a:cubicBezTo>
                  <a:cubicBezTo>
                    <a:pt x="26485" y="2840"/>
                    <a:pt x="25364" y="2090"/>
                    <a:pt x="24268" y="1532"/>
                  </a:cubicBezTo>
                  <a:cubicBezTo>
                    <a:pt x="24174" y="1483"/>
                    <a:pt x="24080" y="1436"/>
                    <a:pt x="23986" y="1392"/>
                  </a:cubicBezTo>
                  <a:cubicBezTo>
                    <a:pt x="22032" y="452"/>
                    <a:pt x="20208" y="110"/>
                    <a:pt x="19665" y="25"/>
                  </a:cubicBezTo>
                  <a:cubicBezTo>
                    <a:pt x="19561" y="8"/>
                    <a:pt x="19503" y="0"/>
                    <a:pt x="19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2"/>
            <p:cNvSpPr/>
            <p:nvPr/>
          </p:nvSpPr>
          <p:spPr>
            <a:xfrm>
              <a:off x="7415965" y="1999091"/>
              <a:ext cx="98240" cy="767447"/>
            </a:xfrm>
            <a:custGeom>
              <a:avLst/>
              <a:gdLst/>
              <a:ahLst/>
              <a:cxnLst/>
              <a:rect l="l" t="t" r="r" b="b"/>
              <a:pathLst>
                <a:path w="2558" h="19983" extrusionOk="0">
                  <a:moveTo>
                    <a:pt x="1366" y="1"/>
                  </a:moveTo>
                  <a:cubicBezTo>
                    <a:pt x="1159" y="444"/>
                    <a:pt x="980" y="908"/>
                    <a:pt x="822" y="1393"/>
                  </a:cubicBezTo>
                  <a:cubicBezTo>
                    <a:pt x="806" y="1441"/>
                    <a:pt x="793" y="1484"/>
                    <a:pt x="778" y="1532"/>
                  </a:cubicBezTo>
                  <a:cubicBezTo>
                    <a:pt x="549" y="2260"/>
                    <a:pt x="371" y="3029"/>
                    <a:pt x="246" y="3843"/>
                  </a:cubicBezTo>
                  <a:cubicBezTo>
                    <a:pt x="238" y="3888"/>
                    <a:pt x="232" y="3935"/>
                    <a:pt x="227" y="3982"/>
                  </a:cubicBezTo>
                  <a:cubicBezTo>
                    <a:pt x="179" y="4286"/>
                    <a:pt x="143" y="4601"/>
                    <a:pt x="113" y="4915"/>
                  </a:cubicBezTo>
                  <a:cubicBezTo>
                    <a:pt x="68" y="5374"/>
                    <a:pt x="44" y="5837"/>
                    <a:pt x="29" y="6293"/>
                  </a:cubicBezTo>
                  <a:cubicBezTo>
                    <a:pt x="26" y="6342"/>
                    <a:pt x="24" y="6388"/>
                    <a:pt x="24" y="6433"/>
                  </a:cubicBezTo>
                  <a:cubicBezTo>
                    <a:pt x="1" y="7220"/>
                    <a:pt x="21" y="7994"/>
                    <a:pt x="59" y="8743"/>
                  </a:cubicBezTo>
                  <a:cubicBezTo>
                    <a:pt x="62" y="8792"/>
                    <a:pt x="62" y="8837"/>
                    <a:pt x="65" y="8883"/>
                  </a:cubicBezTo>
                  <a:cubicBezTo>
                    <a:pt x="106" y="9611"/>
                    <a:pt x="164" y="10312"/>
                    <a:pt x="226" y="10970"/>
                  </a:cubicBezTo>
                  <a:cubicBezTo>
                    <a:pt x="234" y="11045"/>
                    <a:pt x="239" y="11119"/>
                    <a:pt x="248" y="11194"/>
                  </a:cubicBezTo>
                  <a:cubicBezTo>
                    <a:pt x="251" y="11243"/>
                    <a:pt x="256" y="11287"/>
                    <a:pt x="262" y="11333"/>
                  </a:cubicBezTo>
                  <a:cubicBezTo>
                    <a:pt x="340" y="12100"/>
                    <a:pt x="428" y="12873"/>
                    <a:pt x="544" y="13648"/>
                  </a:cubicBezTo>
                  <a:cubicBezTo>
                    <a:pt x="550" y="13695"/>
                    <a:pt x="558" y="13739"/>
                    <a:pt x="567" y="13786"/>
                  </a:cubicBezTo>
                  <a:cubicBezTo>
                    <a:pt x="683" y="14560"/>
                    <a:pt x="829" y="15333"/>
                    <a:pt x="1015" y="16098"/>
                  </a:cubicBezTo>
                  <a:cubicBezTo>
                    <a:pt x="1025" y="16145"/>
                    <a:pt x="1037" y="16190"/>
                    <a:pt x="1048" y="16236"/>
                  </a:cubicBezTo>
                  <a:cubicBezTo>
                    <a:pt x="1241" y="17021"/>
                    <a:pt x="1479" y="17793"/>
                    <a:pt x="1770" y="18548"/>
                  </a:cubicBezTo>
                  <a:cubicBezTo>
                    <a:pt x="1787" y="18596"/>
                    <a:pt x="1805" y="18640"/>
                    <a:pt x="1822" y="18687"/>
                  </a:cubicBezTo>
                  <a:cubicBezTo>
                    <a:pt x="1996" y="19123"/>
                    <a:pt x="2190" y="19558"/>
                    <a:pt x="2404" y="19982"/>
                  </a:cubicBezTo>
                  <a:lnTo>
                    <a:pt x="2558" y="19982"/>
                  </a:lnTo>
                  <a:cubicBezTo>
                    <a:pt x="2342" y="19558"/>
                    <a:pt x="2146" y="19123"/>
                    <a:pt x="1973" y="18687"/>
                  </a:cubicBezTo>
                  <a:cubicBezTo>
                    <a:pt x="1952" y="18639"/>
                    <a:pt x="1936" y="18595"/>
                    <a:pt x="1919" y="18548"/>
                  </a:cubicBezTo>
                  <a:cubicBezTo>
                    <a:pt x="1623" y="17795"/>
                    <a:pt x="1386" y="17019"/>
                    <a:pt x="1192" y="16236"/>
                  </a:cubicBezTo>
                  <a:cubicBezTo>
                    <a:pt x="1182" y="16191"/>
                    <a:pt x="1168" y="16144"/>
                    <a:pt x="1159" y="16098"/>
                  </a:cubicBezTo>
                  <a:cubicBezTo>
                    <a:pt x="971" y="15333"/>
                    <a:pt x="828" y="14561"/>
                    <a:pt x="709" y="13786"/>
                  </a:cubicBezTo>
                  <a:cubicBezTo>
                    <a:pt x="700" y="13741"/>
                    <a:pt x="692" y="13694"/>
                    <a:pt x="686" y="13648"/>
                  </a:cubicBezTo>
                  <a:cubicBezTo>
                    <a:pt x="569" y="12875"/>
                    <a:pt x="479" y="12100"/>
                    <a:pt x="400" y="11333"/>
                  </a:cubicBezTo>
                  <a:cubicBezTo>
                    <a:pt x="398" y="11285"/>
                    <a:pt x="392" y="11241"/>
                    <a:pt x="387" y="11194"/>
                  </a:cubicBezTo>
                  <a:cubicBezTo>
                    <a:pt x="381" y="11113"/>
                    <a:pt x="372" y="11036"/>
                    <a:pt x="364" y="10956"/>
                  </a:cubicBezTo>
                  <a:cubicBezTo>
                    <a:pt x="303" y="10302"/>
                    <a:pt x="245" y="9608"/>
                    <a:pt x="206" y="8883"/>
                  </a:cubicBezTo>
                  <a:cubicBezTo>
                    <a:pt x="201" y="8838"/>
                    <a:pt x="198" y="8791"/>
                    <a:pt x="198" y="8743"/>
                  </a:cubicBezTo>
                  <a:cubicBezTo>
                    <a:pt x="160" y="7994"/>
                    <a:pt x="141" y="7218"/>
                    <a:pt x="160" y="6433"/>
                  </a:cubicBezTo>
                  <a:cubicBezTo>
                    <a:pt x="160" y="6384"/>
                    <a:pt x="163" y="6341"/>
                    <a:pt x="165" y="6293"/>
                  </a:cubicBezTo>
                  <a:cubicBezTo>
                    <a:pt x="177" y="5839"/>
                    <a:pt x="205" y="5383"/>
                    <a:pt x="249" y="4926"/>
                  </a:cubicBezTo>
                  <a:cubicBezTo>
                    <a:pt x="280" y="4604"/>
                    <a:pt x="319" y="4290"/>
                    <a:pt x="365" y="3982"/>
                  </a:cubicBezTo>
                  <a:cubicBezTo>
                    <a:pt x="371" y="3934"/>
                    <a:pt x="376" y="3887"/>
                    <a:pt x="386" y="3843"/>
                  </a:cubicBezTo>
                  <a:cubicBezTo>
                    <a:pt x="513" y="3029"/>
                    <a:pt x="691" y="2257"/>
                    <a:pt x="923" y="1532"/>
                  </a:cubicBezTo>
                  <a:cubicBezTo>
                    <a:pt x="937" y="1483"/>
                    <a:pt x="953" y="1439"/>
                    <a:pt x="966" y="1393"/>
                  </a:cubicBezTo>
                  <a:cubicBezTo>
                    <a:pt x="1127" y="905"/>
                    <a:pt x="1310" y="443"/>
                    <a:pt x="152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2"/>
            <p:cNvSpPr/>
            <p:nvPr/>
          </p:nvSpPr>
          <p:spPr>
            <a:xfrm>
              <a:off x="7757923" y="1999322"/>
              <a:ext cx="97241" cy="765373"/>
            </a:xfrm>
            <a:custGeom>
              <a:avLst/>
              <a:gdLst/>
              <a:ahLst/>
              <a:cxnLst/>
              <a:rect l="l" t="t" r="r" b="b"/>
              <a:pathLst>
                <a:path w="2532" h="19929" extrusionOk="0">
                  <a:moveTo>
                    <a:pt x="1015" y="0"/>
                  </a:moveTo>
                  <a:cubicBezTo>
                    <a:pt x="1222" y="444"/>
                    <a:pt x="1404" y="904"/>
                    <a:pt x="1565" y="1392"/>
                  </a:cubicBezTo>
                  <a:cubicBezTo>
                    <a:pt x="1580" y="1441"/>
                    <a:pt x="1595" y="1484"/>
                    <a:pt x="1608" y="1532"/>
                  </a:cubicBezTo>
                  <a:cubicBezTo>
                    <a:pt x="1841" y="2258"/>
                    <a:pt x="2021" y="3029"/>
                    <a:pt x="2146" y="3843"/>
                  </a:cubicBezTo>
                  <a:cubicBezTo>
                    <a:pt x="2155" y="3888"/>
                    <a:pt x="2161" y="3934"/>
                    <a:pt x="2169" y="3982"/>
                  </a:cubicBezTo>
                  <a:cubicBezTo>
                    <a:pt x="2213" y="4289"/>
                    <a:pt x="2253" y="4606"/>
                    <a:pt x="2282" y="4926"/>
                  </a:cubicBezTo>
                  <a:cubicBezTo>
                    <a:pt x="2328" y="5383"/>
                    <a:pt x="2351" y="5839"/>
                    <a:pt x="2366" y="6293"/>
                  </a:cubicBezTo>
                  <a:cubicBezTo>
                    <a:pt x="2368" y="6342"/>
                    <a:pt x="2372" y="6388"/>
                    <a:pt x="2372" y="6432"/>
                  </a:cubicBezTo>
                  <a:cubicBezTo>
                    <a:pt x="2395" y="7219"/>
                    <a:pt x="2374" y="7996"/>
                    <a:pt x="2337" y="8743"/>
                  </a:cubicBezTo>
                  <a:cubicBezTo>
                    <a:pt x="2333" y="8792"/>
                    <a:pt x="2331" y="8838"/>
                    <a:pt x="2328" y="8883"/>
                  </a:cubicBezTo>
                  <a:cubicBezTo>
                    <a:pt x="2289" y="9605"/>
                    <a:pt x="2231" y="10302"/>
                    <a:pt x="2168" y="10955"/>
                  </a:cubicBezTo>
                  <a:cubicBezTo>
                    <a:pt x="2159" y="11036"/>
                    <a:pt x="2153" y="11113"/>
                    <a:pt x="2145" y="11193"/>
                  </a:cubicBezTo>
                  <a:cubicBezTo>
                    <a:pt x="2139" y="11242"/>
                    <a:pt x="2134" y="11285"/>
                    <a:pt x="2130" y="11333"/>
                  </a:cubicBezTo>
                  <a:cubicBezTo>
                    <a:pt x="2053" y="12100"/>
                    <a:pt x="1965" y="12874"/>
                    <a:pt x="1849" y="13647"/>
                  </a:cubicBezTo>
                  <a:cubicBezTo>
                    <a:pt x="1840" y="13695"/>
                    <a:pt x="1834" y="13741"/>
                    <a:pt x="1826" y="13786"/>
                  </a:cubicBezTo>
                  <a:cubicBezTo>
                    <a:pt x="1707" y="14562"/>
                    <a:pt x="1561" y="15333"/>
                    <a:pt x="1375" y="16098"/>
                  </a:cubicBezTo>
                  <a:cubicBezTo>
                    <a:pt x="1368" y="16145"/>
                    <a:pt x="1353" y="16192"/>
                    <a:pt x="1342" y="16236"/>
                  </a:cubicBezTo>
                  <a:cubicBezTo>
                    <a:pt x="1149" y="17021"/>
                    <a:pt x="911" y="17795"/>
                    <a:pt x="615" y="18548"/>
                  </a:cubicBezTo>
                  <a:cubicBezTo>
                    <a:pt x="598" y="18595"/>
                    <a:pt x="582" y="18640"/>
                    <a:pt x="562" y="18686"/>
                  </a:cubicBezTo>
                  <a:cubicBezTo>
                    <a:pt x="393" y="19106"/>
                    <a:pt x="207" y="19522"/>
                    <a:pt x="1" y="19928"/>
                  </a:cubicBezTo>
                  <a:cubicBezTo>
                    <a:pt x="53" y="19923"/>
                    <a:pt x="109" y="19917"/>
                    <a:pt x="167" y="19909"/>
                  </a:cubicBezTo>
                  <a:cubicBezTo>
                    <a:pt x="365" y="19508"/>
                    <a:pt x="545" y="19098"/>
                    <a:pt x="711" y="18685"/>
                  </a:cubicBezTo>
                  <a:cubicBezTo>
                    <a:pt x="728" y="18637"/>
                    <a:pt x="746" y="18593"/>
                    <a:pt x="763" y="18547"/>
                  </a:cubicBezTo>
                  <a:cubicBezTo>
                    <a:pt x="1054" y="17790"/>
                    <a:pt x="1291" y="17018"/>
                    <a:pt x="1485" y="16235"/>
                  </a:cubicBezTo>
                  <a:cubicBezTo>
                    <a:pt x="1495" y="16187"/>
                    <a:pt x="1506" y="16143"/>
                    <a:pt x="1518" y="16096"/>
                  </a:cubicBezTo>
                  <a:cubicBezTo>
                    <a:pt x="1701" y="15332"/>
                    <a:pt x="1847" y="14557"/>
                    <a:pt x="1966" y="13784"/>
                  </a:cubicBezTo>
                  <a:cubicBezTo>
                    <a:pt x="1975" y="13737"/>
                    <a:pt x="1980" y="13693"/>
                    <a:pt x="1986" y="13646"/>
                  </a:cubicBezTo>
                  <a:cubicBezTo>
                    <a:pt x="2105" y="12870"/>
                    <a:pt x="2193" y="12099"/>
                    <a:pt x="2269" y="11332"/>
                  </a:cubicBezTo>
                  <a:cubicBezTo>
                    <a:pt x="2274" y="11283"/>
                    <a:pt x="2280" y="11239"/>
                    <a:pt x="2282" y="11192"/>
                  </a:cubicBezTo>
                  <a:cubicBezTo>
                    <a:pt x="2291" y="11117"/>
                    <a:pt x="2297" y="11044"/>
                    <a:pt x="2305" y="10969"/>
                  </a:cubicBezTo>
                  <a:cubicBezTo>
                    <a:pt x="2368" y="10309"/>
                    <a:pt x="2427" y="9609"/>
                    <a:pt x="2465" y="8882"/>
                  </a:cubicBezTo>
                  <a:cubicBezTo>
                    <a:pt x="2468" y="8836"/>
                    <a:pt x="2471" y="8789"/>
                    <a:pt x="2474" y="8742"/>
                  </a:cubicBezTo>
                  <a:cubicBezTo>
                    <a:pt x="2514" y="7992"/>
                    <a:pt x="2532" y="7217"/>
                    <a:pt x="2510" y="6432"/>
                  </a:cubicBezTo>
                  <a:cubicBezTo>
                    <a:pt x="2510" y="6387"/>
                    <a:pt x="2508" y="6339"/>
                    <a:pt x="2505" y="6293"/>
                  </a:cubicBezTo>
                  <a:cubicBezTo>
                    <a:pt x="2493" y="5837"/>
                    <a:pt x="2465" y="5374"/>
                    <a:pt x="2421" y="4915"/>
                  </a:cubicBezTo>
                  <a:cubicBezTo>
                    <a:pt x="2391" y="4598"/>
                    <a:pt x="2355" y="4286"/>
                    <a:pt x="2307" y="3982"/>
                  </a:cubicBezTo>
                  <a:cubicBezTo>
                    <a:pt x="2302" y="3933"/>
                    <a:pt x="2297" y="3887"/>
                    <a:pt x="2286" y="3843"/>
                  </a:cubicBezTo>
                  <a:cubicBezTo>
                    <a:pt x="2163" y="3029"/>
                    <a:pt x="1986" y="2259"/>
                    <a:pt x="1754" y="1532"/>
                  </a:cubicBezTo>
                  <a:cubicBezTo>
                    <a:pt x="1739" y="1483"/>
                    <a:pt x="1726" y="1439"/>
                    <a:pt x="1709" y="1392"/>
                  </a:cubicBezTo>
                  <a:cubicBezTo>
                    <a:pt x="1556" y="919"/>
                    <a:pt x="1380" y="462"/>
                    <a:pt x="1181" y="25"/>
                  </a:cubicBezTo>
                  <a:cubicBezTo>
                    <a:pt x="1075" y="8"/>
                    <a:pt x="1017" y="0"/>
                    <a:pt x="1017"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2"/>
            <p:cNvSpPr/>
            <p:nvPr/>
          </p:nvSpPr>
          <p:spPr>
            <a:xfrm>
              <a:off x="7280588" y="2052858"/>
              <a:ext cx="699547" cy="5338"/>
            </a:xfrm>
            <a:custGeom>
              <a:avLst/>
              <a:gdLst/>
              <a:ahLst/>
              <a:cxnLst/>
              <a:rect l="l" t="t" r="r" b="b"/>
              <a:pathLst>
                <a:path w="18215" h="139" extrusionOk="0">
                  <a:moveTo>
                    <a:pt x="277" y="0"/>
                  </a:moveTo>
                  <a:cubicBezTo>
                    <a:pt x="186" y="46"/>
                    <a:pt x="94" y="92"/>
                    <a:pt x="0" y="139"/>
                  </a:cubicBezTo>
                  <a:lnTo>
                    <a:pt x="18214" y="139"/>
                  </a:lnTo>
                  <a:cubicBezTo>
                    <a:pt x="18119" y="92"/>
                    <a:pt x="18025" y="46"/>
                    <a:pt x="17932"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2"/>
            <p:cNvSpPr/>
            <p:nvPr/>
          </p:nvSpPr>
          <p:spPr>
            <a:xfrm>
              <a:off x="7149627" y="2146874"/>
              <a:ext cx="956630" cy="5415"/>
            </a:xfrm>
            <a:custGeom>
              <a:avLst/>
              <a:gdLst/>
              <a:ahLst/>
              <a:cxnLst/>
              <a:rect l="l" t="t" r="r" b="b"/>
              <a:pathLst>
                <a:path w="24909" h="141" extrusionOk="0">
                  <a:moveTo>
                    <a:pt x="136" y="1"/>
                  </a:moveTo>
                  <a:cubicBezTo>
                    <a:pt x="89" y="46"/>
                    <a:pt x="44" y="94"/>
                    <a:pt x="0" y="140"/>
                  </a:cubicBezTo>
                  <a:lnTo>
                    <a:pt x="24908" y="140"/>
                  </a:lnTo>
                  <a:cubicBezTo>
                    <a:pt x="24870" y="94"/>
                    <a:pt x="24826" y="46"/>
                    <a:pt x="2478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2"/>
            <p:cNvSpPr/>
            <p:nvPr/>
          </p:nvSpPr>
          <p:spPr>
            <a:xfrm>
              <a:off x="7082687" y="2240928"/>
              <a:ext cx="1083597" cy="5415"/>
            </a:xfrm>
            <a:custGeom>
              <a:avLst/>
              <a:gdLst/>
              <a:ahLst/>
              <a:cxnLst/>
              <a:rect l="l" t="t" r="r" b="b"/>
              <a:pathLst>
                <a:path w="28215" h="141" extrusionOk="0">
                  <a:moveTo>
                    <a:pt x="68" y="1"/>
                  </a:moveTo>
                  <a:cubicBezTo>
                    <a:pt x="42" y="46"/>
                    <a:pt x="21" y="93"/>
                    <a:pt x="1" y="140"/>
                  </a:cubicBezTo>
                  <a:lnTo>
                    <a:pt x="28215" y="140"/>
                  </a:lnTo>
                  <a:cubicBezTo>
                    <a:pt x="28195" y="93"/>
                    <a:pt x="28177" y="49"/>
                    <a:pt x="28154"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2"/>
            <p:cNvSpPr/>
            <p:nvPr/>
          </p:nvSpPr>
          <p:spPr>
            <a:xfrm>
              <a:off x="7052884" y="2335058"/>
              <a:ext cx="1137249" cy="5377"/>
            </a:xfrm>
            <a:custGeom>
              <a:avLst/>
              <a:gdLst/>
              <a:ahLst/>
              <a:cxnLst/>
              <a:rect l="l" t="t" r="r" b="b"/>
              <a:pathLst>
                <a:path w="29612" h="140" extrusionOk="0">
                  <a:moveTo>
                    <a:pt x="27" y="0"/>
                  </a:moveTo>
                  <a:cubicBezTo>
                    <a:pt x="16" y="45"/>
                    <a:pt x="10" y="92"/>
                    <a:pt x="1" y="140"/>
                  </a:cubicBezTo>
                  <a:lnTo>
                    <a:pt x="29611" y="140"/>
                  </a:lnTo>
                  <a:cubicBezTo>
                    <a:pt x="29605" y="91"/>
                    <a:pt x="29599" y="44"/>
                    <a:pt x="29594"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2"/>
            <p:cNvSpPr/>
            <p:nvPr/>
          </p:nvSpPr>
          <p:spPr>
            <a:xfrm>
              <a:off x="7049198" y="2429112"/>
              <a:ext cx="1140590" cy="5338"/>
            </a:xfrm>
            <a:custGeom>
              <a:avLst/>
              <a:gdLst/>
              <a:ahLst/>
              <a:cxnLst/>
              <a:rect l="l" t="t" r="r" b="b"/>
              <a:pathLst>
                <a:path w="29699" h="139" extrusionOk="0">
                  <a:moveTo>
                    <a:pt x="0" y="0"/>
                  </a:moveTo>
                  <a:cubicBezTo>
                    <a:pt x="4" y="48"/>
                    <a:pt x="10" y="92"/>
                    <a:pt x="12" y="139"/>
                  </a:cubicBezTo>
                  <a:lnTo>
                    <a:pt x="29684" y="139"/>
                  </a:lnTo>
                  <a:cubicBezTo>
                    <a:pt x="29690" y="93"/>
                    <a:pt x="29696" y="47"/>
                    <a:pt x="29698"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2"/>
            <p:cNvSpPr/>
            <p:nvPr/>
          </p:nvSpPr>
          <p:spPr>
            <a:xfrm>
              <a:off x="7070896" y="2523243"/>
              <a:ext cx="1094005" cy="5415"/>
            </a:xfrm>
            <a:custGeom>
              <a:avLst/>
              <a:gdLst/>
              <a:ahLst/>
              <a:cxnLst/>
              <a:rect l="l" t="t" r="r" b="b"/>
              <a:pathLst>
                <a:path w="28486" h="141" extrusionOk="0">
                  <a:moveTo>
                    <a:pt x="0" y="1"/>
                  </a:moveTo>
                  <a:cubicBezTo>
                    <a:pt x="20" y="49"/>
                    <a:pt x="38" y="96"/>
                    <a:pt x="58" y="140"/>
                  </a:cubicBezTo>
                  <a:lnTo>
                    <a:pt x="28424" y="140"/>
                  </a:lnTo>
                  <a:cubicBezTo>
                    <a:pt x="28447" y="91"/>
                    <a:pt x="28465" y="47"/>
                    <a:pt x="28485"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2"/>
            <p:cNvSpPr/>
            <p:nvPr/>
          </p:nvSpPr>
          <p:spPr>
            <a:xfrm>
              <a:off x="7132268" y="2617335"/>
              <a:ext cx="968958" cy="5415"/>
            </a:xfrm>
            <a:custGeom>
              <a:avLst/>
              <a:gdLst/>
              <a:ahLst/>
              <a:cxnLst/>
              <a:rect l="l" t="t" r="r" b="b"/>
              <a:pathLst>
                <a:path w="25230" h="141" extrusionOk="0">
                  <a:moveTo>
                    <a:pt x="1" y="1"/>
                  </a:moveTo>
                  <a:cubicBezTo>
                    <a:pt x="46" y="50"/>
                    <a:pt x="89" y="96"/>
                    <a:pt x="137" y="141"/>
                  </a:cubicBezTo>
                  <a:lnTo>
                    <a:pt x="25094" y="141"/>
                  </a:lnTo>
                  <a:cubicBezTo>
                    <a:pt x="25141" y="95"/>
                    <a:pt x="25186" y="47"/>
                    <a:pt x="2523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2"/>
            <p:cNvSpPr/>
            <p:nvPr/>
          </p:nvSpPr>
          <p:spPr>
            <a:xfrm>
              <a:off x="7272676" y="2711427"/>
              <a:ext cx="687834" cy="5338"/>
            </a:xfrm>
            <a:custGeom>
              <a:avLst/>
              <a:gdLst/>
              <a:ahLst/>
              <a:cxnLst/>
              <a:rect l="l" t="t" r="r" b="b"/>
              <a:pathLst>
                <a:path w="17910" h="139" extrusionOk="0">
                  <a:moveTo>
                    <a:pt x="1" y="0"/>
                  </a:moveTo>
                  <a:cubicBezTo>
                    <a:pt x="112" y="48"/>
                    <a:pt x="222" y="95"/>
                    <a:pt x="333" y="139"/>
                  </a:cubicBezTo>
                  <a:lnTo>
                    <a:pt x="17583" y="139"/>
                  </a:lnTo>
                  <a:cubicBezTo>
                    <a:pt x="17691" y="93"/>
                    <a:pt x="17799" y="50"/>
                    <a:pt x="17910"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2"/>
            <p:cNvSpPr/>
            <p:nvPr/>
          </p:nvSpPr>
          <p:spPr>
            <a:xfrm>
              <a:off x="7446075" y="1924394"/>
              <a:ext cx="366422" cy="75965"/>
            </a:xfrm>
            <a:custGeom>
              <a:avLst/>
              <a:gdLst/>
              <a:ahLst/>
              <a:cxnLst/>
              <a:rect l="l" t="t" r="r" b="b"/>
              <a:pathLst>
                <a:path w="9541" h="1978" extrusionOk="0">
                  <a:moveTo>
                    <a:pt x="1" y="0"/>
                  </a:moveTo>
                  <a:lnTo>
                    <a:pt x="1" y="1977"/>
                  </a:lnTo>
                  <a:lnTo>
                    <a:pt x="9540" y="1977"/>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2"/>
            <p:cNvSpPr/>
            <p:nvPr/>
          </p:nvSpPr>
          <p:spPr>
            <a:xfrm>
              <a:off x="7561981" y="1820355"/>
              <a:ext cx="130078" cy="130155"/>
            </a:xfrm>
            <a:custGeom>
              <a:avLst/>
              <a:gdLst/>
              <a:ahLst/>
              <a:cxnLst/>
              <a:rect l="l" t="t" r="r" b="b"/>
              <a:pathLst>
                <a:path w="3387" h="3389" extrusionOk="0">
                  <a:moveTo>
                    <a:pt x="1691" y="278"/>
                  </a:moveTo>
                  <a:cubicBezTo>
                    <a:pt x="2471" y="278"/>
                    <a:pt x="3108" y="916"/>
                    <a:pt x="3108" y="1695"/>
                  </a:cubicBezTo>
                  <a:cubicBezTo>
                    <a:pt x="3111" y="2091"/>
                    <a:pt x="2948" y="2450"/>
                    <a:pt x="2683" y="2708"/>
                  </a:cubicBezTo>
                  <a:cubicBezTo>
                    <a:pt x="2427" y="2960"/>
                    <a:pt x="2079" y="3112"/>
                    <a:pt x="1693" y="3112"/>
                  </a:cubicBezTo>
                  <a:cubicBezTo>
                    <a:pt x="1308" y="3112"/>
                    <a:pt x="959" y="2960"/>
                    <a:pt x="704" y="2708"/>
                  </a:cubicBezTo>
                  <a:cubicBezTo>
                    <a:pt x="442" y="2450"/>
                    <a:pt x="277" y="2091"/>
                    <a:pt x="277" y="1695"/>
                  </a:cubicBezTo>
                  <a:cubicBezTo>
                    <a:pt x="277" y="916"/>
                    <a:pt x="911" y="278"/>
                    <a:pt x="1691" y="278"/>
                  </a:cubicBezTo>
                  <a:close/>
                  <a:moveTo>
                    <a:pt x="1693" y="0"/>
                  </a:moveTo>
                  <a:cubicBezTo>
                    <a:pt x="1645" y="0"/>
                    <a:pt x="1602" y="4"/>
                    <a:pt x="1553" y="6"/>
                  </a:cubicBezTo>
                  <a:cubicBezTo>
                    <a:pt x="684" y="76"/>
                    <a:pt x="0" y="809"/>
                    <a:pt x="0" y="1695"/>
                  </a:cubicBezTo>
                  <a:cubicBezTo>
                    <a:pt x="0" y="2074"/>
                    <a:pt x="125" y="2426"/>
                    <a:pt x="338" y="2708"/>
                  </a:cubicBezTo>
                  <a:cubicBezTo>
                    <a:pt x="646" y="3120"/>
                    <a:pt x="1138" y="3389"/>
                    <a:pt x="1691" y="3389"/>
                  </a:cubicBezTo>
                  <a:cubicBezTo>
                    <a:pt x="2247" y="3389"/>
                    <a:pt x="2740" y="3120"/>
                    <a:pt x="3044" y="2708"/>
                  </a:cubicBezTo>
                  <a:cubicBezTo>
                    <a:pt x="3260" y="2426"/>
                    <a:pt x="3384" y="2074"/>
                    <a:pt x="3384" y="1695"/>
                  </a:cubicBezTo>
                  <a:cubicBezTo>
                    <a:pt x="3387" y="809"/>
                    <a:pt x="2704" y="76"/>
                    <a:pt x="1831" y="6"/>
                  </a:cubicBezTo>
                  <a:cubicBezTo>
                    <a:pt x="1785" y="4"/>
                    <a:pt x="1741" y="0"/>
                    <a:pt x="169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2"/>
            <p:cNvSpPr/>
            <p:nvPr/>
          </p:nvSpPr>
          <p:spPr>
            <a:xfrm>
              <a:off x="7621662" y="1064160"/>
              <a:ext cx="10677" cy="761571"/>
            </a:xfrm>
            <a:custGeom>
              <a:avLst/>
              <a:gdLst/>
              <a:ahLst/>
              <a:cxnLst/>
              <a:rect l="l" t="t" r="r" b="b"/>
              <a:pathLst>
                <a:path w="278" h="19830" extrusionOk="0">
                  <a:moveTo>
                    <a:pt x="277" y="0"/>
                  </a:moveTo>
                  <a:cubicBezTo>
                    <a:pt x="184" y="0"/>
                    <a:pt x="91" y="0"/>
                    <a:pt x="1" y="3"/>
                  </a:cubicBezTo>
                  <a:lnTo>
                    <a:pt x="1" y="19830"/>
                  </a:lnTo>
                  <a:lnTo>
                    <a:pt x="277" y="19830"/>
                  </a:lnTo>
                  <a:lnTo>
                    <a:pt x="277"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652"/>
        <p:cNvGrpSpPr/>
        <p:nvPr/>
      </p:nvGrpSpPr>
      <p:grpSpPr>
        <a:xfrm>
          <a:off x="0" y="0"/>
          <a:ext cx="0" cy="0"/>
          <a:chOff x="0" y="0"/>
          <a:chExt cx="0" cy="0"/>
        </a:xfrm>
      </p:grpSpPr>
      <p:sp>
        <p:nvSpPr>
          <p:cNvPr id="2653" name="Google Shape;2653;p53"/>
          <p:cNvSpPr txBox="1">
            <a:spLocks noGrp="1"/>
          </p:cNvSpPr>
          <p:nvPr>
            <p:ph type="title"/>
          </p:nvPr>
        </p:nvSpPr>
        <p:spPr>
          <a:xfrm>
            <a:off x="1325850" y="1502325"/>
            <a:ext cx="6492300" cy="2103000"/>
          </a:xfrm>
          <a:prstGeom prst="rect">
            <a:avLst/>
          </a:prstGeom>
        </p:spPr>
        <p:txBody>
          <a:bodyPr spcFirstLastPara="1" wrap="square" lIns="0" tIns="182875" rIns="0" bIns="0" anchor="ctr" anchorCtr="0">
            <a:noAutofit/>
          </a:bodyPr>
          <a:lstStyle/>
          <a:p>
            <a:pPr marL="0" lvl="0" indent="0" algn="ctr" rtl="0">
              <a:spcBef>
                <a:spcPts val="0"/>
              </a:spcBef>
              <a:spcAft>
                <a:spcPts val="0"/>
              </a:spcAft>
              <a:buNone/>
            </a:pPr>
            <a:r>
              <a:rPr lang="en"/>
              <a:t>awesome </a:t>
            </a:r>
            <a:r>
              <a:rPr lang="en">
                <a:solidFill>
                  <a:schemeClr val="dk2"/>
                </a:solidFill>
              </a:rPr>
              <a:t>words</a:t>
            </a:r>
            <a:endParaRPr>
              <a:solidFill>
                <a:schemeClr val="dk2"/>
              </a:solidFill>
            </a:endParaRPr>
          </a:p>
        </p:txBody>
      </p:sp>
      <p:grpSp>
        <p:nvGrpSpPr>
          <p:cNvPr id="2654" name="Google Shape;2654;p53"/>
          <p:cNvGrpSpPr/>
          <p:nvPr/>
        </p:nvGrpSpPr>
        <p:grpSpPr>
          <a:xfrm>
            <a:off x="4637798" y="3967667"/>
            <a:ext cx="840010" cy="1266344"/>
            <a:chOff x="4376587" y="858077"/>
            <a:chExt cx="449684" cy="658799"/>
          </a:xfrm>
        </p:grpSpPr>
        <p:sp>
          <p:nvSpPr>
            <p:cNvPr id="2655" name="Google Shape;2655;p53"/>
            <p:cNvSpPr/>
            <p:nvPr/>
          </p:nvSpPr>
          <p:spPr>
            <a:xfrm>
              <a:off x="4376587" y="858077"/>
              <a:ext cx="449684" cy="658799"/>
            </a:xfrm>
            <a:custGeom>
              <a:avLst/>
              <a:gdLst/>
              <a:ahLst/>
              <a:cxnLst/>
              <a:rect l="l" t="t" r="r" b="b"/>
              <a:pathLst>
                <a:path w="11709" h="17154" extrusionOk="0">
                  <a:moveTo>
                    <a:pt x="7266" y="0"/>
                  </a:moveTo>
                  <a:cubicBezTo>
                    <a:pt x="7215" y="0"/>
                    <a:pt x="7163" y="6"/>
                    <a:pt x="7112" y="19"/>
                  </a:cubicBezTo>
                  <a:cubicBezTo>
                    <a:pt x="6828" y="90"/>
                    <a:pt x="6630" y="345"/>
                    <a:pt x="6629" y="636"/>
                  </a:cubicBezTo>
                  <a:lnTo>
                    <a:pt x="6625" y="2140"/>
                  </a:lnTo>
                  <a:lnTo>
                    <a:pt x="5068" y="2114"/>
                  </a:lnTo>
                  <a:cubicBezTo>
                    <a:pt x="5064" y="2114"/>
                    <a:pt x="5061" y="2114"/>
                    <a:pt x="5057" y="2114"/>
                  </a:cubicBezTo>
                  <a:cubicBezTo>
                    <a:pt x="4782" y="2114"/>
                    <a:pt x="4537" y="2290"/>
                    <a:pt x="4451" y="2552"/>
                  </a:cubicBezTo>
                  <a:cubicBezTo>
                    <a:pt x="4363" y="2818"/>
                    <a:pt x="4457" y="3108"/>
                    <a:pt x="4684" y="3271"/>
                  </a:cubicBezTo>
                  <a:lnTo>
                    <a:pt x="5482" y="3842"/>
                  </a:lnTo>
                  <a:lnTo>
                    <a:pt x="4490" y="4574"/>
                  </a:lnTo>
                  <a:cubicBezTo>
                    <a:pt x="4245" y="4755"/>
                    <a:pt x="4162" y="5084"/>
                    <a:pt x="4292" y="5360"/>
                  </a:cubicBezTo>
                  <a:cubicBezTo>
                    <a:pt x="4399" y="5586"/>
                    <a:pt x="4627" y="5725"/>
                    <a:pt x="4869" y="5725"/>
                  </a:cubicBezTo>
                  <a:cubicBezTo>
                    <a:pt x="4920" y="5725"/>
                    <a:pt x="4973" y="5719"/>
                    <a:pt x="5025" y="5706"/>
                  </a:cubicBezTo>
                  <a:lnTo>
                    <a:pt x="6264" y="5393"/>
                  </a:lnTo>
                  <a:lnTo>
                    <a:pt x="6120" y="6495"/>
                  </a:lnTo>
                  <a:cubicBezTo>
                    <a:pt x="6083" y="6789"/>
                    <a:pt x="6251" y="7067"/>
                    <a:pt x="6523" y="7171"/>
                  </a:cubicBezTo>
                  <a:cubicBezTo>
                    <a:pt x="6512" y="7217"/>
                    <a:pt x="6499" y="7262"/>
                    <a:pt x="6488" y="7308"/>
                  </a:cubicBezTo>
                  <a:lnTo>
                    <a:pt x="5746" y="7043"/>
                  </a:lnTo>
                  <a:lnTo>
                    <a:pt x="4498" y="6595"/>
                  </a:lnTo>
                  <a:cubicBezTo>
                    <a:pt x="4429" y="6569"/>
                    <a:pt x="4356" y="6558"/>
                    <a:pt x="4283" y="6558"/>
                  </a:cubicBezTo>
                  <a:lnTo>
                    <a:pt x="4282" y="6558"/>
                  </a:lnTo>
                  <a:cubicBezTo>
                    <a:pt x="4018" y="6558"/>
                    <a:pt x="3781" y="6720"/>
                    <a:pt x="3686" y="6966"/>
                  </a:cubicBezTo>
                  <a:lnTo>
                    <a:pt x="3202" y="8220"/>
                  </a:lnTo>
                  <a:lnTo>
                    <a:pt x="2925" y="8933"/>
                  </a:lnTo>
                  <a:lnTo>
                    <a:pt x="2916" y="8955"/>
                  </a:lnTo>
                  <a:lnTo>
                    <a:pt x="77" y="16284"/>
                  </a:lnTo>
                  <a:cubicBezTo>
                    <a:pt x="0" y="16479"/>
                    <a:pt x="26" y="16700"/>
                    <a:pt x="145" y="16875"/>
                  </a:cubicBezTo>
                  <a:cubicBezTo>
                    <a:pt x="269" y="17049"/>
                    <a:pt x="467" y="17153"/>
                    <a:pt x="676" y="17153"/>
                  </a:cubicBezTo>
                  <a:lnTo>
                    <a:pt x="7401" y="17153"/>
                  </a:lnTo>
                  <a:cubicBezTo>
                    <a:pt x="7671" y="17153"/>
                    <a:pt x="7910" y="16984"/>
                    <a:pt x="8001" y="16732"/>
                  </a:cubicBezTo>
                  <a:lnTo>
                    <a:pt x="9843" y="11636"/>
                  </a:lnTo>
                  <a:cubicBezTo>
                    <a:pt x="9848" y="11627"/>
                    <a:pt x="9851" y="11617"/>
                    <a:pt x="9855" y="11606"/>
                  </a:cubicBezTo>
                  <a:lnTo>
                    <a:pt x="10322" y="10313"/>
                  </a:lnTo>
                  <a:lnTo>
                    <a:pt x="10626" y="9473"/>
                  </a:lnTo>
                  <a:cubicBezTo>
                    <a:pt x="10670" y="9353"/>
                    <a:pt x="10676" y="9222"/>
                    <a:pt x="10644" y="9100"/>
                  </a:cubicBezTo>
                  <a:cubicBezTo>
                    <a:pt x="10593" y="8893"/>
                    <a:pt x="10441" y="8726"/>
                    <a:pt x="10241" y="8654"/>
                  </a:cubicBezTo>
                  <a:lnTo>
                    <a:pt x="8235" y="7935"/>
                  </a:lnTo>
                  <a:lnTo>
                    <a:pt x="7807" y="7782"/>
                  </a:lnTo>
                  <a:cubicBezTo>
                    <a:pt x="7931" y="7329"/>
                    <a:pt x="8040" y="6873"/>
                    <a:pt x="8135" y="6414"/>
                  </a:cubicBezTo>
                  <a:lnTo>
                    <a:pt x="8387" y="6848"/>
                  </a:lnTo>
                  <a:cubicBezTo>
                    <a:pt x="8503" y="7050"/>
                    <a:pt x="8716" y="7166"/>
                    <a:pt x="8939" y="7166"/>
                  </a:cubicBezTo>
                  <a:cubicBezTo>
                    <a:pt x="9002" y="7166"/>
                    <a:pt x="9066" y="7157"/>
                    <a:pt x="9129" y="7137"/>
                  </a:cubicBezTo>
                  <a:cubicBezTo>
                    <a:pt x="9414" y="7049"/>
                    <a:pt x="9598" y="6774"/>
                    <a:pt x="9576" y="6478"/>
                  </a:cubicBezTo>
                  <a:lnTo>
                    <a:pt x="9468" y="5112"/>
                  </a:lnTo>
                  <a:lnTo>
                    <a:pt x="10963" y="5224"/>
                  </a:lnTo>
                  <a:cubicBezTo>
                    <a:pt x="10979" y="5225"/>
                    <a:pt x="10996" y="5225"/>
                    <a:pt x="11012" y="5225"/>
                  </a:cubicBezTo>
                  <a:cubicBezTo>
                    <a:pt x="11291" y="5225"/>
                    <a:pt x="11541" y="5042"/>
                    <a:pt x="11621" y="4771"/>
                  </a:cubicBezTo>
                  <a:cubicBezTo>
                    <a:pt x="11708" y="4485"/>
                    <a:pt x="11584" y="4177"/>
                    <a:pt x="11320" y="4031"/>
                  </a:cubicBezTo>
                  <a:lnTo>
                    <a:pt x="10132" y="3368"/>
                  </a:lnTo>
                  <a:lnTo>
                    <a:pt x="11330" y="2140"/>
                  </a:lnTo>
                  <a:cubicBezTo>
                    <a:pt x="11536" y="1929"/>
                    <a:pt x="11570" y="1604"/>
                    <a:pt x="11414" y="1354"/>
                  </a:cubicBezTo>
                  <a:cubicBezTo>
                    <a:pt x="11294" y="1165"/>
                    <a:pt x="11087" y="1056"/>
                    <a:pt x="10872" y="1056"/>
                  </a:cubicBezTo>
                  <a:cubicBezTo>
                    <a:pt x="10804" y="1056"/>
                    <a:pt x="10734" y="1067"/>
                    <a:pt x="10667" y="1090"/>
                  </a:cubicBezTo>
                  <a:lnTo>
                    <a:pt x="8612" y="1793"/>
                  </a:lnTo>
                  <a:lnTo>
                    <a:pt x="7830" y="337"/>
                  </a:lnTo>
                  <a:cubicBezTo>
                    <a:pt x="7718" y="126"/>
                    <a:pt x="7498" y="0"/>
                    <a:pt x="7266"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3"/>
            <p:cNvSpPr/>
            <p:nvPr/>
          </p:nvSpPr>
          <p:spPr>
            <a:xfrm>
              <a:off x="4402548" y="1134439"/>
              <a:ext cx="359164" cy="357896"/>
            </a:xfrm>
            <a:custGeom>
              <a:avLst/>
              <a:gdLst/>
              <a:ahLst/>
              <a:cxnLst/>
              <a:rect l="l" t="t" r="r" b="b"/>
              <a:pathLst>
                <a:path w="9352" h="9319" extrusionOk="0">
                  <a:moveTo>
                    <a:pt x="3609" y="0"/>
                  </a:moveTo>
                  <a:lnTo>
                    <a:pt x="2849" y="1966"/>
                  </a:lnTo>
                  <a:lnTo>
                    <a:pt x="0" y="9318"/>
                  </a:lnTo>
                  <a:lnTo>
                    <a:pt x="6725" y="9318"/>
                  </a:lnTo>
                  <a:lnTo>
                    <a:pt x="8579" y="4192"/>
                  </a:lnTo>
                  <a:lnTo>
                    <a:pt x="9351" y="2060"/>
                  </a:lnTo>
                  <a:lnTo>
                    <a:pt x="6355" y="985"/>
                  </a:lnTo>
                  <a:lnTo>
                    <a:pt x="6243" y="945"/>
                  </a:lnTo>
                  <a:lnTo>
                    <a:pt x="36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3"/>
            <p:cNvSpPr/>
            <p:nvPr/>
          </p:nvSpPr>
          <p:spPr>
            <a:xfrm>
              <a:off x="4511887" y="1134477"/>
              <a:ext cx="249786" cy="161032"/>
            </a:xfrm>
            <a:custGeom>
              <a:avLst/>
              <a:gdLst/>
              <a:ahLst/>
              <a:cxnLst/>
              <a:rect l="l" t="t" r="r" b="b"/>
              <a:pathLst>
                <a:path w="6504" h="4193" extrusionOk="0">
                  <a:moveTo>
                    <a:pt x="763" y="1"/>
                  </a:moveTo>
                  <a:lnTo>
                    <a:pt x="1" y="1965"/>
                  </a:lnTo>
                  <a:cubicBezTo>
                    <a:pt x="1556" y="3364"/>
                    <a:pt x="3639" y="4179"/>
                    <a:pt x="5732" y="4192"/>
                  </a:cubicBezTo>
                  <a:lnTo>
                    <a:pt x="6503" y="2057"/>
                  </a:lnTo>
                  <a:lnTo>
                    <a:pt x="763"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3"/>
            <p:cNvSpPr/>
            <p:nvPr/>
          </p:nvSpPr>
          <p:spPr>
            <a:xfrm>
              <a:off x="4541190" y="1134477"/>
              <a:ext cx="220522" cy="89983"/>
            </a:xfrm>
            <a:custGeom>
              <a:avLst/>
              <a:gdLst/>
              <a:ahLst/>
              <a:cxnLst/>
              <a:rect l="l" t="t" r="r" b="b"/>
              <a:pathLst>
                <a:path w="5742" h="2343" extrusionOk="0">
                  <a:moveTo>
                    <a:pt x="0" y="1"/>
                  </a:moveTo>
                  <a:cubicBezTo>
                    <a:pt x="0" y="1"/>
                    <a:pt x="380" y="1272"/>
                    <a:pt x="2735" y="2004"/>
                  </a:cubicBezTo>
                  <a:cubicBezTo>
                    <a:pt x="3561" y="2260"/>
                    <a:pt x="4177" y="2343"/>
                    <a:pt x="4629" y="2343"/>
                  </a:cubicBezTo>
                  <a:cubicBezTo>
                    <a:pt x="5467" y="2343"/>
                    <a:pt x="5741" y="2057"/>
                    <a:pt x="5741" y="2057"/>
                  </a:cubicBezTo>
                  <a:lnTo>
                    <a:pt x="0"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3"/>
            <p:cNvSpPr/>
            <p:nvPr/>
          </p:nvSpPr>
          <p:spPr>
            <a:xfrm>
              <a:off x="4467760" y="1297199"/>
              <a:ext cx="173898" cy="195097"/>
            </a:xfrm>
            <a:custGeom>
              <a:avLst/>
              <a:gdLst/>
              <a:ahLst/>
              <a:cxnLst/>
              <a:rect l="l" t="t" r="r" b="b"/>
              <a:pathLst>
                <a:path w="4528" h="5080" extrusionOk="0">
                  <a:moveTo>
                    <a:pt x="3239" y="1"/>
                  </a:moveTo>
                  <a:cubicBezTo>
                    <a:pt x="3231" y="1"/>
                    <a:pt x="3222" y="4"/>
                    <a:pt x="3215" y="8"/>
                  </a:cubicBezTo>
                  <a:lnTo>
                    <a:pt x="19" y="2555"/>
                  </a:lnTo>
                  <a:cubicBezTo>
                    <a:pt x="7" y="2564"/>
                    <a:pt x="1" y="2579"/>
                    <a:pt x="4" y="2593"/>
                  </a:cubicBezTo>
                  <a:lnTo>
                    <a:pt x="465" y="5078"/>
                  </a:lnTo>
                  <a:lnTo>
                    <a:pt x="545" y="5078"/>
                  </a:lnTo>
                  <a:lnTo>
                    <a:pt x="87" y="2603"/>
                  </a:lnTo>
                  <a:lnTo>
                    <a:pt x="3219" y="107"/>
                  </a:lnTo>
                  <a:lnTo>
                    <a:pt x="4438" y="4032"/>
                  </a:lnTo>
                  <a:lnTo>
                    <a:pt x="2877" y="5079"/>
                  </a:lnTo>
                  <a:lnTo>
                    <a:pt x="3023" y="5079"/>
                  </a:lnTo>
                  <a:lnTo>
                    <a:pt x="4509" y="4081"/>
                  </a:lnTo>
                  <a:cubicBezTo>
                    <a:pt x="4522" y="4072"/>
                    <a:pt x="4528" y="4053"/>
                    <a:pt x="4523" y="4036"/>
                  </a:cubicBezTo>
                  <a:lnTo>
                    <a:pt x="3277" y="29"/>
                  </a:lnTo>
                  <a:cubicBezTo>
                    <a:pt x="3272" y="18"/>
                    <a:pt x="3262" y="7"/>
                    <a:pt x="3251" y="3"/>
                  </a:cubicBezTo>
                  <a:cubicBezTo>
                    <a:pt x="3247" y="1"/>
                    <a:pt x="3243" y="1"/>
                    <a:pt x="3239" y="1"/>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3"/>
            <p:cNvSpPr/>
            <p:nvPr/>
          </p:nvSpPr>
          <p:spPr>
            <a:xfrm>
              <a:off x="4497140" y="1339330"/>
              <a:ext cx="115138" cy="153006"/>
            </a:xfrm>
            <a:custGeom>
              <a:avLst/>
              <a:gdLst/>
              <a:ahLst/>
              <a:cxnLst/>
              <a:rect l="l" t="t" r="r" b="b"/>
              <a:pathLst>
                <a:path w="2998" h="3984" extrusionOk="0">
                  <a:moveTo>
                    <a:pt x="2158" y="0"/>
                  </a:moveTo>
                  <a:lnTo>
                    <a:pt x="0" y="1719"/>
                  </a:lnTo>
                  <a:lnTo>
                    <a:pt x="419" y="3983"/>
                  </a:lnTo>
                  <a:lnTo>
                    <a:pt x="1095" y="3983"/>
                  </a:lnTo>
                  <a:lnTo>
                    <a:pt x="2997" y="2706"/>
                  </a:lnTo>
                  <a:lnTo>
                    <a:pt x="2158"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3"/>
            <p:cNvSpPr/>
            <p:nvPr/>
          </p:nvSpPr>
          <p:spPr>
            <a:xfrm>
              <a:off x="4634860" y="1004246"/>
              <a:ext cx="44051" cy="191641"/>
            </a:xfrm>
            <a:custGeom>
              <a:avLst/>
              <a:gdLst/>
              <a:ahLst/>
              <a:cxnLst/>
              <a:rect l="l" t="t" r="r" b="b"/>
              <a:pathLst>
                <a:path w="1147" h="4990" extrusionOk="0">
                  <a:moveTo>
                    <a:pt x="1088" y="1"/>
                  </a:moveTo>
                  <a:cubicBezTo>
                    <a:pt x="1053" y="1"/>
                    <a:pt x="1028" y="23"/>
                    <a:pt x="1026" y="55"/>
                  </a:cubicBezTo>
                  <a:cubicBezTo>
                    <a:pt x="875" y="1706"/>
                    <a:pt x="534" y="3340"/>
                    <a:pt x="10" y="4912"/>
                  </a:cubicBezTo>
                  <a:cubicBezTo>
                    <a:pt x="0" y="4942"/>
                    <a:pt x="17" y="4976"/>
                    <a:pt x="49" y="4986"/>
                  </a:cubicBezTo>
                  <a:cubicBezTo>
                    <a:pt x="54" y="4988"/>
                    <a:pt x="61" y="4990"/>
                    <a:pt x="67" y="4990"/>
                  </a:cubicBezTo>
                  <a:cubicBezTo>
                    <a:pt x="92" y="4990"/>
                    <a:pt x="115" y="4974"/>
                    <a:pt x="124" y="4950"/>
                  </a:cubicBezTo>
                  <a:cubicBezTo>
                    <a:pt x="651" y="3369"/>
                    <a:pt x="994" y="1726"/>
                    <a:pt x="1145" y="67"/>
                  </a:cubicBezTo>
                  <a:cubicBezTo>
                    <a:pt x="1147" y="34"/>
                    <a:pt x="1123" y="4"/>
                    <a:pt x="1090" y="1"/>
                  </a:cubicBezTo>
                  <a:cubicBezTo>
                    <a:pt x="1089" y="1"/>
                    <a:pt x="1088" y="1"/>
                    <a:pt x="1088" y="1"/>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3"/>
            <p:cNvSpPr/>
            <p:nvPr/>
          </p:nvSpPr>
          <p:spPr>
            <a:xfrm>
              <a:off x="4563657" y="882617"/>
              <a:ext cx="235922" cy="228126"/>
            </a:xfrm>
            <a:custGeom>
              <a:avLst/>
              <a:gdLst/>
              <a:ahLst/>
              <a:cxnLst/>
              <a:rect l="l" t="t" r="r" b="b"/>
              <a:pathLst>
                <a:path w="6143" h="5940" extrusionOk="0">
                  <a:moveTo>
                    <a:pt x="2399" y="0"/>
                  </a:moveTo>
                  <a:lnTo>
                    <a:pt x="2394" y="2151"/>
                  </a:lnTo>
                  <a:lnTo>
                    <a:pt x="188" y="2114"/>
                  </a:lnTo>
                  <a:lnTo>
                    <a:pt x="1696" y="3196"/>
                  </a:lnTo>
                  <a:lnTo>
                    <a:pt x="0" y="4450"/>
                  </a:lnTo>
                  <a:lnTo>
                    <a:pt x="2150" y="3905"/>
                  </a:lnTo>
                  <a:lnTo>
                    <a:pt x="1888" y="5939"/>
                  </a:lnTo>
                  <a:lnTo>
                    <a:pt x="2936" y="3935"/>
                  </a:lnTo>
                  <a:lnTo>
                    <a:pt x="4071" y="5890"/>
                  </a:lnTo>
                  <a:lnTo>
                    <a:pt x="3905" y="3781"/>
                  </a:lnTo>
                  <a:lnTo>
                    <a:pt x="6142" y="3949"/>
                  </a:lnTo>
                  <a:lnTo>
                    <a:pt x="4224" y="2878"/>
                  </a:lnTo>
                  <a:lnTo>
                    <a:pt x="6005" y="1055"/>
                  </a:lnTo>
                  <a:lnTo>
                    <a:pt x="6005" y="1055"/>
                  </a:lnTo>
                  <a:lnTo>
                    <a:pt x="3437" y="1935"/>
                  </a:lnTo>
                  <a:lnTo>
                    <a:pt x="2399"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53"/>
          <p:cNvGrpSpPr/>
          <p:nvPr/>
        </p:nvGrpSpPr>
        <p:grpSpPr>
          <a:xfrm>
            <a:off x="3666210" y="3864185"/>
            <a:ext cx="895394" cy="1369843"/>
            <a:chOff x="2588027" y="641434"/>
            <a:chExt cx="479333" cy="712643"/>
          </a:xfrm>
        </p:grpSpPr>
        <p:sp>
          <p:nvSpPr>
            <p:cNvPr id="2664" name="Google Shape;2664;p53"/>
            <p:cNvSpPr/>
            <p:nvPr/>
          </p:nvSpPr>
          <p:spPr>
            <a:xfrm>
              <a:off x="2588027" y="641434"/>
              <a:ext cx="479333" cy="712643"/>
            </a:xfrm>
            <a:custGeom>
              <a:avLst/>
              <a:gdLst/>
              <a:ahLst/>
              <a:cxnLst/>
              <a:rect l="l" t="t" r="r" b="b"/>
              <a:pathLst>
                <a:path w="12481" h="18556" extrusionOk="0">
                  <a:moveTo>
                    <a:pt x="4643" y="0"/>
                  </a:moveTo>
                  <a:cubicBezTo>
                    <a:pt x="4413" y="0"/>
                    <a:pt x="4195" y="126"/>
                    <a:pt x="4081" y="337"/>
                  </a:cubicBezTo>
                  <a:lnTo>
                    <a:pt x="3244" y="1898"/>
                  </a:lnTo>
                  <a:lnTo>
                    <a:pt x="1046" y="1148"/>
                  </a:lnTo>
                  <a:cubicBezTo>
                    <a:pt x="979" y="1125"/>
                    <a:pt x="909" y="1114"/>
                    <a:pt x="840" y="1114"/>
                  </a:cubicBezTo>
                  <a:cubicBezTo>
                    <a:pt x="626" y="1114"/>
                    <a:pt x="420" y="1222"/>
                    <a:pt x="301" y="1412"/>
                  </a:cubicBezTo>
                  <a:cubicBezTo>
                    <a:pt x="143" y="1661"/>
                    <a:pt x="178" y="1988"/>
                    <a:pt x="385" y="2199"/>
                  </a:cubicBezTo>
                  <a:lnTo>
                    <a:pt x="1679" y="3525"/>
                  </a:lnTo>
                  <a:lnTo>
                    <a:pt x="386" y="4247"/>
                  </a:lnTo>
                  <a:cubicBezTo>
                    <a:pt x="125" y="4393"/>
                    <a:pt x="1" y="4700"/>
                    <a:pt x="86" y="4986"/>
                  </a:cubicBezTo>
                  <a:cubicBezTo>
                    <a:pt x="166" y="5257"/>
                    <a:pt x="417" y="5442"/>
                    <a:pt x="697" y="5442"/>
                  </a:cubicBezTo>
                  <a:cubicBezTo>
                    <a:pt x="712" y="5442"/>
                    <a:pt x="728" y="5442"/>
                    <a:pt x="745" y="5440"/>
                  </a:cubicBezTo>
                  <a:lnTo>
                    <a:pt x="2362" y="5320"/>
                  </a:lnTo>
                  <a:lnTo>
                    <a:pt x="2362" y="5320"/>
                  </a:lnTo>
                  <a:lnTo>
                    <a:pt x="2246" y="6800"/>
                  </a:lnTo>
                  <a:cubicBezTo>
                    <a:pt x="2221" y="7096"/>
                    <a:pt x="2407" y="7372"/>
                    <a:pt x="2691" y="7459"/>
                  </a:cubicBezTo>
                  <a:cubicBezTo>
                    <a:pt x="2755" y="7479"/>
                    <a:pt x="2819" y="7489"/>
                    <a:pt x="2883" y="7489"/>
                  </a:cubicBezTo>
                  <a:cubicBezTo>
                    <a:pt x="3106" y="7489"/>
                    <a:pt x="3318" y="7371"/>
                    <a:pt x="3433" y="7170"/>
                  </a:cubicBezTo>
                  <a:lnTo>
                    <a:pt x="3746" y="6631"/>
                  </a:lnTo>
                  <a:cubicBezTo>
                    <a:pt x="3853" y="7156"/>
                    <a:pt x="3977" y="7678"/>
                    <a:pt x="4118" y="8193"/>
                  </a:cubicBezTo>
                  <a:lnTo>
                    <a:pt x="1522" y="9123"/>
                  </a:lnTo>
                  <a:cubicBezTo>
                    <a:pt x="1362" y="9180"/>
                    <a:pt x="1231" y="9300"/>
                    <a:pt x="1159" y="9453"/>
                  </a:cubicBezTo>
                  <a:cubicBezTo>
                    <a:pt x="1124" y="9529"/>
                    <a:pt x="1103" y="9611"/>
                    <a:pt x="1100" y="9693"/>
                  </a:cubicBezTo>
                  <a:cubicBezTo>
                    <a:pt x="1095" y="9777"/>
                    <a:pt x="1108" y="9861"/>
                    <a:pt x="1136" y="9941"/>
                  </a:cubicBezTo>
                  <a:lnTo>
                    <a:pt x="1951" y="12192"/>
                  </a:lnTo>
                  <a:cubicBezTo>
                    <a:pt x="1953" y="12198"/>
                    <a:pt x="1954" y="12204"/>
                    <a:pt x="1957" y="12210"/>
                  </a:cubicBezTo>
                  <a:lnTo>
                    <a:pt x="4101" y="18134"/>
                  </a:lnTo>
                  <a:cubicBezTo>
                    <a:pt x="4192" y="18387"/>
                    <a:pt x="4433" y="18556"/>
                    <a:pt x="4702" y="18556"/>
                  </a:cubicBezTo>
                  <a:lnTo>
                    <a:pt x="11809" y="18556"/>
                  </a:lnTo>
                  <a:cubicBezTo>
                    <a:pt x="12020" y="18554"/>
                    <a:pt x="12217" y="18449"/>
                    <a:pt x="12335" y="18277"/>
                  </a:cubicBezTo>
                  <a:cubicBezTo>
                    <a:pt x="12454" y="18103"/>
                    <a:pt x="12480" y="17882"/>
                    <a:pt x="12404" y="17685"/>
                  </a:cubicBezTo>
                  <a:lnTo>
                    <a:pt x="9201" y="9421"/>
                  </a:lnTo>
                  <a:cubicBezTo>
                    <a:pt x="9197" y="9413"/>
                    <a:pt x="9195" y="9404"/>
                    <a:pt x="9190" y="9396"/>
                  </a:cubicBezTo>
                  <a:lnTo>
                    <a:pt x="8723" y="8190"/>
                  </a:lnTo>
                  <a:lnTo>
                    <a:pt x="8386" y="7322"/>
                  </a:lnTo>
                  <a:cubicBezTo>
                    <a:pt x="8309" y="7120"/>
                    <a:pt x="8133" y="6974"/>
                    <a:pt x="7927" y="6929"/>
                  </a:cubicBezTo>
                  <a:cubicBezTo>
                    <a:pt x="7883" y="6919"/>
                    <a:pt x="7838" y="6915"/>
                    <a:pt x="7792" y="6915"/>
                  </a:cubicBezTo>
                  <a:cubicBezTo>
                    <a:pt x="7765" y="6915"/>
                    <a:pt x="7738" y="6916"/>
                    <a:pt x="7711" y="6919"/>
                  </a:cubicBezTo>
                  <a:cubicBezTo>
                    <a:pt x="7665" y="6925"/>
                    <a:pt x="7619" y="6936"/>
                    <a:pt x="7574" y="6952"/>
                  </a:cubicBezTo>
                  <a:lnTo>
                    <a:pt x="5441" y="7717"/>
                  </a:lnTo>
                  <a:cubicBezTo>
                    <a:pt x="5423" y="7645"/>
                    <a:pt x="5405" y="7576"/>
                    <a:pt x="5386" y="7506"/>
                  </a:cubicBezTo>
                  <a:cubicBezTo>
                    <a:pt x="5675" y="7409"/>
                    <a:pt x="5856" y="7121"/>
                    <a:pt x="5817" y="6817"/>
                  </a:cubicBezTo>
                  <a:lnTo>
                    <a:pt x="5660" y="5603"/>
                  </a:lnTo>
                  <a:lnTo>
                    <a:pt x="7017" y="5947"/>
                  </a:lnTo>
                  <a:cubicBezTo>
                    <a:pt x="7069" y="5960"/>
                    <a:pt x="7122" y="5967"/>
                    <a:pt x="7174" y="5967"/>
                  </a:cubicBezTo>
                  <a:cubicBezTo>
                    <a:pt x="7415" y="5967"/>
                    <a:pt x="7642" y="5829"/>
                    <a:pt x="7750" y="5601"/>
                  </a:cubicBezTo>
                  <a:cubicBezTo>
                    <a:pt x="7880" y="5325"/>
                    <a:pt x="7796" y="4995"/>
                    <a:pt x="7551" y="4815"/>
                  </a:cubicBezTo>
                  <a:lnTo>
                    <a:pt x="6468" y="4015"/>
                  </a:lnTo>
                  <a:lnTo>
                    <a:pt x="7347" y="3385"/>
                  </a:lnTo>
                  <a:cubicBezTo>
                    <a:pt x="7574" y="3222"/>
                    <a:pt x="7669" y="2932"/>
                    <a:pt x="7581" y="2666"/>
                  </a:cubicBezTo>
                  <a:cubicBezTo>
                    <a:pt x="7494" y="2405"/>
                    <a:pt x="7250" y="2228"/>
                    <a:pt x="6975" y="2228"/>
                  </a:cubicBezTo>
                  <a:cubicBezTo>
                    <a:pt x="6972" y="2228"/>
                    <a:pt x="6968" y="2228"/>
                    <a:pt x="6965" y="2228"/>
                  </a:cubicBezTo>
                  <a:lnTo>
                    <a:pt x="5287" y="2257"/>
                  </a:lnTo>
                  <a:lnTo>
                    <a:pt x="5282" y="636"/>
                  </a:lnTo>
                  <a:cubicBezTo>
                    <a:pt x="5282" y="344"/>
                    <a:pt x="5083" y="90"/>
                    <a:pt x="4799" y="20"/>
                  </a:cubicBezTo>
                  <a:cubicBezTo>
                    <a:pt x="4747" y="7"/>
                    <a:pt x="4695" y="0"/>
                    <a:pt x="464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3"/>
            <p:cNvSpPr/>
            <p:nvPr/>
          </p:nvSpPr>
          <p:spPr>
            <a:xfrm>
              <a:off x="2654737" y="931469"/>
              <a:ext cx="386815" cy="398068"/>
            </a:xfrm>
            <a:custGeom>
              <a:avLst/>
              <a:gdLst/>
              <a:ahLst/>
              <a:cxnLst/>
              <a:rect l="l" t="t" r="r" b="b"/>
              <a:pathLst>
                <a:path w="10072" h="10365" extrusionOk="0">
                  <a:moveTo>
                    <a:pt x="6053" y="0"/>
                  </a:moveTo>
                  <a:lnTo>
                    <a:pt x="3282" y="994"/>
                  </a:lnTo>
                  <a:lnTo>
                    <a:pt x="3161" y="1038"/>
                  </a:lnTo>
                  <a:lnTo>
                    <a:pt x="0" y="2169"/>
                  </a:lnTo>
                  <a:lnTo>
                    <a:pt x="815" y="4421"/>
                  </a:lnTo>
                  <a:lnTo>
                    <a:pt x="2966" y="10364"/>
                  </a:lnTo>
                  <a:lnTo>
                    <a:pt x="10072" y="10364"/>
                  </a:lnTo>
                  <a:lnTo>
                    <a:pt x="6858" y="2073"/>
                  </a:lnTo>
                  <a:lnTo>
                    <a:pt x="6056" y="0"/>
                  </a:lnTo>
                  <a:close/>
                </a:path>
              </a:pathLst>
            </a:custGeom>
            <a:solidFill>
              <a:srgbClr val="0F8C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3"/>
            <p:cNvSpPr/>
            <p:nvPr/>
          </p:nvSpPr>
          <p:spPr>
            <a:xfrm>
              <a:off x="2654737" y="931430"/>
              <a:ext cx="263420" cy="169789"/>
            </a:xfrm>
            <a:custGeom>
              <a:avLst/>
              <a:gdLst/>
              <a:ahLst/>
              <a:cxnLst/>
              <a:rect l="l" t="t" r="r" b="b"/>
              <a:pathLst>
                <a:path w="6859" h="4421" extrusionOk="0">
                  <a:moveTo>
                    <a:pt x="6056" y="0"/>
                  </a:moveTo>
                  <a:lnTo>
                    <a:pt x="0" y="2170"/>
                  </a:lnTo>
                  <a:lnTo>
                    <a:pt x="814" y="4421"/>
                  </a:lnTo>
                  <a:cubicBezTo>
                    <a:pt x="3022" y="4408"/>
                    <a:pt x="5219" y="3548"/>
                    <a:pt x="6859" y="2074"/>
                  </a:cubicBezTo>
                  <a:lnTo>
                    <a:pt x="6056"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3"/>
            <p:cNvSpPr/>
            <p:nvPr/>
          </p:nvSpPr>
          <p:spPr>
            <a:xfrm>
              <a:off x="2654737" y="931507"/>
              <a:ext cx="232504" cy="94899"/>
            </a:xfrm>
            <a:custGeom>
              <a:avLst/>
              <a:gdLst/>
              <a:ahLst/>
              <a:cxnLst/>
              <a:rect l="l" t="t" r="r" b="b"/>
              <a:pathLst>
                <a:path w="6054" h="2471" extrusionOk="0">
                  <a:moveTo>
                    <a:pt x="6053" y="0"/>
                  </a:moveTo>
                  <a:lnTo>
                    <a:pt x="0" y="2170"/>
                  </a:lnTo>
                  <a:cubicBezTo>
                    <a:pt x="0" y="2170"/>
                    <a:pt x="289" y="2471"/>
                    <a:pt x="1172" y="2471"/>
                  </a:cubicBezTo>
                  <a:cubicBezTo>
                    <a:pt x="1649" y="2471"/>
                    <a:pt x="2299" y="2383"/>
                    <a:pt x="3170" y="2114"/>
                  </a:cubicBezTo>
                  <a:cubicBezTo>
                    <a:pt x="5654" y="1342"/>
                    <a:pt x="6053" y="0"/>
                    <a:pt x="605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3"/>
            <p:cNvSpPr/>
            <p:nvPr/>
          </p:nvSpPr>
          <p:spPr>
            <a:xfrm>
              <a:off x="2781281" y="1103139"/>
              <a:ext cx="183384" cy="226436"/>
            </a:xfrm>
            <a:custGeom>
              <a:avLst/>
              <a:gdLst/>
              <a:ahLst/>
              <a:cxnLst/>
              <a:rect l="l" t="t" r="r" b="b"/>
              <a:pathLst>
                <a:path w="4775" h="5896" extrusionOk="0">
                  <a:moveTo>
                    <a:pt x="1361" y="0"/>
                  </a:moveTo>
                  <a:cubicBezTo>
                    <a:pt x="1357" y="0"/>
                    <a:pt x="1352" y="1"/>
                    <a:pt x="1347" y="2"/>
                  </a:cubicBezTo>
                  <a:cubicBezTo>
                    <a:pt x="1334" y="7"/>
                    <a:pt x="1323" y="17"/>
                    <a:pt x="1319" y="30"/>
                  </a:cubicBezTo>
                  <a:lnTo>
                    <a:pt x="5" y="4256"/>
                  </a:lnTo>
                  <a:cubicBezTo>
                    <a:pt x="1" y="4275"/>
                    <a:pt x="6" y="4293"/>
                    <a:pt x="23" y="4304"/>
                  </a:cubicBezTo>
                  <a:lnTo>
                    <a:pt x="2392" y="5894"/>
                  </a:lnTo>
                  <a:lnTo>
                    <a:pt x="2543" y="5894"/>
                  </a:lnTo>
                  <a:lnTo>
                    <a:pt x="97" y="4251"/>
                  </a:lnTo>
                  <a:lnTo>
                    <a:pt x="1382" y="114"/>
                  </a:lnTo>
                  <a:lnTo>
                    <a:pt x="4685" y="2745"/>
                  </a:lnTo>
                  <a:lnTo>
                    <a:pt x="4102" y="5895"/>
                  </a:lnTo>
                  <a:lnTo>
                    <a:pt x="4187" y="5895"/>
                  </a:lnTo>
                  <a:lnTo>
                    <a:pt x="4772" y="2736"/>
                  </a:lnTo>
                  <a:cubicBezTo>
                    <a:pt x="4774" y="2718"/>
                    <a:pt x="4769" y="2703"/>
                    <a:pt x="4757" y="2694"/>
                  </a:cubicBezTo>
                  <a:lnTo>
                    <a:pt x="1385" y="8"/>
                  </a:lnTo>
                  <a:cubicBezTo>
                    <a:pt x="1378" y="2"/>
                    <a:pt x="1370" y="0"/>
                    <a:pt x="1361"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3"/>
            <p:cNvSpPr/>
            <p:nvPr/>
          </p:nvSpPr>
          <p:spPr>
            <a:xfrm>
              <a:off x="2812274" y="1147497"/>
              <a:ext cx="121437" cy="177700"/>
            </a:xfrm>
            <a:custGeom>
              <a:avLst/>
              <a:gdLst/>
              <a:ahLst/>
              <a:cxnLst/>
              <a:rect l="l" t="t" r="r" b="b"/>
              <a:pathLst>
                <a:path w="3162" h="4627" extrusionOk="0">
                  <a:moveTo>
                    <a:pt x="887" y="1"/>
                  </a:moveTo>
                  <a:lnTo>
                    <a:pt x="0" y="2853"/>
                  </a:lnTo>
                  <a:lnTo>
                    <a:pt x="2641" y="4627"/>
                  </a:lnTo>
                  <a:lnTo>
                    <a:pt x="3162" y="1812"/>
                  </a:lnTo>
                  <a:lnTo>
                    <a:pt x="887"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3"/>
            <p:cNvSpPr/>
            <p:nvPr/>
          </p:nvSpPr>
          <p:spPr>
            <a:xfrm>
              <a:off x="2742031" y="794209"/>
              <a:ext cx="46470" cy="202010"/>
            </a:xfrm>
            <a:custGeom>
              <a:avLst/>
              <a:gdLst/>
              <a:ahLst/>
              <a:cxnLst/>
              <a:rect l="l" t="t" r="r" b="b"/>
              <a:pathLst>
                <a:path w="1210" h="5260" extrusionOk="0">
                  <a:moveTo>
                    <a:pt x="66" y="0"/>
                  </a:moveTo>
                  <a:cubicBezTo>
                    <a:pt x="64" y="0"/>
                    <a:pt x="62" y="1"/>
                    <a:pt x="60" y="1"/>
                  </a:cubicBezTo>
                  <a:cubicBezTo>
                    <a:pt x="26" y="3"/>
                    <a:pt x="1" y="35"/>
                    <a:pt x="3" y="69"/>
                  </a:cubicBezTo>
                  <a:cubicBezTo>
                    <a:pt x="162" y="1818"/>
                    <a:pt x="524" y="3550"/>
                    <a:pt x="1079" y="5218"/>
                  </a:cubicBezTo>
                  <a:cubicBezTo>
                    <a:pt x="1089" y="5243"/>
                    <a:pt x="1112" y="5260"/>
                    <a:pt x="1140" y="5260"/>
                  </a:cubicBezTo>
                  <a:cubicBezTo>
                    <a:pt x="1146" y="5260"/>
                    <a:pt x="1153" y="5260"/>
                    <a:pt x="1159" y="5258"/>
                  </a:cubicBezTo>
                  <a:cubicBezTo>
                    <a:pt x="1192" y="5246"/>
                    <a:pt x="1210" y="5210"/>
                    <a:pt x="1199" y="5178"/>
                  </a:cubicBezTo>
                  <a:cubicBezTo>
                    <a:pt x="646" y="3520"/>
                    <a:pt x="285" y="1798"/>
                    <a:pt x="128" y="58"/>
                  </a:cubicBezTo>
                  <a:cubicBezTo>
                    <a:pt x="126" y="25"/>
                    <a:pt x="101" y="0"/>
                    <a:pt x="66"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3"/>
            <p:cNvSpPr/>
            <p:nvPr/>
          </p:nvSpPr>
          <p:spPr>
            <a:xfrm>
              <a:off x="2614872" y="665898"/>
              <a:ext cx="248672" cy="240531"/>
            </a:xfrm>
            <a:custGeom>
              <a:avLst/>
              <a:gdLst/>
              <a:ahLst/>
              <a:cxnLst/>
              <a:rect l="l" t="t" r="r" b="b"/>
              <a:pathLst>
                <a:path w="6475" h="6263" extrusionOk="0">
                  <a:moveTo>
                    <a:pt x="3947" y="1"/>
                  </a:moveTo>
                  <a:lnTo>
                    <a:pt x="2852" y="2039"/>
                  </a:lnTo>
                  <a:lnTo>
                    <a:pt x="143" y="1114"/>
                  </a:lnTo>
                  <a:lnTo>
                    <a:pt x="2023" y="3035"/>
                  </a:lnTo>
                  <a:lnTo>
                    <a:pt x="0" y="4164"/>
                  </a:lnTo>
                  <a:lnTo>
                    <a:pt x="0" y="4164"/>
                  </a:lnTo>
                  <a:lnTo>
                    <a:pt x="2360" y="3988"/>
                  </a:lnTo>
                  <a:lnTo>
                    <a:pt x="2184" y="6212"/>
                  </a:lnTo>
                  <a:lnTo>
                    <a:pt x="3380" y="4149"/>
                  </a:lnTo>
                  <a:lnTo>
                    <a:pt x="4486" y="6263"/>
                  </a:lnTo>
                  <a:lnTo>
                    <a:pt x="4208" y="4119"/>
                  </a:lnTo>
                  <a:lnTo>
                    <a:pt x="4208" y="4119"/>
                  </a:lnTo>
                  <a:lnTo>
                    <a:pt x="6474" y="4692"/>
                  </a:lnTo>
                  <a:lnTo>
                    <a:pt x="4687" y="3371"/>
                  </a:lnTo>
                  <a:lnTo>
                    <a:pt x="6278" y="2230"/>
                  </a:lnTo>
                  <a:lnTo>
                    <a:pt x="3953" y="2270"/>
                  </a:lnTo>
                  <a:lnTo>
                    <a:pt x="3947"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53"/>
          <p:cNvGrpSpPr/>
          <p:nvPr/>
        </p:nvGrpSpPr>
        <p:grpSpPr>
          <a:xfrm rot="10800000" flipH="1">
            <a:off x="4637798" y="-76173"/>
            <a:ext cx="840010" cy="1266344"/>
            <a:chOff x="4376587" y="858077"/>
            <a:chExt cx="449684" cy="658799"/>
          </a:xfrm>
        </p:grpSpPr>
        <p:sp>
          <p:nvSpPr>
            <p:cNvPr id="2673" name="Google Shape;2673;p53"/>
            <p:cNvSpPr/>
            <p:nvPr/>
          </p:nvSpPr>
          <p:spPr>
            <a:xfrm>
              <a:off x="4376587" y="858077"/>
              <a:ext cx="449684" cy="658799"/>
            </a:xfrm>
            <a:custGeom>
              <a:avLst/>
              <a:gdLst/>
              <a:ahLst/>
              <a:cxnLst/>
              <a:rect l="l" t="t" r="r" b="b"/>
              <a:pathLst>
                <a:path w="11709" h="17154" extrusionOk="0">
                  <a:moveTo>
                    <a:pt x="7266" y="0"/>
                  </a:moveTo>
                  <a:cubicBezTo>
                    <a:pt x="7215" y="0"/>
                    <a:pt x="7163" y="6"/>
                    <a:pt x="7112" y="19"/>
                  </a:cubicBezTo>
                  <a:cubicBezTo>
                    <a:pt x="6828" y="90"/>
                    <a:pt x="6630" y="345"/>
                    <a:pt x="6629" y="636"/>
                  </a:cubicBezTo>
                  <a:lnTo>
                    <a:pt x="6625" y="2140"/>
                  </a:lnTo>
                  <a:lnTo>
                    <a:pt x="5068" y="2114"/>
                  </a:lnTo>
                  <a:cubicBezTo>
                    <a:pt x="5064" y="2114"/>
                    <a:pt x="5061" y="2114"/>
                    <a:pt x="5057" y="2114"/>
                  </a:cubicBezTo>
                  <a:cubicBezTo>
                    <a:pt x="4782" y="2114"/>
                    <a:pt x="4537" y="2290"/>
                    <a:pt x="4451" y="2552"/>
                  </a:cubicBezTo>
                  <a:cubicBezTo>
                    <a:pt x="4363" y="2818"/>
                    <a:pt x="4457" y="3108"/>
                    <a:pt x="4684" y="3271"/>
                  </a:cubicBezTo>
                  <a:lnTo>
                    <a:pt x="5482" y="3842"/>
                  </a:lnTo>
                  <a:lnTo>
                    <a:pt x="4490" y="4574"/>
                  </a:lnTo>
                  <a:cubicBezTo>
                    <a:pt x="4245" y="4755"/>
                    <a:pt x="4162" y="5084"/>
                    <a:pt x="4292" y="5360"/>
                  </a:cubicBezTo>
                  <a:cubicBezTo>
                    <a:pt x="4399" y="5586"/>
                    <a:pt x="4627" y="5725"/>
                    <a:pt x="4869" y="5725"/>
                  </a:cubicBezTo>
                  <a:cubicBezTo>
                    <a:pt x="4920" y="5725"/>
                    <a:pt x="4973" y="5719"/>
                    <a:pt x="5025" y="5706"/>
                  </a:cubicBezTo>
                  <a:lnTo>
                    <a:pt x="6264" y="5393"/>
                  </a:lnTo>
                  <a:lnTo>
                    <a:pt x="6120" y="6495"/>
                  </a:lnTo>
                  <a:cubicBezTo>
                    <a:pt x="6083" y="6789"/>
                    <a:pt x="6251" y="7067"/>
                    <a:pt x="6523" y="7171"/>
                  </a:cubicBezTo>
                  <a:cubicBezTo>
                    <a:pt x="6512" y="7217"/>
                    <a:pt x="6499" y="7262"/>
                    <a:pt x="6488" y="7308"/>
                  </a:cubicBezTo>
                  <a:lnTo>
                    <a:pt x="5746" y="7043"/>
                  </a:lnTo>
                  <a:lnTo>
                    <a:pt x="4498" y="6595"/>
                  </a:lnTo>
                  <a:cubicBezTo>
                    <a:pt x="4429" y="6569"/>
                    <a:pt x="4356" y="6558"/>
                    <a:pt x="4283" y="6558"/>
                  </a:cubicBezTo>
                  <a:lnTo>
                    <a:pt x="4282" y="6558"/>
                  </a:lnTo>
                  <a:cubicBezTo>
                    <a:pt x="4018" y="6558"/>
                    <a:pt x="3781" y="6720"/>
                    <a:pt x="3686" y="6966"/>
                  </a:cubicBezTo>
                  <a:lnTo>
                    <a:pt x="3202" y="8220"/>
                  </a:lnTo>
                  <a:lnTo>
                    <a:pt x="2925" y="8933"/>
                  </a:lnTo>
                  <a:lnTo>
                    <a:pt x="2916" y="8955"/>
                  </a:lnTo>
                  <a:lnTo>
                    <a:pt x="77" y="16284"/>
                  </a:lnTo>
                  <a:cubicBezTo>
                    <a:pt x="0" y="16479"/>
                    <a:pt x="26" y="16700"/>
                    <a:pt x="145" y="16875"/>
                  </a:cubicBezTo>
                  <a:cubicBezTo>
                    <a:pt x="269" y="17049"/>
                    <a:pt x="467" y="17153"/>
                    <a:pt x="676" y="17153"/>
                  </a:cubicBezTo>
                  <a:lnTo>
                    <a:pt x="7401" y="17153"/>
                  </a:lnTo>
                  <a:cubicBezTo>
                    <a:pt x="7671" y="17153"/>
                    <a:pt x="7910" y="16984"/>
                    <a:pt x="8001" y="16732"/>
                  </a:cubicBezTo>
                  <a:lnTo>
                    <a:pt x="9843" y="11636"/>
                  </a:lnTo>
                  <a:cubicBezTo>
                    <a:pt x="9848" y="11627"/>
                    <a:pt x="9851" y="11617"/>
                    <a:pt x="9855" y="11606"/>
                  </a:cubicBezTo>
                  <a:lnTo>
                    <a:pt x="10322" y="10313"/>
                  </a:lnTo>
                  <a:lnTo>
                    <a:pt x="10626" y="9473"/>
                  </a:lnTo>
                  <a:cubicBezTo>
                    <a:pt x="10670" y="9353"/>
                    <a:pt x="10676" y="9222"/>
                    <a:pt x="10644" y="9100"/>
                  </a:cubicBezTo>
                  <a:cubicBezTo>
                    <a:pt x="10593" y="8893"/>
                    <a:pt x="10441" y="8726"/>
                    <a:pt x="10241" y="8654"/>
                  </a:cubicBezTo>
                  <a:lnTo>
                    <a:pt x="8235" y="7935"/>
                  </a:lnTo>
                  <a:lnTo>
                    <a:pt x="7807" y="7782"/>
                  </a:lnTo>
                  <a:cubicBezTo>
                    <a:pt x="7931" y="7329"/>
                    <a:pt x="8040" y="6873"/>
                    <a:pt x="8135" y="6414"/>
                  </a:cubicBezTo>
                  <a:lnTo>
                    <a:pt x="8387" y="6848"/>
                  </a:lnTo>
                  <a:cubicBezTo>
                    <a:pt x="8503" y="7050"/>
                    <a:pt x="8716" y="7166"/>
                    <a:pt x="8939" y="7166"/>
                  </a:cubicBezTo>
                  <a:cubicBezTo>
                    <a:pt x="9002" y="7166"/>
                    <a:pt x="9066" y="7157"/>
                    <a:pt x="9129" y="7137"/>
                  </a:cubicBezTo>
                  <a:cubicBezTo>
                    <a:pt x="9414" y="7049"/>
                    <a:pt x="9598" y="6774"/>
                    <a:pt x="9576" y="6478"/>
                  </a:cubicBezTo>
                  <a:lnTo>
                    <a:pt x="9468" y="5112"/>
                  </a:lnTo>
                  <a:lnTo>
                    <a:pt x="10963" y="5224"/>
                  </a:lnTo>
                  <a:cubicBezTo>
                    <a:pt x="10979" y="5225"/>
                    <a:pt x="10996" y="5225"/>
                    <a:pt x="11012" y="5225"/>
                  </a:cubicBezTo>
                  <a:cubicBezTo>
                    <a:pt x="11291" y="5225"/>
                    <a:pt x="11541" y="5042"/>
                    <a:pt x="11621" y="4771"/>
                  </a:cubicBezTo>
                  <a:cubicBezTo>
                    <a:pt x="11708" y="4485"/>
                    <a:pt x="11584" y="4177"/>
                    <a:pt x="11320" y="4031"/>
                  </a:cubicBezTo>
                  <a:lnTo>
                    <a:pt x="10132" y="3368"/>
                  </a:lnTo>
                  <a:lnTo>
                    <a:pt x="11330" y="2140"/>
                  </a:lnTo>
                  <a:cubicBezTo>
                    <a:pt x="11536" y="1929"/>
                    <a:pt x="11570" y="1604"/>
                    <a:pt x="11414" y="1354"/>
                  </a:cubicBezTo>
                  <a:cubicBezTo>
                    <a:pt x="11294" y="1165"/>
                    <a:pt x="11087" y="1056"/>
                    <a:pt x="10872" y="1056"/>
                  </a:cubicBezTo>
                  <a:cubicBezTo>
                    <a:pt x="10804" y="1056"/>
                    <a:pt x="10734" y="1067"/>
                    <a:pt x="10667" y="1090"/>
                  </a:cubicBezTo>
                  <a:lnTo>
                    <a:pt x="8612" y="1793"/>
                  </a:lnTo>
                  <a:lnTo>
                    <a:pt x="7830" y="337"/>
                  </a:lnTo>
                  <a:cubicBezTo>
                    <a:pt x="7718" y="126"/>
                    <a:pt x="7498" y="0"/>
                    <a:pt x="7266"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3"/>
            <p:cNvSpPr/>
            <p:nvPr/>
          </p:nvSpPr>
          <p:spPr>
            <a:xfrm>
              <a:off x="4402548" y="1134439"/>
              <a:ext cx="359164" cy="357896"/>
            </a:xfrm>
            <a:custGeom>
              <a:avLst/>
              <a:gdLst/>
              <a:ahLst/>
              <a:cxnLst/>
              <a:rect l="l" t="t" r="r" b="b"/>
              <a:pathLst>
                <a:path w="9352" h="9319" extrusionOk="0">
                  <a:moveTo>
                    <a:pt x="3609" y="0"/>
                  </a:moveTo>
                  <a:lnTo>
                    <a:pt x="2849" y="1966"/>
                  </a:lnTo>
                  <a:lnTo>
                    <a:pt x="0" y="9318"/>
                  </a:lnTo>
                  <a:lnTo>
                    <a:pt x="6725" y="9318"/>
                  </a:lnTo>
                  <a:lnTo>
                    <a:pt x="8579" y="4192"/>
                  </a:lnTo>
                  <a:lnTo>
                    <a:pt x="9351" y="2060"/>
                  </a:lnTo>
                  <a:lnTo>
                    <a:pt x="6355" y="985"/>
                  </a:lnTo>
                  <a:lnTo>
                    <a:pt x="6243" y="945"/>
                  </a:lnTo>
                  <a:lnTo>
                    <a:pt x="3611"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3"/>
            <p:cNvSpPr/>
            <p:nvPr/>
          </p:nvSpPr>
          <p:spPr>
            <a:xfrm>
              <a:off x="4511887" y="1134477"/>
              <a:ext cx="249786" cy="161032"/>
            </a:xfrm>
            <a:custGeom>
              <a:avLst/>
              <a:gdLst/>
              <a:ahLst/>
              <a:cxnLst/>
              <a:rect l="l" t="t" r="r" b="b"/>
              <a:pathLst>
                <a:path w="6504" h="4193" extrusionOk="0">
                  <a:moveTo>
                    <a:pt x="763" y="1"/>
                  </a:moveTo>
                  <a:lnTo>
                    <a:pt x="1" y="1965"/>
                  </a:lnTo>
                  <a:cubicBezTo>
                    <a:pt x="1556" y="3364"/>
                    <a:pt x="3639" y="4179"/>
                    <a:pt x="5732" y="4192"/>
                  </a:cubicBezTo>
                  <a:lnTo>
                    <a:pt x="6503" y="2057"/>
                  </a:lnTo>
                  <a:lnTo>
                    <a:pt x="763"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3"/>
            <p:cNvSpPr/>
            <p:nvPr/>
          </p:nvSpPr>
          <p:spPr>
            <a:xfrm>
              <a:off x="4541190" y="1134477"/>
              <a:ext cx="220522" cy="89983"/>
            </a:xfrm>
            <a:custGeom>
              <a:avLst/>
              <a:gdLst/>
              <a:ahLst/>
              <a:cxnLst/>
              <a:rect l="l" t="t" r="r" b="b"/>
              <a:pathLst>
                <a:path w="5742" h="2343" extrusionOk="0">
                  <a:moveTo>
                    <a:pt x="0" y="1"/>
                  </a:moveTo>
                  <a:cubicBezTo>
                    <a:pt x="0" y="1"/>
                    <a:pt x="380" y="1272"/>
                    <a:pt x="2735" y="2004"/>
                  </a:cubicBezTo>
                  <a:cubicBezTo>
                    <a:pt x="3561" y="2260"/>
                    <a:pt x="4177" y="2343"/>
                    <a:pt x="4629" y="2343"/>
                  </a:cubicBezTo>
                  <a:cubicBezTo>
                    <a:pt x="5467" y="2343"/>
                    <a:pt x="5741" y="2057"/>
                    <a:pt x="5741" y="2057"/>
                  </a:cubicBezTo>
                  <a:lnTo>
                    <a:pt x="0"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3"/>
            <p:cNvSpPr/>
            <p:nvPr/>
          </p:nvSpPr>
          <p:spPr>
            <a:xfrm>
              <a:off x="4467760" y="1297199"/>
              <a:ext cx="173898" cy="195097"/>
            </a:xfrm>
            <a:custGeom>
              <a:avLst/>
              <a:gdLst/>
              <a:ahLst/>
              <a:cxnLst/>
              <a:rect l="l" t="t" r="r" b="b"/>
              <a:pathLst>
                <a:path w="4528" h="5080" extrusionOk="0">
                  <a:moveTo>
                    <a:pt x="3239" y="1"/>
                  </a:moveTo>
                  <a:cubicBezTo>
                    <a:pt x="3231" y="1"/>
                    <a:pt x="3222" y="4"/>
                    <a:pt x="3215" y="8"/>
                  </a:cubicBezTo>
                  <a:lnTo>
                    <a:pt x="19" y="2555"/>
                  </a:lnTo>
                  <a:cubicBezTo>
                    <a:pt x="7" y="2564"/>
                    <a:pt x="1" y="2579"/>
                    <a:pt x="4" y="2593"/>
                  </a:cubicBezTo>
                  <a:lnTo>
                    <a:pt x="465" y="5078"/>
                  </a:lnTo>
                  <a:lnTo>
                    <a:pt x="545" y="5078"/>
                  </a:lnTo>
                  <a:lnTo>
                    <a:pt x="87" y="2603"/>
                  </a:lnTo>
                  <a:lnTo>
                    <a:pt x="3219" y="107"/>
                  </a:lnTo>
                  <a:lnTo>
                    <a:pt x="4438" y="4032"/>
                  </a:lnTo>
                  <a:lnTo>
                    <a:pt x="2877" y="5079"/>
                  </a:lnTo>
                  <a:lnTo>
                    <a:pt x="3023" y="5079"/>
                  </a:lnTo>
                  <a:lnTo>
                    <a:pt x="4509" y="4081"/>
                  </a:lnTo>
                  <a:cubicBezTo>
                    <a:pt x="4522" y="4072"/>
                    <a:pt x="4528" y="4053"/>
                    <a:pt x="4523" y="4036"/>
                  </a:cubicBezTo>
                  <a:lnTo>
                    <a:pt x="3277" y="29"/>
                  </a:lnTo>
                  <a:cubicBezTo>
                    <a:pt x="3272" y="18"/>
                    <a:pt x="3262" y="7"/>
                    <a:pt x="3251" y="3"/>
                  </a:cubicBezTo>
                  <a:cubicBezTo>
                    <a:pt x="3247" y="1"/>
                    <a:pt x="3243" y="1"/>
                    <a:pt x="3239" y="1"/>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3"/>
            <p:cNvSpPr/>
            <p:nvPr/>
          </p:nvSpPr>
          <p:spPr>
            <a:xfrm>
              <a:off x="4497140" y="1339330"/>
              <a:ext cx="115138" cy="153006"/>
            </a:xfrm>
            <a:custGeom>
              <a:avLst/>
              <a:gdLst/>
              <a:ahLst/>
              <a:cxnLst/>
              <a:rect l="l" t="t" r="r" b="b"/>
              <a:pathLst>
                <a:path w="2998" h="3984" extrusionOk="0">
                  <a:moveTo>
                    <a:pt x="2158" y="0"/>
                  </a:moveTo>
                  <a:lnTo>
                    <a:pt x="0" y="1719"/>
                  </a:lnTo>
                  <a:lnTo>
                    <a:pt x="419" y="3983"/>
                  </a:lnTo>
                  <a:lnTo>
                    <a:pt x="1095" y="3983"/>
                  </a:lnTo>
                  <a:lnTo>
                    <a:pt x="2997" y="2706"/>
                  </a:lnTo>
                  <a:lnTo>
                    <a:pt x="2158"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3"/>
            <p:cNvSpPr/>
            <p:nvPr/>
          </p:nvSpPr>
          <p:spPr>
            <a:xfrm>
              <a:off x="4634860" y="1004246"/>
              <a:ext cx="44051" cy="191641"/>
            </a:xfrm>
            <a:custGeom>
              <a:avLst/>
              <a:gdLst/>
              <a:ahLst/>
              <a:cxnLst/>
              <a:rect l="l" t="t" r="r" b="b"/>
              <a:pathLst>
                <a:path w="1147" h="4990" extrusionOk="0">
                  <a:moveTo>
                    <a:pt x="1088" y="1"/>
                  </a:moveTo>
                  <a:cubicBezTo>
                    <a:pt x="1053" y="1"/>
                    <a:pt x="1028" y="23"/>
                    <a:pt x="1026" y="55"/>
                  </a:cubicBezTo>
                  <a:cubicBezTo>
                    <a:pt x="875" y="1706"/>
                    <a:pt x="534" y="3340"/>
                    <a:pt x="10" y="4912"/>
                  </a:cubicBezTo>
                  <a:cubicBezTo>
                    <a:pt x="0" y="4942"/>
                    <a:pt x="17" y="4976"/>
                    <a:pt x="49" y="4986"/>
                  </a:cubicBezTo>
                  <a:cubicBezTo>
                    <a:pt x="54" y="4988"/>
                    <a:pt x="61" y="4990"/>
                    <a:pt x="67" y="4990"/>
                  </a:cubicBezTo>
                  <a:cubicBezTo>
                    <a:pt x="92" y="4990"/>
                    <a:pt x="115" y="4974"/>
                    <a:pt x="124" y="4950"/>
                  </a:cubicBezTo>
                  <a:cubicBezTo>
                    <a:pt x="651" y="3369"/>
                    <a:pt x="994" y="1726"/>
                    <a:pt x="1145" y="67"/>
                  </a:cubicBezTo>
                  <a:cubicBezTo>
                    <a:pt x="1147" y="34"/>
                    <a:pt x="1123" y="4"/>
                    <a:pt x="1090" y="1"/>
                  </a:cubicBezTo>
                  <a:cubicBezTo>
                    <a:pt x="1089" y="1"/>
                    <a:pt x="1088" y="1"/>
                    <a:pt x="1088" y="1"/>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3"/>
            <p:cNvSpPr/>
            <p:nvPr/>
          </p:nvSpPr>
          <p:spPr>
            <a:xfrm>
              <a:off x="4563657" y="882617"/>
              <a:ext cx="235922" cy="228126"/>
            </a:xfrm>
            <a:custGeom>
              <a:avLst/>
              <a:gdLst/>
              <a:ahLst/>
              <a:cxnLst/>
              <a:rect l="l" t="t" r="r" b="b"/>
              <a:pathLst>
                <a:path w="6143" h="5940" extrusionOk="0">
                  <a:moveTo>
                    <a:pt x="2399" y="0"/>
                  </a:moveTo>
                  <a:lnTo>
                    <a:pt x="2394" y="2151"/>
                  </a:lnTo>
                  <a:lnTo>
                    <a:pt x="188" y="2114"/>
                  </a:lnTo>
                  <a:lnTo>
                    <a:pt x="1696" y="3196"/>
                  </a:lnTo>
                  <a:lnTo>
                    <a:pt x="0" y="4450"/>
                  </a:lnTo>
                  <a:lnTo>
                    <a:pt x="2150" y="3905"/>
                  </a:lnTo>
                  <a:lnTo>
                    <a:pt x="1888" y="5939"/>
                  </a:lnTo>
                  <a:lnTo>
                    <a:pt x="2936" y="3935"/>
                  </a:lnTo>
                  <a:lnTo>
                    <a:pt x="4071" y="5890"/>
                  </a:lnTo>
                  <a:lnTo>
                    <a:pt x="3905" y="3781"/>
                  </a:lnTo>
                  <a:lnTo>
                    <a:pt x="6142" y="3949"/>
                  </a:lnTo>
                  <a:lnTo>
                    <a:pt x="4224" y="2878"/>
                  </a:lnTo>
                  <a:lnTo>
                    <a:pt x="6005" y="1055"/>
                  </a:lnTo>
                  <a:lnTo>
                    <a:pt x="6005" y="1055"/>
                  </a:lnTo>
                  <a:lnTo>
                    <a:pt x="3437" y="1935"/>
                  </a:lnTo>
                  <a:lnTo>
                    <a:pt x="2399"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3"/>
          <p:cNvGrpSpPr/>
          <p:nvPr/>
        </p:nvGrpSpPr>
        <p:grpSpPr>
          <a:xfrm rot="10800000" flipH="1">
            <a:off x="3666210" y="-76190"/>
            <a:ext cx="895394" cy="1369843"/>
            <a:chOff x="2588027" y="641434"/>
            <a:chExt cx="479333" cy="712643"/>
          </a:xfrm>
        </p:grpSpPr>
        <p:sp>
          <p:nvSpPr>
            <p:cNvPr id="2682" name="Google Shape;2682;p53"/>
            <p:cNvSpPr/>
            <p:nvPr/>
          </p:nvSpPr>
          <p:spPr>
            <a:xfrm>
              <a:off x="2588027" y="641434"/>
              <a:ext cx="479333" cy="712643"/>
            </a:xfrm>
            <a:custGeom>
              <a:avLst/>
              <a:gdLst/>
              <a:ahLst/>
              <a:cxnLst/>
              <a:rect l="l" t="t" r="r" b="b"/>
              <a:pathLst>
                <a:path w="12481" h="18556" extrusionOk="0">
                  <a:moveTo>
                    <a:pt x="4643" y="0"/>
                  </a:moveTo>
                  <a:cubicBezTo>
                    <a:pt x="4413" y="0"/>
                    <a:pt x="4195" y="126"/>
                    <a:pt x="4081" y="337"/>
                  </a:cubicBezTo>
                  <a:lnTo>
                    <a:pt x="3244" y="1898"/>
                  </a:lnTo>
                  <a:lnTo>
                    <a:pt x="1046" y="1148"/>
                  </a:lnTo>
                  <a:cubicBezTo>
                    <a:pt x="979" y="1125"/>
                    <a:pt x="909" y="1114"/>
                    <a:pt x="840" y="1114"/>
                  </a:cubicBezTo>
                  <a:cubicBezTo>
                    <a:pt x="626" y="1114"/>
                    <a:pt x="420" y="1222"/>
                    <a:pt x="301" y="1412"/>
                  </a:cubicBezTo>
                  <a:cubicBezTo>
                    <a:pt x="143" y="1661"/>
                    <a:pt x="178" y="1988"/>
                    <a:pt x="385" y="2199"/>
                  </a:cubicBezTo>
                  <a:lnTo>
                    <a:pt x="1679" y="3525"/>
                  </a:lnTo>
                  <a:lnTo>
                    <a:pt x="386" y="4247"/>
                  </a:lnTo>
                  <a:cubicBezTo>
                    <a:pt x="125" y="4393"/>
                    <a:pt x="1" y="4700"/>
                    <a:pt x="86" y="4986"/>
                  </a:cubicBezTo>
                  <a:cubicBezTo>
                    <a:pt x="166" y="5257"/>
                    <a:pt x="417" y="5442"/>
                    <a:pt x="697" y="5442"/>
                  </a:cubicBezTo>
                  <a:cubicBezTo>
                    <a:pt x="712" y="5442"/>
                    <a:pt x="728" y="5442"/>
                    <a:pt x="745" y="5440"/>
                  </a:cubicBezTo>
                  <a:lnTo>
                    <a:pt x="2362" y="5320"/>
                  </a:lnTo>
                  <a:lnTo>
                    <a:pt x="2362" y="5320"/>
                  </a:lnTo>
                  <a:lnTo>
                    <a:pt x="2246" y="6800"/>
                  </a:lnTo>
                  <a:cubicBezTo>
                    <a:pt x="2221" y="7096"/>
                    <a:pt x="2407" y="7372"/>
                    <a:pt x="2691" y="7459"/>
                  </a:cubicBezTo>
                  <a:cubicBezTo>
                    <a:pt x="2755" y="7479"/>
                    <a:pt x="2819" y="7489"/>
                    <a:pt x="2883" y="7489"/>
                  </a:cubicBezTo>
                  <a:cubicBezTo>
                    <a:pt x="3106" y="7489"/>
                    <a:pt x="3318" y="7371"/>
                    <a:pt x="3433" y="7170"/>
                  </a:cubicBezTo>
                  <a:lnTo>
                    <a:pt x="3746" y="6631"/>
                  </a:lnTo>
                  <a:cubicBezTo>
                    <a:pt x="3853" y="7156"/>
                    <a:pt x="3977" y="7678"/>
                    <a:pt x="4118" y="8193"/>
                  </a:cubicBezTo>
                  <a:lnTo>
                    <a:pt x="1522" y="9123"/>
                  </a:lnTo>
                  <a:cubicBezTo>
                    <a:pt x="1362" y="9180"/>
                    <a:pt x="1231" y="9300"/>
                    <a:pt x="1159" y="9453"/>
                  </a:cubicBezTo>
                  <a:cubicBezTo>
                    <a:pt x="1124" y="9529"/>
                    <a:pt x="1103" y="9611"/>
                    <a:pt x="1100" y="9693"/>
                  </a:cubicBezTo>
                  <a:cubicBezTo>
                    <a:pt x="1095" y="9777"/>
                    <a:pt x="1108" y="9861"/>
                    <a:pt x="1136" y="9941"/>
                  </a:cubicBezTo>
                  <a:lnTo>
                    <a:pt x="1951" y="12192"/>
                  </a:lnTo>
                  <a:cubicBezTo>
                    <a:pt x="1953" y="12198"/>
                    <a:pt x="1954" y="12204"/>
                    <a:pt x="1957" y="12210"/>
                  </a:cubicBezTo>
                  <a:lnTo>
                    <a:pt x="4101" y="18134"/>
                  </a:lnTo>
                  <a:cubicBezTo>
                    <a:pt x="4192" y="18387"/>
                    <a:pt x="4433" y="18556"/>
                    <a:pt x="4702" y="18556"/>
                  </a:cubicBezTo>
                  <a:lnTo>
                    <a:pt x="11809" y="18556"/>
                  </a:lnTo>
                  <a:cubicBezTo>
                    <a:pt x="12020" y="18554"/>
                    <a:pt x="12217" y="18449"/>
                    <a:pt x="12335" y="18277"/>
                  </a:cubicBezTo>
                  <a:cubicBezTo>
                    <a:pt x="12454" y="18103"/>
                    <a:pt x="12480" y="17882"/>
                    <a:pt x="12404" y="17685"/>
                  </a:cubicBezTo>
                  <a:lnTo>
                    <a:pt x="9201" y="9421"/>
                  </a:lnTo>
                  <a:cubicBezTo>
                    <a:pt x="9197" y="9413"/>
                    <a:pt x="9195" y="9404"/>
                    <a:pt x="9190" y="9396"/>
                  </a:cubicBezTo>
                  <a:lnTo>
                    <a:pt x="8723" y="8190"/>
                  </a:lnTo>
                  <a:lnTo>
                    <a:pt x="8386" y="7322"/>
                  </a:lnTo>
                  <a:cubicBezTo>
                    <a:pt x="8309" y="7120"/>
                    <a:pt x="8133" y="6974"/>
                    <a:pt x="7927" y="6929"/>
                  </a:cubicBezTo>
                  <a:cubicBezTo>
                    <a:pt x="7883" y="6919"/>
                    <a:pt x="7838" y="6915"/>
                    <a:pt x="7792" y="6915"/>
                  </a:cubicBezTo>
                  <a:cubicBezTo>
                    <a:pt x="7765" y="6915"/>
                    <a:pt x="7738" y="6916"/>
                    <a:pt x="7711" y="6919"/>
                  </a:cubicBezTo>
                  <a:cubicBezTo>
                    <a:pt x="7665" y="6925"/>
                    <a:pt x="7619" y="6936"/>
                    <a:pt x="7574" y="6952"/>
                  </a:cubicBezTo>
                  <a:lnTo>
                    <a:pt x="5441" y="7717"/>
                  </a:lnTo>
                  <a:cubicBezTo>
                    <a:pt x="5423" y="7645"/>
                    <a:pt x="5405" y="7576"/>
                    <a:pt x="5386" y="7506"/>
                  </a:cubicBezTo>
                  <a:cubicBezTo>
                    <a:pt x="5675" y="7409"/>
                    <a:pt x="5856" y="7121"/>
                    <a:pt x="5817" y="6817"/>
                  </a:cubicBezTo>
                  <a:lnTo>
                    <a:pt x="5660" y="5603"/>
                  </a:lnTo>
                  <a:lnTo>
                    <a:pt x="7017" y="5947"/>
                  </a:lnTo>
                  <a:cubicBezTo>
                    <a:pt x="7069" y="5960"/>
                    <a:pt x="7122" y="5967"/>
                    <a:pt x="7174" y="5967"/>
                  </a:cubicBezTo>
                  <a:cubicBezTo>
                    <a:pt x="7415" y="5967"/>
                    <a:pt x="7642" y="5829"/>
                    <a:pt x="7750" y="5601"/>
                  </a:cubicBezTo>
                  <a:cubicBezTo>
                    <a:pt x="7880" y="5325"/>
                    <a:pt x="7796" y="4995"/>
                    <a:pt x="7551" y="4815"/>
                  </a:cubicBezTo>
                  <a:lnTo>
                    <a:pt x="6468" y="4015"/>
                  </a:lnTo>
                  <a:lnTo>
                    <a:pt x="7347" y="3385"/>
                  </a:lnTo>
                  <a:cubicBezTo>
                    <a:pt x="7574" y="3222"/>
                    <a:pt x="7669" y="2932"/>
                    <a:pt x="7581" y="2666"/>
                  </a:cubicBezTo>
                  <a:cubicBezTo>
                    <a:pt x="7494" y="2405"/>
                    <a:pt x="7250" y="2228"/>
                    <a:pt x="6975" y="2228"/>
                  </a:cubicBezTo>
                  <a:cubicBezTo>
                    <a:pt x="6972" y="2228"/>
                    <a:pt x="6968" y="2228"/>
                    <a:pt x="6965" y="2228"/>
                  </a:cubicBezTo>
                  <a:lnTo>
                    <a:pt x="5287" y="2257"/>
                  </a:lnTo>
                  <a:lnTo>
                    <a:pt x="5282" y="636"/>
                  </a:lnTo>
                  <a:cubicBezTo>
                    <a:pt x="5282" y="344"/>
                    <a:pt x="5083" y="90"/>
                    <a:pt x="4799" y="20"/>
                  </a:cubicBezTo>
                  <a:cubicBezTo>
                    <a:pt x="4747" y="7"/>
                    <a:pt x="4695" y="0"/>
                    <a:pt x="4643"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3"/>
            <p:cNvSpPr/>
            <p:nvPr/>
          </p:nvSpPr>
          <p:spPr>
            <a:xfrm>
              <a:off x="2654737" y="931469"/>
              <a:ext cx="386815" cy="398068"/>
            </a:xfrm>
            <a:custGeom>
              <a:avLst/>
              <a:gdLst/>
              <a:ahLst/>
              <a:cxnLst/>
              <a:rect l="l" t="t" r="r" b="b"/>
              <a:pathLst>
                <a:path w="10072" h="10365" extrusionOk="0">
                  <a:moveTo>
                    <a:pt x="6053" y="0"/>
                  </a:moveTo>
                  <a:lnTo>
                    <a:pt x="3282" y="994"/>
                  </a:lnTo>
                  <a:lnTo>
                    <a:pt x="3161" y="1038"/>
                  </a:lnTo>
                  <a:lnTo>
                    <a:pt x="0" y="2169"/>
                  </a:lnTo>
                  <a:lnTo>
                    <a:pt x="815" y="4421"/>
                  </a:lnTo>
                  <a:lnTo>
                    <a:pt x="2966" y="10364"/>
                  </a:lnTo>
                  <a:lnTo>
                    <a:pt x="10072" y="10364"/>
                  </a:lnTo>
                  <a:lnTo>
                    <a:pt x="6858" y="2073"/>
                  </a:lnTo>
                  <a:lnTo>
                    <a:pt x="60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3"/>
            <p:cNvSpPr/>
            <p:nvPr/>
          </p:nvSpPr>
          <p:spPr>
            <a:xfrm>
              <a:off x="2654737" y="931430"/>
              <a:ext cx="263420" cy="169789"/>
            </a:xfrm>
            <a:custGeom>
              <a:avLst/>
              <a:gdLst/>
              <a:ahLst/>
              <a:cxnLst/>
              <a:rect l="l" t="t" r="r" b="b"/>
              <a:pathLst>
                <a:path w="6859" h="4421" extrusionOk="0">
                  <a:moveTo>
                    <a:pt x="6056" y="0"/>
                  </a:moveTo>
                  <a:lnTo>
                    <a:pt x="0" y="2170"/>
                  </a:lnTo>
                  <a:lnTo>
                    <a:pt x="814" y="4421"/>
                  </a:lnTo>
                  <a:cubicBezTo>
                    <a:pt x="3022" y="4408"/>
                    <a:pt x="5219" y="3548"/>
                    <a:pt x="6859" y="2074"/>
                  </a:cubicBezTo>
                  <a:lnTo>
                    <a:pt x="6056" y="0"/>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3"/>
            <p:cNvSpPr/>
            <p:nvPr/>
          </p:nvSpPr>
          <p:spPr>
            <a:xfrm>
              <a:off x="2654737" y="931507"/>
              <a:ext cx="232504" cy="94899"/>
            </a:xfrm>
            <a:custGeom>
              <a:avLst/>
              <a:gdLst/>
              <a:ahLst/>
              <a:cxnLst/>
              <a:rect l="l" t="t" r="r" b="b"/>
              <a:pathLst>
                <a:path w="6054" h="2471" extrusionOk="0">
                  <a:moveTo>
                    <a:pt x="6053" y="0"/>
                  </a:moveTo>
                  <a:lnTo>
                    <a:pt x="0" y="2170"/>
                  </a:lnTo>
                  <a:cubicBezTo>
                    <a:pt x="0" y="2170"/>
                    <a:pt x="289" y="2471"/>
                    <a:pt x="1172" y="2471"/>
                  </a:cubicBezTo>
                  <a:cubicBezTo>
                    <a:pt x="1649" y="2471"/>
                    <a:pt x="2299" y="2383"/>
                    <a:pt x="3170" y="2114"/>
                  </a:cubicBezTo>
                  <a:cubicBezTo>
                    <a:pt x="5654" y="1342"/>
                    <a:pt x="6053" y="0"/>
                    <a:pt x="605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3"/>
            <p:cNvSpPr/>
            <p:nvPr/>
          </p:nvSpPr>
          <p:spPr>
            <a:xfrm>
              <a:off x="2781281" y="1103139"/>
              <a:ext cx="183384" cy="226436"/>
            </a:xfrm>
            <a:custGeom>
              <a:avLst/>
              <a:gdLst/>
              <a:ahLst/>
              <a:cxnLst/>
              <a:rect l="l" t="t" r="r" b="b"/>
              <a:pathLst>
                <a:path w="4775" h="5896" extrusionOk="0">
                  <a:moveTo>
                    <a:pt x="1361" y="0"/>
                  </a:moveTo>
                  <a:cubicBezTo>
                    <a:pt x="1357" y="0"/>
                    <a:pt x="1352" y="1"/>
                    <a:pt x="1347" y="2"/>
                  </a:cubicBezTo>
                  <a:cubicBezTo>
                    <a:pt x="1334" y="7"/>
                    <a:pt x="1323" y="17"/>
                    <a:pt x="1319" y="30"/>
                  </a:cubicBezTo>
                  <a:lnTo>
                    <a:pt x="5" y="4256"/>
                  </a:lnTo>
                  <a:cubicBezTo>
                    <a:pt x="1" y="4275"/>
                    <a:pt x="6" y="4293"/>
                    <a:pt x="23" y="4304"/>
                  </a:cubicBezTo>
                  <a:lnTo>
                    <a:pt x="2392" y="5894"/>
                  </a:lnTo>
                  <a:lnTo>
                    <a:pt x="2543" y="5894"/>
                  </a:lnTo>
                  <a:lnTo>
                    <a:pt x="97" y="4251"/>
                  </a:lnTo>
                  <a:lnTo>
                    <a:pt x="1382" y="114"/>
                  </a:lnTo>
                  <a:lnTo>
                    <a:pt x="4685" y="2745"/>
                  </a:lnTo>
                  <a:lnTo>
                    <a:pt x="4102" y="5895"/>
                  </a:lnTo>
                  <a:lnTo>
                    <a:pt x="4187" y="5895"/>
                  </a:lnTo>
                  <a:lnTo>
                    <a:pt x="4772" y="2736"/>
                  </a:lnTo>
                  <a:cubicBezTo>
                    <a:pt x="4774" y="2718"/>
                    <a:pt x="4769" y="2703"/>
                    <a:pt x="4757" y="2694"/>
                  </a:cubicBezTo>
                  <a:lnTo>
                    <a:pt x="1385" y="8"/>
                  </a:lnTo>
                  <a:cubicBezTo>
                    <a:pt x="1378" y="2"/>
                    <a:pt x="1370" y="0"/>
                    <a:pt x="1361"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3"/>
            <p:cNvSpPr/>
            <p:nvPr/>
          </p:nvSpPr>
          <p:spPr>
            <a:xfrm>
              <a:off x="2812274" y="1147497"/>
              <a:ext cx="121437" cy="177700"/>
            </a:xfrm>
            <a:custGeom>
              <a:avLst/>
              <a:gdLst/>
              <a:ahLst/>
              <a:cxnLst/>
              <a:rect l="l" t="t" r="r" b="b"/>
              <a:pathLst>
                <a:path w="3162" h="4627" extrusionOk="0">
                  <a:moveTo>
                    <a:pt x="887" y="1"/>
                  </a:moveTo>
                  <a:lnTo>
                    <a:pt x="0" y="2853"/>
                  </a:lnTo>
                  <a:lnTo>
                    <a:pt x="2641" y="4627"/>
                  </a:lnTo>
                  <a:lnTo>
                    <a:pt x="3162" y="1812"/>
                  </a:lnTo>
                  <a:lnTo>
                    <a:pt x="887"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3"/>
            <p:cNvSpPr/>
            <p:nvPr/>
          </p:nvSpPr>
          <p:spPr>
            <a:xfrm>
              <a:off x="2742031" y="794209"/>
              <a:ext cx="46470" cy="202010"/>
            </a:xfrm>
            <a:custGeom>
              <a:avLst/>
              <a:gdLst/>
              <a:ahLst/>
              <a:cxnLst/>
              <a:rect l="l" t="t" r="r" b="b"/>
              <a:pathLst>
                <a:path w="1210" h="5260" extrusionOk="0">
                  <a:moveTo>
                    <a:pt x="66" y="0"/>
                  </a:moveTo>
                  <a:cubicBezTo>
                    <a:pt x="64" y="0"/>
                    <a:pt x="62" y="1"/>
                    <a:pt x="60" y="1"/>
                  </a:cubicBezTo>
                  <a:cubicBezTo>
                    <a:pt x="26" y="3"/>
                    <a:pt x="1" y="35"/>
                    <a:pt x="3" y="69"/>
                  </a:cubicBezTo>
                  <a:cubicBezTo>
                    <a:pt x="162" y="1818"/>
                    <a:pt x="524" y="3550"/>
                    <a:pt x="1079" y="5218"/>
                  </a:cubicBezTo>
                  <a:cubicBezTo>
                    <a:pt x="1089" y="5243"/>
                    <a:pt x="1112" y="5260"/>
                    <a:pt x="1140" y="5260"/>
                  </a:cubicBezTo>
                  <a:cubicBezTo>
                    <a:pt x="1146" y="5260"/>
                    <a:pt x="1153" y="5260"/>
                    <a:pt x="1159" y="5258"/>
                  </a:cubicBezTo>
                  <a:cubicBezTo>
                    <a:pt x="1192" y="5246"/>
                    <a:pt x="1210" y="5210"/>
                    <a:pt x="1199" y="5178"/>
                  </a:cubicBezTo>
                  <a:cubicBezTo>
                    <a:pt x="646" y="3520"/>
                    <a:pt x="285" y="1798"/>
                    <a:pt x="128" y="58"/>
                  </a:cubicBezTo>
                  <a:cubicBezTo>
                    <a:pt x="126" y="25"/>
                    <a:pt x="101" y="0"/>
                    <a:pt x="66"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3"/>
            <p:cNvSpPr/>
            <p:nvPr/>
          </p:nvSpPr>
          <p:spPr>
            <a:xfrm>
              <a:off x="2614872" y="665898"/>
              <a:ext cx="248672" cy="240531"/>
            </a:xfrm>
            <a:custGeom>
              <a:avLst/>
              <a:gdLst/>
              <a:ahLst/>
              <a:cxnLst/>
              <a:rect l="l" t="t" r="r" b="b"/>
              <a:pathLst>
                <a:path w="6475" h="6263" extrusionOk="0">
                  <a:moveTo>
                    <a:pt x="3947" y="1"/>
                  </a:moveTo>
                  <a:lnTo>
                    <a:pt x="2852" y="2039"/>
                  </a:lnTo>
                  <a:lnTo>
                    <a:pt x="143" y="1114"/>
                  </a:lnTo>
                  <a:lnTo>
                    <a:pt x="2023" y="3035"/>
                  </a:lnTo>
                  <a:lnTo>
                    <a:pt x="0" y="4164"/>
                  </a:lnTo>
                  <a:lnTo>
                    <a:pt x="0" y="4164"/>
                  </a:lnTo>
                  <a:lnTo>
                    <a:pt x="2360" y="3988"/>
                  </a:lnTo>
                  <a:lnTo>
                    <a:pt x="2184" y="6212"/>
                  </a:lnTo>
                  <a:lnTo>
                    <a:pt x="3380" y="4149"/>
                  </a:lnTo>
                  <a:lnTo>
                    <a:pt x="4486" y="6263"/>
                  </a:lnTo>
                  <a:lnTo>
                    <a:pt x="4208" y="4119"/>
                  </a:lnTo>
                  <a:lnTo>
                    <a:pt x="4208" y="4119"/>
                  </a:lnTo>
                  <a:lnTo>
                    <a:pt x="6474" y="4692"/>
                  </a:lnTo>
                  <a:lnTo>
                    <a:pt x="4687" y="3371"/>
                  </a:lnTo>
                  <a:lnTo>
                    <a:pt x="6278" y="2230"/>
                  </a:lnTo>
                  <a:lnTo>
                    <a:pt x="3953" y="2270"/>
                  </a:lnTo>
                  <a:lnTo>
                    <a:pt x="3947" y="1"/>
                  </a:ln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693"/>
        <p:cNvGrpSpPr/>
        <p:nvPr/>
      </p:nvGrpSpPr>
      <p:grpSpPr>
        <a:xfrm>
          <a:off x="0" y="0"/>
          <a:ext cx="0" cy="0"/>
          <a:chOff x="0" y="0"/>
          <a:chExt cx="0" cy="0"/>
        </a:xfrm>
      </p:grpSpPr>
      <p:sp>
        <p:nvSpPr>
          <p:cNvPr id="2694" name="Google Shape;2694;p54"/>
          <p:cNvSpPr txBox="1">
            <a:spLocks noGrp="1"/>
          </p:cNvSpPr>
          <p:nvPr>
            <p:ph type="title"/>
          </p:nvPr>
        </p:nvSpPr>
        <p:spPr>
          <a:xfrm>
            <a:off x="2565175" y="1903175"/>
            <a:ext cx="4014000" cy="1337400"/>
          </a:xfrm>
          <a:prstGeom prst="rect">
            <a:avLst/>
          </a:prstGeom>
        </p:spPr>
        <p:txBody>
          <a:bodyPr spcFirstLastPara="1" wrap="square" lIns="91425" tIns="91425" rIns="18287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698"/>
        <p:cNvGrpSpPr/>
        <p:nvPr/>
      </p:nvGrpSpPr>
      <p:grpSpPr>
        <a:xfrm>
          <a:off x="0" y="0"/>
          <a:ext cx="0" cy="0"/>
          <a:chOff x="0" y="0"/>
          <a:chExt cx="0" cy="0"/>
        </a:xfrm>
      </p:grpSpPr>
      <p:sp>
        <p:nvSpPr>
          <p:cNvPr id="2699" name="Google Shape;2699;p55"/>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TEXT AND PHOTO</a:t>
            </a:r>
            <a:endParaRPr/>
          </a:p>
        </p:txBody>
      </p:sp>
      <p:sp>
        <p:nvSpPr>
          <p:cNvPr id="2700" name="Google Shape;2700;p55"/>
          <p:cNvSpPr txBox="1">
            <a:spLocks noGrp="1"/>
          </p:cNvSpPr>
          <p:nvPr>
            <p:ph type="subTitle" idx="1"/>
          </p:nvPr>
        </p:nvSpPr>
        <p:spPr>
          <a:xfrm>
            <a:off x="720000" y="1385432"/>
            <a:ext cx="1920300" cy="1902000"/>
          </a:xfrm>
          <a:prstGeom prst="rect">
            <a:avLst/>
          </a:prstGeom>
        </p:spPr>
        <p:txBody>
          <a:bodyPr spcFirstLastPara="1" wrap="square" lIns="0" tIns="182875" rIns="0" bIns="0" anchor="ctr" anchorCtr="0">
            <a:noAutofit/>
          </a:bodyPr>
          <a:lstStyle/>
          <a:p>
            <a:pPr marL="0" lvl="0" indent="0" algn="l" rtl="0">
              <a:spcBef>
                <a:spcPts val="0"/>
              </a:spcBef>
              <a:spcAft>
                <a:spcPts val="1600"/>
              </a:spcAft>
              <a:buNone/>
            </a:pPr>
            <a:r>
              <a:rPr lang="en"/>
              <a:t>You can give a brief description of the topic you want to talk about here. For example, if you want to talk about Mercury, you can say that it’s the smallest planet in the Solar System</a:t>
            </a:r>
            <a:endParaRPr/>
          </a:p>
        </p:txBody>
      </p:sp>
      <p:pic>
        <p:nvPicPr>
          <p:cNvPr id="2701" name="Google Shape;2701;p55"/>
          <p:cNvPicPr preferRelativeResize="0"/>
          <p:nvPr/>
        </p:nvPicPr>
        <p:blipFill rotWithShape="1">
          <a:blip r:embed="rId3">
            <a:alphaModFix/>
          </a:blip>
          <a:srcRect t="10621" b="18471"/>
          <a:stretch/>
        </p:blipFill>
        <p:spPr>
          <a:xfrm>
            <a:off x="4077050" y="1453575"/>
            <a:ext cx="4199275" cy="2977649"/>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705"/>
        <p:cNvGrpSpPr/>
        <p:nvPr/>
      </p:nvGrpSpPr>
      <p:grpSpPr>
        <a:xfrm>
          <a:off x="0" y="0"/>
          <a:ext cx="0" cy="0"/>
          <a:chOff x="0" y="0"/>
          <a:chExt cx="0" cy="0"/>
        </a:xfrm>
      </p:grpSpPr>
      <p:sp>
        <p:nvSpPr>
          <p:cNvPr id="2706" name="Google Shape;2706;p56"/>
          <p:cNvSpPr txBox="1">
            <a:spLocks noGrp="1"/>
          </p:cNvSpPr>
          <p:nvPr>
            <p:ph type="title"/>
          </p:nvPr>
        </p:nvSpPr>
        <p:spPr>
          <a:xfrm>
            <a:off x="4953000" y="454100"/>
            <a:ext cx="3471000" cy="9144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TEXT AND PHOTO 2</a:t>
            </a:r>
            <a:endParaRPr/>
          </a:p>
        </p:txBody>
      </p:sp>
      <p:sp>
        <p:nvSpPr>
          <p:cNvPr id="2707" name="Google Shape;2707;p56"/>
          <p:cNvSpPr txBox="1">
            <a:spLocks noGrp="1"/>
          </p:cNvSpPr>
          <p:nvPr>
            <p:ph type="subTitle" idx="1"/>
          </p:nvPr>
        </p:nvSpPr>
        <p:spPr>
          <a:xfrm>
            <a:off x="5680800" y="1894650"/>
            <a:ext cx="2743200" cy="1371600"/>
          </a:xfrm>
          <a:prstGeom prst="rect">
            <a:avLst/>
          </a:prstGeom>
        </p:spPr>
        <p:txBody>
          <a:bodyPr spcFirstLastPara="1" wrap="square" lIns="0" tIns="182875" rIns="0" bIns="0" anchor="ctr" anchorCtr="0">
            <a:noAutofit/>
          </a:bodyPr>
          <a:lstStyle/>
          <a:p>
            <a:pPr marL="0" lvl="0" indent="0" algn="r" rtl="0">
              <a:spcBef>
                <a:spcPts val="0"/>
              </a:spcBef>
              <a:spcAft>
                <a:spcPts val="1600"/>
              </a:spcAft>
              <a:buNone/>
            </a:pPr>
            <a:r>
              <a:rPr lang="en"/>
              <a:t>You can give a brief description of the topic you want to talk about here. For example, if you want to talk about Mercury, you can say that it’s the smallest planet in the entire Solar System</a:t>
            </a:r>
            <a:endParaRPr/>
          </a:p>
        </p:txBody>
      </p:sp>
      <p:pic>
        <p:nvPicPr>
          <p:cNvPr id="2708" name="Google Shape;2708;p56"/>
          <p:cNvPicPr preferRelativeResize="0"/>
          <p:nvPr/>
        </p:nvPicPr>
        <p:blipFill rotWithShape="1">
          <a:blip r:embed="rId3">
            <a:alphaModFix/>
          </a:blip>
          <a:srcRect l="1068" t="30034" r="19" b="507"/>
          <a:stretch/>
        </p:blipFill>
        <p:spPr>
          <a:xfrm>
            <a:off x="720000" y="540000"/>
            <a:ext cx="3851999" cy="4063500"/>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55"/>
        <p:cNvGrpSpPr/>
        <p:nvPr/>
      </p:nvGrpSpPr>
      <p:grpSpPr>
        <a:xfrm>
          <a:off x="0" y="0"/>
          <a:ext cx="0" cy="0"/>
          <a:chOff x="0" y="0"/>
          <a:chExt cx="0" cy="0"/>
        </a:xfrm>
      </p:grpSpPr>
      <p:pic>
        <p:nvPicPr>
          <p:cNvPr id="10" name="Picture 10" descr="5">
            <a:extLst>
              <a:ext uri="{FF2B5EF4-FFF2-40B4-BE49-F238E27FC236}">
                <a16:creationId xmlns:a16="http://schemas.microsoft.com/office/drawing/2014/main" id="{8FA933DD-2496-4F89-AC6F-5B0C5822601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340" y="57012"/>
            <a:ext cx="9144000" cy="563512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712"/>
        <p:cNvGrpSpPr/>
        <p:nvPr/>
      </p:nvGrpSpPr>
      <p:grpSpPr>
        <a:xfrm>
          <a:off x="0" y="0"/>
          <a:ext cx="0" cy="0"/>
          <a:chOff x="0" y="0"/>
          <a:chExt cx="0" cy="0"/>
        </a:xfrm>
      </p:grpSpPr>
      <p:sp>
        <p:nvSpPr>
          <p:cNvPr id="2713" name="Google Shape;2713;p57"/>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TEXT AND PHOTO 3</a:t>
            </a:r>
            <a:endParaRPr/>
          </a:p>
        </p:txBody>
      </p:sp>
      <p:sp>
        <p:nvSpPr>
          <p:cNvPr id="2714" name="Google Shape;2714;p57"/>
          <p:cNvSpPr txBox="1">
            <a:spLocks noGrp="1"/>
          </p:cNvSpPr>
          <p:nvPr>
            <p:ph type="subTitle" idx="1"/>
          </p:nvPr>
        </p:nvSpPr>
        <p:spPr>
          <a:xfrm>
            <a:off x="720000" y="3872100"/>
            <a:ext cx="5486400" cy="731400"/>
          </a:xfrm>
          <a:prstGeom prst="rect">
            <a:avLst/>
          </a:prstGeom>
        </p:spPr>
        <p:txBody>
          <a:bodyPr spcFirstLastPara="1" wrap="square" lIns="0" tIns="91425" rIns="91425" bIns="91425" anchor="t" anchorCtr="0">
            <a:noAutofit/>
          </a:bodyPr>
          <a:lstStyle/>
          <a:p>
            <a:pPr marL="0" lvl="0" indent="0" algn="l" rtl="0">
              <a:spcBef>
                <a:spcPts val="0"/>
              </a:spcBef>
              <a:spcAft>
                <a:spcPts val="1600"/>
              </a:spcAft>
              <a:buNone/>
            </a:pPr>
            <a:r>
              <a:rPr lang="en"/>
              <a:t>You can give a brief description of the topic you want to talk about here. For example, if you want to talk about Mercury, you can say that it’s the smallest planet in the entire Solar System</a:t>
            </a:r>
            <a:endParaRPr/>
          </a:p>
        </p:txBody>
      </p:sp>
      <p:pic>
        <p:nvPicPr>
          <p:cNvPr id="2715" name="Google Shape;2715;p57"/>
          <p:cNvPicPr preferRelativeResize="0"/>
          <p:nvPr/>
        </p:nvPicPr>
        <p:blipFill rotWithShape="1">
          <a:blip r:embed="rId3">
            <a:alphaModFix/>
          </a:blip>
          <a:srcRect t="28705" b="17878"/>
          <a:stretch/>
        </p:blipFill>
        <p:spPr>
          <a:xfrm>
            <a:off x="720000" y="1020100"/>
            <a:ext cx="7704000" cy="2743200"/>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719"/>
        <p:cNvGrpSpPr/>
        <p:nvPr/>
      </p:nvGrpSpPr>
      <p:grpSpPr>
        <a:xfrm>
          <a:off x="0" y="0"/>
          <a:ext cx="0" cy="0"/>
          <a:chOff x="0" y="0"/>
          <a:chExt cx="0" cy="0"/>
        </a:xfrm>
      </p:grpSpPr>
      <p:sp>
        <p:nvSpPr>
          <p:cNvPr id="2720" name="Google Shape;2720;p58"/>
          <p:cNvSpPr txBox="1">
            <a:spLocks noGrp="1"/>
          </p:cNvSpPr>
          <p:nvPr>
            <p:ph type="title"/>
          </p:nvPr>
        </p:nvSpPr>
        <p:spPr>
          <a:xfrm>
            <a:off x="2023200" y="2359650"/>
            <a:ext cx="6400800" cy="9144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NAME OF THE SECTION</a:t>
            </a:r>
            <a:endParaRPr/>
          </a:p>
        </p:txBody>
      </p:sp>
      <p:sp>
        <p:nvSpPr>
          <p:cNvPr id="2721" name="Google Shape;2721;p58"/>
          <p:cNvSpPr txBox="1">
            <a:spLocks noGrp="1"/>
          </p:cNvSpPr>
          <p:nvPr>
            <p:ph type="subTitle" idx="1"/>
          </p:nvPr>
        </p:nvSpPr>
        <p:spPr>
          <a:xfrm>
            <a:off x="4035000" y="3274050"/>
            <a:ext cx="4389000" cy="5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sp>
        <p:nvSpPr>
          <p:cNvPr id="2722" name="Google Shape;2722;p58"/>
          <p:cNvSpPr txBox="1">
            <a:spLocks noGrp="1"/>
          </p:cNvSpPr>
          <p:nvPr>
            <p:ph type="title" idx="2"/>
          </p:nvPr>
        </p:nvSpPr>
        <p:spPr>
          <a:xfrm>
            <a:off x="6138000" y="1171050"/>
            <a:ext cx="2286000" cy="1188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03</a:t>
            </a:r>
            <a:endParaRPr/>
          </a:p>
        </p:txBody>
      </p:sp>
      <p:grpSp>
        <p:nvGrpSpPr>
          <p:cNvPr id="2723" name="Google Shape;2723;p58"/>
          <p:cNvGrpSpPr/>
          <p:nvPr/>
        </p:nvGrpSpPr>
        <p:grpSpPr>
          <a:xfrm>
            <a:off x="3879234" y="3397854"/>
            <a:ext cx="309890" cy="301095"/>
            <a:chOff x="5225376" y="1083091"/>
            <a:chExt cx="309890" cy="301095"/>
          </a:xfrm>
        </p:grpSpPr>
        <p:sp>
          <p:nvSpPr>
            <p:cNvPr id="2724" name="Google Shape;2724;p58"/>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8"/>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8"/>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8"/>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8"/>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 name="Google Shape;2729;p58"/>
          <p:cNvGrpSpPr/>
          <p:nvPr/>
        </p:nvGrpSpPr>
        <p:grpSpPr>
          <a:xfrm>
            <a:off x="8269059" y="3397854"/>
            <a:ext cx="309890" cy="301095"/>
            <a:chOff x="5225376" y="1083091"/>
            <a:chExt cx="309890" cy="301095"/>
          </a:xfrm>
        </p:grpSpPr>
        <p:sp>
          <p:nvSpPr>
            <p:cNvPr id="2730" name="Google Shape;2730;p58"/>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8"/>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8"/>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8"/>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8"/>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5" name="Google Shape;2735;p58"/>
          <p:cNvGrpSpPr/>
          <p:nvPr/>
        </p:nvGrpSpPr>
        <p:grpSpPr>
          <a:xfrm>
            <a:off x="719994" y="-90398"/>
            <a:ext cx="1371659" cy="2228771"/>
            <a:chOff x="7023697" y="1039542"/>
            <a:chExt cx="1193474" cy="1946865"/>
          </a:xfrm>
        </p:grpSpPr>
        <p:sp>
          <p:nvSpPr>
            <p:cNvPr id="2736" name="Google Shape;2736;p58"/>
            <p:cNvSpPr/>
            <p:nvPr/>
          </p:nvSpPr>
          <p:spPr>
            <a:xfrm>
              <a:off x="7023697" y="1039542"/>
              <a:ext cx="1193474" cy="1946865"/>
            </a:xfrm>
            <a:custGeom>
              <a:avLst/>
              <a:gdLst/>
              <a:ahLst/>
              <a:cxnLst/>
              <a:rect l="l" t="t" r="r" b="b"/>
              <a:pathLst>
                <a:path w="31076" h="50693" extrusionOk="0">
                  <a:moveTo>
                    <a:pt x="15850" y="0"/>
                  </a:moveTo>
                  <a:cubicBezTo>
                    <a:pt x="15753" y="0"/>
                    <a:pt x="15654" y="0"/>
                    <a:pt x="15553" y="3"/>
                  </a:cubicBezTo>
                  <a:cubicBezTo>
                    <a:pt x="15209" y="13"/>
                    <a:pt x="14935" y="296"/>
                    <a:pt x="14935" y="641"/>
                  </a:cubicBezTo>
                  <a:lnTo>
                    <a:pt x="14935" y="19824"/>
                  </a:lnTo>
                  <a:cubicBezTo>
                    <a:pt x="14582" y="19949"/>
                    <a:pt x="14261" y="20159"/>
                    <a:pt x="14003" y="20441"/>
                  </a:cubicBezTo>
                  <a:cubicBezTo>
                    <a:pt x="13602" y="20873"/>
                    <a:pt x="13382" y="21436"/>
                    <a:pt x="13382" y="22024"/>
                  </a:cubicBezTo>
                  <a:cubicBezTo>
                    <a:pt x="13382" y="22151"/>
                    <a:pt x="13392" y="22276"/>
                    <a:pt x="13413" y="22399"/>
                  </a:cubicBezTo>
                  <a:lnTo>
                    <a:pt x="11002" y="22399"/>
                  </a:lnTo>
                  <a:cubicBezTo>
                    <a:pt x="10648" y="22399"/>
                    <a:pt x="10364" y="22684"/>
                    <a:pt x="10364" y="23037"/>
                  </a:cubicBezTo>
                  <a:lnTo>
                    <a:pt x="10364" y="24477"/>
                  </a:lnTo>
                  <a:cubicBezTo>
                    <a:pt x="9636" y="24653"/>
                    <a:pt x="8237" y="25054"/>
                    <a:pt x="6689" y="25809"/>
                  </a:cubicBezTo>
                  <a:cubicBezTo>
                    <a:pt x="6625" y="25841"/>
                    <a:pt x="6561" y="25873"/>
                    <a:pt x="6500" y="25904"/>
                  </a:cubicBezTo>
                  <a:cubicBezTo>
                    <a:pt x="6470" y="25920"/>
                    <a:pt x="6439" y="25935"/>
                    <a:pt x="6408" y="25951"/>
                  </a:cubicBezTo>
                  <a:cubicBezTo>
                    <a:pt x="6406" y="25952"/>
                    <a:pt x="6405" y="25952"/>
                    <a:pt x="6403" y="25954"/>
                  </a:cubicBezTo>
                  <a:cubicBezTo>
                    <a:pt x="5073" y="26632"/>
                    <a:pt x="3920" y="27446"/>
                    <a:pt x="2976" y="28373"/>
                  </a:cubicBezTo>
                  <a:cubicBezTo>
                    <a:pt x="2920" y="28427"/>
                    <a:pt x="2869" y="28481"/>
                    <a:pt x="2823" y="28530"/>
                  </a:cubicBezTo>
                  <a:cubicBezTo>
                    <a:pt x="2092" y="29274"/>
                    <a:pt x="1493" y="30098"/>
                    <a:pt x="1042" y="30982"/>
                  </a:cubicBezTo>
                  <a:cubicBezTo>
                    <a:pt x="1012" y="31037"/>
                    <a:pt x="983" y="31096"/>
                    <a:pt x="958" y="31157"/>
                  </a:cubicBezTo>
                  <a:cubicBezTo>
                    <a:pt x="585" y="31919"/>
                    <a:pt x="317" y="32742"/>
                    <a:pt x="164" y="33603"/>
                  </a:cubicBezTo>
                  <a:cubicBezTo>
                    <a:pt x="153" y="33649"/>
                    <a:pt x="147" y="33691"/>
                    <a:pt x="141" y="33726"/>
                  </a:cubicBezTo>
                  <a:cubicBezTo>
                    <a:pt x="140" y="33738"/>
                    <a:pt x="138" y="33749"/>
                    <a:pt x="136" y="33759"/>
                  </a:cubicBezTo>
                  <a:cubicBezTo>
                    <a:pt x="136" y="33761"/>
                    <a:pt x="135" y="33765"/>
                    <a:pt x="135" y="33768"/>
                  </a:cubicBezTo>
                  <a:cubicBezTo>
                    <a:pt x="46" y="34315"/>
                    <a:pt x="1" y="34880"/>
                    <a:pt x="1" y="35451"/>
                  </a:cubicBezTo>
                  <a:cubicBezTo>
                    <a:pt x="1" y="35728"/>
                    <a:pt x="11" y="35983"/>
                    <a:pt x="30" y="36226"/>
                  </a:cubicBezTo>
                  <a:cubicBezTo>
                    <a:pt x="33" y="36256"/>
                    <a:pt x="35" y="36283"/>
                    <a:pt x="38" y="36307"/>
                  </a:cubicBezTo>
                  <a:cubicBezTo>
                    <a:pt x="39" y="36325"/>
                    <a:pt x="41" y="36342"/>
                    <a:pt x="42" y="36355"/>
                  </a:cubicBezTo>
                  <a:cubicBezTo>
                    <a:pt x="42" y="36363"/>
                    <a:pt x="44" y="36369"/>
                    <a:pt x="44" y="36375"/>
                  </a:cubicBezTo>
                  <a:cubicBezTo>
                    <a:pt x="123" y="37255"/>
                    <a:pt x="324" y="38095"/>
                    <a:pt x="642" y="38872"/>
                  </a:cubicBezTo>
                  <a:lnTo>
                    <a:pt x="642" y="38873"/>
                  </a:lnTo>
                  <a:cubicBezTo>
                    <a:pt x="660" y="38918"/>
                    <a:pt x="681" y="38972"/>
                    <a:pt x="704" y="39023"/>
                  </a:cubicBezTo>
                  <a:cubicBezTo>
                    <a:pt x="1096" y="39934"/>
                    <a:pt x="1655" y="40773"/>
                    <a:pt x="2369" y="41520"/>
                  </a:cubicBezTo>
                  <a:cubicBezTo>
                    <a:pt x="2415" y="41567"/>
                    <a:pt x="2466" y="41622"/>
                    <a:pt x="2523" y="41675"/>
                  </a:cubicBezTo>
                  <a:cubicBezTo>
                    <a:pt x="3498" y="42648"/>
                    <a:pt x="4746" y="43470"/>
                    <a:pt x="6233" y="44114"/>
                  </a:cubicBezTo>
                  <a:cubicBezTo>
                    <a:pt x="6234" y="44114"/>
                    <a:pt x="6235" y="44116"/>
                    <a:pt x="6238" y="44116"/>
                  </a:cubicBezTo>
                  <a:cubicBezTo>
                    <a:pt x="6348" y="44163"/>
                    <a:pt x="6462" y="44213"/>
                    <a:pt x="6580" y="44259"/>
                  </a:cubicBezTo>
                  <a:cubicBezTo>
                    <a:pt x="7971" y="44826"/>
                    <a:pt x="9335" y="45155"/>
                    <a:pt x="10364" y="45345"/>
                  </a:cubicBezTo>
                  <a:lnTo>
                    <a:pt x="10364" y="46353"/>
                  </a:lnTo>
                  <a:cubicBezTo>
                    <a:pt x="10364" y="46706"/>
                    <a:pt x="10648" y="46992"/>
                    <a:pt x="11002" y="46992"/>
                  </a:cubicBezTo>
                  <a:lnTo>
                    <a:pt x="11011" y="46992"/>
                  </a:lnTo>
                  <a:cubicBezTo>
                    <a:pt x="10930" y="48010"/>
                    <a:pt x="10885" y="49036"/>
                    <a:pt x="10880" y="50049"/>
                  </a:cubicBezTo>
                  <a:cubicBezTo>
                    <a:pt x="10879" y="50219"/>
                    <a:pt x="10946" y="50382"/>
                    <a:pt x="11066" y="50503"/>
                  </a:cubicBezTo>
                  <a:cubicBezTo>
                    <a:pt x="11185" y="50623"/>
                    <a:pt x="11348" y="50691"/>
                    <a:pt x="11518" y="50691"/>
                  </a:cubicBezTo>
                  <a:lnTo>
                    <a:pt x="12071" y="50691"/>
                  </a:lnTo>
                  <a:cubicBezTo>
                    <a:pt x="12199" y="50691"/>
                    <a:pt x="12318" y="50653"/>
                    <a:pt x="12418" y="50589"/>
                  </a:cubicBezTo>
                  <a:cubicBezTo>
                    <a:pt x="12518" y="50654"/>
                    <a:pt x="12638" y="50691"/>
                    <a:pt x="12766" y="50691"/>
                  </a:cubicBezTo>
                  <a:lnTo>
                    <a:pt x="13319" y="50691"/>
                  </a:lnTo>
                  <a:cubicBezTo>
                    <a:pt x="13489" y="50691"/>
                    <a:pt x="13651" y="50623"/>
                    <a:pt x="13771" y="50504"/>
                  </a:cubicBezTo>
                  <a:cubicBezTo>
                    <a:pt x="13822" y="50453"/>
                    <a:pt x="13863" y="50393"/>
                    <a:pt x="13895" y="50329"/>
                  </a:cubicBezTo>
                  <a:cubicBezTo>
                    <a:pt x="13924" y="50393"/>
                    <a:pt x="13965" y="50452"/>
                    <a:pt x="14016" y="50503"/>
                  </a:cubicBezTo>
                  <a:cubicBezTo>
                    <a:pt x="14137" y="50624"/>
                    <a:pt x="14300" y="50692"/>
                    <a:pt x="14470" y="50692"/>
                  </a:cubicBezTo>
                  <a:lnTo>
                    <a:pt x="15026" y="50692"/>
                  </a:lnTo>
                  <a:cubicBezTo>
                    <a:pt x="15156" y="50692"/>
                    <a:pt x="15279" y="50653"/>
                    <a:pt x="15381" y="50585"/>
                  </a:cubicBezTo>
                  <a:cubicBezTo>
                    <a:pt x="15481" y="50653"/>
                    <a:pt x="15603" y="50692"/>
                    <a:pt x="15735" y="50692"/>
                  </a:cubicBezTo>
                  <a:lnTo>
                    <a:pt x="16289" y="50692"/>
                  </a:lnTo>
                  <a:cubicBezTo>
                    <a:pt x="16467" y="50692"/>
                    <a:pt x="16629" y="50619"/>
                    <a:pt x="16745" y="50500"/>
                  </a:cubicBezTo>
                  <a:cubicBezTo>
                    <a:pt x="16861" y="50619"/>
                    <a:pt x="17023" y="50692"/>
                    <a:pt x="17202" y="50692"/>
                  </a:cubicBezTo>
                  <a:lnTo>
                    <a:pt x="17754" y="50692"/>
                  </a:lnTo>
                  <a:cubicBezTo>
                    <a:pt x="17856" y="50692"/>
                    <a:pt x="17957" y="50669"/>
                    <a:pt x="18047" y="50622"/>
                  </a:cubicBezTo>
                  <a:cubicBezTo>
                    <a:pt x="18134" y="50667"/>
                    <a:pt x="18234" y="50692"/>
                    <a:pt x="18338" y="50692"/>
                  </a:cubicBezTo>
                  <a:lnTo>
                    <a:pt x="18892" y="50692"/>
                  </a:lnTo>
                  <a:cubicBezTo>
                    <a:pt x="19009" y="50692"/>
                    <a:pt x="19122" y="50660"/>
                    <a:pt x="19222" y="50601"/>
                  </a:cubicBezTo>
                  <a:cubicBezTo>
                    <a:pt x="19319" y="50658"/>
                    <a:pt x="19432" y="50692"/>
                    <a:pt x="19552" y="50692"/>
                  </a:cubicBezTo>
                  <a:lnTo>
                    <a:pt x="20108" y="50692"/>
                  </a:lnTo>
                  <a:cubicBezTo>
                    <a:pt x="20282" y="50692"/>
                    <a:pt x="20447" y="50622"/>
                    <a:pt x="20568" y="50498"/>
                  </a:cubicBezTo>
                  <a:cubicBezTo>
                    <a:pt x="20688" y="50374"/>
                    <a:pt x="20752" y="50206"/>
                    <a:pt x="20747" y="50033"/>
                  </a:cubicBezTo>
                  <a:cubicBezTo>
                    <a:pt x="20713" y="49029"/>
                    <a:pt x="20662" y="48008"/>
                    <a:pt x="20595" y="46992"/>
                  </a:cubicBezTo>
                  <a:cubicBezTo>
                    <a:pt x="20920" y="46964"/>
                    <a:pt x="21176" y="46689"/>
                    <a:pt x="21176" y="46357"/>
                  </a:cubicBezTo>
                  <a:lnTo>
                    <a:pt x="21176" y="45220"/>
                  </a:lnTo>
                  <a:cubicBezTo>
                    <a:pt x="22285" y="44982"/>
                    <a:pt x="23337" y="44661"/>
                    <a:pt x="24309" y="44261"/>
                  </a:cubicBezTo>
                  <a:lnTo>
                    <a:pt x="24311" y="44260"/>
                  </a:lnTo>
                  <a:cubicBezTo>
                    <a:pt x="24420" y="44216"/>
                    <a:pt x="24532" y="44170"/>
                    <a:pt x="24650" y="44117"/>
                  </a:cubicBezTo>
                  <a:cubicBezTo>
                    <a:pt x="26132" y="43471"/>
                    <a:pt x="27381" y="42653"/>
                    <a:pt x="28364" y="41681"/>
                  </a:cubicBezTo>
                  <a:cubicBezTo>
                    <a:pt x="28421" y="41627"/>
                    <a:pt x="28472" y="41573"/>
                    <a:pt x="28517" y="41525"/>
                  </a:cubicBezTo>
                  <a:cubicBezTo>
                    <a:pt x="29234" y="40790"/>
                    <a:pt x="29812" y="39955"/>
                    <a:pt x="30233" y="39041"/>
                  </a:cubicBezTo>
                  <a:cubicBezTo>
                    <a:pt x="30257" y="38989"/>
                    <a:pt x="30279" y="38939"/>
                    <a:pt x="30302" y="38884"/>
                  </a:cubicBezTo>
                  <a:cubicBezTo>
                    <a:pt x="30639" y="38118"/>
                    <a:pt x="30868" y="37283"/>
                    <a:pt x="30981" y="36403"/>
                  </a:cubicBezTo>
                  <a:lnTo>
                    <a:pt x="30981" y="36400"/>
                  </a:lnTo>
                  <a:cubicBezTo>
                    <a:pt x="30987" y="36351"/>
                    <a:pt x="30994" y="36298"/>
                    <a:pt x="30997" y="36241"/>
                  </a:cubicBezTo>
                  <a:cubicBezTo>
                    <a:pt x="31043" y="35865"/>
                    <a:pt x="31066" y="35500"/>
                    <a:pt x="31070" y="35129"/>
                  </a:cubicBezTo>
                  <a:cubicBezTo>
                    <a:pt x="31076" y="34686"/>
                    <a:pt x="31054" y="34238"/>
                    <a:pt x="31004" y="33801"/>
                  </a:cubicBezTo>
                  <a:lnTo>
                    <a:pt x="31004" y="33795"/>
                  </a:lnTo>
                  <a:cubicBezTo>
                    <a:pt x="30998" y="33748"/>
                    <a:pt x="30993" y="33699"/>
                    <a:pt x="30987" y="33654"/>
                  </a:cubicBezTo>
                  <a:cubicBezTo>
                    <a:pt x="30879" y="32779"/>
                    <a:pt x="30662" y="31945"/>
                    <a:pt x="30340" y="31176"/>
                  </a:cubicBezTo>
                  <a:cubicBezTo>
                    <a:pt x="30318" y="31122"/>
                    <a:pt x="30296" y="31072"/>
                    <a:pt x="30272" y="31021"/>
                  </a:cubicBezTo>
                  <a:cubicBezTo>
                    <a:pt x="29884" y="30130"/>
                    <a:pt x="29346" y="29301"/>
                    <a:pt x="28671" y="28554"/>
                  </a:cubicBezTo>
                  <a:cubicBezTo>
                    <a:pt x="28626" y="28502"/>
                    <a:pt x="28576" y="28448"/>
                    <a:pt x="28520" y="28390"/>
                  </a:cubicBezTo>
                  <a:cubicBezTo>
                    <a:pt x="27633" y="27447"/>
                    <a:pt x="26513" y="26627"/>
                    <a:pt x="25194" y="25954"/>
                  </a:cubicBezTo>
                  <a:cubicBezTo>
                    <a:pt x="25191" y="25952"/>
                    <a:pt x="25190" y="25952"/>
                    <a:pt x="25189" y="25951"/>
                  </a:cubicBezTo>
                  <a:lnTo>
                    <a:pt x="25185" y="25950"/>
                  </a:lnTo>
                  <a:cubicBezTo>
                    <a:pt x="25092" y="25903"/>
                    <a:pt x="24995" y="25855"/>
                    <a:pt x="24895" y="25808"/>
                  </a:cubicBezTo>
                  <a:cubicBezTo>
                    <a:pt x="23442" y="25109"/>
                    <a:pt x="22053" y="24727"/>
                    <a:pt x="21178" y="24536"/>
                  </a:cubicBezTo>
                  <a:lnTo>
                    <a:pt x="21178" y="23039"/>
                  </a:lnTo>
                  <a:cubicBezTo>
                    <a:pt x="21178" y="22685"/>
                    <a:pt x="20892" y="22400"/>
                    <a:pt x="20539" y="22400"/>
                  </a:cubicBezTo>
                  <a:lnTo>
                    <a:pt x="18013" y="22400"/>
                  </a:lnTo>
                  <a:cubicBezTo>
                    <a:pt x="18032" y="22277"/>
                    <a:pt x="18042" y="22152"/>
                    <a:pt x="18042" y="22025"/>
                  </a:cubicBezTo>
                  <a:cubicBezTo>
                    <a:pt x="18042" y="21436"/>
                    <a:pt x="17822" y="20873"/>
                    <a:pt x="17423" y="20441"/>
                  </a:cubicBezTo>
                  <a:cubicBezTo>
                    <a:pt x="17162" y="20159"/>
                    <a:pt x="16841" y="19949"/>
                    <a:pt x="16488" y="19824"/>
                  </a:cubicBezTo>
                  <a:lnTo>
                    <a:pt x="16488" y="638"/>
                  </a:lnTo>
                  <a:cubicBezTo>
                    <a:pt x="16488" y="285"/>
                    <a:pt x="16204" y="0"/>
                    <a:pt x="1585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8"/>
            <p:cNvSpPr/>
            <p:nvPr/>
          </p:nvSpPr>
          <p:spPr>
            <a:xfrm>
              <a:off x="7466007" y="2788621"/>
              <a:ext cx="31876" cy="173283"/>
            </a:xfrm>
            <a:custGeom>
              <a:avLst/>
              <a:gdLst/>
              <a:ahLst/>
              <a:cxnLst/>
              <a:rect l="l" t="t" r="r" b="b"/>
              <a:pathLst>
                <a:path w="830" h="4512" extrusionOk="0">
                  <a:moveTo>
                    <a:pt x="279" y="0"/>
                  </a:moveTo>
                  <a:cubicBezTo>
                    <a:pt x="102" y="1495"/>
                    <a:pt x="8" y="3003"/>
                    <a:pt x="0" y="4512"/>
                  </a:cubicBezTo>
                  <a:lnTo>
                    <a:pt x="553" y="4512"/>
                  </a:lnTo>
                  <a:cubicBezTo>
                    <a:pt x="562" y="3026"/>
                    <a:pt x="653" y="1540"/>
                    <a:pt x="830" y="67"/>
                  </a:cubicBezTo>
                  <a:lnTo>
                    <a:pt x="279"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8"/>
            <p:cNvSpPr/>
            <p:nvPr/>
          </p:nvSpPr>
          <p:spPr>
            <a:xfrm>
              <a:off x="7513706" y="2792500"/>
              <a:ext cx="29533" cy="169481"/>
            </a:xfrm>
            <a:custGeom>
              <a:avLst/>
              <a:gdLst/>
              <a:ahLst/>
              <a:cxnLst/>
              <a:rect l="l" t="t" r="r" b="b"/>
              <a:pathLst>
                <a:path w="769" h="4413" extrusionOk="0">
                  <a:moveTo>
                    <a:pt x="218" y="0"/>
                  </a:moveTo>
                  <a:cubicBezTo>
                    <a:pt x="72" y="1464"/>
                    <a:pt x="0" y="2940"/>
                    <a:pt x="6" y="4412"/>
                  </a:cubicBezTo>
                  <a:lnTo>
                    <a:pt x="559" y="4412"/>
                  </a:lnTo>
                  <a:cubicBezTo>
                    <a:pt x="553" y="2955"/>
                    <a:pt x="626" y="1501"/>
                    <a:pt x="768" y="56"/>
                  </a:cubicBezTo>
                  <a:lnTo>
                    <a:pt x="218"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8"/>
            <p:cNvSpPr/>
            <p:nvPr/>
          </p:nvSpPr>
          <p:spPr>
            <a:xfrm>
              <a:off x="7577458" y="2784166"/>
              <a:ext cx="24080" cy="177815"/>
            </a:xfrm>
            <a:custGeom>
              <a:avLst/>
              <a:gdLst/>
              <a:ahLst/>
              <a:cxnLst/>
              <a:rect l="l" t="t" r="r" b="b"/>
              <a:pathLst>
                <a:path w="627" h="4630" extrusionOk="0">
                  <a:moveTo>
                    <a:pt x="554" y="1"/>
                  </a:moveTo>
                  <a:lnTo>
                    <a:pt x="0" y="20"/>
                  </a:lnTo>
                  <a:cubicBezTo>
                    <a:pt x="53" y="1549"/>
                    <a:pt x="70" y="3091"/>
                    <a:pt x="50" y="4629"/>
                  </a:cubicBezTo>
                  <a:lnTo>
                    <a:pt x="606" y="4629"/>
                  </a:lnTo>
                  <a:cubicBezTo>
                    <a:pt x="626" y="3085"/>
                    <a:pt x="606" y="1538"/>
                    <a:pt x="554"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8"/>
            <p:cNvSpPr/>
            <p:nvPr/>
          </p:nvSpPr>
          <p:spPr>
            <a:xfrm>
              <a:off x="7627922" y="2793268"/>
              <a:ext cx="24886" cy="168713"/>
            </a:xfrm>
            <a:custGeom>
              <a:avLst/>
              <a:gdLst/>
              <a:ahLst/>
              <a:cxnLst/>
              <a:rect l="l" t="t" r="r" b="b"/>
              <a:pathLst>
                <a:path w="648" h="4393" extrusionOk="0">
                  <a:moveTo>
                    <a:pt x="97" y="1"/>
                  </a:moveTo>
                  <a:cubicBezTo>
                    <a:pt x="34" y="1458"/>
                    <a:pt x="1" y="2925"/>
                    <a:pt x="1" y="4392"/>
                  </a:cubicBezTo>
                  <a:lnTo>
                    <a:pt x="554" y="4392"/>
                  </a:lnTo>
                  <a:cubicBezTo>
                    <a:pt x="554" y="2933"/>
                    <a:pt x="586" y="1470"/>
                    <a:pt x="647" y="21"/>
                  </a:cubicBezTo>
                  <a:lnTo>
                    <a:pt x="97" y="1"/>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8"/>
            <p:cNvSpPr/>
            <p:nvPr/>
          </p:nvSpPr>
          <p:spPr>
            <a:xfrm>
              <a:off x="7675852" y="2796379"/>
              <a:ext cx="29687" cy="165602"/>
            </a:xfrm>
            <a:custGeom>
              <a:avLst/>
              <a:gdLst/>
              <a:ahLst/>
              <a:cxnLst/>
              <a:rect l="l" t="t" r="r" b="b"/>
              <a:pathLst>
                <a:path w="773" h="4312" extrusionOk="0">
                  <a:moveTo>
                    <a:pt x="554" y="0"/>
                  </a:moveTo>
                  <a:lnTo>
                    <a:pt x="1" y="41"/>
                  </a:lnTo>
                  <a:cubicBezTo>
                    <a:pt x="106" y="1458"/>
                    <a:pt x="178" y="2886"/>
                    <a:pt x="220" y="4311"/>
                  </a:cubicBezTo>
                  <a:lnTo>
                    <a:pt x="772" y="4311"/>
                  </a:lnTo>
                  <a:cubicBezTo>
                    <a:pt x="731" y="2869"/>
                    <a:pt x="659" y="1430"/>
                    <a:pt x="554" y="0"/>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8"/>
            <p:cNvSpPr/>
            <p:nvPr/>
          </p:nvSpPr>
          <p:spPr>
            <a:xfrm>
              <a:off x="7720747" y="2780287"/>
              <a:ext cx="28535" cy="181694"/>
            </a:xfrm>
            <a:custGeom>
              <a:avLst/>
              <a:gdLst/>
              <a:ahLst/>
              <a:cxnLst/>
              <a:rect l="l" t="t" r="r" b="b"/>
              <a:pathLst>
                <a:path w="743" h="4731" extrusionOk="0">
                  <a:moveTo>
                    <a:pt x="553" y="1"/>
                  </a:moveTo>
                  <a:lnTo>
                    <a:pt x="0" y="34"/>
                  </a:lnTo>
                  <a:cubicBezTo>
                    <a:pt x="95" y="1592"/>
                    <a:pt x="156" y="3160"/>
                    <a:pt x="188" y="4730"/>
                  </a:cubicBezTo>
                  <a:lnTo>
                    <a:pt x="742" y="4730"/>
                  </a:lnTo>
                  <a:cubicBezTo>
                    <a:pt x="708" y="3149"/>
                    <a:pt x="647" y="1570"/>
                    <a:pt x="553"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8"/>
            <p:cNvSpPr/>
            <p:nvPr/>
          </p:nvSpPr>
          <p:spPr>
            <a:xfrm>
              <a:off x="7764414" y="2783552"/>
              <a:ext cx="31569" cy="178430"/>
            </a:xfrm>
            <a:custGeom>
              <a:avLst/>
              <a:gdLst/>
              <a:ahLst/>
              <a:cxnLst/>
              <a:rect l="l" t="t" r="r" b="b"/>
              <a:pathLst>
                <a:path w="822" h="4646" extrusionOk="0">
                  <a:moveTo>
                    <a:pt x="551" y="1"/>
                  </a:moveTo>
                  <a:lnTo>
                    <a:pt x="1" y="47"/>
                  </a:lnTo>
                  <a:cubicBezTo>
                    <a:pt x="123" y="1573"/>
                    <a:pt x="213" y="3109"/>
                    <a:pt x="265" y="4645"/>
                  </a:cubicBezTo>
                  <a:lnTo>
                    <a:pt x="821" y="4645"/>
                  </a:lnTo>
                  <a:cubicBezTo>
                    <a:pt x="769" y="3092"/>
                    <a:pt x="678" y="1539"/>
                    <a:pt x="551"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8"/>
            <p:cNvSpPr/>
            <p:nvPr/>
          </p:nvSpPr>
          <p:spPr>
            <a:xfrm>
              <a:off x="7446075" y="2743880"/>
              <a:ext cx="366422" cy="76003"/>
            </a:xfrm>
            <a:custGeom>
              <a:avLst/>
              <a:gdLst/>
              <a:ahLst/>
              <a:cxnLst/>
              <a:rect l="l" t="t" r="r" b="b"/>
              <a:pathLst>
                <a:path w="9541" h="1979" extrusionOk="0">
                  <a:moveTo>
                    <a:pt x="1" y="0"/>
                  </a:moveTo>
                  <a:lnTo>
                    <a:pt x="1" y="1979"/>
                  </a:lnTo>
                  <a:lnTo>
                    <a:pt x="9540" y="1979"/>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8"/>
            <p:cNvSpPr/>
            <p:nvPr/>
          </p:nvSpPr>
          <p:spPr>
            <a:xfrm>
              <a:off x="7048122" y="1999322"/>
              <a:ext cx="1144507" cy="767332"/>
            </a:xfrm>
            <a:custGeom>
              <a:avLst/>
              <a:gdLst/>
              <a:ahLst/>
              <a:cxnLst/>
              <a:rect l="l" t="t" r="r" b="b"/>
              <a:pathLst>
                <a:path w="29801" h="19980" extrusionOk="0">
                  <a:moveTo>
                    <a:pt x="10365" y="0"/>
                  </a:moveTo>
                  <a:cubicBezTo>
                    <a:pt x="10365" y="0"/>
                    <a:pt x="8488" y="337"/>
                    <a:pt x="6332" y="1392"/>
                  </a:cubicBezTo>
                  <a:cubicBezTo>
                    <a:pt x="6242" y="1438"/>
                    <a:pt x="6149" y="1484"/>
                    <a:pt x="6056" y="1532"/>
                  </a:cubicBezTo>
                  <a:cubicBezTo>
                    <a:pt x="4948" y="2097"/>
                    <a:pt x="3788" y="2851"/>
                    <a:pt x="2782" y="3843"/>
                  </a:cubicBezTo>
                  <a:cubicBezTo>
                    <a:pt x="2733" y="3888"/>
                    <a:pt x="2689" y="3934"/>
                    <a:pt x="2646" y="3982"/>
                  </a:cubicBezTo>
                  <a:cubicBezTo>
                    <a:pt x="1994" y="4643"/>
                    <a:pt x="1416" y="5409"/>
                    <a:pt x="968" y="6293"/>
                  </a:cubicBezTo>
                  <a:cubicBezTo>
                    <a:pt x="942" y="6338"/>
                    <a:pt x="921" y="6385"/>
                    <a:pt x="901" y="6432"/>
                  </a:cubicBezTo>
                  <a:cubicBezTo>
                    <a:pt x="558" y="7130"/>
                    <a:pt x="300" y="7897"/>
                    <a:pt x="151" y="8743"/>
                  </a:cubicBezTo>
                  <a:cubicBezTo>
                    <a:pt x="140" y="8789"/>
                    <a:pt x="134" y="8835"/>
                    <a:pt x="125" y="8883"/>
                  </a:cubicBezTo>
                  <a:cubicBezTo>
                    <a:pt x="44" y="9380"/>
                    <a:pt x="0" y="9909"/>
                    <a:pt x="0" y="10462"/>
                  </a:cubicBezTo>
                  <a:cubicBezTo>
                    <a:pt x="0" y="10710"/>
                    <a:pt x="9" y="10954"/>
                    <a:pt x="28" y="11192"/>
                  </a:cubicBezTo>
                  <a:cubicBezTo>
                    <a:pt x="32" y="11241"/>
                    <a:pt x="38" y="11284"/>
                    <a:pt x="40" y="11331"/>
                  </a:cubicBezTo>
                  <a:cubicBezTo>
                    <a:pt x="117" y="12185"/>
                    <a:pt x="311" y="12953"/>
                    <a:pt x="593" y="13645"/>
                  </a:cubicBezTo>
                  <a:cubicBezTo>
                    <a:pt x="613" y="13694"/>
                    <a:pt x="632" y="13740"/>
                    <a:pt x="651" y="13784"/>
                  </a:cubicBezTo>
                  <a:cubicBezTo>
                    <a:pt x="1032" y="14676"/>
                    <a:pt x="1568" y="15442"/>
                    <a:pt x="2193" y="16095"/>
                  </a:cubicBezTo>
                  <a:cubicBezTo>
                    <a:pt x="2238" y="16144"/>
                    <a:pt x="2282" y="16191"/>
                    <a:pt x="2329" y="16235"/>
                  </a:cubicBezTo>
                  <a:cubicBezTo>
                    <a:pt x="3351" y="17257"/>
                    <a:pt x="4599" y="18003"/>
                    <a:pt x="5850" y="18546"/>
                  </a:cubicBezTo>
                  <a:cubicBezTo>
                    <a:pt x="5960" y="18594"/>
                    <a:pt x="6071" y="18641"/>
                    <a:pt x="6181" y="18685"/>
                  </a:cubicBezTo>
                  <a:cubicBezTo>
                    <a:pt x="8985" y="19829"/>
                    <a:pt x="11683" y="19979"/>
                    <a:pt x="11683" y="19979"/>
                  </a:cubicBezTo>
                  <a:lnTo>
                    <a:pt x="17901" y="19979"/>
                  </a:lnTo>
                  <a:cubicBezTo>
                    <a:pt x="17901" y="19979"/>
                    <a:pt x="18114" y="19968"/>
                    <a:pt x="18483" y="19927"/>
                  </a:cubicBezTo>
                  <a:cubicBezTo>
                    <a:pt x="18535" y="19922"/>
                    <a:pt x="18591" y="19916"/>
                    <a:pt x="18649" y="19908"/>
                  </a:cubicBezTo>
                  <a:cubicBezTo>
                    <a:pt x="19645" y="19785"/>
                    <a:pt x="21507" y="19472"/>
                    <a:pt x="23430" y="18684"/>
                  </a:cubicBezTo>
                  <a:cubicBezTo>
                    <a:pt x="23538" y="18639"/>
                    <a:pt x="23646" y="18594"/>
                    <a:pt x="23757" y="18544"/>
                  </a:cubicBezTo>
                  <a:cubicBezTo>
                    <a:pt x="25001" y="18002"/>
                    <a:pt x="26249" y="17257"/>
                    <a:pt x="27285" y="16234"/>
                  </a:cubicBezTo>
                  <a:cubicBezTo>
                    <a:pt x="27332" y="16188"/>
                    <a:pt x="27377" y="16142"/>
                    <a:pt x="27421" y="16094"/>
                  </a:cubicBezTo>
                  <a:cubicBezTo>
                    <a:pt x="28060" y="15441"/>
                    <a:pt x="28607" y="14674"/>
                    <a:pt x="29017" y="13783"/>
                  </a:cubicBezTo>
                  <a:cubicBezTo>
                    <a:pt x="29040" y="13735"/>
                    <a:pt x="29058" y="13691"/>
                    <a:pt x="29078" y="13644"/>
                  </a:cubicBezTo>
                  <a:cubicBezTo>
                    <a:pt x="29383" y="12952"/>
                    <a:pt x="29601" y="12183"/>
                    <a:pt x="29712" y="11330"/>
                  </a:cubicBezTo>
                  <a:cubicBezTo>
                    <a:pt x="29718" y="11284"/>
                    <a:pt x="29724" y="11238"/>
                    <a:pt x="29726" y="11191"/>
                  </a:cubicBezTo>
                  <a:cubicBezTo>
                    <a:pt x="29767" y="10851"/>
                    <a:pt x="29793" y="10500"/>
                    <a:pt x="29795" y="10132"/>
                  </a:cubicBezTo>
                  <a:cubicBezTo>
                    <a:pt x="29801" y="9696"/>
                    <a:pt x="29778" y="9280"/>
                    <a:pt x="29737" y="8883"/>
                  </a:cubicBezTo>
                  <a:cubicBezTo>
                    <a:pt x="29732" y="8834"/>
                    <a:pt x="29726" y="8787"/>
                    <a:pt x="29720" y="8743"/>
                  </a:cubicBezTo>
                  <a:cubicBezTo>
                    <a:pt x="29616" y="7892"/>
                    <a:pt x="29408" y="7127"/>
                    <a:pt x="29118" y="6432"/>
                  </a:cubicBezTo>
                  <a:cubicBezTo>
                    <a:pt x="29098" y="6384"/>
                    <a:pt x="29079" y="6339"/>
                    <a:pt x="29057" y="6293"/>
                  </a:cubicBezTo>
                  <a:cubicBezTo>
                    <a:pt x="28671" y="5407"/>
                    <a:pt x="28153" y="4640"/>
                    <a:pt x="27554" y="3982"/>
                  </a:cubicBezTo>
                  <a:cubicBezTo>
                    <a:pt x="27514" y="3933"/>
                    <a:pt x="27470" y="3887"/>
                    <a:pt x="27427" y="3843"/>
                  </a:cubicBezTo>
                  <a:cubicBezTo>
                    <a:pt x="26485" y="2840"/>
                    <a:pt x="25364" y="2090"/>
                    <a:pt x="24268" y="1532"/>
                  </a:cubicBezTo>
                  <a:cubicBezTo>
                    <a:pt x="24174" y="1483"/>
                    <a:pt x="24080" y="1436"/>
                    <a:pt x="23986" y="1392"/>
                  </a:cubicBezTo>
                  <a:cubicBezTo>
                    <a:pt x="22032" y="452"/>
                    <a:pt x="20208" y="110"/>
                    <a:pt x="19665" y="25"/>
                  </a:cubicBezTo>
                  <a:cubicBezTo>
                    <a:pt x="19561" y="8"/>
                    <a:pt x="19503" y="0"/>
                    <a:pt x="19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8"/>
            <p:cNvSpPr/>
            <p:nvPr/>
          </p:nvSpPr>
          <p:spPr>
            <a:xfrm>
              <a:off x="7415965" y="1999091"/>
              <a:ext cx="98240" cy="767447"/>
            </a:xfrm>
            <a:custGeom>
              <a:avLst/>
              <a:gdLst/>
              <a:ahLst/>
              <a:cxnLst/>
              <a:rect l="l" t="t" r="r" b="b"/>
              <a:pathLst>
                <a:path w="2558" h="19983" extrusionOk="0">
                  <a:moveTo>
                    <a:pt x="1366" y="1"/>
                  </a:moveTo>
                  <a:cubicBezTo>
                    <a:pt x="1159" y="444"/>
                    <a:pt x="980" y="908"/>
                    <a:pt x="822" y="1393"/>
                  </a:cubicBezTo>
                  <a:cubicBezTo>
                    <a:pt x="806" y="1441"/>
                    <a:pt x="793" y="1484"/>
                    <a:pt x="778" y="1532"/>
                  </a:cubicBezTo>
                  <a:cubicBezTo>
                    <a:pt x="549" y="2260"/>
                    <a:pt x="371" y="3029"/>
                    <a:pt x="246" y="3843"/>
                  </a:cubicBezTo>
                  <a:cubicBezTo>
                    <a:pt x="238" y="3888"/>
                    <a:pt x="232" y="3935"/>
                    <a:pt x="227" y="3982"/>
                  </a:cubicBezTo>
                  <a:cubicBezTo>
                    <a:pt x="179" y="4286"/>
                    <a:pt x="143" y="4601"/>
                    <a:pt x="113" y="4915"/>
                  </a:cubicBezTo>
                  <a:cubicBezTo>
                    <a:pt x="68" y="5374"/>
                    <a:pt x="44" y="5837"/>
                    <a:pt x="29" y="6293"/>
                  </a:cubicBezTo>
                  <a:cubicBezTo>
                    <a:pt x="26" y="6342"/>
                    <a:pt x="24" y="6388"/>
                    <a:pt x="24" y="6433"/>
                  </a:cubicBezTo>
                  <a:cubicBezTo>
                    <a:pt x="1" y="7220"/>
                    <a:pt x="21" y="7994"/>
                    <a:pt x="59" y="8743"/>
                  </a:cubicBezTo>
                  <a:cubicBezTo>
                    <a:pt x="62" y="8792"/>
                    <a:pt x="62" y="8837"/>
                    <a:pt x="65" y="8883"/>
                  </a:cubicBezTo>
                  <a:cubicBezTo>
                    <a:pt x="106" y="9611"/>
                    <a:pt x="164" y="10312"/>
                    <a:pt x="226" y="10970"/>
                  </a:cubicBezTo>
                  <a:cubicBezTo>
                    <a:pt x="234" y="11045"/>
                    <a:pt x="239" y="11119"/>
                    <a:pt x="248" y="11194"/>
                  </a:cubicBezTo>
                  <a:cubicBezTo>
                    <a:pt x="251" y="11243"/>
                    <a:pt x="256" y="11287"/>
                    <a:pt x="262" y="11333"/>
                  </a:cubicBezTo>
                  <a:cubicBezTo>
                    <a:pt x="340" y="12100"/>
                    <a:pt x="428" y="12873"/>
                    <a:pt x="544" y="13648"/>
                  </a:cubicBezTo>
                  <a:cubicBezTo>
                    <a:pt x="550" y="13695"/>
                    <a:pt x="558" y="13739"/>
                    <a:pt x="567" y="13786"/>
                  </a:cubicBezTo>
                  <a:cubicBezTo>
                    <a:pt x="683" y="14560"/>
                    <a:pt x="829" y="15333"/>
                    <a:pt x="1015" y="16098"/>
                  </a:cubicBezTo>
                  <a:cubicBezTo>
                    <a:pt x="1025" y="16145"/>
                    <a:pt x="1037" y="16190"/>
                    <a:pt x="1048" y="16236"/>
                  </a:cubicBezTo>
                  <a:cubicBezTo>
                    <a:pt x="1241" y="17021"/>
                    <a:pt x="1479" y="17793"/>
                    <a:pt x="1770" y="18548"/>
                  </a:cubicBezTo>
                  <a:cubicBezTo>
                    <a:pt x="1787" y="18596"/>
                    <a:pt x="1805" y="18640"/>
                    <a:pt x="1822" y="18687"/>
                  </a:cubicBezTo>
                  <a:cubicBezTo>
                    <a:pt x="1996" y="19123"/>
                    <a:pt x="2190" y="19558"/>
                    <a:pt x="2404" y="19982"/>
                  </a:cubicBezTo>
                  <a:lnTo>
                    <a:pt x="2558" y="19982"/>
                  </a:lnTo>
                  <a:cubicBezTo>
                    <a:pt x="2342" y="19558"/>
                    <a:pt x="2146" y="19123"/>
                    <a:pt x="1973" y="18687"/>
                  </a:cubicBezTo>
                  <a:cubicBezTo>
                    <a:pt x="1952" y="18639"/>
                    <a:pt x="1936" y="18595"/>
                    <a:pt x="1919" y="18548"/>
                  </a:cubicBezTo>
                  <a:cubicBezTo>
                    <a:pt x="1623" y="17795"/>
                    <a:pt x="1386" y="17019"/>
                    <a:pt x="1192" y="16236"/>
                  </a:cubicBezTo>
                  <a:cubicBezTo>
                    <a:pt x="1182" y="16191"/>
                    <a:pt x="1168" y="16144"/>
                    <a:pt x="1159" y="16098"/>
                  </a:cubicBezTo>
                  <a:cubicBezTo>
                    <a:pt x="971" y="15333"/>
                    <a:pt x="828" y="14561"/>
                    <a:pt x="709" y="13786"/>
                  </a:cubicBezTo>
                  <a:cubicBezTo>
                    <a:pt x="700" y="13741"/>
                    <a:pt x="692" y="13694"/>
                    <a:pt x="686" y="13648"/>
                  </a:cubicBezTo>
                  <a:cubicBezTo>
                    <a:pt x="569" y="12875"/>
                    <a:pt x="479" y="12100"/>
                    <a:pt x="400" y="11333"/>
                  </a:cubicBezTo>
                  <a:cubicBezTo>
                    <a:pt x="398" y="11285"/>
                    <a:pt x="392" y="11241"/>
                    <a:pt x="387" y="11194"/>
                  </a:cubicBezTo>
                  <a:cubicBezTo>
                    <a:pt x="381" y="11113"/>
                    <a:pt x="372" y="11036"/>
                    <a:pt x="364" y="10956"/>
                  </a:cubicBezTo>
                  <a:cubicBezTo>
                    <a:pt x="303" y="10302"/>
                    <a:pt x="245" y="9608"/>
                    <a:pt x="206" y="8883"/>
                  </a:cubicBezTo>
                  <a:cubicBezTo>
                    <a:pt x="201" y="8838"/>
                    <a:pt x="198" y="8791"/>
                    <a:pt x="198" y="8743"/>
                  </a:cubicBezTo>
                  <a:cubicBezTo>
                    <a:pt x="160" y="7994"/>
                    <a:pt x="141" y="7218"/>
                    <a:pt x="160" y="6433"/>
                  </a:cubicBezTo>
                  <a:cubicBezTo>
                    <a:pt x="160" y="6384"/>
                    <a:pt x="163" y="6341"/>
                    <a:pt x="165" y="6293"/>
                  </a:cubicBezTo>
                  <a:cubicBezTo>
                    <a:pt x="177" y="5839"/>
                    <a:pt x="205" y="5383"/>
                    <a:pt x="249" y="4926"/>
                  </a:cubicBezTo>
                  <a:cubicBezTo>
                    <a:pt x="280" y="4604"/>
                    <a:pt x="319" y="4290"/>
                    <a:pt x="365" y="3982"/>
                  </a:cubicBezTo>
                  <a:cubicBezTo>
                    <a:pt x="371" y="3934"/>
                    <a:pt x="376" y="3887"/>
                    <a:pt x="386" y="3843"/>
                  </a:cubicBezTo>
                  <a:cubicBezTo>
                    <a:pt x="513" y="3029"/>
                    <a:pt x="691" y="2257"/>
                    <a:pt x="923" y="1532"/>
                  </a:cubicBezTo>
                  <a:cubicBezTo>
                    <a:pt x="937" y="1483"/>
                    <a:pt x="953" y="1439"/>
                    <a:pt x="966" y="1393"/>
                  </a:cubicBezTo>
                  <a:cubicBezTo>
                    <a:pt x="1127" y="905"/>
                    <a:pt x="1310" y="443"/>
                    <a:pt x="152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8"/>
            <p:cNvSpPr/>
            <p:nvPr/>
          </p:nvSpPr>
          <p:spPr>
            <a:xfrm>
              <a:off x="7757923" y="1999322"/>
              <a:ext cx="97241" cy="765373"/>
            </a:xfrm>
            <a:custGeom>
              <a:avLst/>
              <a:gdLst/>
              <a:ahLst/>
              <a:cxnLst/>
              <a:rect l="l" t="t" r="r" b="b"/>
              <a:pathLst>
                <a:path w="2532" h="19929" extrusionOk="0">
                  <a:moveTo>
                    <a:pt x="1015" y="0"/>
                  </a:moveTo>
                  <a:cubicBezTo>
                    <a:pt x="1222" y="444"/>
                    <a:pt x="1404" y="904"/>
                    <a:pt x="1565" y="1392"/>
                  </a:cubicBezTo>
                  <a:cubicBezTo>
                    <a:pt x="1580" y="1441"/>
                    <a:pt x="1595" y="1484"/>
                    <a:pt x="1608" y="1532"/>
                  </a:cubicBezTo>
                  <a:cubicBezTo>
                    <a:pt x="1841" y="2258"/>
                    <a:pt x="2021" y="3029"/>
                    <a:pt x="2146" y="3843"/>
                  </a:cubicBezTo>
                  <a:cubicBezTo>
                    <a:pt x="2155" y="3888"/>
                    <a:pt x="2161" y="3934"/>
                    <a:pt x="2169" y="3982"/>
                  </a:cubicBezTo>
                  <a:cubicBezTo>
                    <a:pt x="2213" y="4289"/>
                    <a:pt x="2253" y="4606"/>
                    <a:pt x="2282" y="4926"/>
                  </a:cubicBezTo>
                  <a:cubicBezTo>
                    <a:pt x="2328" y="5383"/>
                    <a:pt x="2351" y="5839"/>
                    <a:pt x="2366" y="6293"/>
                  </a:cubicBezTo>
                  <a:cubicBezTo>
                    <a:pt x="2368" y="6342"/>
                    <a:pt x="2372" y="6388"/>
                    <a:pt x="2372" y="6432"/>
                  </a:cubicBezTo>
                  <a:cubicBezTo>
                    <a:pt x="2395" y="7219"/>
                    <a:pt x="2374" y="7996"/>
                    <a:pt x="2337" y="8743"/>
                  </a:cubicBezTo>
                  <a:cubicBezTo>
                    <a:pt x="2333" y="8792"/>
                    <a:pt x="2331" y="8838"/>
                    <a:pt x="2328" y="8883"/>
                  </a:cubicBezTo>
                  <a:cubicBezTo>
                    <a:pt x="2289" y="9605"/>
                    <a:pt x="2231" y="10302"/>
                    <a:pt x="2168" y="10955"/>
                  </a:cubicBezTo>
                  <a:cubicBezTo>
                    <a:pt x="2159" y="11036"/>
                    <a:pt x="2153" y="11113"/>
                    <a:pt x="2145" y="11193"/>
                  </a:cubicBezTo>
                  <a:cubicBezTo>
                    <a:pt x="2139" y="11242"/>
                    <a:pt x="2134" y="11285"/>
                    <a:pt x="2130" y="11333"/>
                  </a:cubicBezTo>
                  <a:cubicBezTo>
                    <a:pt x="2053" y="12100"/>
                    <a:pt x="1965" y="12874"/>
                    <a:pt x="1849" y="13647"/>
                  </a:cubicBezTo>
                  <a:cubicBezTo>
                    <a:pt x="1840" y="13695"/>
                    <a:pt x="1834" y="13741"/>
                    <a:pt x="1826" y="13786"/>
                  </a:cubicBezTo>
                  <a:cubicBezTo>
                    <a:pt x="1707" y="14562"/>
                    <a:pt x="1561" y="15333"/>
                    <a:pt x="1375" y="16098"/>
                  </a:cubicBezTo>
                  <a:cubicBezTo>
                    <a:pt x="1368" y="16145"/>
                    <a:pt x="1353" y="16192"/>
                    <a:pt x="1342" y="16236"/>
                  </a:cubicBezTo>
                  <a:cubicBezTo>
                    <a:pt x="1149" y="17021"/>
                    <a:pt x="911" y="17795"/>
                    <a:pt x="615" y="18548"/>
                  </a:cubicBezTo>
                  <a:cubicBezTo>
                    <a:pt x="598" y="18595"/>
                    <a:pt x="582" y="18640"/>
                    <a:pt x="562" y="18686"/>
                  </a:cubicBezTo>
                  <a:cubicBezTo>
                    <a:pt x="393" y="19106"/>
                    <a:pt x="207" y="19522"/>
                    <a:pt x="1" y="19928"/>
                  </a:cubicBezTo>
                  <a:cubicBezTo>
                    <a:pt x="53" y="19923"/>
                    <a:pt x="109" y="19917"/>
                    <a:pt x="167" y="19909"/>
                  </a:cubicBezTo>
                  <a:cubicBezTo>
                    <a:pt x="365" y="19508"/>
                    <a:pt x="545" y="19098"/>
                    <a:pt x="711" y="18685"/>
                  </a:cubicBezTo>
                  <a:cubicBezTo>
                    <a:pt x="728" y="18637"/>
                    <a:pt x="746" y="18593"/>
                    <a:pt x="763" y="18547"/>
                  </a:cubicBezTo>
                  <a:cubicBezTo>
                    <a:pt x="1054" y="17790"/>
                    <a:pt x="1291" y="17018"/>
                    <a:pt x="1485" y="16235"/>
                  </a:cubicBezTo>
                  <a:cubicBezTo>
                    <a:pt x="1495" y="16187"/>
                    <a:pt x="1506" y="16143"/>
                    <a:pt x="1518" y="16096"/>
                  </a:cubicBezTo>
                  <a:cubicBezTo>
                    <a:pt x="1701" y="15332"/>
                    <a:pt x="1847" y="14557"/>
                    <a:pt x="1966" y="13784"/>
                  </a:cubicBezTo>
                  <a:cubicBezTo>
                    <a:pt x="1975" y="13737"/>
                    <a:pt x="1980" y="13693"/>
                    <a:pt x="1986" y="13646"/>
                  </a:cubicBezTo>
                  <a:cubicBezTo>
                    <a:pt x="2105" y="12870"/>
                    <a:pt x="2193" y="12099"/>
                    <a:pt x="2269" y="11332"/>
                  </a:cubicBezTo>
                  <a:cubicBezTo>
                    <a:pt x="2274" y="11283"/>
                    <a:pt x="2280" y="11239"/>
                    <a:pt x="2282" y="11192"/>
                  </a:cubicBezTo>
                  <a:cubicBezTo>
                    <a:pt x="2291" y="11117"/>
                    <a:pt x="2297" y="11044"/>
                    <a:pt x="2305" y="10969"/>
                  </a:cubicBezTo>
                  <a:cubicBezTo>
                    <a:pt x="2368" y="10309"/>
                    <a:pt x="2427" y="9609"/>
                    <a:pt x="2465" y="8882"/>
                  </a:cubicBezTo>
                  <a:cubicBezTo>
                    <a:pt x="2468" y="8836"/>
                    <a:pt x="2471" y="8789"/>
                    <a:pt x="2474" y="8742"/>
                  </a:cubicBezTo>
                  <a:cubicBezTo>
                    <a:pt x="2514" y="7992"/>
                    <a:pt x="2532" y="7217"/>
                    <a:pt x="2510" y="6432"/>
                  </a:cubicBezTo>
                  <a:cubicBezTo>
                    <a:pt x="2510" y="6387"/>
                    <a:pt x="2508" y="6339"/>
                    <a:pt x="2505" y="6293"/>
                  </a:cubicBezTo>
                  <a:cubicBezTo>
                    <a:pt x="2493" y="5837"/>
                    <a:pt x="2465" y="5374"/>
                    <a:pt x="2421" y="4915"/>
                  </a:cubicBezTo>
                  <a:cubicBezTo>
                    <a:pt x="2391" y="4598"/>
                    <a:pt x="2355" y="4286"/>
                    <a:pt x="2307" y="3982"/>
                  </a:cubicBezTo>
                  <a:cubicBezTo>
                    <a:pt x="2302" y="3933"/>
                    <a:pt x="2297" y="3887"/>
                    <a:pt x="2286" y="3843"/>
                  </a:cubicBezTo>
                  <a:cubicBezTo>
                    <a:pt x="2163" y="3029"/>
                    <a:pt x="1986" y="2259"/>
                    <a:pt x="1754" y="1532"/>
                  </a:cubicBezTo>
                  <a:cubicBezTo>
                    <a:pt x="1739" y="1483"/>
                    <a:pt x="1726" y="1439"/>
                    <a:pt x="1709" y="1392"/>
                  </a:cubicBezTo>
                  <a:cubicBezTo>
                    <a:pt x="1556" y="919"/>
                    <a:pt x="1380" y="462"/>
                    <a:pt x="1181" y="25"/>
                  </a:cubicBezTo>
                  <a:cubicBezTo>
                    <a:pt x="1075" y="8"/>
                    <a:pt x="1017" y="0"/>
                    <a:pt x="1017"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8"/>
            <p:cNvSpPr/>
            <p:nvPr/>
          </p:nvSpPr>
          <p:spPr>
            <a:xfrm>
              <a:off x="7280588" y="2052858"/>
              <a:ext cx="699547" cy="5338"/>
            </a:xfrm>
            <a:custGeom>
              <a:avLst/>
              <a:gdLst/>
              <a:ahLst/>
              <a:cxnLst/>
              <a:rect l="l" t="t" r="r" b="b"/>
              <a:pathLst>
                <a:path w="18215" h="139" extrusionOk="0">
                  <a:moveTo>
                    <a:pt x="277" y="0"/>
                  </a:moveTo>
                  <a:cubicBezTo>
                    <a:pt x="186" y="46"/>
                    <a:pt x="94" y="92"/>
                    <a:pt x="0" y="139"/>
                  </a:cubicBezTo>
                  <a:lnTo>
                    <a:pt x="18214" y="139"/>
                  </a:lnTo>
                  <a:cubicBezTo>
                    <a:pt x="18119" y="92"/>
                    <a:pt x="18025" y="46"/>
                    <a:pt x="17932"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8"/>
            <p:cNvSpPr/>
            <p:nvPr/>
          </p:nvSpPr>
          <p:spPr>
            <a:xfrm>
              <a:off x="7149627" y="2146874"/>
              <a:ext cx="956630" cy="5415"/>
            </a:xfrm>
            <a:custGeom>
              <a:avLst/>
              <a:gdLst/>
              <a:ahLst/>
              <a:cxnLst/>
              <a:rect l="l" t="t" r="r" b="b"/>
              <a:pathLst>
                <a:path w="24909" h="141" extrusionOk="0">
                  <a:moveTo>
                    <a:pt x="136" y="1"/>
                  </a:moveTo>
                  <a:cubicBezTo>
                    <a:pt x="89" y="46"/>
                    <a:pt x="44" y="94"/>
                    <a:pt x="0" y="140"/>
                  </a:cubicBezTo>
                  <a:lnTo>
                    <a:pt x="24908" y="140"/>
                  </a:lnTo>
                  <a:cubicBezTo>
                    <a:pt x="24870" y="94"/>
                    <a:pt x="24826" y="46"/>
                    <a:pt x="2478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8"/>
            <p:cNvSpPr/>
            <p:nvPr/>
          </p:nvSpPr>
          <p:spPr>
            <a:xfrm>
              <a:off x="7082687" y="2240928"/>
              <a:ext cx="1083597" cy="5415"/>
            </a:xfrm>
            <a:custGeom>
              <a:avLst/>
              <a:gdLst/>
              <a:ahLst/>
              <a:cxnLst/>
              <a:rect l="l" t="t" r="r" b="b"/>
              <a:pathLst>
                <a:path w="28215" h="141" extrusionOk="0">
                  <a:moveTo>
                    <a:pt x="68" y="1"/>
                  </a:moveTo>
                  <a:cubicBezTo>
                    <a:pt x="42" y="46"/>
                    <a:pt x="21" y="93"/>
                    <a:pt x="1" y="140"/>
                  </a:cubicBezTo>
                  <a:lnTo>
                    <a:pt x="28215" y="140"/>
                  </a:lnTo>
                  <a:cubicBezTo>
                    <a:pt x="28195" y="93"/>
                    <a:pt x="28177" y="49"/>
                    <a:pt x="28154"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8"/>
            <p:cNvSpPr/>
            <p:nvPr/>
          </p:nvSpPr>
          <p:spPr>
            <a:xfrm>
              <a:off x="7052884" y="2335058"/>
              <a:ext cx="1137249" cy="5377"/>
            </a:xfrm>
            <a:custGeom>
              <a:avLst/>
              <a:gdLst/>
              <a:ahLst/>
              <a:cxnLst/>
              <a:rect l="l" t="t" r="r" b="b"/>
              <a:pathLst>
                <a:path w="29612" h="140" extrusionOk="0">
                  <a:moveTo>
                    <a:pt x="27" y="0"/>
                  </a:moveTo>
                  <a:cubicBezTo>
                    <a:pt x="16" y="45"/>
                    <a:pt x="10" y="92"/>
                    <a:pt x="1" y="140"/>
                  </a:cubicBezTo>
                  <a:lnTo>
                    <a:pt x="29611" y="140"/>
                  </a:lnTo>
                  <a:cubicBezTo>
                    <a:pt x="29605" y="91"/>
                    <a:pt x="29599" y="44"/>
                    <a:pt x="29594"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8"/>
            <p:cNvSpPr/>
            <p:nvPr/>
          </p:nvSpPr>
          <p:spPr>
            <a:xfrm>
              <a:off x="7049198" y="2429112"/>
              <a:ext cx="1140590" cy="5338"/>
            </a:xfrm>
            <a:custGeom>
              <a:avLst/>
              <a:gdLst/>
              <a:ahLst/>
              <a:cxnLst/>
              <a:rect l="l" t="t" r="r" b="b"/>
              <a:pathLst>
                <a:path w="29699" h="139" extrusionOk="0">
                  <a:moveTo>
                    <a:pt x="0" y="0"/>
                  </a:moveTo>
                  <a:cubicBezTo>
                    <a:pt x="4" y="48"/>
                    <a:pt x="10" y="92"/>
                    <a:pt x="12" y="139"/>
                  </a:cubicBezTo>
                  <a:lnTo>
                    <a:pt x="29684" y="139"/>
                  </a:lnTo>
                  <a:cubicBezTo>
                    <a:pt x="29690" y="93"/>
                    <a:pt x="29696" y="47"/>
                    <a:pt x="29698"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8"/>
            <p:cNvSpPr/>
            <p:nvPr/>
          </p:nvSpPr>
          <p:spPr>
            <a:xfrm>
              <a:off x="7070896" y="2523243"/>
              <a:ext cx="1094005" cy="5415"/>
            </a:xfrm>
            <a:custGeom>
              <a:avLst/>
              <a:gdLst/>
              <a:ahLst/>
              <a:cxnLst/>
              <a:rect l="l" t="t" r="r" b="b"/>
              <a:pathLst>
                <a:path w="28486" h="141" extrusionOk="0">
                  <a:moveTo>
                    <a:pt x="0" y="1"/>
                  </a:moveTo>
                  <a:cubicBezTo>
                    <a:pt x="20" y="49"/>
                    <a:pt x="38" y="96"/>
                    <a:pt x="58" y="140"/>
                  </a:cubicBezTo>
                  <a:lnTo>
                    <a:pt x="28424" y="140"/>
                  </a:lnTo>
                  <a:cubicBezTo>
                    <a:pt x="28447" y="91"/>
                    <a:pt x="28465" y="47"/>
                    <a:pt x="28485"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8"/>
            <p:cNvSpPr/>
            <p:nvPr/>
          </p:nvSpPr>
          <p:spPr>
            <a:xfrm>
              <a:off x="7132268" y="2617335"/>
              <a:ext cx="968958" cy="5415"/>
            </a:xfrm>
            <a:custGeom>
              <a:avLst/>
              <a:gdLst/>
              <a:ahLst/>
              <a:cxnLst/>
              <a:rect l="l" t="t" r="r" b="b"/>
              <a:pathLst>
                <a:path w="25230" h="141" extrusionOk="0">
                  <a:moveTo>
                    <a:pt x="1" y="1"/>
                  </a:moveTo>
                  <a:cubicBezTo>
                    <a:pt x="46" y="50"/>
                    <a:pt x="89" y="96"/>
                    <a:pt x="137" y="141"/>
                  </a:cubicBezTo>
                  <a:lnTo>
                    <a:pt x="25094" y="141"/>
                  </a:lnTo>
                  <a:cubicBezTo>
                    <a:pt x="25141" y="95"/>
                    <a:pt x="25186" y="47"/>
                    <a:pt x="2523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8"/>
            <p:cNvSpPr/>
            <p:nvPr/>
          </p:nvSpPr>
          <p:spPr>
            <a:xfrm>
              <a:off x="7272676" y="2711427"/>
              <a:ext cx="687834" cy="5338"/>
            </a:xfrm>
            <a:custGeom>
              <a:avLst/>
              <a:gdLst/>
              <a:ahLst/>
              <a:cxnLst/>
              <a:rect l="l" t="t" r="r" b="b"/>
              <a:pathLst>
                <a:path w="17910" h="139" extrusionOk="0">
                  <a:moveTo>
                    <a:pt x="1" y="0"/>
                  </a:moveTo>
                  <a:cubicBezTo>
                    <a:pt x="112" y="48"/>
                    <a:pt x="222" y="95"/>
                    <a:pt x="333" y="139"/>
                  </a:cubicBezTo>
                  <a:lnTo>
                    <a:pt x="17583" y="139"/>
                  </a:lnTo>
                  <a:cubicBezTo>
                    <a:pt x="17691" y="93"/>
                    <a:pt x="17799" y="50"/>
                    <a:pt x="17910"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8"/>
            <p:cNvSpPr/>
            <p:nvPr/>
          </p:nvSpPr>
          <p:spPr>
            <a:xfrm>
              <a:off x="7446075" y="1924394"/>
              <a:ext cx="366422" cy="75965"/>
            </a:xfrm>
            <a:custGeom>
              <a:avLst/>
              <a:gdLst/>
              <a:ahLst/>
              <a:cxnLst/>
              <a:rect l="l" t="t" r="r" b="b"/>
              <a:pathLst>
                <a:path w="9541" h="1978" extrusionOk="0">
                  <a:moveTo>
                    <a:pt x="1" y="0"/>
                  </a:moveTo>
                  <a:lnTo>
                    <a:pt x="1" y="1977"/>
                  </a:lnTo>
                  <a:lnTo>
                    <a:pt x="9540" y="1977"/>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8"/>
            <p:cNvSpPr/>
            <p:nvPr/>
          </p:nvSpPr>
          <p:spPr>
            <a:xfrm>
              <a:off x="7561981" y="1820355"/>
              <a:ext cx="130078" cy="130155"/>
            </a:xfrm>
            <a:custGeom>
              <a:avLst/>
              <a:gdLst/>
              <a:ahLst/>
              <a:cxnLst/>
              <a:rect l="l" t="t" r="r" b="b"/>
              <a:pathLst>
                <a:path w="3387" h="3389" extrusionOk="0">
                  <a:moveTo>
                    <a:pt x="1691" y="278"/>
                  </a:moveTo>
                  <a:cubicBezTo>
                    <a:pt x="2471" y="278"/>
                    <a:pt x="3108" y="916"/>
                    <a:pt x="3108" y="1695"/>
                  </a:cubicBezTo>
                  <a:cubicBezTo>
                    <a:pt x="3111" y="2091"/>
                    <a:pt x="2948" y="2450"/>
                    <a:pt x="2683" y="2708"/>
                  </a:cubicBezTo>
                  <a:cubicBezTo>
                    <a:pt x="2427" y="2960"/>
                    <a:pt x="2079" y="3112"/>
                    <a:pt x="1693" y="3112"/>
                  </a:cubicBezTo>
                  <a:cubicBezTo>
                    <a:pt x="1308" y="3112"/>
                    <a:pt x="959" y="2960"/>
                    <a:pt x="704" y="2708"/>
                  </a:cubicBezTo>
                  <a:cubicBezTo>
                    <a:pt x="442" y="2450"/>
                    <a:pt x="277" y="2091"/>
                    <a:pt x="277" y="1695"/>
                  </a:cubicBezTo>
                  <a:cubicBezTo>
                    <a:pt x="277" y="916"/>
                    <a:pt x="911" y="278"/>
                    <a:pt x="1691" y="278"/>
                  </a:cubicBezTo>
                  <a:close/>
                  <a:moveTo>
                    <a:pt x="1693" y="0"/>
                  </a:moveTo>
                  <a:cubicBezTo>
                    <a:pt x="1645" y="0"/>
                    <a:pt x="1602" y="4"/>
                    <a:pt x="1553" y="6"/>
                  </a:cubicBezTo>
                  <a:cubicBezTo>
                    <a:pt x="684" y="76"/>
                    <a:pt x="0" y="809"/>
                    <a:pt x="0" y="1695"/>
                  </a:cubicBezTo>
                  <a:cubicBezTo>
                    <a:pt x="0" y="2074"/>
                    <a:pt x="125" y="2426"/>
                    <a:pt x="338" y="2708"/>
                  </a:cubicBezTo>
                  <a:cubicBezTo>
                    <a:pt x="646" y="3120"/>
                    <a:pt x="1138" y="3389"/>
                    <a:pt x="1691" y="3389"/>
                  </a:cubicBezTo>
                  <a:cubicBezTo>
                    <a:pt x="2247" y="3389"/>
                    <a:pt x="2740" y="3120"/>
                    <a:pt x="3044" y="2708"/>
                  </a:cubicBezTo>
                  <a:cubicBezTo>
                    <a:pt x="3260" y="2426"/>
                    <a:pt x="3384" y="2074"/>
                    <a:pt x="3384" y="1695"/>
                  </a:cubicBezTo>
                  <a:cubicBezTo>
                    <a:pt x="3387" y="809"/>
                    <a:pt x="2704" y="76"/>
                    <a:pt x="1831" y="6"/>
                  </a:cubicBezTo>
                  <a:cubicBezTo>
                    <a:pt x="1785" y="4"/>
                    <a:pt x="1741" y="0"/>
                    <a:pt x="169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8"/>
            <p:cNvSpPr/>
            <p:nvPr/>
          </p:nvSpPr>
          <p:spPr>
            <a:xfrm>
              <a:off x="7621662" y="1064160"/>
              <a:ext cx="10677" cy="761571"/>
            </a:xfrm>
            <a:custGeom>
              <a:avLst/>
              <a:gdLst/>
              <a:ahLst/>
              <a:cxnLst/>
              <a:rect l="l" t="t" r="r" b="b"/>
              <a:pathLst>
                <a:path w="278" h="19830" extrusionOk="0">
                  <a:moveTo>
                    <a:pt x="277" y="0"/>
                  </a:moveTo>
                  <a:cubicBezTo>
                    <a:pt x="184" y="0"/>
                    <a:pt x="91" y="0"/>
                    <a:pt x="1" y="3"/>
                  </a:cubicBezTo>
                  <a:lnTo>
                    <a:pt x="1" y="19830"/>
                  </a:lnTo>
                  <a:lnTo>
                    <a:pt x="277" y="19830"/>
                  </a:lnTo>
                  <a:lnTo>
                    <a:pt x="277"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762"/>
        <p:cNvGrpSpPr/>
        <p:nvPr/>
      </p:nvGrpSpPr>
      <p:grpSpPr>
        <a:xfrm>
          <a:off x="0" y="0"/>
          <a:ext cx="0" cy="0"/>
          <a:chOff x="0" y="0"/>
          <a:chExt cx="0" cy="0"/>
        </a:xfrm>
      </p:grpSpPr>
      <p:sp>
        <p:nvSpPr>
          <p:cNvPr id="2763" name="Google Shape;2763;p59"/>
          <p:cNvSpPr txBox="1">
            <a:spLocks noGrp="1"/>
          </p:cNvSpPr>
          <p:nvPr>
            <p:ph type="title"/>
          </p:nvPr>
        </p:nvSpPr>
        <p:spPr>
          <a:xfrm>
            <a:off x="720000" y="1816200"/>
            <a:ext cx="7704000" cy="1511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123</a:t>
            </a:r>
            <a:r>
              <a:rPr lang="en">
                <a:solidFill>
                  <a:schemeClr val="dk2"/>
                </a:solidFill>
              </a:rPr>
              <a:t>,</a:t>
            </a:r>
            <a:r>
              <a:rPr lang="en"/>
              <a:t>456</a:t>
            </a:r>
            <a:r>
              <a:rPr lang="en">
                <a:solidFill>
                  <a:schemeClr val="dk2"/>
                </a:solidFill>
              </a:rPr>
              <a:t>,</a:t>
            </a:r>
            <a:r>
              <a:rPr lang="en"/>
              <a:t>789</a:t>
            </a:r>
            <a:endParaRPr/>
          </a:p>
        </p:txBody>
      </p:sp>
      <p:sp>
        <p:nvSpPr>
          <p:cNvPr id="2764" name="Google Shape;2764;p59"/>
          <p:cNvSpPr txBox="1">
            <a:spLocks noGrp="1"/>
          </p:cNvSpPr>
          <p:nvPr>
            <p:ph type="subTitle" idx="1"/>
          </p:nvPr>
        </p:nvSpPr>
        <p:spPr>
          <a:xfrm>
            <a:off x="2194500" y="3327300"/>
            <a:ext cx="4755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catch your audience’s attention</a:t>
            </a:r>
            <a:endParaRPr/>
          </a:p>
        </p:txBody>
      </p:sp>
      <p:grpSp>
        <p:nvGrpSpPr>
          <p:cNvPr id="2765" name="Google Shape;2765;p59"/>
          <p:cNvGrpSpPr/>
          <p:nvPr/>
        </p:nvGrpSpPr>
        <p:grpSpPr>
          <a:xfrm>
            <a:off x="4114808" y="-210131"/>
            <a:ext cx="914383" cy="2032047"/>
            <a:chOff x="1823960" y="591623"/>
            <a:chExt cx="455483" cy="1013085"/>
          </a:xfrm>
        </p:grpSpPr>
        <p:sp>
          <p:nvSpPr>
            <p:cNvPr id="2766" name="Google Shape;2766;p59"/>
            <p:cNvSpPr/>
            <p:nvPr/>
          </p:nvSpPr>
          <p:spPr>
            <a:xfrm>
              <a:off x="1823960" y="591623"/>
              <a:ext cx="455483" cy="1013085"/>
            </a:xfrm>
            <a:custGeom>
              <a:avLst/>
              <a:gdLst/>
              <a:ahLst/>
              <a:cxnLst/>
              <a:rect l="l" t="t" r="r" b="b"/>
              <a:pathLst>
                <a:path w="11860" h="26379" extrusionOk="0">
                  <a:moveTo>
                    <a:pt x="5911" y="1"/>
                  </a:moveTo>
                  <a:cubicBezTo>
                    <a:pt x="5558" y="1"/>
                    <a:pt x="5273" y="286"/>
                    <a:pt x="5273" y="638"/>
                  </a:cubicBezTo>
                  <a:lnTo>
                    <a:pt x="5273" y="6064"/>
                  </a:lnTo>
                  <a:cubicBezTo>
                    <a:pt x="5088" y="6240"/>
                    <a:pt x="4977" y="6490"/>
                    <a:pt x="4977" y="6763"/>
                  </a:cubicBezTo>
                  <a:lnTo>
                    <a:pt x="4977" y="7228"/>
                  </a:lnTo>
                  <a:lnTo>
                    <a:pt x="250" y="11954"/>
                  </a:lnTo>
                  <a:cubicBezTo>
                    <a:pt x="0" y="12204"/>
                    <a:pt x="0" y="12609"/>
                    <a:pt x="250" y="12856"/>
                  </a:cubicBezTo>
                  <a:lnTo>
                    <a:pt x="5245" y="17846"/>
                  </a:lnTo>
                  <a:lnTo>
                    <a:pt x="5245" y="18700"/>
                  </a:lnTo>
                  <a:cubicBezTo>
                    <a:pt x="5117" y="18773"/>
                    <a:pt x="5000" y="18867"/>
                    <a:pt x="4898" y="18979"/>
                  </a:cubicBezTo>
                  <a:cubicBezTo>
                    <a:pt x="4655" y="19244"/>
                    <a:pt x="4521" y="19589"/>
                    <a:pt x="4521" y="19949"/>
                  </a:cubicBezTo>
                  <a:cubicBezTo>
                    <a:pt x="4521" y="20309"/>
                    <a:pt x="4655" y="20654"/>
                    <a:pt x="4898" y="20919"/>
                  </a:cubicBezTo>
                  <a:cubicBezTo>
                    <a:pt x="5000" y="21032"/>
                    <a:pt x="5115" y="21125"/>
                    <a:pt x="5245" y="21198"/>
                  </a:cubicBezTo>
                  <a:lnTo>
                    <a:pt x="5245" y="22521"/>
                  </a:lnTo>
                  <a:cubicBezTo>
                    <a:pt x="5155" y="22573"/>
                    <a:pt x="5070" y="22638"/>
                    <a:pt x="4995" y="22710"/>
                  </a:cubicBezTo>
                  <a:cubicBezTo>
                    <a:pt x="4768" y="22926"/>
                    <a:pt x="4620" y="23215"/>
                    <a:pt x="4575" y="23525"/>
                  </a:cubicBezTo>
                  <a:lnTo>
                    <a:pt x="4280" y="25620"/>
                  </a:lnTo>
                  <a:cubicBezTo>
                    <a:pt x="4276" y="25644"/>
                    <a:pt x="4271" y="25668"/>
                    <a:pt x="4270" y="25694"/>
                  </a:cubicBezTo>
                  <a:cubicBezTo>
                    <a:pt x="4258" y="25878"/>
                    <a:pt x="4326" y="26059"/>
                    <a:pt x="4456" y="26191"/>
                  </a:cubicBezTo>
                  <a:cubicBezTo>
                    <a:pt x="4578" y="26313"/>
                    <a:pt x="4741" y="26378"/>
                    <a:pt x="4907" y="26378"/>
                  </a:cubicBezTo>
                  <a:cubicBezTo>
                    <a:pt x="4952" y="26378"/>
                    <a:pt x="4996" y="26373"/>
                    <a:pt x="5042" y="26364"/>
                  </a:cubicBezTo>
                  <a:cubicBezTo>
                    <a:pt x="5093" y="26362"/>
                    <a:pt x="5205" y="26360"/>
                    <a:pt x="5439" y="26360"/>
                  </a:cubicBezTo>
                  <a:cubicBezTo>
                    <a:pt x="6055" y="26360"/>
                    <a:pt x="7009" y="26378"/>
                    <a:pt x="7019" y="26378"/>
                  </a:cubicBezTo>
                  <a:lnTo>
                    <a:pt x="7031" y="26378"/>
                  </a:lnTo>
                  <a:cubicBezTo>
                    <a:pt x="7215" y="26378"/>
                    <a:pt x="7390" y="26299"/>
                    <a:pt x="7512" y="26160"/>
                  </a:cubicBezTo>
                  <a:cubicBezTo>
                    <a:pt x="7637" y="26018"/>
                    <a:pt x="7690" y="25828"/>
                    <a:pt x="7662" y="25642"/>
                  </a:cubicBezTo>
                  <a:lnTo>
                    <a:pt x="7329" y="23506"/>
                  </a:lnTo>
                  <a:cubicBezTo>
                    <a:pt x="7259" y="23064"/>
                    <a:pt x="6987" y="22697"/>
                    <a:pt x="6616" y="22496"/>
                  </a:cubicBezTo>
                  <a:lnTo>
                    <a:pt x="6616" y="21235"/>
                  </a:lnTo>
                  <a:cubicBezTo>
                    <a:pt x="6753" y="21165"/>
                    <a:pt x="6879" y="21074"/>
                    <a:pt x="6991" y="20960"/>
                  </a:cubicBezTo>
                  <a:cubicBezTo>
                    <a:pt x="7257" y="20689"/>
                    <a:pt x="7402" y="20331"/>
                    <a:pt x="7402" y="19950"/>
                  </a:cubicBezTo>
                  <a:cubicBezTo>
                    <a:pt x="7402" y="19570"/>
                    <a:pt x="7257" y="19212"/>
                    <a:pt x="6991" y="18941"/>
                  </a:cubicBezTo>
                  <a:cubicBezTo>
                    <a:pt x="6879" y="18829"/>
                    <a:pt x="6753" y="18737"/>
                    <a:pt x="6616" y="18666"/>
                  </a:cubicBezTo>
                  <a:lnTo>
                    <a:pt x="6616" y="17912"/>
                  </a:lnTo>
                  <a:lnTo>
                    <a:pt x="11672" y="12855"/>
                  </a:lnTo>
                  <a:cubicBezTo>
                    <a:pt x="11791" y="12736"/>
                    <a:pt x="11859" y="12572"/>
                    <a:pt x="11859" y="12404"/>
                  </a:cubicBezTo>
                  <a:cubicBezTo>
                    <a:pt x="11859" y="12235"/>
                    <a:pt x="11792" y="12072"/>
                    <a:pt x="11672" y="11953"/>
                  </a:cubicBezTo>
                  <a:lnTo>
                    <a:pt x="6912" y="7193"/>
                  </a:lnTo>
                  <a:lnTo>
                    <a:pt x="6912" y="6763"/>
                  </a:lnTo>
                  <a:cubicBezTo>
                    <a:pt x="6912" y="6512"/>
                    <a:pt x="6815" y="6279"/>
                    <a:pt x="6651" y="6103"/>
                  </a:cubicBezTo>
                  <a:lnTo>
                    <a:pt x="6651" y="638"/>
                  </a:lnTo>
                  <a:cubicBezTo>
                    <a:pt x="6651" y="286"/>
                    <a:pt x="6367" y="1"/>
                    <a:pt x="6013"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9"/>
            <p:cNvSpPr/>
            <p:nvPr/>
          </p:nvSpPr>
          <p:spPr>
            <a:xfrm>
              <a:off x="2049858" y="1116926"/>
              <a:ext cx="3648" cy="433516"/>
            </a:xfrm>
            <a:custGeom>
              <a:avLst/>
              <a:gdLst/>
              <a:ahLst/>
              <a:cxnLst/>
              <a:rect l="l" t="t" r="r" b="b"/>
              <a:pathLst>
                <a:path w="95" h="11288" extrusionOk="0">
                  <a:moveTo>
                    <a:pt x="48" y="0"/>
                  </a:moveTo>
                  <a:cubicBezTo>
                    <a:pt x="22" y="0"/>
                    <a:pt x="0" y="22"/>
                    <a:pt x="0" y="47"/>
                  </a:cubicBezTo>
                  <a:lnTo>
                    <a:pt x="0" y="11241"/>
                  </a:lnTo>
                  <a:cubicBezTo>
                    <a:pt x="0" y="11267"/>
                    <a:pt x="22" y="11288"/>
                    <a:pt x="48" y="11288"/>
                  </a:cubicBezTo>
                  <a:cubicBezTo>
                    <a:pt x="74" y="11288"/>
                    <a:pt x="94" y="11268"/>
                    <a:pt x="94" y="11241"/>
                  </a:cubicBezTo>
                  <a:lnTo>
                    <a:pt x="94" y="47"/>
                  </a:lnTo>
                  <a:cubicBezTo>
                    <a:pt x="94" y="22"/>
                    <a:pt x="73" y="0"/>
                    <a:pt x="48"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9"/>
            <p:cNvSpPr/>
            <p:nvPr/>
          </p:nvSpPr>
          <p:spPr>
            <a:xfrm>
              <a:off x="2012413" y="1473478"/>
              <a:ext cx="81611" cy="106535"/>
            </a:xfrm>
            <a:custGeom>
              <a:avLst/>
              <a:gdLst/>
              <a:ahLst/>
              <a:cxnLst/>
              <a:rect l="l" t="t" r="r" b="b"/>
              <a:pathLst>
                <a:path w="2125" h="2774" extrusionOk="0">
                  <a:moveTo>
                    <a:pt x="2" y="2771"/>
                  </a:moveTo>
                  <a:cubicBezTo>
                    <a:pt x="1" y="2772"/>
                    <a:pt x="1" y="2773"/>
                    <a:pt x="2" y="2774"/>
                  </a:cubicBezTo>
                  <a:lnTo>
                    <a:pt x="2" y="2771"/>
                  </a:lnTo>
                  <a:close/>
                  <a:moveTo>
                    <a:pt x="1047" y="0"/>
                  </a:moveTo>
                  <a:cubicBezTo>
                    <a:pt x="671" y="0"/>
                    <a:pt x="352" y="277"/>
                    <a:pt x="300" y="648"/>
                  </a:cubicBezTo>
                  <a:lnTo>
                    <a:pt x="2" y="2771"/>
                  </a:lnTo>
                  <a:lnTo>
                    <a:pt x="2" y="2771"/>
                  </a:lnTo>
                  <a:cubicBezTo>
                    <a:pt x="19" y="2759"/>
                    <a:pt x="240" y="2755"/>
                    <a:pt x="533" y="2755"/>
                  </a:cubicBezTo>
                  <a:cubicBezTo>
                    <a:pt x="1161" y="2755"/>
                    <a:pt x="2124" y="2774"/>
                    <a:pt x="2124" y="2774"/>
                  </a:cubicBezTo>
                  <a:lnTo>
                    <a:pt x="1791" y="637"/>
                  </a:lnTo>
                  <a:cubicBezTo>
                    <a:pt x="1734" y="271"/>
                    <a:pt x="1418"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9"/>
            <p:cNvSpPr/>
            <p:nvPr/>
          </p:nvSpPr>
          <p:spPr>
            <a:xfrm>
              <a:off x="2022091" y="1326925"/>
              <a:ext cx="61640" cy="61602"/>
            </a:xfrm>
            <a:custGeom>
              <a:avLst/>
              <a:gdLst/>
              <a:ahLst/>
              <a:cxnLst/>
              <a:rect l="l" t="t" r="r" b="b"/>
              <a:pathLst>
                <a:path w="1605" h="1604" extrusionOk="0">
                  <a:moveTo>
                    <a:pt x="803" y="0"/>
                  </a:moveTo>
                  <a:cubicBezTo>
                    <a:pt x="359" y="0"/>
                    <a:pt x="1" y="360"/>
                    <a:pt x="1" y="802"/>
                  </a:cubicBezTo>
                  <a:cubicBezTo>
                    <a:pt x="1" y="1243"/>
                    <a:pt x="360" y="1603"/>
                    <a:pt x="803" y="1603"/>
                  </a:cubicBezTo>
                  <a:cubicBezTo>
                    <a:pt x="1245" y="1603"/>
                    <a:pt x="1605" y="1243"/>
                    <a:pt x="1605" y="802"/>
                  </a:cubicBezTo>
                  <a:cubicBezTo>
                    <a:pt x="1605" y="360"/>
                    <a:pt x="1245" y="0"/>
                    <a:pt x="8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9"/>
            <p:cNvSpPr/>
            <p:nvPr/>
          </p:nvSpPr>
          <p:spPr>
            <a:xfrm>
              <a:off x="1850882" y="865834"/>
              <a:ext cx="404059" cy="404097"/>
            </a:xfrm>
            <a:custGeom>
              <a:avLst/>
              <a:gdLst/>
              <a:ahLst/>
              <a:cxnLst/>
              <a:rect l="l" t="t" r="r" b="b"/>
              <a:pathLst>
                <a:path w="10521" h="10522" extrusionOk="0">
                  <a:moveTo>
                    <a:pt x="5261" y="1"/>
                  </a:moveTo>
                  <a:lnTo>
                    <a:pt x="0" y="5261"/>
                  </a:lnTo>
                  <a:lnTo>
                    <a:pt x="5261" y="10521"/>
                  </a:lnTo>
                  <a:lnTo>
                    <a:pt x="10521" y="5261"/>
                  </a:lnTo>
                  <a:lnTo>
                    <a:pt x="5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9"/>
            <p:cNvSpPr/>
            <p:nvPr/>
          </p:nvSpPr>
          <p:spPr>
            <a:xfrm>
              <a:off x="1871313" y="886458"/>
              <a:ext cx="363158" cy="362850"/>
            </a:xfrm>
            <a:custGeom>
              <a:avLst/>
              <a:gdLst/>
              <a:ahLst/>
              <a:cxnLst/>
              <a:rect l="l" t="t" r="r" b="b"/>
              <a:pathLst>
                <a:path w="9456" h="9448" extrusionOk="0">
                  <a:moveTo>
                    <a:pt x="4728" y="146"/>
                  </a:moveTo>
                  <a:lnTo>
                    <a:pt x="9309" y="4724"/>
                  </a:lnTo>
                  <a:lnTo>
                    <a:pt x="6056" y="7974"/>
                  </a:lnTo>
                  <a:lnTo>
                    <a:pt x="5741" y="8293"/>
                  </a:lnTo>
                  <a:lnTo>
                    <a:pt x="4743" y="9290"/>
                  </a:lnTo>
                  <a:lnTo>
                    <a:pt x="4728" y="9306"/>
                  </a:lnTo>
                  <a:lnTo>
                    <a:pt x="146" y="4724"/>
                  </a:lnTo>
                  <a:lnTo>
                    <a:pt x="4728" y="146"/>
                  </a:lnTo>
                  <a:close/>
                  <a:moveTo>
                    <a:pt x="4727" y="0"/>
                  </a:moveTo>
                  <a:cubicBezTo>
                    <a:pt x="4712" y="0"/>
                    <a:pt x="4696" y="6"/>
                    <a:pt x="4687" y="17"/>
                  </a:cubicBezTo>
                  <a:lnTo>
                    <a:pt x="23" y="4682"/>
                  </a:lnTo>
                  <a:cubicBezTo>
                    <a:pt x="0" y="4705"/>
                    <a:pt x="0" y="4742"/>
                    <a:pt x="23" y="4764"/>
                  </a:cubicBezTo>
                  <a:lnTo>
                    <a:pt x="2335" y="7077"/>
                  </a:lnTo>
                  <a:lnTo>
                    <a:pt x="3566" y="8309"/>
                  </a:lnTo>
                  <a:lnTo>
                    <a:pt x="4649" y="9392"/>
                  </a:lnTo>
                  <a:lnTo>
                    <a:pt x="4688" y="9431"/>
                  </a:lnTo>
                  <a:cubicBezTo>
                    <a:pt x="4699" y="9442"/>
                    <a:pt x="4715" y="9448"/>
                    <a:pt x="4729" y="9448"/>
                  </a:cubicBezTo>
                  <a:cubicBezTo>
                    <a:pt x="4734" y="9448"/>
                    <a:pt x="4739" y="9448"/>
                    <a:pt x="4745" y="9445"/>
                  </a:cubicBezTo>
                  <a:cubicBezTo>
                    <a:pt x="4755" y="9444"/>
                    <a:pt x="4763" y="9439"/>
                    <a:pt x="4772" y="9431"/>
                  </a:cubicBezTo>
                  <a:lnTo>
                    <a:pt x="9349" y="4853"/>
                  </a:lnTo>
                  <a:lnTo>
                    <a:pt x="9435" y="4765"/>
                  </a:lnTo>
                  <a:cubicBezTo>
                    <a:pt x="9442" y="4759"/>
                    <a:pt x="9447" y="4752"/>
                    <a:pt x="9451" y="4742"/>
                  </a:cubicBezTo>
                  <a:cubicBezTo>
                    <a:pt x="9452" y="4736"/>
                    <a:pt x="9456" y="4731"/>
                    <a:pt x="9456" y="4724"/>
                  </a:cubicBezTo>
                  <a:cubicBezTo>
                    <a:pt x="9452" y="4717"/>
                    <a:pt x="9451" y="4712"/>
                    <a:pt x="9448" y="4705"/>
                  </a:cubicBezTo>
                  <a:cubicBezTo>
                    <a:pt x="9443" y="4697"/>
                    <a:pt x="9441" y="4688"/>
                    <a:pt x="9433" y="4682"/>
                  </a:cubicBezTo>
                  <a:lnTo>
                    <a:pt x="9346" y="4594"/>
                  </a:lnTo>
                  <a:lnTo>
                    <a:pt x="4768" y="17"/>
                  </a:lnTo>
                  <a:cubicBezTo>
                    <a:pt x="4758" y="6"/>
                    <a:pt x="4743" y="0"/>
                    <a:pt x="4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9"/>
            <p:cNvSpPr/>
            <p:nvPr/>
          </p:nvSpPr>
          <p:spPr>
            <a:xfrm>
              <a:off x="1943937" y="973292"/>
              <a:ext cx="209730" cy="191065"/>
            </a:xfrm>
            <a:custGeom>
              <a:avLst/>
              <a:gdLst/>
              <a:ahLst/>
              <a:cxnLst/>
              <a:rect l="l" t="t" r="r" b="b"/>
              <a:pathLst>
                <a:path w="5461" h="4975" extrusionOk="0">
                  <a:moveTo>
                    <a:pt x="2731" y="0"/>
                  </a:moveTo>
                  <a:cubicBezTo>
                    <a:pt x="2094" y="0"/>
                    <a:pt x="1458" y="243"/>
                    <a:pt x="972" y="728"/>
                  </a:cubicBezTo>
                  <a:cubicBezTo>
                    <a:pt x="0" y="1700"/>
                    <a:pt x="0" y="3275"/>
                    <a:pt x="972" y="4246"/>
                  </a:cubicBezTo>
                  <a:cubicBezTo>
                    <a:pt x="1458" y="4732"/>
                    <a:pt x="2094" y="4975"/>
                    <a:pt x="2731" y="4975"/>
                  </a:cubicBezTo>
                  <a:cubicBezTo>
                    <a:pt x="3367" y="4975"/>
                    <a:pt x="4004" y="4732"/>
                    <a:pt x="4489" y="4246"/>
                  </a:cubicBezTo>
                  <a:cubicBezTo>
                    <a:pt x="5460" y="3275"/>
                    <a:pt x="5460" y="1700"/>
                    <a:pt x="4489" y="728"/>
                  </a:cubicBezTo>
                  <a:cubicBezTo>
                    <a:pt x="4004" y="243"/>
                    <a:pt x="3367" y="0"/>
                    <a:pt x="27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9"/>
            <p:cNvSpPr/>
            <p:nvPr/>
          </p:nvSpPr>
          <p:spPr>
            <a:xfrm>
              <a:off x="1895662" y="1054326"/>
              <a:ext cx="29495" cy="29495"/>
            </a:xfrm>
            <a:custGeom>
              <a:avLst/>
              <a:gdLst/>
              <a:ahLst/>
              <a:cxnLst/>
              <a:rect l="l" t="t" r="r" b="b"/>
              <a:pathLst>
                <a:path w="768" h="768" extrusionOk="0">
                  <a:moveTo>
                    <a:pt x="366" y="0"/>
                  </a:moveTo>
                  <a:lnTo>
                    <a:pt x="1" y="403"/>
                  </a:lnTo>
                  <a:lnTo>
                    <a:pt x="403" y="767"/>
                  </a:lnTo>
                  <a:lnTo>
                    <a:pt x="767" y="365"/>
                  </a:lnTo>
                  <a:lnTo>
                    <a:pt x="3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9"/>
            <p:cNvSpPr/>
            <p:nvPr/>
          </p:nvSpPr>
          <p:spPr>
            <a:xfrm>
              <a:off x="2185197" y="1055094"/>
              <a:ext cx="29533" cy="29533"/>
            </a:xfrm>
            <a:custGeom>
              <a:avLst/>
              <a:gdLst/>
              <a:ahLst/>
              <a:cxnLst/>
              <a:rect l="l" t="t" r="r" b="b"/>
              <a:pathLst>
                <a:path w="769" h="769" extrusionOk="0">
                  <a:moveTo>
                    <a:pt x="366" y="1"/>
                  </a:moveTo>
                  <a:lnTo>
                    <a:pt x="1" y="403"/>
                  </a:lnTo>
                  <a:lnTo>
                    <a:pt x="404" y="769"/>
                  </a:lnTo>
                  <a:lnTo>
                    <a:pt x="769" y="366"/>
                  </a:lnTo>
                  <a:lnTo>
                    <a:pt x="3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9"/>
            <p:cNvSpPr/>
            <p:nvPr/>
          </p:nvSpPr>
          <p:spPr>
            <a:xfrm>
              <a:off x="2050895" y="616048"/>
              <a:ext cx="3956" cy="249786"/>
            </a:xfrm>
            <a:custGeom>
              <a:avLst/>
              <a:gdLst/>
              <a:ahLst/>
              <a:cxnLst/>
              <a:rect l="l" t="t" r="r" b="b"/>
              <a:pathLst>
                <a:path w="103" h="6504" extrusionOk="0">
                  <a:moveTo>
                    <a:pt x="0" y="0"/>
                  </a:moveTo>
                  <a:lnTo>
                    <a:pt x="0" y="6504"/>
                  </a:lnTo>
                  <a:lnTo>
                    <a:pt x="103" y="6504"/>
                  </a:lnTo>
                  <a:lnTo>
                    <a:pt x="1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9"/>
            <p:cNvSpPr/>
            <p:nvPr/>
          </p:nvSpPr>
          <p:spPr>
            <a:xfrm>
              <a:off x="2039566" y="838490"/>
              <a:ext cx="25424" cy="42092"/>
            </a:xfrm>
            <a:custGeom>
              <a:avLst/>
              <a:gdLst/>
              <a:ahLst/>
              <a:cxnLst/>
              <a:rect l="l" t="t" r="r" b="b"/>
              <a:pathLst>
                <a:path w="662" h="1096" extrusionOk="0">
                  <a:moveTo>
                    <a:pt x="331" y="0"/>
                  </a:moveTo>
                  <a:cubicBezTo>
                    <a:pt x="148" y="0"/>
                    <a:pt x="1" y="149"/>
                    <a:pt x="1" y="330"/>
                  </a:cubicBezTo>
                  <a:lnTo>
                    <a:pt x="1" y="1060"/>
                  </a:lnTo>
                  <a:lnTo>
                    <a:pt x="72" y="1095"/>
                  </a:lnTo>
                  <a:lnTo>
                    <a:pt x="662" y="1095"/>
                  </a:lnTo>
                  <a:lnTo>
                    <a:pt x="662" y="330"/>
                  </a:lnTo>
                  <a:cubicBezTo>
                    <a:pt x="662" y="148"/>
                    <a:pt x="512"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 name="Google Shape;2777;p59"/>
          <p:cNvGrpSpPr/>
          <p:nvPr/>
        </p:nvGrpSpPr>
        <p:grpSpPr>
          <a:xfrm>
            <a:off x="1786255" y="3405354"/>
            <a:ext cx="309890" cy="301095"/>
            <a:chOff x="5225376" y="1083091"/>
            <a:chExt cx="309890" cy="301095"/>
          </a:xfrm>
        </p:grpSpPr>
        <p:sp>
          <p:nvSpPr>
            <p:cNvPr id="2778" name="Google Shape;2778;p59"/>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9"/>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9"/>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9"/>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9"/>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 name="Google Shape;2783;p59"/>
          <p:cNvGrpSpPr/>
          <p:nvPr/>
        </p:nvGrpSpPr>
        <p:grpSpPr>
          <a:xfrm>
            <a:off x="7047871" y="3405354"/>
            <a:ext cx="309890" cy="301095"/>
            <a:chOff x="5225376" y="1083091"/>
            <a:chExt cx="309890" cy="301095"/>
          </a:xfrm>
        </p:grpSpPr>
        <p:sp>
          <p:nvSpPr>
            <p:cNvPr id="2784" name="Google Shape;2784;p59"/>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9"/>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9"/>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9"/>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9"/>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792"/>
        <p:cNvGrpSpPr/>
        <p:nvPr/>
      </p:nvGrpSpPr>
      <p:grpSpPr>
        <a:xfrm>
          <a:off x="0" y="0"/>
          <a:ext cx="0" cy="0"/>
          <a:chOff x="0" y="0"/>
          <a:chExt cx="0" cy="0"/>
        </a:xfrm>
      </p:grpSpPr>
      <p:sp>
        <p:nvSpPr>
          <p:cNvPr id="2793" name="Google Shape;2793;p60"/>
          <p:cNvSpPr txBox="1">
            <a:spLocks noGrp="1"/>
          </p:cNvSpPr>
          <p:nvPr>
            <p:ph type="title"/>
          </p:nvPr>
        </p:nvSpPr>
        <p:spPr>
          <a:xfrm>
            <a:off x="1606000" y="540000"/>
            <a:ext cx="59319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9</a:t>
            </a:r>
            <a:r>
              <a:rPr lang="en">
                <a:solidFill>
                  <a:schemeClr val="dk2"/>
                </a:solidFill>
              </a:rPr>
              <a:t>h</a:t>
            </a:r>
            <a:r>
              <a:rPr lang="en"/>
              <a:t> 55</a:t>
            </a:r>
            <a:r>
              <a:rPr lang="en">
                <a:solidFill>
                  <a:schemeClr val="dk2"/>
                </a:solidFill>
              </a:rPr>
              <a:t>m</a:t>
            </a:r>
            <a:r>
              <a:rPr lang="en"/>
              <a:t> 23</a:t>
            </a:r>
            <a:r>
              <a:rPr lang="en">
                <a:solidFill>
                  <a:schemeClr val="dk2"/>
                </a:solidFill>
              </a:rPr>
              <a:t>s</a:t>
            </a:r>
            <a:endParaRPr>
              <a:solidFill>
                <a:schemeClr val="dk2"/>
              </a:solidFill>
            </a:endParaRPr>
          </a:p>
        </p:txBody>
      </p:sp>
      <p:sp>
        <p:nvSpPr>
          <p:cNvPr id="2794" name="Google Shape;2794;p60"/>
          <p:cNvSpPr txBox="1">
            <a:spLocks noGrp="1"/>
          </p:cNvSpPr>
          <p:nvPr>
            <p:ph type="subTitle" idx="1"/>
          </p:nvPr>
        </p:nvSpPr>
        <p:spPr>
          <a:xfrm>
            <a:off x="2286000" y="1368303"/>
            <a:ext cx="4572000" cy="274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400"/>
              <a:t>Earths is the Sun’s mass</a:t>
            </a:r>
            <a:endParaRPr sz="1400"/>
          </a:p>
        </p:txBody>
      </p:sp>
      <p:sp>
        <p:nvSpPr>
          <p:cNvPr id="2795" name="Google Shape;2795;p60"/>
          <p:cNvSpPr txBox="1">
            <a:spLocks noGrp="1"/>
          </p:cNvSpPr>
          <p:nvPr>
            <p:ph type="title" idx="2"/>
          </p:nvPr>
        </p:nvSpPr>
        <p:spPr>
          <a:xfrm>
            <a:off x="1606000" y="2020492"/>
            <a:ext cx="59319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333</a:t>
            </a:r>
            <a:r>
              <a:rPr lang="en">
                <a:solidFill>
                  <a:schemeClr val="dk2"/>
                </a:solidFill>
              </a:rPr>
              <a:t>,</a:t>
            </a:r>
            <a:r>
              <a:rPr lang="en"/>
              <a:t>000</a:t>
            </a:r>
            <a:endParaRPr/>
          </a:p>
        </p:txBody>
      </p:sp>
      <p:sp>
        <p:nvSpPr>
          <p:cNvPr id="2796" name="Google Shape;2796;p60"/>
          <p:cNvSpPr txBox="1">
            <a:spLocks noGrp="1"/>
          </p:cNvSpPr>
          <p:nvPr>
            <p:ph type="subTitle" idx="3"/>
          </p:nvPr>
        </p:nvSpPr>
        <p:spPr>
          <a:xfrm>
            <a:off x="2286000" y="2848795"/>
            <a:ext cx="4572000" cy="274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400"/>
              <a:t>Is Jupiter's rotation period</a:t>
            </a:r>
            <a:endParaRPr sz="1400"/>
          </a:p>
        </p:txBody>
      </p:sp>
      <p:sp>
        <p:nvSpPr>
          <p:cNvPr id="2797" name="Google Shape;2797;p60"/>
          <p:cNvSpPr txBox="1">
            <a:spLocks noGrp="1"/>
          </p:cNvSpPr>
          <p:nvPr>
            <p:ph type="title" idx="4"/>
          </p:nvPr>
        </p:nvSpPr>
        <p:spPr>
          <a:xfrm>
            <a:off x="1606000" y="3500997"/>
            <a:ext cx="59319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386</a:t>
            </a:r>
            <a:r>
              <a:rPr lang="en">
                <a:solidFill>
                  <a:schemeClr val="dk2"/>
                </a:solidFill>
              </a:rPr>
              <a:t>,</a:t>
            </a:r>
            <a:r>
              <a:rPr lang="en"/>
              <a:t>000 </a:t>
            </a:r>
            <a:r>
              <a:rPr lang="en">
                <a:solidFill>
                  <a:schemeClr val="dk2"/>
                </a:solidFill>
              </a:rPr>
              <a:t>km</a:t>
            </a:r>
            <a:endParaRPr>
              <a:solidFill>
                <a:schemeClr val="dk2"/>
              </a:solidFill>
            </a:endParaRPr>
          </a:p>
        </p:txBody>
      </p:sp>
      <p:sp>
        <p:nvSpPr>
          <p:cNvPr id="2798" name="Google Shape;2798;p60"/>
          <p:cNvSpPr txBox="1">
            <a:spLocks noGrp="1"/>
          </p:cNvSpPr>
          <p:nvPr>
            <p:ph type="subTitle" idx="5"/>
          </p:nvPr>
        </p:nvSpPr>
        <p:spPr>
          <a:xfrm>
            <a:off x="2286000" y="4329300"/>
            <a:ext cx="4572000" cy="274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400"/>
              <a:t>Is the distance between Earth and the Moon</a:t>
            </a:r>
            <a:endParaRPr sz="1400"/>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802"/>
        <p:cNvGrpSpPr/>
        <p:nvPr/>
      </p:nvGrpSpPr>
      <p:grpSpPr>
        <a:xfrm>
          <a:off x="0" y="0"/>
          <a:ext cx="0" cy="0"/>
          <a:chOff x="0" y="0"/>
          <a:chExt cx="0" cy="0"/>
        </a:xfrm>
      </p:grpSpPr>
      <p:grpSp>
        <p:nvGrpSpPr>
          <p:cNvPr id="2803" name="Google Shape;2803;p61"/>
          <p:cNvGrpSpPr/>
          <p:nvPr/>
        </p:nvGrpSpPr>
        <p:grpSpPr>
          <a:xfrm>
            <a:off x="6183187" y="1459206"/>
            <a:ext cx="2380204" cy="2139170"/>
            <a:chOff x="-223088" y="3426718"/>
            <a:chExt cx="2380204" cy="2139170"/>
          </a:xfrm>
        </p:grpSpPr>
        <p:sp>
          <p:nvSpPr>
            <p:cNvPr id="2804" name="Google Shape;2804;p61"/>
            <p:cNvSpPr/>
            <p:nvPr/>
          </p:nvSpPr>
          <p:spPr>
            <a:xfrm rot="10800000" flipH="1">
              <a:off x="-42411" y="34267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5" name="Google Shape;2805;p61"/>
            <p:cNvGrpSpPr/>
            <p:nvPr/>
          </p:nvGrpSpPr>
          <p:grpSpPr>
            <a:xfrm>
              <a:off x="-223088" y="4164857"/>
              <a:ext cx="1770874" cy="1401031"/>
              <a:chOff x="2677900" y="3105300"/>
              <a:chExt cx="1079275" cy="853975"/>
            </a:xfrm>
          </p:grpSpPr>
          <p:sp>
            <p:nvSpPr>
              <p:cNvPr id="2806" name="Google Shape;2806;p6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9" name="Google Shape;2809;p61"/>
          <p:cNvGrpSpPr/>
          <p:nvPr/>
        </p:nvGrpSpPr>
        <p:grpSpPr>
          <a:xfrm rot="10800000">
            <a:off x="580161" y="1459206"/>
            <a:ext cx="2380204" cy="2139170"/>
            <a:chOff x="-223088" y="3426718"/>
            <a:chExt cx="2380204" cy="2139170"/>
          </a:xfrm>
        </p:grpSpPr>
        <p:sp>
          <p:nvSpPr>
            <p:cNvPr id="2810" name="Google Shape;2810;p61"/>
            <p:cNvSpPr/>
            <p:nvPr/>
          </p:nvSpPr>
          <p:spPr>
            <a:xfrm rot="10800000" flipH="1">
              <a:off x="-42411" y="3426718"/>
              <a:ext cx="2199526" cy="1875032"/>
            </a:xfrm>
            <a:custGeom>
              <a:avLst/>
              <a:gdLst/>
              <a:ahLst/>
              <a:cxnLst/>
              <a:rect l="l" t="t" r="r" b="b"/>
              <a:pathLst>
                <a:path w="45137" h="38476" extrusionOk="0">
                  <a:moveTo>
                    <a:pt x="25599" y="1"/>
                  </a:moveTo>
                  <a:cubicBezTo>
                    <a:pt x="20745" y="1"/>
                    <a:pt x="15919" y="2114"/>
                    <a:pt x="12178" y="5284"/>
                  </a:cubicBezTo>
                  <a:cubicBezTo>
                    <a:pt x="10221" y="3542"/>
                    <a:pt x="7510" y="2710"/>
                    <a:pt x="4795" y="2710"/>
                  </a:cubicBezTo>
                  <a:cubicBezTo>
                    <a:pt x="3142" y="2710"/>
                    <a:pt x="1488" y="3019"/>
                    <a:pt x="1" y="3618"/>
                  </a:cubicBezTo>
                  <a:lnTo>
                    <a:pt x="122" y="22248"/>
                  </a:lnTo>
                  <a:cubicBezTo>
                    <a:pt x="1392" y="22007"/>
                    <a:pt x="3016" y="21961"/>
                    <a:pt x="3930" y="21961"/>
                  </a:cubicBezTo>
                  <a:cubicBezTo>
                    <a:pt x="4318" y="21961"/>
                    <a:pt x="4578" y="21970"/>
                    <a:pt x="4628" y="21975"/>
                  </a:cubicBezTo>
                  <a:cubicBezTo>
                    <a:pt x="4765" y="21984"/>
                    <a:pt x="4903" y="21988"/>
                    <a:pt x="5041" y="21988"/>
                  </a:cubicBezTo>
                  <a:cubicBezTo>
                    <a:pt x="7345" y="21988"/>
                    <a:pt x="9662" y="20757"/>
                    <a:pt x="10913" y="18826"/>
                  </a:cubicBezTo>
                  <a:cubicBezTo>
                    <a:pt x="12237" y="16778"/>
                    <a:pt x="12358" y="13956"/>
                    <a:pt x="11212" y="11802"/>
                  </a:cubicBezTo>
                  <a:cubicBezTo>
                    <a:pt x="10430" y="10331"/>
                    <a:pt x="9127" y="9281"/>
                    <a:pt x="7729" y="8995"/>
                  </a:cubicBezTo>
                  <a:cubicBezTo>
                    <a:pt x="7486" y="8945"/>
                    <a:pt x="7239" y="8922"/>
                    <a:pt x="6994" y="8922"/>
                  </a:cubicBezTo>
                  <a:cubicBezTo>
                    <a:pt x="5693" y="8922"/>
                    <a:pt x="4433" y="9591"/>
                    <a:pt x="3879" y="10648"/>
                  </a:cubicBezTo>
                  <a:cubicBezTo>
                    <a:pt x="3453" y="11463"/>
                    <a:pt x="3436" y="12484"/>
                    <a:pt x="3837" y="13313"/>
                  </a:cubicBezTo>
                  <a:cubicBezTo>
                    <a:pt x="4237" y="14141"/>
                    <a:pt x="5047" y="14763"/>
                    <a:pt x="5949" y="14937"/>
                  </a:cubicBezTo>
                  <a:cubicBezTo>
                    <a:pt x="6118" y="14968"/>
                    <a:pt x="6228" y="15130"/>
                    <a:pt x="6196" y="15297"/>
                  </a:cubicBezTo>
                  <a:cubicBezTo>
                    <a:pt x="6168" y="15446"/>
                    <a:pt x="6037" y="15548"/>
                    <a:pt x="5891" y="15548"/>
                  </a:cubicBezTo>
                  <a:cubicBezTo>
                    <a:pt x="5873" y="15548"/>
                    <a:pt x="5854" y="15546"/>
                    <a:pt x="5836" y="15543"/>
                  </a:cubicBezTo>
                  <a:cubicBezTo>
                    <a:pt x="4743" y="15335"/>
                    <a:pt x="3765" y="14584"/>
                    <a:pt x="3282" y="13583"/>
                  </a:cubicBezTo>
                  <a:cubicBezTo>
                    <a:pt x="2797" y="12582"/>
                    <a:pt x="2817" y="11348"/>
                    <a:pt x="3332" y="10364"/>
                  </a:cubicBezTo>
                  <a:cubicBezTo>
                    <a:pt x="3997" y="9092"/>
                    <a:pt x="5445" y="8303"/>
                    <a:pt x="6974" y="8303"/>
                  </a:cubicBezTo>
                  <a:cubicBezTo>
                    <a:pt x="7266" y="8303"/>
                    <a:pt x="7561" y="8332"/>
                    <a:pt x="7854" y="8392"/>
                  </a:cubicBezTo>
                  <a:cubicBezTo>
                    <a:pt x="9430" y="8715"/>
                    <a:pt x="10890" y="9882"/>
                    <a:pt x="11760" y="11514"/>
                  </a:cubicBezTo>
                  <a:cubicBezTo>
                    <a:pt x="13027" y="13897"/>
                    <a:pt x="12899" y="16898"/>
                    <a:pt x="11434" y="19163"/>
                  </a:cubicBezTo>
                  <a:cubicBezTo>
                    <a:pt x="10064" y="21278"/>
                    <a:pt x="7630" y="22593"/>
                    <a:pt x="5120" y="22610"/>
                  </a:cubicBezTo>
                  <a:cubicBezTo>
                    <a:pt x="3804" y="26991"/>
                    <a:pt x="5361" y="31817"/>
                    <a:pt x="8669" y="35004"/>
                  </a:cubicBezTo>
                  <a:cubicBezTo>
                    <a:pt x="11005" y="37255"/>
                    <a:pt x="14253" y="38476"/>
                    <a:pt x="17487" y="38476"/>
                  </a:cubicBezTo>
                  <a:cubicBezTo>
                    <a:pt x="18910" y="38476"/>
                    <a:pt x="20331" y="38239"/>
                    <a:pt x="21671" y="37750"/>
                  </a:cubicBezTo>
                  <a:cubicBezTo>
                    <a:pt x="22880" y="37309"/>
                    <a:pt x="24022" y="36673"/>
                    <a:pt x="24913" y="35755"/>
                  </a:cubicBezTo>
                  <a:cubicBezTo>
                    <a:pt x="25991" y="34631"/>
                    <a:pt x="26626" y="33163"/>
                    <a:pt x="27104" y="31683"/>
                  </a:cubicBezTo>
                  <a:cubicBezTo>
                    <a:pt x="28220" y="32785"/>
                    <a:pt x="29719" y="33388"/>
                    <a:pt x="31161" y="33984"/>
                  </a:cubicBezTo>
                  <a:cubicBezTo>
                    <a:pt x="32710" y="34631"/>
                    <a:pt x="34389" y="35054"/>
                    <a:pt x="36059" y="35054"/>
                  </a:cubicBezTo>
                  <a:cubicBezTo>
                    <a:pt x="36625" y="35054"/>
                    <a:pt x="37190" y="35005"/>
                    <a:pt x="37749" y="34900"/>
                  </a:cubicBezTo>
                  <a:cubicBezTo>
                    <a:pt x="41511" y="34200"/>
                    <a:pt x="44588" y="30766"/>
                    <a:pt x="44869" y="26941"/>
                  </a:cubicBezTo>
                  <a:cubicBezTo>
                    <a:pt x="45137" y="23244"/>
                    <a:pt x="42699" y="19500"/>
                    <a:pt x="39247" y="18155"/>
                  </a:cubicBezTo>
                  <a:cubicBezTo>
                    <a:pt x="38116" y="20244"/>
                    <a:pt x="36161" y="21892"/>
                    <a:pt x="33819" y="22671"/>
                  </a:cubicBezTo>
                  <a:cubicBezTo>
                    <a:pt x="32802" y="23009"/>
                    <a:pt x="31730" y="23179"/>
                    <a:pt x="30648" y="23188"/>
                  </a:cubicBezTo>
                  <a:cubicBezTo>
                    <a:pt x="30627" y="23188"/>
                    <a:pt x="30606" y="23188"/>
                    <a:pt x="30586" y="23188"/>
                  </a:cubicBezTo>
                  <a:cubicBezTo>
                    <a:pt x="28891" y="23188"/>
                    <a:pt x="27176" y="22788"/>
                    <a:pt x="25610" y="21999"/>
                  </a:cubicBezTo>
                  <a:cubicBezTo>
                    <a:pt x="22925" y="20644"/>
                    <a:pt x="20997" y="18193"/>
                    <a:pt x="20577" y="15604"/>
                  </a:cubicBezTo>
                  <a:cubicBezTo>
                    <a:pt x="19969" y="11859"/>
                    <a:pt x="22700" y="7930"/>
                    <a:pt x="26421" y="7194"/>
                  </a:cubicBezTo>
                  <a:cubicBezTo>
                    <a:pt x="26850" y="7109"/>
                    <a:pt x="27283" y="7068"/>
                    <a:pt x="27714" y="7068"/>
                  </a:cubicBezTo>
                  <a:cubicBezTo>
                    <a:pt x="31029" y="7068"/>
                    <a:pt x="34264" y="9477"/>
                    <a:pt x="35028" y="12744"/>
                  </a:cubicBezTo>
                  <a:cubicBezTo>
                    <a:pt x="35067" y="12910"/>
                    <a:pt x="34965" y="13076"/>
                    <a:pt x="34798" y="13115"/>
                  </a:cubicBezTo>
                  <a:cubicBezTo>
                    <a:pt x="34774" y="13121"/>
                    <a:pt x="34749" y="13124"/>
                    <a:pt x="34725" y="13124"/>
                  </a:cubicBezTo>
                  <a:cubicBezTo>
                    <a:pt x="34585" y="13124"/>
                    <a:pt x="34458" y="13027"/>
                    <a:pt x="34426" y="12884"/>
                  </a:cubicBezTo>
                  <a:cubicBezTo>
                    <a:pt x="33725" y="9889"/>
                    <a:pt x="30758" y="7684"/>
                    <a:pt x="27721" y="7684"/>
                  </a:cubicBezTo>
                  <a:cubicBezTo>
                    <a:pt x="27328" y="7684"/>
                    <a:pt x="26933" y="7721"/>
                    <a:pt x="26542" y="7798"/>
                  </a:cubicBezTo>
                  <a:cubicBezTo>
                    <a:pt x="23132" y="8472"/>
                    <a:pt x="20630" y="12073"/>
                    <a:pt x="21186" y="15503"/>
                  </a:cubicBezTo>
                  <a:cubicBezTo>
                    <a:pt x="21576" y="17900"/>
                    <a:pt x="23377" y="20177"/>
                    <a:pt x="25889" y="21444"/>
                  </a:cubicBezTo>
                  <a:cubicBezTo>
                    <a:pt x="27366" y="22190"/>
                    <a:pt x="28983" y="22569"/>
                    <a:pt x="30579" y="22569"/>
                  </a:cubicBezTo>
                  <a:cubicBezTo>
                    <a:pt x="31618" y="22569"/>
                    <a:pt x="32647" y="22408"/>
                    <a:pt x="33623" y="22083"/>
                  </a:cubicBezTo>
                  <a:cubicBezTo>
                    <a:pt x="36162" y="21239"/>
                    <a:pt x="38295" y="19215"/>
                    <a:pt x="39186" y="16803"/>
                  </a:cubicBezTo>
                  <a:cubicBezTo>
                    <a:pt x="39213" y="16734"/>
                    <a:pt x="39262" y="16682"/>
                    <a:pt x="39322" y="16648"/>
                  </a:cubicBezTo>
                  <a:cubicBezTo>
                    <a:pt x="39705" y="15160"/>
                    <a:pt x="39923" y="13626"/>
                    <a:pt x="39826" y="12102"/>
                  </a:cubicBezTo>
                  <a:cubicBezTo>
                    <a:pt x="39474" y="6229"/>
                    <a:pt x="34290" y="1326"/>
                    <a:pt x="28502" y="262"/>
                  </a:cubicBezTo>
                  <a:cubicBezTo>
                    <a:pt x="27539" y="85"/>
                    <a:pt x="26569" y="1"/>
                    <a:pt x="2559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1" name="Google Shape;2811;p61"/>
            <p:cNvGrpSpPr/>
            <p:nvPr/>
          </p:nvGrpSpPr>
          <p:grpSpPr>
            <a:xfrm>
              <a:off x="-223088" y="4164857"/>
              <a:ext cx="1770874" cy="1401031"/>
              <a:chOff x="2677900" y="3105300"/>
              <a:chExt cx="1079275" cy="853975"/>
            </a:xfrm>
          </p:grpSpPr>
          <p:sp>
            <p:nvSpPr>
              <p:cNvPr id="2812" name="Google Shape;2812;p61"/>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1"/>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1"/>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15" name="Google Shape;2815;p61"/>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COMPUTER SCREENSHOT</a:t>
            </a:r>
            <a:endParaRPr/>
          </a:p>
        </p:txBody>
      </p:sp>
      <p:sp>
        <p:nvSpPr>
          <p:cNvPr id="2816" name="Google Shape;2816;p61"/>
          <p:cNvSpPr txBox="1">
            <a:spLocks noGrp="1"/>
          </p:cNvSpPr>
          <p:nvPr>
            <p:ph type="subTitle" idx="1"/>
          </p:nvPr>
        </p:nvSpPr>
        <p:spPr>
          <a:xfrm>
            <a:off x="2143050" y="4146300"/>
            <a:ext cx="4857900" cy="457200"/>
          </a:xfrm>
          <a:prstGeom prst="rect">
            <a:avLst/>
          </a:prstGeom>
        </p:spPr>
        <p:txBody>
          <a:bodyPr spcFirstLastPara="1" wrap="square" lIns="0" tIns="0" rIns="0" bIns="0" anchor="t" anchorCtr="0">
            <a:noAutofit/>
          </a:bodyPr>
          <a:lstStyle/>
          <a:p>
            <a:pPr marL="0" lvl="0" indent="0" algn="ctr" rtl="0">
              <a:spcBef>
                <a:spcPts val="0"/>
              </a:spcBef>
              <a:spcAft>
                <a:spcPts val="1600"/>
              </a:spcAft>
              <a:buNone/>
            </a:pPr>
            <a:r>
              <a:rPr lang="en"/>
              <a:t>You can replace the image on the screen with your own work. Just right-click on it and select “Replace image”</a:t>
            </a:r>
            <a:endParaRPr/>
          </a:p>
        </p:txBody>
      </p:sp>
      <p:grpSp>
        <p:nvGrpSpPr>
          <p:cNvPr id="2817" name="Google Shape;2817;p61"/>
          <p:cNvGrpSpPr/>
          <p:nvPr/>
        </p:nvGrpSpPr>
        <p:grpSpPr>
          <a:xfrm>
            <a:off x="2597610" y="1375649"/>
            <a:ext cx="3948335" cy="2667964"/>
            <a:chOff x="2359800" y="1108300"/>
            <a:chExt cx="4424400" cy="2989650"/>
          </a:xfrm>
        </p:grpSpPr>
        <p:sp>
          <p:nvSpPr>
            <p:cNvPr id="2818" name="Google Shape;2818;p61"/>
            <p:cNvSpPr/>
            <p:nvPr/>
          </p:nvSpPr>
          <p:spPr>
            <a:xfrm>
              <a:off x="4450500" y="3569600"/>
              <a:ext cx="243000" cy="3429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1"/>
            <p:cNvSpPr/>
            <p:nvPr/>
          </p:nvSpPr>
          <p:spPr>
            <a:xfrm>
              <a:off x="4110450" y="3907750"/>
              <a:ext cx="923100" cy="190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1"/>
            <p:cNvSpPr/>
            <p:nvPr/>
          </p:nvSpPr>
          <p:spPr>
            <a:xfrm>
              <a:off x="2359800" y="1108300"/>
              <a:ext cx="4424400" cy="25470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21" name="Google Shape;2821;p61"/>
          <p:cNvPicPr preferRelativeResize="0"/>
          <p:nvPr/>
        </p:nvPicPr>
        <p:blipFill>
          <a:blip r:embed="rId3">
            <a:alphaModFix/>
          </a:blip>
          <a:stretch>
            <a:fillRect/>
          </a:stretch>
        </p:blipFill>
        <p:spPr>
          <a:xfrm>
            <a:off x="2695073" y="1461953"/>
            <a:ext cx="3753854" cy="2100554"/>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825"/>
        <p:cNvGrpSpPr/>
        <p:nvPr/>
      </p:nvGrpSpPr>
      <p:grpSpPr>
        <a:xfrm>
          <a:off x="0" y="0"/>
          <a:ext cx="0" cy="0"/>
          <a:chOff x="0" y="0"/>
          <a:chExt cx="0" cy="0"/>
        </a:xfrm>
      </p:grpSpPr>
      <p:sp>
        <p:nvSpPr>
          <p:cNvPr id="2826" name="Google Shape;2826;p62"/>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TABLET SCREENSHOT</a:t>
            </a:r>
            <a:endParaRPr/>
          </a:p>
        </p:txBody>
      </p:sp>
      <p:sp>
        <p:nvSpPr>
          <p:cNvPr id="2827" name="Google Shape;2827;p62"/>
          <p:cNvSpPr txBox="1">
            <a:spLocks noGrp="1"/>
          </p:cNvSpPr>
          <p:nvPr>
            <p:ph type="subTitle" idx="1"/>
          </p:nvPr>
        </p:nvSpPr>
        <p:spPr>
          <a:xfrm>
            <a:off x="720000" y="2310350"/>
            <a:ext cx="2560200" cy="914400"/>
          </a:xfrm>
          <a:prstGeom prst="rect">
            <a:avLst/>
          </a:prstGeom>
        </p:spPr>
        <p:txBody>
          <a:bodyPr spcFirstLastPara="1" wrap="square" lIns="0" tIns="0" rIns="0" bIns="0" anchor="t" anchorCtr="0">
            <a:noAutofit/>
          </a:bodyPr>
          <a:lstStyle/>
          <a:p>
            <a:pPr marL="0" lvl="0" indent="0" algn="l" rtl="0">
              <a:spcBef>
                <a:spcPts val="0"/>
              </a:spcBef>
              <a:spcAft>
                <a:spcPts val="1600"/>
              </a:spcAft>
              <a:buNone/>
            </a:pPr>
            <a:r>
              <a:rPr lang="en"/>
              <a:t>You can replace the image on the screen with your own work. Just right-click on it and select “Replace image”</a:t>
            </a:r>
            <a:endParaRPr/>
          </a:p>
        </p:txBody>
      </p:sp>
      <p:sp>
        <p:nvSpPr>
          <p:cNvPr id="2828" name="Google Shape;2828;p62"/>
          <p:cNvSpPr/>
          <p:nvPr/>
        </p:nvSpPr>
        <p:spPr>
          <a:xfrm>
            <a:off x="3838150" y="1494050"/>
            <a:ext cx="4585800" cy="25470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29" name="Google Shape;2829;p62"/>
          <p:cNvPicPr preferRelativeResize="0"/>
          <p:nvPr/>
        </p:nvPicPr>
        <p:blipFill rotWithShape="1">
          <a:blip r:embed="rId3">
            <a:alphaModFix/>
          </a:blip>
          <a:srcRect t="258" b="258"/>
          <a:stretch/>
        </p:blipFill>
        <p:spPr>
          <a:xfrm>
            <a:off x="4108680" y="1590698"/>
            <a:ext cx="4206240" cy="2353705"/>
          </a:xfrm>
          <a:prstGeom prst="rect">
            <a:avLst/>
          </a:prstGeom>
          <a:noFill/>
          <a:ln w="19050" cap="flat" cmpd="sng">
            <a:solidFill>
              <a:schemeClr val="dk1"/>
            </a:solidFill>
            <a:prstDash val="solid"/>
            <a:round/>
            <a:headEnd type="none" w="sm" len="sm"/>
            <a:tailEnd type="none" w="sm" len="sm"/>
          </a:ln>
        </p:spPr>
      </p:pic>
      <p:sp>
        <p:nvSpPr>
          <p:cNvPr id="2830" name="Google Shape;2830;p62"/>
          <p:cNvSpPr/>
          <p:nvPr/>
        </p:nvSpPr>
        <p:spPr>
          <a:xfrm>
            <a:off x="3947688" y="2610350"/>
            <a:ext cx="314400" cy="314400"/>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834"/>
        <p:cNvGrpSpPr/>
        <p:nvPr/>
      </p:nvGrpSpPr>
      <p:grpSpPr>
        <a:xfrm>
          <a:off x="0" y="0"/>
          <a:ext cx="0" cy="0"/>
          <a:chOff x="0" y="0"/>
          <a:chExt cx="0" cy="0"/>
        </a:xfrm>
      </p:grpSpPr>
      <p:sp>
        <p:nvSpPr>
          <p:cNvPr id="2835" name="Google Shape;2835;p63"/>
          <p:cNvSpPr txBox="1">
            <a:spLocks noGrp="1"/>
          </p:cNvSpPr>
          <p:nvPr>
            <p:ph type="title"/>
          </p:nvPr>
        </p:nvSpPr>
        <p:spPr>
          <a:xfrm>
            <a:off x="720000" y="1715696"/>
            <a:ext cx="22860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23</a:t>
            </a:r>
            <a:r>
              <a:rPr lang="en">
                <a:solidFill>
                  <a:schemeClr val="dk2"/>
                </a:solidFill>
              </a:rPr>
              <a:t>%</a:t>
            </a:r>
            <a:endParaRPr>
              <a:solidFill>
                <a:schemeClr val="dk2"/>
              </a:solidFill>
            </a:endParaRPr>
          </a:p>
        </p:txBody>
      </p:sp>
      <p:sp>
        <p:nvSpPr>
          <p:cNvPr id="2836" name="Google Shape;2836;p63"/>
          <p:cNvSpPr txBox="1">
            <a:spLocks noGrp="1"/>
          </p:cNvSpPr>
          <p:nvPr>
            <p:ph type="subTitle" idx="1"/>
          </p:nvPr>
        </p:nvSpPr>
        <p:spPr>
          <a:xfrm>
            <a:off x="720000" y="2571790"/>
            <a:ext cx="2286000" cy="92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837" name="Google Shape;2837;p63"/>
          <p:cNvSpPr txBox="1">
            <a:spLocks noGrp="1"/>
          </p:cNvSpPr>
          <p:nvPr>
            <p:ph type="title" idx="2"/>
          </p:nvPr>
        </p:nvSpPr>
        <p:spPr>
          <a:xfrm>
            <a:off x="3429000" y="1715683"/>
            <a:ext cx="22860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45</a:t>
            </a:r>
            <a:r>
              <a:rPr lang="en">
                <a:solidFill>
                  <a:schemeClr val="dk2"/>
                </a:solidFill>
              </a:rPr>
              <a:t>%</a:t>
            </a:r>
            <a:endParaRPr>
              <a:solidFill>
                <a:schemeClr val="dk2"/>
              </a:solidFill>
            </a:endParaRPr>
          </a:p>
        </p:txBody>
      </p:sp>
      <p:sp>
        <p:nvSpPr>
          <p:cNvPr id="2838" name="Google Shape;2838;p63"/>
          <p:cNvSpPr txBox="1">
            <a:spLocks noGrp="1"/>
          </p:cNvSpPr>
          <p:nvPr>
            <p:ph type="subTitle" idx="3"/>
          </p:nvPr>
        </p:nvSpPr>
        <p:spPr>
          <a:xfrm>
            <a:off x="3429000" y="2571748"/>
            <a:ext cx="2286000" cy="92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of them all</a:t>
            </a:r>
            <a:endParaRPr/>
          </a:p>
        </p:txBody>
      </p:sp>
      <p:sp>
        <p:nvSpPr>
          <p:cNvPr id="2839" name="Google Shape;2839;p63"/>
          <p:cNvSpPr txBox="1">
            <a:spLocks noGrp="1"/>
          </p:cNvSpPr>
          <p:nvPr>
            <p:ph type="title" idx="4"/>
          </p:nvPr>
        </p:nvSpPr>
        <p:spPr>
          <a:xfrm>
            <a:off x="6138000" y="1715683"/>
            <a:ext cx="2286000"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78</a:t>
            </a:r>
            <a:r>
              <a:rPr lang="en">
                <a:solidFill>
                  <a:schemeClr val="dk2"/>
                </a:solidFill>
              </a:rPr>
              <a:t>%</a:t>
            </a:r>
            <a:endParaRPr>
              <a:solidFill>
                <a:schemeClr val="dk2"/>
              </a:solidFill>
            </a:endParaRPr>
          </a:p>
        </p:txBody>
      </p:sp>
      <p:sp>
        <p:nvSpPr>
          <p:cNvPr id="2840" name="Google Shape;2840;p63"/>
          <p:cNvSpPr txBox="1">
            <a:spLocks noGrp="1"/>
          </p:cNvSpPr>
          <p:nvPr>
            <p:ph type="subTitle" idx="5"/>
          </p:nvPr>
        </p:nvSpPr>
        <p:spPr>
          <a:xfrm>
            <a:off x="6138000" y="2571748"/>
            <a:ext cx="2286000" cy="92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844"/>
        <p:cNvGrpSpPr/>
        <p:nvPr/>
      </p:nvGrpSpPr>
      <p:grpSpPr>
        <a:xfrm>
          <a:off x="0" y="0"/>
          <a:ext cx="0" cy="0"/>
          <a:chOff x="0" y="0"/>
          <a:chExt cx="0" cy="0"/>
        </a:xfrm>
      </p:grpSpPr>
      <p:sp>
        <p:nvSpPr>
          <p:cNvPr id="2845" name="Google Shape;2845;p64"/>
          <p:cNvSpPr txBox="1">
            <a:spLocks noGrp="1"/>
          </p:cNvSpPr>
          <p:nvPr>
            <p:ph type="title"/>
          </p:nvPr>
        </p:nvSpPr>
        <p:spPr>
          <a:xfrm>
            <a:off x="4550225" y="459539"/>
            <a:ext cx="3840600" cy="914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SMARTPHONE SCREENSHOT</a:t>
            </a:r>
            <a:endParaRPr/>
          </a:p>
        </p:txBody>
      </p:sp>
      <p:sp>
        <p:nvSpPr>
          <p:cNvPr id="2846" name="Google Shape;2846;p64"/>
          <p:cNvSpPr txBox="1">
            <a:spLocks noGrp="1"/>
          </p:cNvSpPr>
          <p:nvPr>
            <p:ph type="subTitle" idx="1"/>
          </p:nvPr>
        </p:nvSpPr>
        <p:spPr>
          <a:xfrm>
            <a:off x="4572000" y="2114550"/>
            <a:ext cx="2560200" cy="914400"/>
          </a:xfrm>
          <a:prstGeom prst="rect">
            <a:avLst/>
          </a:prstGeom>
        </p:spPr>
        <p:txBody>
          <a:bodyPr spcFirstLastPara="1" wrap="square" lIns="0" tIns="0" rIns="0" bIns="0" anchor="t" anchorCtr="0">
            <a:noAutofit/>
          </a:bodyPr>
          <a:lstStyle/>
          <a:p>
            <a:pPr marL="0" lvl="0" indent="0" algn="l" rtl="0">
              <a:spcBef>
                <a:spcPts val="0"/>
              </a:spcBef>
              <a:spcAft>
                <a:spcPts val="1600"/>
              </a:spcAft>
              <a:buNone/>
            </a:pPr>
            <a:r>
              <a:rPr lang="en"/>
              <a:t>You can replace the image on the screen with your own work. Just right-click on it and select “Replace image”</a:t>
            </a:r>
            <a:endParaRPr/>
          </a:p>
        </p:txBody>
      </p:sp>
      <p:sp>
        <p:nvSpPr>
          <p:cNvPr id="2847" name="Google Shape;2847;p64"/>
          <p:cNvSpPr/>
          <p:nvPr/>
        </p:nvSpPr>
        <p:spPr>
          <a:xfrm>
            <a:off x="1271193" y="540000"/>
            <a:ext cx="2258400" cy="40635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48" name="Google Shape;2848;p64"/>
          <p:cNvPicPr preferRelativeResize="0"/>
          <p:nvPr/>
        </p:nvPicPr>
        <p:blipFill rotWithShape="1">
          <a:blip r:embed="rId3">
            <a:alphaModFix/>
          </a:blip>
          <a:srcRect l="35048" r="35045"/>
          <a:stretch/>
        </p:blipFill>
        <p:spPr>
          <a:xfrm>
            <a:off x="1377025" y="646938"/>
            <a:ext cx="2046749" cy="3849624"/>
          </a:xfrm>
          <a:prstGeom prst="rect">
            <a:avLst/>
          </a:prstGeom>
          <a:noFill/>
          <a:ln w="19050" cap="flat" cmpd="sng">
            <a:solidFill>
              <a:schemeClr val="dk1"/>
            </a:solidFill>
            <a:prstDash val="solid"/>
            <a:round/>
            <a:headEnd type="none" w="sm" len="sm"/>
            <a:tailEnd type="none" w="sm" len="sm"/>
          </a:ln>
        </p:spPr>
      </p:pic>
      <p:grpSp>
        <p:nvGrpSpPr>
          <p:cNvPr id="2849" name="Google Shape;2849;p64"/>
          <p:cNvGrpSpPr/>
          <p:nvPr/>
        </p:nvGrpSpPr>
        <p:grpSpPr>
          <a:xfrm>
            <a:off x="1685950" y="540000"/>
            <a:ext cx="1428900" cy="166800"/>
            <a:chOff x="1685950" y="540000"/>
            <a:chExt cx="1428900" cy="166800"/>
          </a:xfrm>
        </p:grpSpPr>
        <p:sp>
          <p:nvSpPr>
            <p:cNvPr id="2850" name="Google Shape;2850;p64"/>
            <p:cNvSpPr/>
            <p:nvPr/>
          </p:nvSpPr>
          <p:spPr>
            <a:xfrm>
              <a:off x="1685950" y="540000"/>
              <a:ext cx="1428900" cy="166800"/>
            </a:xfrm>
            <a:prstGeom prst="round2SameRect">
              <a:avLst>
                <a:gd name="adj1" fmla="val 0"/>
                <a:gd name="adj2" fmla="val 50000"/>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1988950" y="609750"/>
              <a:ext cx="822900" cy="273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855"/>
        <p:cNvGrpSpPr/>
        <p:nvPr/>
      </p:nvGrpSpPr>
      <p:grpSpPr>
        <a:xfrm>
          <a:off x="0" y="0"/>
          <a:ext cx="0" cy="0"/>
          <a:chOff x="0" y="0"/>
          <a:chExt cx="0" cy="0"/>
        </a:xfrm>
      </p:grpSpPr>
      <p:sp>
        <p:nvSpPr>
          <p:cNvPr id="2856" name="Google Shape;2856;p65"/>
          <p:cNvSpPr txBox="1">
            <a:spLocks noGrp="1"/>
          </p:cNvSpPr>
          <p:nvPr>
            <p:ph type="title" idx="4"/>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OUR TEAM</a:t>
            </a:r>
            <a:endParaRPr/>
          </a:p>
        </p:txBody>
      </p:sp>
      <p:sp>
        <p:nvSpPr>
          <p:cNvPr id="2857" name="Google Shape;2857;p65"/>
          <p:cNvSpPr txBox="1">
            <a:spLocks noGrp="1"/>
          </p:cNvSpPr>
          <p:nvPr>
            <p:ph type="title"/>
          </p:nvPr>
        </p:nvSpPr>
        <p:spPr>
          <a:xfrm>
            <a:off x="2348037" y="3597588"/>
            <a:ext cx="2011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jenna doe</a:t>
            </a:r>
            <a:endParaRPr/>
          </a:p>
        </p:txBody>
      </p:sp>
      <p:sp>
        <p:nvSpPr>
          <p:cNvPr id="2858" name="Google Shape;2858;p65"/>
          <p:cNvSpPr txBox="1">
            <a:spLocks noGrp="1"/>
          </p:cNvSpPr>
          <p:nvPr>
            <p:ph type="subTitle" idx="1"/>
          </p:nvPr>
        </p:nvSpPr>
        <p:spPr>
          <a:xfrm>
            <a:off x="2348037" y="4054788"/>
            <a:ext cx="20118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Speak a bit about this person here</a:t>
            </a:r>
            <a:endParaRPr/>
          </a:p>
        </p:txBody>
      </p:sp>
      <p:sp>
        <p:nvSpPr>
          <p:cNvPr id="2859" name="Google Shape;2859;p65"/>
          <p:cNvSpPr txBox="1">
            <a:spLocks noGrp="1"/>
          </p:cNvSpPr>
          <p:nvPr>
            <p:ph type="title" idx="2"/>
          </p:nvPr>
        </p:nvSpPr>
        <p:spPr>
          <a:xfrm>
            <a:off x="4771398" y="3597588"/>
            <a:ext cx="2011800" cy="4572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timmy jimmy</a:t>
            </a:r>
            <a:endParaRPr/>
          </a:p>
        </p:txBody>
      </p:sp>
      <p:sp>
        <p:nvSpPr>
          <p:cNvPr id="2860" name="Google Shape;2860;p65"/>
          <p:cNvSpPr txBox="1">
            <a:spLocks noGrp="1"/>
          </p:cNvSpPr>
          <p:nvPr>
            <p:ph type="subTitle" idx="3"/>
          </p:nvPr>
        </p:nvSpPr>
        <p:spPr>
          <a:xfrm>
            <a:off x="4771398" y="4054788"/>
            <a:ext cx="2011800" cy="54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Speak a bit about this person here</a:t>
            </a:r>
            <a:endParaRPr/>
          </a:p>
        </p:txBody>
      </p:sp>
      <p:pic>
        <p:nvPicPr>
          <p:cNvPr id="2861" name="Google Shape;2861;p65"/>
          <p:cNvPicPr preferRelativeResize="0"/>
          <p:nvPr/>
        </p:nvPicPr>
        <p:blipFill rotWithShape="1">
          <a:blip r:embed="rId3">
            <a:alphaModFix/>
          </a:blip>
          <a:srcRect t="7242" b="12021"/>
          <a:stretch/>
        </p:blipFill>
        <p:spPr>
          <a:xfrm>
            <a:off x="2360800" y="1025400"/>
            <a:ext cx="4422398" cy="2380250"/>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865"/>
        <p:cNvGrpSpPr/>
        <p:nvPr/>
      </p:nvGrpSpPr>
      <p:grpSpPr>
        <a:xfrm>
          <a:off x="0" y="0"/>
          <a:ext cx="0" cy="0"/>
          <a:chOff x="0" y="0"/>
          <a:chExt cx="0" cy="0"/>
        </a:xfrm>
      </p:grpSpPr>
      <p:sp>
        <p:nvSpPr>
          <p:cNvPr id="2866" name="Google Shape;2866;p66"/>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LANTERNS SYMBOLIZE</a:t>
            </a:r>
            <a:endParaRPr/>
          </a:p>
        </p:txBody>
      </p:sp>
      <p:graphicFrame>
        <p:nvGraphicFramePr>
          <p:cNvPr id="2867" name="Google Shape;2867;p66"/>
          <p:cNvGraphicFramePr/>
          <p:nvPr/>
        </p:nvGraphicFramePr>
        <p:xfrm>
          <a:off x="720000" y="1762125"/>
          <a:ext cx="3000000" cy="3000000"/>
        </p:xfrm>
        <a:graphic>
          <a:graphicData uri="http://schemas.openxmlformats.org/drawingml/2006/table">
            <a:tbl>
              <a:tblPr>
                <a:noFill/>
                <a:tableStyleId>{71334E86-836B-44BC-AB39-24E61F0615FB}</a:tableStyleId>
              </a:tblPr>
              <a:tblGrid>
                <a:gridCol w="1540800">
                  <a:extLst>
                    <a:ext uri="{9D8B030D-6E8A-4147-A177-3AD203B41FA5}">
                      <a16:colId xmlns:a16="http://schemas.microsoft.com/office/drawing/2014/main" val="20000"/>
                    </a:ext>
                  </a:extLst>
                </a:gridCol>
                <a:gridCol w="1540800">
                  <a:extLst>
                    <a:ext uri="{9D8B030D-6E8A-4147-A177-3AD203B41FA5}">
                      <a16:colId xmlns:a16="http://schemas.microsoft.com/office/drawing/2014/main" val="20001"/>
                    </a:ext>
                  </a:extLst>
                </a:gridCol>
                <a:gridCol w="1540800">
                  <a:extLst>
                    <a:ext uri="{9D8B030D-6E8A-4147-A177-3AD203B41FA5}">
                      <a16:colId xmlns:a16="http://schemas.microsoft.com/office/drawing/2014/main" val="20002"/>
                    </a:ext>
                  </a:extLst>
                </a:gridCol>
                <a:gridCol w="1540800">
                  <a:extLst>
                    <a:ext uri="{9D8B030D-6E8A-4147-A177-3AD203B41FA5}">
                      <a16:colId xmlns:a16="http://schemas.microsoft.com/office/drawing/2014/main" val="20003"/>
                    </a:ext>
                  </a:extLst>
                </a:gridCol>
                <a:gridCol w="1540800">
                  <a:extLst>
                    <a:ext uri="{9D8B030D-6E8A-4147-A177-3AD203B41FA5}">
                      <a16:colId xmlns:a16="http://schemas.microsoft.com/office/drawing/2014/main" val="20004"/>
                    </a:ext>
                  </a:extLst>
                </a:gridCol>
              </a:tblGrid>
              <a:tr h="396200">
                <a:tc>
                  <a:txBody>
                    <a:bodyPr/>
                    <a:lstStyle/>
                    <a:p>
                      <a:pPr marL="0" lvl="0" indent="0" algn="ctr" rtl="0">
                        <a:spcBef>
                          <a:spcPts val="0"/>
                        </a:spcBef>
                        <a:spcAft>
                          <a:spcPts val="0"/>
                        </a:spcAft>
                        <a:buNone/>
                      </a:pPr>
                      <a:endParaRPr>
                        <a:latin typeface="Bowlby One SC"/>
                        <a:ea typeface="Bowlby One SC"/>
                        <a:cs typeface="Bowlby One SC"/>
                        <a:sym typeface="Bowlby One SC"/>
                      </a:endParaRPr>
                    </a:p>
                  </a:txBody>
                  <a:tcPr marL="91425" marR="91425" marT="91425" marB="91425" anchor="ctr">
                    <a:lnL w="19050" cap="flat" cmpd="sng">
                      <a:solidFill>
                        <a:schemeClr val="dk1">
                          <a:alpha val="0"/>
                        </a:scheme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RED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GREEN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YELLOW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a:latin typeface="Bowlby One SC"/>
                          <a:ea typeface="Bowlby One SC"/>
                          <a:cs typeface="Bowlby One SC"/>
                          <a:sym typeface="Bowlby One SC"/>
                        </a:rPr>
                        <a:t>PINK LANTERN</a:t>
                      </a:r>
                      <a:endParaRPr sz="2000">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a:solidFill>
                            <a:schemeClr val="dk2"/>
                          </a:solidFill>
                          <a:latin typeface="Bowlby One SC"/>
                          <a:ea typeface="Bowlby One SC"/>
                          <a:cs typeface="Bowlby One SC"/>
                          <a:sym typeface="Bowlby One SC"/>
                        </a:rPr>
                        <a:t>SYMBOLIZE 1</a:t>
                      </a:r>
                      <a:endParaRPr>
                        <a:solidFill>
                          <a:schemeClr val="dk2"/>
                        </a:solidFill>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a:solidFill>
                            <a:schemeClr val="dk2"/>
                          </a:solidFill>
                          <a:latin typeface="Bowlby One SC"/>
                          <a:ea typeface="Bowlby One SC"/>
                          <a:cs typeface="Bowlby One SC"/>
                          <a:sym typeface="Bowlby One SC"/>
                        </a:rPr>
                        <a:t>SYMBOLIZE 2</a:t>
                      </a:r>
                      <a:endParaRPr>
                        <a:solidFill>
                          <a:schemeClr val="dk2"/>
                        </a:solidFill>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a:solidFill>
                            <a:schemeClr val="dk2"/>
                          </a:solidFill>
                          <a:latin typeface="Bowlby One SC"/>
                          <a:ea typeface="Bowlby One SC"/>
                          <a:cs typeface="Bowlby One SC"/>
                          <a:sym typeface="Bowlby One SC"/>
                        </a:rPr>
                        <a:t>SYMBOLIZE 3</a:t>
                      </a:r>
                      <a:endParaRPr>
                        <a:solidFill>
                          <a:schemeClr val="dk2"/>
                        </a:solidFill>
                        <a:latin typeface="Bowlby One SC"/>
                        <a:ea typeface="Bowlby One SC"/>
                        <a:cs typeface="Bowlby One SC"/>
                        <a:sym typeface="Bowlby One SC"/>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latin typeface="Rubik"/>
                          <a:ea typeface="Rubik"/>
                          <a:cs typeface="Rubik"/>
                          <a:sym typeface="Rubik"/>
                        </a:rPr>
                        <a:t>You can write a symbolize</a:t>
                      </a:r>
                      <a:endParaRPr>
                        <a:latin typeface="Rubik"/>
                        <a:ea typeface="Rubik"/>
                        <a:cs typeface="Rubik"/>
                        <a:sym typeface="Rubi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grpSp>
        <p:nvGrpSpPr>
          <p:cNvPr id="2868" name="Google Shape;2868;p66"/>
          <p:cNvGrpSpPr/>
          <p:nvPr/>
        </p:nvGrpSpPr>
        <p:grpSpPr>
          <a:xfrm>
            <a:off x="2781565" y="1198242"/>
            <a:ext cx="501380" cy="640080"/>
            <a:chOff x="4804679" y="3152455"/>
            <a:chExt cx="340982" cy="440220"/>
          </a:xfrm>
        </p:grpSpPr>
        <p:sp>
          <p:nvSpPr>
            <p:cNvPr id="2869" name="Google Shape;2869;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 name="Google Shape;2883;p66"/>
          <p:cNvGrpSpPr/>
          <p:nvPr/>
        </p:nvGrpSpPr>
        <p:grpSpPr>
          <a:xfrm>
            <a:off x="4321315" y="1198242"/>
            <a:ext cx="501380" cy="640080"/>
            <a:chOff x="4804679" y="3152455"/>
            <a:chExt cx="340982" cy="440220"/>
          </a:xfrm>
        </p:grpSpPr>
        <p:sp>
          <p:nvSpPr>
            <p:cNvPr id="2884" name="Google Shape;2884;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8" name="Google Shape;2898;p66"/>
          <p:cNvGrpSpPr/>
          <p:nvPr/>
        </p:nvGrpSpPr>
        <p:grpSpPr>
          <a:xfrm>
            <a:off x="5861065" y="1198242"/>
            <a:ext cx="501380" cy="640080"/>
            <a:chOff x="4804679" y="3152455"/>
            <a:chExt cx="340982" cy="440220"/>
          </a:xfrm>
        </p:grpSpPr>
        <p:sp>
          <p:nvSpPr>
            <p:cNvPr id="2899" name="Google Shape;2899;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66"/>
          <p:cNvGrpSpPr/>
          <p:nvPr/>
        </p:nvGrpSpPr>
        <p:grpSpPr>
          <a:xfrm>
            <a:off x="7400815" y="1198242"/>
            <a:ext cx="501380" cy="640080"/>
            <a:chOff x="4804679" y="3152455"/>
            <a:chExt cx="340982" cy="440220"/>
          </a:xfrm>
        </p:grpSpPr>
        <p:sp>
          <p:nvSpPr>
            <p:cNvPr id="2914" name="Google Shape;2914;p66"/>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6"/>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6"/>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6"/>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6"/>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6"/>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6"/>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6"/>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6"/>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6"/>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6"/>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6"/>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6"/>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6"/>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61"/>
        <p:cNvGrpSpPr/>
        <p:nvPr/>
      </p:nvGrpSpPr>
      <p:grpSpPr>
        <a:xfrm>
          <a:off x="0" y="0"/>
          <a:ext cx="0" cy="0"/>
          <a:chOff x="0" y="0"/>
          <a:chExt cx="0" cy="0"/>
        </a:xfrm>
      </p:grpSpPr>
      <p:sp>
        <p:nvSpPr>
          <p:cNvPr id="1962" name="Google Shape;1962;p41"/>
          <p:cNvSpPr txBox="1">
            <a:spLocks noGrp="1"/>
          </p:cNvSpPr>
          <p:nvPr>
            <p:ph type="title"/>
          </p:nvPr>
        </p:nvSpPr>
        <p:spPr>
          <a:xfrm>
            <a:off x="1507472" y="1391134"/>
            <a:ext cx="6030191" cy="11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4400" dirty="0"/>
              <a:t>L</a:t>
            </a:r>
            <a:r>
              <a:rPr lang="en" sz="4400" dirty="0"/>
              <a:t>uyện đọc từ khó</a:t>
            </a:r>
            <a:endParaRPr sz="4400" dirty="0">
              <a:solidFill>
                <a:schemeClr val="dk2"/>
              </a:solidFill>
            </a:endParaRPr>
          </a:p>
        </p:txBody>
      </p:sp>
      <p:sp>
        <p:nvSpPr>
          <p:cNvPr id="1963" name="Google Shape;1963;p41"/>
          <p:cNvSpPr txBox="1">
            <a:spLocks noGrp="1"/>
          </p:cNvSpPr>
          <p:nvPr>
            <p:ph type="subTitle" idx="1"/>
          </p:nvPr>
        </p:nvSpPr>
        <p:spPr>
          <a:xfrm>
            <a:off x="1699837" y="2579734"/>
            <a:ext cx="5769600" cy="2121890"/>
          </a:xfrm>
          <a:prstGeom prst="rect">
            <a:avLst/>
          </a:prstGeom>
        </p:spPr>
        <p:txBody>
          <a:bodyPr spcFirstLastPara="1" wrap="square" lIns="274300" tIns="91425" rIns="274300" bIns="91425" anchor="ctr" anchorCtr="0">
            <a:noAutofit/>
          </a:bodyPr>
          <a:lstStyle/>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L</a:t>
            </a:r>
            <a:r>
              <a:rPr lang="en" sz="2800" dirty="0">
                <a:latin typeface="Times New Roman" panose="02020603050405020304" pitchFamily="18" charset="0"/>
                <a:cs typeface="Times New Roman" panose="02020603050405020304" pitchFamily="18" charset="0"/>
              </a:rPr>
              <a:t>ọng</a:t>
            </a:r>
          </a:p>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B</a:t>
            </a:r>
            <a:r>
              <a:rPr lang="en" sz="2800" dirty="0">
                <a:latin typeface="Times New Roman" panose="02020603050405020304" pitchFamily="18" charset="0"/>
                <a:cs typeface="Times New Roman" panose="02020603050405020304" pitchFamily="18" charset="0"/>
              </a:rPr>
              <a:t>ức trướng</a:t>
            </a:r>
          </a:p>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C</a:t>
            </a:r>
            <a:r>
              <a:rPr lang="en" sz="2800" dirty="0">
                <a:latin typeface="Times New Roman" panose="02020603050405020304" pitchFamily="18" charset="0"/>
                <a:cs typeface="Times New Roman" panose="02020603050405020304" pitchFamily="18" charset="0"/>
              </a:rPr>
              <a:t>hè lam</a:t>
            </a:r>
          </a:p>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N</a:t>
            </a:r>
            <a:r>
              <a:rPr lang="en" sz="2800" dirty="0">
                <a:latin typeface="Times New Roman" panose="02020603050405020304" pitchFamily="18" charset="0"/>
                <a:cs typeface="Times New Roman" panose="02020603050405020304" pitchFamily="18" charset="0"/>
              </a:rPr>
              <a:t>hập tâm</a:t>
            </a:r>
          </a:p>
          <a:p>
            <a:pPr marL="0" lvl="0" indent="0" algn="ctr" rtl="0">
              <a:spcBef>
                <a:spcPts val="0"/>
              </a:spcBef>
              <a:spcAft>
                <a:spcPts val="0"/>
              </a:spcAft>
              <a:buNone/>
            </a:pPr>
            <a:endParaRPr dirty="0"/>
          </a:p>
        </p:txBody>
      </p:sp>
      <p:grpSp>
        <p:nvGrpSpPr>
          <p:cNvPr id="1964" name="Google Shape;1964;p41"/>
          <p:cNvGrpSpPr/>
          <p:nvPr/>
        </p:nvGrpSpPr>
        <p:grpSpPr>
          <a:xfrm>
            <a:off x="1511563" y="3309752"/>
            <a:ext cx="309890" cy="301095"/>
            <a:chOff x="5225376" y="1083091"/>
            <a:chExt cx="309890" cy="301095"/>
          </a:xfrm>
        </p:grpSpPr>
        <p:sp>
          <p:nvSpPr>
            <p:cNvPr id="1965" name="Google Shape;1965;p41"/>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1"/>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1"/>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1"/>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1"/>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 name="Google Shape;1970;p41"/>
          <p:cNvGrpSpPr/>
          <p:nvPr/>
        </p:nvGrpSpPr>
        <p:grpSpPr>
          <a:xfrm>
            <a:off x="7317976" y="3309752"/>
            <a:ext cx="309890" cy="301095"/>
            <a:chOff x="5225376" y="1083091"/>
            <a:chExt cx="309890" cy="301095"/>
          </a:xfrm>
        </p:grpSpPr>
        <p:sp>
          <p:nvSpPr>
            <p:cNvPr id="1971" name="Google Shape;1971;p41"/>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1"/>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1"/>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1"/>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1"/>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 name="Google Shape;1976;p41"/>
          <p:cNvGrpSpPr/>
          <p:nvPr/>
        </p:nvGrpSpPr>
        <p:grpSpPr>
          <a:xfrm>
            <a:off x="4094239" y="-104847"/>
            <a:ext cx="958512" cy="1645887"/>
            <a:chOff x="3266413" y="556098"/>
            <a:chExt cx="616208" cy="1072728"/>
          </a:xfrm>
        </p:grpSpPr>
        <p:sp>
          <p:nvSpPr>
            <p:cNvPr id="1977" name="Google Shape;1977;p41"/>
            <p:cNvSpPr/>
            <p:nvPr/>
          </p:nvSpPr>
          <p:spPr>
            <a:xfrm>
              <a:off x="3266413" y="556098"/>
              <a:ext cx="616208" cy="1072728"/>
            </a:xfrm>
            <a:custGeom>
              <a:avLst/>
              <a:gdLst/>
              <a:ahLst/>
              <a:cxnLst/>
              <a:rect l="l" t="t" r="r" b="b"/>
              <a:pathLst>
                <a:path w="16045" h="27932" extrusionOk="0">
                  <a:moveTo>
                    <a:pt x="7896" y="0"/>
                  </a:moveTo>
                  <a:cubicBezTo>
                    <a:pt x="7543" y="0"/>
                    <a:pt x="7258" y="285"/>
                    <a:pt x="7258" y="638"/>
                  </a:cubicBezTo>
                  <a:lnTo>
                    <a:pt x="7258" y="11129"/>
                  </a:lnTo>
                  <a:cubicBezTo>
                    <a:pt x="6978" y="11357"/>
                    <a:pt x="6807" y="11703"/>
                    <a:pt x="6807" y="12083"/>
                  </a:cubicBezTo>
                  <a:cubicBezTo>
                    <a:pt x="6807" y="12323"/>
                    <a:pt x="6876" y="12550"/>
                    <a:pt x="6998" y="12742"/>
                  </a:cubicBezTo>
                  <a:lnTo>
                    <a:pt x="250" y="19490"/>
                  </a:lnTo>
                  <a:cubicBezTo>
                    <a:pt x="0" y="19740"/>
                    <a:pt x="0" y="20144"/>
                    <a:pt x="250" y="20392"/>
                  </a:cubicBezTo>
                  <a:lnTo>
                    <a:pt x="7602" y="27744"/>
                  </a:lnTo>
                  <a:cubicBezTo>
                    <a:pt x="7721" y="27863"/>
                    <a:pt x="7884" y="27931"/>
                    <a:pt x="8053" y="27931"/>
                  </a:cubicBezTo>
                  <a:cubicBezTo>
                    <a:pt x="8223" y="27931"/>
                    <a:pt x="8385" y="27865"/>
                    <a:pt x="8504" y="27744"/>
                  </a:cubicBezTo>
                  <a:lnTo>
                    <a:pt x="15857" y="20392"/>
                  </a:lnTo>
                  <a:cubicBezTo>
                    <a:pt x="15976" y="20273"/>
                    <a:pt x="16044" y="20110"/>
                    <a:pt x="16044" y="19941"/>
                  </a:cubicBezTo>
                  <a:cubicBezTo>
                    <a:pt x="16044" y="19772"/>
                    <a:pt x="15977" y="19609"/>
                    <a:pt x="15857" y="19490"/>
                  </a:cubicBezTo>
                  <a:lnTo>
                    <a:pt x="9090" y="12724"/>
                  </a:lnTo>
                  <a:cubicBezTo>
                    <a:pt x="9207" y="12532"/>
                    <a:pt x="9270" y="12310"/>
                    <a:pt x="9270" y="12083"/>
                  </a:cubicBezTo>
                  <a:cubicBezTo>
                    <a:pt x="9270" y="11813"/>
                    <a:pt x="9183" y="11556"/>
                    <a:pt x="9022" y="11341"/>
                  </a:cubicBezTo>
                  <a:cubicBezTo>
                    <a:pt x="8970" y="11273"/>
                    <a:pt x="8912" y="11210"/>
                    <a:pt x="8848" y="11155"/>
                  </a:cubicBezTo>
                  <a:lnTo>
                    <a:pt x="8848" y="638"/>
                  </a:lnTo>
                  <a:cubicBezTo>
                    <a:pt x="8848" y="285"/>
                    <a:pt x="8562" y="0"/>
                    <a:pt x="8209"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1"/>
            <p:cNvSpPr/>
            <p:nvPr/>
          </p:nvSpPr>
          <p:spPr>
            <a:xfrm>
              <a:off x="3293297" y="1039540"/>
              <a:ext cx="564707" cy="564707"/>
            </a:xfrm>
            <a:custGeom>
              <a:avLst/>
              <a:gdLst/>
              <a:ahLst/>
              <a:cxnLst/>
              <a:rect l="l" t="t" r="r" b="b"/>
              <a:pathLst>
                <a:path w="14704" h="14704" extrusionOk="0">
                  <a:moveTo>
                    <a:pt x="7351" y="1"/>
                  </a:moveTo>
                  <a:lnTo>
                    <a:pt x="0" y="7352"/>
                  </a:lnTo>
                  <a:lnTo>
                    <a:pt x="7351" y="14704"/>
                  </a:lnTo>
                  <a:lnTo>
                    <a:pt x="14703" y="7352"/>
                  </a:lnTo>
                  <a:lnTo>
                    <a:pt x="7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1"/>
            <p:cNvSpPr/>
            <p:nvPr/>
          </p:nvSpPr>
          <p:spPr>
            <a:xfrm>
              <a:off x="3322830" y="1069342"/>
              <a:ext cx="505679" cy="505218"/>
            </a:xfrm>
            <a:custGeom>
              <a:avLst/>
              <a:gdLst/>
              <a:ahLst/>
              <a:cxnLst/>
              <a:rect l="l" t="t" r="r" b="b"/>
              <a:pathLst>
                <a:path w="13167" h="13155" extrusionOk="0">
                  <a:moveTo>
                    <a:pt x="6584" y="156"/>
                  </a:moveTo>
                  <a:lnTo>
                    <a:pt x="13006" y="6578"/>
                  </a:lnTo>
                  <a:lnTo>
                    <a:pt x="6584" y="13000"/>
                  </a:lnTo>
                  <a:lnTo>
                    <a:pt x="1196" y="7610"/>
                  </a:lnTo>
                  <a:lnTo>
                    <a:pt x="163" y="6578"/>
                  </a:lnTo>
                  <a:lnTo>
                    <a:pt x="1298" y="5442"/>
                  </a:lnTo>
                  <a:lnTo>
                    <a:pt x="6584" y="156"/>
                  </a:lnTo>
                  <a:close/>
                  <a:moveTo>
                    <a:pt x="6583" y="1"/>
                  </a:moveTo>
                  <a:cubicBezTo>
                    <a:pt x="6567" y="1"/>
                    <a:pt x="6550" y="7"/>
                    <a:pt x="6538" y="19"/>
                  </a:cubicBezTo>
                  <a:lnTo>
                    <a:pt x="24" y="6531"/>
                  </a:lnTo>
                  <a:cubicBezTo>
                    <a:pt x="0" y="6557"/>
                    <a:pt x="0" y="6598"/>
                    <a:pt x="24" y="6622"/>
                  </a:cubicBezTo>
                  <a:lnTo>
                    <a:pt x="1153" y="7751"/>
                  </a:lnTo>
                  <a:lnTo>
                    <a:pt x="6538" y="13136"/>
                  </a:lnTo>
                  <a:cubicBezTo>
                    <a:pt x="6552" y="13147"/>
                    <a:pt x="6566" y="13154"/>
                    <a:pt x="6583" y="13154"/>
                  </a:cubicBezTo>
                  <a:cubicBezTo>
                    <a:pt x="6598" y="13154"/>
                    <a:pt x="6615" y="13147"/>
                    <a:pt x="6626" y="13136"/>
                  </a:cubicBezTo>
                  <a:lnTo>
                    <a:pt x="13140" y="6622"/>
                  </a:lnTo>
                  <a:cubicBezTo>
                    <a:pt x="13166" y="6598"/>
                    <a:pt x="13166" y="6557"/>
                    <a:pt x="13141" y="6531"/>
                  </a:cubicBezTo>
                  <a:lnTo>
                    <a:pt x="6629" y="19"/>
                  </a:lnTo>
                  <a:cubicBezTo>
                    <a:pt x="6616" y="7"/>
                    <a:pt x="6600" y="1"/>
                    <a:pt x="6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1"/>
            <p:cNvSpPr/>
            <p:nvPr/>
          </p:nvSpPr>
          <p:spPr>
            <a:xfrm>
              <a:off x="3486973" y="1213745"/>
              <a:ext cx="34564" cy="40978"/>
            </a:xfrm>
            <a:custGeom>
              <a:avLst/>
              <a:gdLst/>
              <a:ahLst/>
              <a:cxnLst/>
              <a:rect l="l" t="t" r="r" b="b"/>
              <a:pathLst>
                <a:path w="900" h="1067" extrusionOk="0">
                  <a:moveTo>
                    <a:pt x="103" y="1"/>
                  </a:moveTo>
                  <a:cubicBezTo>
                    <a:pt x="92" y="1"/>
                    <a:pt x="81" y="3"/>
                    <a:pt x="71" y="8"/>
                  </a:cubicBezTo>
                  <a:cubicBezTo>
                    <a:pt x="25" y="25"/>
                    <a:pt x="1" y="77"/>
                    <a:pt x="18" y="125"/>
                  </a:cubicBezTo>
                  <a:cubicBezTo>
                    <a:pt x="53" y="223"/>
                    <a:pt x="103" y="312"/>
                    <a:pt x="152" y="398"/>
                  </a:cubicBezTo>
                  <a:cubicBezTo>
                    <a:pt x="203" y="483"/>
                    <a:pt x="257" y="565"/>
                    <a:pt x="316" y="643"/>
                  </a:cubicBezTo>
                  <a:cubicBezTo>
                    <a:pt x="373" y="724"/>
                    <a:pt x="438" y="797"/>
                    <a:pt x="507" y="869"/>
                  </a:cubicBezTo>
                  <a:cubicBezTo>
                    <a:pt x="579" y="937"/>
                    <a:pt x="654" y="1005"/>
                    <a:pt x="752" y="1056"/>
                  </a:cubicBezTo>
                  <a:cubicBezTo>
                    <a:pt x="766" y="1063"/>
                    <a:pt x="783" y="1067"/>
                    <a:pt x="801" y="1067"/>
                  </a:cubicBezTo>
                  <a:cubicBezTo>
                    <a:pt x="804" y="1067"/>
                    <a:pt x="808" y="1067"/>
                    <a:pt x="812" y="1066"/>
                  </a:cubicBezTo>
                  <a:cubicBezTo>
                    <a:pt x="864" y="1057"/>
                    <a:pt x="899" y="1010"/>
                    <a:pt x="891" y="956"/>
                  </a:cubicBezTo>
                  <a:cubicBezTo>
                    <a:pt x="872" y="846"/>
                    <a:pt x="830" y="751"/>
                    <a:pt x="784" y="660"/>
                  </a:cubicBezTo>
                  <a:cubicBezTo>
                    <a:pt x="734" y="573"/>
                    <a:pt x="675" y="489"/>
                    <a:pt x="609" y="412"/>
                  </a:cubicBezTo>
                  <a:cubicBezTo>
                    <a:pt x="545" y="332"/>
                    <a:pt x="474" y="261"/>
                    <a:pt x="398" y="193"/>
                  </a:cubicBezTo>
                  <a:cubicBezTo>
                    <a:pt x="321" y="126"/>
                    <a:pt x="240" y="62"/>
                    <a:pt x="145" y="11"/>
                  </a:cubicBezTo>
                  <a:cubicBezTo>
                    <a:pt x="132" y="5"/>
                    <a:pt x="117"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1"/>
            <p:cNvSpPr/>
            <p:nvPr/>
          </p:nvSpPr>
          <p:spPr>
            <a:xfrm>
              <a:off x="3442231" y="1283066"/>
              <a:ext cx="99546" cy="96512"/>
            </a:xfrm>
            <a:custGeom>
              <a:avLst/>
              <a:gdLst/>
              <a:ahLst/>
              <a:cxnLst/>
              <a:rect l="l" t="t" r="r" b="b"/>
              <a:pathLst>
                <a:path w="2592" h="2513" extrusionOk="0">
                  <a:moveTo>
                    <a:pt x="146" y="1"/>
                  </a:moveTo>
                  <a:cubicBezTo>
                    <a:pt x="100" y="1"/>
                    <a:pt x="61" y="38"/>
                    <a:pt x="61" y="87"/>
                  </a:cubicBezTo>
                  <a:cubicBezTo>
                    <a:pt x="61" y="134"/>
                    <a:pt x="100" y="172"/>
                    <a:pt x="146" y="172"/>
                  </a:cubicBezTo>
                  <a:lnTo>
                    <a:pt x="2349" y="172"/>
                  </a:lnTo>
                  <a:cubicBezTo>
                    <a:pt x="2246" y="383"/>
                    <a:pt x="2116" y="560"/>
                    <a:pt x="1963" y="739"/>
                  </a:cubicBezTo>
                  <a:cubicBezTo>
                    <a:pt x="1786" y="947"/>
                    <a:pt x="1594" y="1159"/>
                    <a:pt x="1395" y="1353"/>
                  </a:cubicBezTo>
                  <a:cubicBezTo>
                    <a:pt x="1196" y="1549"/>
                    <a:pt x="987" y="1733"/>
                    <a:pt x="764" y="1901"/>
                  </a:cubicBezTo>
                  <a:cubicBezTo>
                    <a:pt x="542" y="2070"/>
                    <a:pt x="306" y="2220"/>
                    <a:pt x="56" y="2351"/>
                  </a:cubicBezTo>
                  <a:lnTo>
                    <a:pt x="55" y="2351"/>
                  </a:lnTo>
                  <a:cubicBezTo>
                    <a:pt x="20" y="2371"/>
                    <a:pt x="1" y="2412"/>
                    <a:pt x="12" y="2451"/>
                  </a:cubicBezTo>
                  <a:cubicBezTo>
                    <a:pt x="24" y="2489"/>
                    <a:pt x="58" y="2512"/>
                    <a:pt x="95" y="2512"/>
                  </a:cubicBezTo>
                  <a:cubicBezTo>
                    <a:pt x="103" y="2512"/>
                    <a:pt x="111" y="2511"/>
                    <a:pt x="119" y="2509"/>
                  </a:cubicBezTo>
                  <a:cubicBezTo>
                    <a:pt x="402" y="2427"/>
                    <a:pt x="677" y="2305"/>
                    <a:pt x="932" y="2152"/>
                  </a:cubicBezTo>
                  <a:cubicBezTo>
                    <a:pt x="1187" y="1999"/>
                    <a:pt x="1427" y="1817"/>
                    <a:pt x="1646" y="1619"/>
                  </a:cubicBezTo>
                  <a:cubicBezTo>
                    <a:pt x="1866" y="1419"/>
                    <a:pt x="2069" y="1213"/>
                    <a:pt x="2257" y="974"/>
                  </a:cubicBezTo>
                  <a:cubicBezTo>
                    <a:pt x="2440" y="736"/>
                    <a:pt x="2592" y="420"/>
                    <a:pt x="2561" y="99"/>
                  </a:cubicBezTo>
                  <a:cubicBezTo>
                    <a:pt x="2562" y="95"/>
                    <a:pt x="2562" y="89"/>
                    <a:pt x="2562" y="85"/>
                  </a:cubicBezTo>
                  <a:cubicBezTo>
                    <a:pt x="2562" y="38"/>
                    <a:pt x="2524" y="1"/>
                    <a:pt x="2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1"/>
            <p:cNvSpPr/>
            <p:nvPr/>
          </p:nvSpPr>
          <p:spPr>
            <a:xfrm>
              <a:off x="3504486" y="1327578"/>
              <a:ext cx="11176" cy="84990"/>
            </a:xfrm>
            <a:custGeom>
              <a:avLst/>
              <a:gdLst/>
              <a:ahLst/>
              <a:cxnLst/>
              <a:rect l="l" t="t" r="r" b="b"/>
              <a:pathLst>
                <a:path w="291" h="2213" extrusionOk="0">
                  <a:moveTo>
                    <a:pt x="203" y="65"/>
                  </a:moveTo>
                  <a:lnTo>
                    <a:pt x="203" y="65"/>
                  </a:lnTo>
                  <a:cubicBezTo>
                    <a:pt x="210" y="72"/>
                    <a:pt x="215" y="81"/>
                    <a:pt x="216" y="93"/>
                  </a:cubicBezTo>
                  <a:lnTo>
                    <a:pt x="216" y="93"/>
                  </a:lnTo>
                  <a:lnTo>
                    <a:pt x="203" y="65"/>
                  </a:lnTo>
                  <a:close/>
                  <a:moveTo>
                    <a:pt x="132" y="0"/>
                  </a:moveTo>
                  <a:cubicBezTo>
                    <a:pt x="95" y="0"/>
                    <a:pt x="61" y="24"/>
                    <a:pt x="51" y="61"/>
                  </a:cubicBezTo>
                  <a:cubicBezTo>
                    <a:pt x="41" y="94"/>
                    <a:pt x="45" y="126"/>
                    <a:pt x="58" y="152"/>
                  </a:cubicBezTo>
                  <a:lnTo>
                    <a:pt x="58" y="152"/>
                  </a:lnTo>
                  <a:cubicBezTo>
                    <a:pt x="11" y="479"/>
                    <a:pt x="1" y="807"/>
                    <a:pt x="1" y="1133"/>
                  </a:cubicBezTo>
                  <a:cubicBezTo>
                    <a:pt x="4" y="1468"/>
                    <a:pt x="16" y="1804"/>
                    <a:pt x="61" y="2139"/>
                  </a:cubicBezTo>
                  <a:cubicBezTo>
                    <a:pt x="66" y="2176"/>
                    <a:pt x="94" y="2207"/>
                    <a:pt x="134" y="2212"/>
                  </a:cubicBezTo>
                  <a:cubicBezTo>
                    <a:pt x="137" y="2213"/>
                    <a:pt x="141" y="2213"/>
                    <a:pt x="145" y="2213"/>
                  </a:cubicBezTo>
                  <a:cubicBezTo>
                    <a:pt x="188" y="2213"/>
                    <a:pt x="226" y="2183"/>
                    <a:pt x="231" y="2139"/>
                  </a:cubicBezTo>
                  <a:cubicBezTo>
                    <a:pt x="275" y="1804"/>
                    <a:pt x="288" y="1468"/>
                    <a:pt x="290" y="1133"/>
                  </a:cubicBezTo>
                  <a:cubicBezTo>
                    <a:pt x="290" y="799"/>
                    <a:pt x="279" y="463"/>
                    <a:pt x="231" y="128"/>
                  </a:cubicBezTo>
                  <a:lnTo>
                    <a:pt x="217" y="96"/>
                  </a:lnTo>
                  <a:lnTo>
                    <a:pt x="217" y="96"/>
                  </a:lnTo>
                  <a:cubicBezTo>
                    <a:pt x="222" y="55"/>
                    <a:pt x="196" y="15"/>
                    <a:pt x="155" y="4"/>
                  </a:cubicBezTo>
                  <a:cubicBezTo>
                    <a:pt x="147" y="1"/>
                    <a:pt x="140"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1"/>
            <p:cNvSpPr/>
            <p:nvPr/>
          </p:nvSpPr>
          <p:spPr>
            <a:xfrm>
              <a:off x="3508365" y="1329805"/>
              <a:ext cx="36600" cy="36677"/>
            </a:xfrm>
            <a:custGeom>
              <a:avLst/>
              <a:gdLst/>
              <a:ahLst/>
              <a:cxnLst/>
              <a:rect l="l" t="t" r="r" b="b"/>
              <a:pathLst>
                <a:path w="953" h="955" extrusionOk="0">
                  <a:moveTo>
                    <a:pt x="99" y="1"/>
                  </a:moveTo>
                  <a:cubicBezTo>
                    <a:pt x="86" y="1"/>
                    <a:pt x="73" y="4"/>
                    <a:pt x="60" y="10"/>
                  </a:cubicBezTo>
                  <a:cubicBezTo>
                    <a:pt x="18" y="32"/>
                    <a:pt x="1" y="84"/>
                    <a:pt x="21" y="128"/>
                  </a:cubicBezTo>
                  <a:cubicBezTo>
                    <a:pt x="110" y="303"/>
                    <a:pt x="233" y="447"/>
                    <a:pt x="365" y="583"/>
                  </a:cubicBezTo>
                  <a:cubicBezTo>
                    <a:pt x="498" y="717"/>
                    <a:pt x="640" y="844"/>
                    <a:pt x="807" y="943"/>
                  </a:cubicBezTo>
                  <a:cubicBezTo>
                    <a:pt x="821" y="950"/>
                    <a:pt x="837" y="954"/>
                    <a:pt x="853" y="954"/>
                  </a:cubicBezTo>
                  <a:cubicBezTo>
                    <a:pt x="866" y="954"/>
                    <a:pt x="881" y="951"/>
                    <a:pt x="894" y="944"/>
                  </a:cubicBezTo>
                  <a:cubicBezTo>
                    <a:pt x="937" y="920"/>
                    <a:pt x="953" y="867"/>
                    <a:pt x="929" y="825"/>
                  </a:cubicBezTo>
                  <a:lnTo>
                    <a:pt x="927" y="819"/>
                  </a:lnTo>
                  <a:cubicBezTo>
                    <a:pt x="833" y="647"/>
                    <a:pt x="716" y="504"/>
                    <a:pt x="587" y="368"/>
                  </a:cubicBezTo>
                  <a:cubicBezTo>
                    <a:pt x="460" y="235"/>
                    <a:pt x="323" y="110"/>
                    <a:pt x="149" y="14"/>
                  </a:cubicBezTo>
                  <a:lnTo>
                    <a:pt x="143" y="13"/>
                  </a:lnTo>
                  <a:cubicBezTo>
                    <a:pt x="129" y="5"/>
                    <a:pt x="114"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1"/>
            <p:cNvSpPr/>
            <p:nvPr/>
          </p:nvSpPr>
          <p:spPr>
            <a:xfrm>
              <a:off x="3588785" y="1237441"/>
              <a:ext cx="89330" cy="14479"/>
            </a:xfrm>
            <a:custGeom>
              <a:avLst/>
              <a:gdLst/>
              <a:ahLst/>
              <a:cxnLst/>
              <a:rect l="l" t="t" r="r" b="b"/>
              <a:pathLst>
                <a:path w="2326" h="377" extrusionOk="0">
                  <a:moveTo>
                    <a:pt x="1241" y="1"/>
                  </a:moveTo>
                  <a:cubicBezTo>
                    <a:pt x="1215" y="1"/>
                    <a:pt x="1189" y="1"/>
                    <a:pt x="1164" y="1"/>
                  </a:cubicBezTo>
                  <a:cubicBezTo>
                    <a:pt x="801" y="7"/>
                    <a:pt x="439" y="26"/>
                    <a:pt x="78" y="103"/>
                  </a:cubicBezTo>
                  <a:cubicBezTo>
                    <a:pt x="45" y="110"/>
                    <a:pt x="18" y="135"/>
                    <a:pt x="11" y="169"/>
                  </a:cubicBezTo>
                  <a:cubicBezTo>
                    <a:pt x="1" y="217"/>
                    <a:pt x="30" y="263"/>
                    <a:pt x="78" y="274"/>
                  </a:cubicBezTo>
                  <a:cubicBezTo>
                    <a:pt x="441" y="350"/>
                    <a:pt x="802" y="370"/>
                    <a:pt x="1164" y="376"/>
                  </a:cubicBezTo>
                  <a:cubicBezTo>
                    <a:pt x="1187" y="376"/>
                    <a:pt x="1209" y="376"/>
                    <a:pt x="1232" y="376"/>
                  </a:cubicBezTo>
                  <a:cubicBezTo>
                    <a:pt x="1391" y="376"/>
                    <a:pt x="1548" y="369"/>
                    <a:pt x="1707" y="356"/>
                  </a:cubicBezTo>
                  <a:cubicBezTo>
                    <a:pt x="1889" y="342"/>
                    <a:pt x="2069" y="319"/>
                    <a:pt x="2250" y="274"/>
                  </a:cubicBezTo>
                  <a:cubicBezTo>
                    <a:pt x="2280" y="266"/>
                    <a:pt x="2305" y="242"/>
                    <a:pt x="2314" y="209"/>
                  </a:cubicBezTo>
                  <a:cubicBezTo>
                    <a:pt x="2325" y="162"/>
                    <a:pt x="2297" y="115"/>
                    <a:pt x="2250" y="103"/>
                  </a:cubicBezTo>
                  <a:cubicBezTo>
                    <a:pt x="2069" y="58"/>
                    <a:pt x="1889" y="33"/>
                    <a:pt x="1707" y="19"/>
                  </a:cubicBezTo>
                  <a:cubicBezTo>
                    <a:pt x="1551" y="7"/>
                    <a:pt x="1396" y="1"/>
                    <a:pt x="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1"/>
            <p:cNvSpPr/>
            <p:nvPr/>
          </p:nvSpPr>
          <p:spPr>
            <a:xfrm>
              <a:off x="3573039" y="1270892"/>
              <a:ext cx="111029" cy="58721"/>
            </a:xfrm>
            <a:custGeom>
              <a:avLst/>
              <a:gdLst/>
              <a:ahLst/>
              <a:cxnLst/>
              <a:rect l="l" t="t" r="r" b="b"/>
              <a:pathLst>
                <a:path w="2891" h="1529" extrusionOk="0">
                  <a:moveTo>
                    <a:pt x="2691" y="85"/>
                  </a:moveTo>
                  <a:lnTo>
                    <a:pt x="2776" y="170"/>
                  </a:lnTo>
                  <a:lnTo>
                    <a:pt x="2683" y="170"/>
                  </a:lnTo>
                  <a:cubicBezTo>
                    <a:pt x="2664" y="361"/>
                    <a:pt x="2664" y="554"/>
                    <a:pt x="2658" y="743"/>
                  </a:cubicBezTo>
                  <a:cubicBezTo>
                    <a:pt x="2662" y="936"/>
                    <a:pt x="2664" y="1127"/>
                    <a:pt x="2681" y="1317"/>
                  </a:cubicBezTo>
                  <a:lnTo>
                    <a:pt x="2774" y="1316"/>
                  </a:lnTo>
                  <a:lnTo>
                    <a:pt x="2690" y="1401"/>
                  </a:lnTo>
                  <a:cubicBezTo>
                    <a:pt x="2687" y="1374"/>
                    <a:pt x="2683" y="1345"/>
                    <a:pt x="2681" y="1317"/>
                  </a:cubicBezTo>
                  <a:lnTo>
                    <a:pt x="358" y="1359"/>
                  </a:lnTo>
                  <a:cubicBezTo>
                    <a:pt x="375" y="1152"/>
                    <a:pt x="360" y="951"/>
                    <a:pt x="338" y="750"/>
                  </a:cubicBezTo>
                  <a:cubicBezTo>
                    <a:pt x="327" y="639"/>
                    <a:pt x="312" y="523"/>
                    <a:pt x="287" y="412"/>
                  </a:cubicBezTo>
                  <a:cubicBezTo>
                    <a:pt x="278" y="355"/>
                    <a:pt x="263" y="300"/>
                    <a:pt x="251" y="243"/>
                  </a:cubicBezTo>
                  <a:cubicBezTo>
                    <a:pt x="242" y="216"/>
                    <a:pt x="235" y="185"/>
                    <a:pt x="227" y="160"/>
                  </a:cubicBezTo>
                  <a:cubicBezTo>
                    <a:pt x="222" y="159"/>
                    <a:pt x="200" y="160"/>
                    <a:pt x="176" y="141"/>
                  </a:cubicBezTo>
                  <a:lnTo>
                    <a:pt x="176" y="141"/>
                  </a:lnTo>
                  <a:cubicBezTo>
                    <a:pt x="1018" y="158"/>
                    <a:pt x="1847" y="168"/>
                    <a:pt x="2683" y="170"/>
                  </a:cubicBezTo>
                  <a:cubicBezTo>
                    <a:pt x="2684" y="142"/>
                    <a:pt x="2688" y="114"/>
                    <a:pt x="2691" y="85"/>
                  </a:cubicBezTo>
                  <a:close/>
                  <a:moveTo>
                    <a:pt x="358" y="1359"/>
                  </a:moveTo>
                  <a:cubicBezTo>
                    <a:pt x="358" y="1383"/>
                    <a:pt x="354" y="1407"/>
                    <a:pt x="352" y="1430"/>
                  </a:cubicBezTo>
                  <a:lnTo>
                    <a:pt x="267" y="1360"/>
                  </a:lnTo>
                  <a:lnTo>
                    <a:pt x="358" y="1359"/>
                  </a:lnTo>
                  <a:close/>
                  <a:moveTo>
                    <a:pt x="2661" y="0"/>
                  </a:moveTo>
                  <a:cubicBezTo>
                    <a:pt x="1791" y="0"/>
                    <a:pt x="912" y="12"/>
                    <a:pt x="48" y="28"/>
                  </a:cubicBezTo>
                  <a:cubicBezTo>
                    <a:pt x="31" y="64"/>
                    <a:pt x="14" y="122"/>
                    <a:pt x="15" y="178"/>
                  </a:cubicBezTo>
                  <a:lnTo>
                    <a:pt x="7" y="267"/>
                  </a:lnTo>
                  <a:cubicBezTo>
                    <a:pt x="4" y="325"/>
                    <a:pt x="1" y="380"/>
                    <a:pt x="1" y="438"/>
                  </a:cubicBezTo>
                  <a:cubicBezTo>
                    <a:pt x="0" y="555"/>
                    <a:pt x="7" y="668"/>
                    <a:pt x="17" y="782"/>
                  </a:cubicBezTo>
                  <a:cubicBezTo>
                    <a:pt x="40" y="1011"/>
                    <a:pt x="82" y="1241"/>
                    <a:pt x="184" y="1458"/>
                  </a:cubicBezTo>
                  <a:lnTo>
                    <a:pt x="194" y="1483"/>
                  </a:lnTo>
                  <a:cubicBezTo>
                    <a:pt x="208" y="1510"/>
                    <a:pt x="236" y="1528"/>
                    <a:pt x="269" y="1528"/>
                  </a:cubicBezTo>
                  <a:lnTo>
                    <a:pt x="2776" y="1485"/>
                  </a:lnTo>
                  <a:cubicBezTo>
                    <a:pt x="2819" y="1485"/>
                    <a:pt x="2854" y="1452"/>
                    <a:pt x="2860" y="1412"/>
                  </a:cubicBezTo>
                  <a:lnTo>
                    <a:pt x="2860" y="1400"/>
                  </a:lnTo>
                  <a:cubicBezTo>
                    <a:pt x="2887" y="1180"/>
                    <a:pt x="2888" y="961"/>
                    <a:pt x="2891" y="742"/>
                  </a:cubicBezTo>
                  <a:cubicBezTo>
                    <a:pt x="2888" y="632"/>
                    <a:pt x="2888" y="523"/>
                    <a:pt x="2884" y="413"/>
                  </a:cubicBezTo>
                  <a:cubicBezTo>
                    <a:pt x="2882" y="304"/>
                    <a:pt x="2873" y="193"/>
                    <a:pt x="2861" y="85"/>
                  </a:cubicBezTo>
                  <a:lnTo>
                    <a:pt x="2861" y="79"/>
                  </a:lnTo>
                  <a:cubicBezTo>
                    <a:pt x="2859" y="34"/>
                    <a:pt x="2822" y="0"/>
                    <a:pt x="2776" y="0"/>
                  </a:cubicBezTo>
                  <a:cubicBezTo>
                    <a:pt x="2738" y="0"/>
                    <a:pt x="2699" y="0"/>
                    <a:pt x="2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1"/>
            <p:cNvSpPr/>
            <p:nvPr/>
          </p:nvSpPr>
          <p:spPr>
            <a:xfrm>
              <a:off x="3560788" y="1350237"/>
              <a:ext cx="137336" cy="90559"/>
            </a:xfrm>
            <a:custGeom>
              <a:avLst/>
              <a:gdLst/>
              <a:ahLst/>
              <a:cxnLst/>
              <a:rect l="l" t="t" r="r" b="b"/>
              <a:pathLst>
                <a:path w="3576" h="2358" extrusionOk="0">
                  <a:moveTo>
                    <a:pt x="2172" y="1"/>
                  </a:moveTo>
                  <a:cubicBezTo>
                    <a:pt x="2043" y="1"/>
                    <a:pt x="1915" y="2"/>
                    <a:pt x="1786" y="5"/>
                  </a:cubicBezTo>
                  <a:cubicBezTo>
                    <a:pt x="1218" y="8"/>
                    <a:pt x="651" y="23"/>
                    <a:pt x="83" y="60"/>
                  </a:cubicBezTo>
                  <a:cubicBezTo>
                    <a:pt x="41" y="62"/>
                    <a:pt x="7" y="97"/>
                    <a:pt x="4" y="140"/>
                  </a:cubicBezTo>
                  <a:cubicBezTo>
                    <a:pt x="1" y="186"/>
                    <a:pt x="37" y="227"/>
                    <a:pt x="83" y="230"/>
                  </a:cubicBezTo>
                  <a:cubicBezTo>
                    <a:pt x="652" y="266"/>
                    <a:pt x="1219" y="283"/>
                    <a:pt x="1786" y="286"/>
                  </a:cubicBezTo>
                  <a:cubicBezTo>
                    <a:pt x="1915" y="288"/>
                    <a:pt x="2044" y="290"/>
                    <a:pt x="2173" y="290"/>
                  </a:cubicBezTo>
                  <a:cubicBezTo>
                    <a:pt x="2572" y="290"/>
                    <a:pt x="2971" y="277"/>
                    <a:pt x="3369" y="242"/>
                  </a:cubicBezTo>
                  <a:lnTo>
                    <a:pt x="3369" y="242"/>
                  </a:lnTo>
                  <a:cubicBezTo>
                    <a:pt x="3267" y="551"/>
                    <a:pt x="3182" y="864"/>
                    <a:pt x="3104" y="1180"/>
                  </a:cubicBezTo>
                  <a:cubicBezTo>
                    <a:pt x="3017" y="1535"/>
                    <a:pt x="2936" y="1895"/>
                    <a:pt x="2902" y="2266"/>
                  </a:cubicBezTo>
                  <a:cubicBezTo>
                    <a:pt x="2900" y="2302"/>
                    <a:pt x="2923" y="2340"/>
                    <a:pt x="2959" y="2353"/>
                  </a:cubicBezTo>
                  <a:cubicBezTo>
                    <a:pt x="2968" y="2356"/>
                    <a:pt x="2978" y="2358"/>
                    <a:pt x="2987" y="2358"/>
                  </a:cubicBezTo>
                  <a:cubicBezTo>
                    <a:pt x="3023" y="2358"/>
                    <a:pt x="3056" y="2336"/>
                    <a:pt x="3068" y="2301"/>
                  </a:cubicBezTo>
                  <a:cubicBezTo>
                    <a:pt x="3193" y="1956"/>
                    <a:pt x="3298" y="1608"/>
                    <a:pt x="3391" y="1252"/>
                  </a:cubicBezTo>
                  <a:cubicBezTo>
                    <a:pt x="3484" y="899"/>
                    <a:pt x="3564" y="536"/>
                    <a:pt x="3573" y="159"/>
                  </a:cubicBezTo>
                  <a:lnTo>
                    <a:pt x="3573" y="154"/>
                  </a:lnTo>
                  <a:cubicBezTo>
                    <a:pt x="3575" y="107"/>
                    <a:pt x="3538" y="65"/>
                    <a:pt x="3490" y="60"/>
                  </a:cubicBezTo>
                  <a:cubicBezTo>
                    <a:pt x="3050" y="16"/>
                    <a:pt x="2611" y="1"/>
                    <a:pt x="2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1"/>
            <p:cNvSpPr/>
            <p:nvPr/>
          </p:nvSpPr>
          <p:spPr>
            <a:xfrm>
              <a:off x="3570773" y="1353539"/>
              <a:ext cx="13096" cy="88447"/>
            </a:xfrm>
            <a:custGeom>
              <a:avLst/>
              <a:gdLst/>
              <a:ahLst/>
              <a:cxnLst/>
              <a:rect l="l" t="t" r="r" b="b"/>
              <a:pathLst>
                <a:path w="341" h="2303" extrusionOk="0">
                  <a:moveTo>
                    <a:pt x="187" y="1"/>
                  </a:moveTo>
                  <a:cubicBezTo>
                    <a:pt x="147" y="1"/>
                    <a:pt x="110" y="30"/>
                    <a:pt x="101" y="71"/>
                  </a:cubicBezTo>
                  <a:lnTo>
                    <a:pt x="101" y="73"/>
                  </a:lnTo>
                  <a:cubicBezTo>
                    <a:pt x="29" y="434"/>
                    <a:pt x="9" y="791"/>
                    <a:pt x="4" y="1149"/>
                  </a:cubicBezTo>
                  <a:cubicBezTo>
                    <a:pt x="0" y="1508"/>
                    <a:pt x="11" y="1868"/>
                    <a:pt x="66" y="2227"/>
                  </a:cubicBezTo>
                  <a:lnTo>
                    <a:pt x="66" y="2231"/>
                  </a:lnTo>
                  <a:cubicBezTo>
                    <a:pt x="72" y="2265"/>
                    <a:pt x="98" y="2294"/>
                    <a:pt x="135" y="2301"/>
                  </a:cubicBezTo>
                  <a:cubicBezTo>
                    <a:pt x="141" y="2302"/>
                    <a:pt x="147" y="2303"/>
                    <a:pt x="153" y="2303"/>
                  </a:cubicBezTo>
                  <a:cubicBezTo>
                    <a:pt x="193" y="2303"/>
                    <a:pt x="228" y="2273"/>
                    <a:pt x="236" y="2233"/>
                  </a:cubicBezTo>
                  <a:cubicBezTo>
                    <a:pt x="303" y="1875"/>
                    <a:pt x="324" y="1515"/>
                    <a:pt x="334" y="1155"/>
                  </a:cubicBezTo>
                  <a:cubicBezTo>
                    <a:pt x="341" y="796"/>
                    <a:pt x="333" y="435"/>
                    <a:pt x="271" y="75"/>
                  </a:cubicBezTo>
                  <a:cubicBezTo>
                    <a:pt x="266" y="40"/>
                    <a:pt x="241" y="11"/>
                    <a:pt x="203" y="3"/>
                  </a:cubicBezTo>
                  <a:cubicBezTo>
                    <a:pt x="198" y="1"/>
                    <a:pt x="192" y="1"/>
                    <a:pt x="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1"/>
            <p:cNvSpPr/>
            <p:nvPr/>
          </p:nvSpPr>
          <p:spPr>
            <a:xfrm>
              <a:off x="3573500" y="1414488"/>
              <a:ext cx="106420" cy="13288"/>
            </a:xfrm>
            <a:custGeom>
              <a:avLst/>
              <a:gdLst/>
              <a:ahLst/>
              <a:cxnLst/>
              <a:rect l="l" t="t" r="r" b="b"/>
              <a:pathLst>
                <a:path w="2771" h="346" extrusionOk="0">
                  <a:moveTo>
                    <a:pt x="1168" y="0"/>
                  </a:moveTo>
                  <a:cubicBezTo>
                    <a:pt x="806" y="0"/>
                    <a:pt x="447" y="31"/>
                    <a:pt x="79" y="92"/>
                  </a:cubicBezTo>
                  <a:cubicBezTo>
                    <a:pt x="34" y="100"/>
                    <a:pt x="1" y="143"/>
                    <a:pt x="9" y="191"/>
                  </a:cubicBezTo>
                  <a:cubicBezTo>
                    <a:pt x="16" y="232"/>
                    <a:pt x="51" y="261"/>
                    <a:pt x="93" y="261"/>
                  </a:cubicBezTo>
                  <a:cubicBezTo>
                    <a:pt x="98" y="261"/>
                    <a:pt x="102" y="261"/>
                    <a:pt x="107" y="260"/>
                  </a:cubicBezTo>
                  <a:cubicBezTo>
                    <a:pt x="465" y="201"/>
                    <a:pt x="815" y="171"/>
                    <a:pt x="1166" y="171"/>
                  </a:cubicBezTo>
                  <a:cubicBezTo>
                    <a:pt x="1653" y="171"/>
                    <a:pt x="2143" y="228"/>
                    <a:pt x="2660" y="344"/>
                  </a:cubicBezTo>
                  <a:cubicBezTo>
                    <a:pt x="2665" y="345"/>
                    <a:pt x="2672" y="345"/>
                    <a:pt x="2678" y="345"/>
                  </a:cubicBezTo>
                  <a:cubicBezTo>
                    <a:pt x="2717" y="345"/>
                    <a:pt x="2752" y="320"/>
                    <a:pt x="2760" y="279"/>
                  </a:cubicBezTo>
                  <a:cubicBezTo>
                    <a:pt x="2771" y="233"/>
                    <a:pt x="2741" y="188"/>
                    <a:pt x="2696" y="177"/>
                  </a:cubicBezTo>
                  <a:cubicBezTo>
                    <a:pt x="2167" y="59"/>
                    <a:pt x="1666" y="0"/>
                    <a:pt x="1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1"/>
            <p:cNvSpPr/>
            <p:nvPr/>
          </p:nvSpPr>
          <p:spPr>
            <a:xfrm>
              <a:off x="3626844" y="1352042"/>
              <a:ext cx="7335" cy="69897"/>
            </a:xfrm>
            <a:custGeom>
              <a:avLst/>
              <a:gdLst/>
              <a:ahLst/>
              <a:cxnLst/>
              <a:rect l="l" t="t" r="r" b="b"/>
              <a:pathLst>
                <a:path w="191" h="1820" extrusionOk="0">
                  <a:moveTo>
                    <a:pt x="108" y="1"/>
                  </a:moveTo>
                  <a:cubicBezTo>
                    <a:pt x="59" y="2"/>
                    <a:pt x="21" y="36"/>
                    <a:pt x="20" y="82"/>
                  </a:cubicBezTo>
                  <a:cubicBezTo>
                    <a:pt x="4" y="631"/>
                    <a:pt x="0" y="1187"/>
                    <a:pt x="6" y="1736"/>
                  </a:cubicBezTo>
                  <a:cubicBezTo>
                    <a:pt x="6" y="1783"/>
                    <a:pt x="43" y="1819"/>
                    <a:pt x="91" y="1819"/>
                  </a:cubicBezTo>
                  <a:cubicBezTo>
                    <a:pt x="138" y="1818"/>
                    <a:pt x="176" y="1779"/>
                    <a:pt x="176" y="1734"/>
                  </a:cubicBezTo>
                  <a:cubicBezTo>
                    <a:pt x="170" y="1188"/>
                    <a:pt x="174" y="634"/>
                    <a:pt x="190" y="88"/>
                  </a:cubicBezTo>
                  <a:cubicBezTo>
                    <a:pt x="191" y="42"/>
                    <a:pt x="155" y="2"/>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1"/>
            <p:cNvSpPr/>
            <p:nvPr/>
          </p:nvSpPr>
          <p:spPr>
            <a:xfrm>
              <a:off x="3573538" y="1383342"/>
              <a:ext cx="118249" cy="6951"/>
            </a:xfrm>
            <a:custGeom>
              <a:avLst/>
              <a:gdLst/>
              <a:ahLst/>
              <a:cxnLst/>
              <a:rect l="l" t="t" r="r" b="b"/>
              <a:pathLst>
                <a:path w="3079" h="181" extrusionOk="0">
                  <a:moveTo>
                    <a:pt x="110" y="0"/>
                  </a:moveTo>
                  <a:cubicBezTo>
                    <a:pt x="100" y="0"/>
                    <a:pt x="91" y="1"/>
                    <a:pt x="81" y="1"/>
                  </a:cubicBezTo>
                  <a:cubicBezTo>
                    <a:pt x="35" y="6"/>
                    <a:pt x="1" y="49"/>
                    <a:pt x="7" y="96"/>
                  </a:cubicBezTo>
                  <a:cubicBezTo>
                    <a:pt x="11" y="139"/>
                    <a:pt x="52" y="171"/>
                    <a:pt x="93" y="171"/>
                  </a:cubicBezTo>
                  <a:cubicBezTo>
                    <a:pt x="95" y="171"/>
                    <a:pt x="98" y="171"/>
                    <a:pt x="101" y="170"/>
                  </a:cubicBezTo>
                  <a:cubicBezTo>
                    <a:pt x="103" y="170"/>
                    <a:pt x="106" y="170"/>
                    <a:pt x="108" y="170"/>
                  </a:cubicBezTo>
                  <a:cubicBezTo>
                    <a:pt x="126" y="170"/>
                    <a:pt x="151" y="173"/>
                    <a:pt x="174" y="175"/>
                  </a:cubicBezTo>
                  <a:cubicBezTo>
                    <a:pt x="201" y="178"/>
                    <a:pt x="228" y="181"/>
                    <a:pt x="250" y="181"/>
                  </a:cubicBezTo>
                  <a:cubicBezTo>
                    <a:pt x="260" y="181"/>
                    <a:pt x="266" y="179"/>
                    <a:pt x="272" y="179"/>
                  </a:cubicBezTo>
                  <a:lnTo>
                    <a:pt x="2993" y="179"/>
                  </a:lnTo>
                  <a:cubicBezTo>
                    <a:pt x="3040" y="179"/>
                    <a:pt x="3079" y="141"/>
                    <a:pt x="3079" y="94"/>
                  </a:cubicBezTo>
                  <a:cubicBezTo>
                    <a:pt x="3079" y="47"/>
                    <a:pt x="3040" y="9"/>
                    <a:pt x="2993" y="9"/>
                  </a:cubicBezTo>
                  <a:lnTo>
                    <a:pt x="263" y="9"/>
                  </a:lnTo>
                  <a:cubicBezTo>
                    <a:pt x="261" y="9"/>
                    <a:pt x="258" y="10"/>
                    <a:pt x="255" y="10"/>
                  </a:cubicBezTo>
                  <a:cubicBezTo>
                    <a:pt x="238" y="10"/>
                    <a:pt x="213" y="7"/>
                    <a:pt x="189" y="5"/>
                  </a:cubicBezTo>
                  <a:cubicBezTo>
                    <a:pt x="163" y="2"/>
                    <a:pt x="136" y="0"/>
                    <a:pt x="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1"/>
            <p:cNvSpPr/>
            <p:nvPr/>
          </p:nvSpPr>
          <p:spPr>
            <a:xfrm>
              <a:off x="3552339" y="997333"/>
              <a:ext cx="45510" cy="45548"/>
            </a:xfrm>
            <a:custGeom>
              <a:avLst/>
              <a:gdLst/>
              <a:ahLst/>
              <a:cxnLst/>
              <a:rect l="l" t="t" r="r" b="b"/>
              <a:pathLst>
                <a:path w="1185" h="1186" extrusionOk="0">
                  <a:moveTo>
                    <a:pt x="593" y="0"/>
                  </a:moveTo>
                  <a:cubicBezTo>
                    <a:pt x="265" y="0"/>
                    <a:pt x="0" y="266"/>
                    <a:pt x="0" y="594"/>
                  </a:cubicBezTo>
                  <a:cubicBezTo>
                    <a:pt x="0" y="920"/>
                    <a:pt x="265" y="1186"/>
                    <a:pt x="593" y="1186"/>
                  </a:cubicBezTo>
                  <a:cubicBezTo>
                    <a:pt x="920" y="1186"/>
                    <a:pt x="1185" y="920"/>
                    <a:pt x="1185" y="594"/>
                  </a:cubicBezTo>
                  <a:cubicBezTo>
                    <a:pt x="1185" y="266"/>
                    <a:pt x="920"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1"/>
            <p:cNvSpPr/>
            <p:nvPr/>
          </p:nvSpPr>
          <p:spPr>
            <a:xfrm>
              <a:off x="3569621" y="580562"/>
              <a:ext cx="12059" cy="439584"/>
            </a:xfrm>
            <a:custGeom>
              <a:avLst/>
              <a:gdLst/>
              <a:ahLst/>
              <a:cxnLst/>
              <a:rect l="l" t="t" r="r" b="b"/>
              <a:pathLst>
                <a:path w="314" h="11446" extrusionOk="0">
                  <a:moveTo>
                    <a:pt x="1" y="1"/>
                  </a:moveTo>
                  <a:lnTo>
                    <a:pt x="1" y="11446"/>
                  </a:lnTo>
                  <a:lnTo>
                    <a:pt x="314" y="11446"/>
                  </a:lnTo>
                  <a:lnTo>
                    <a:pt x="3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962"/>
                                        </p:tgtEl>
                                        <p:attrNameLst>
                                          <p:attrName>style.visibility</p:attrName>
                                        </p:attrNameLst>
                                      </p:cBhvr>
                                      <p:to>
                                        <p:strVal val="visible"/>
                                      </p:to>
                                    </p:set>
                                    <p:animEffect transition="in" filter="barn(inVertical)">
                                      <p:cBhvr>
                                        <p:cTn id="7" dur="500"/>
                                        <p:tgtEl>
                                          <p:spTgt spid="196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63">
                                            <p:bg/>
                                          </p:spTgt>
                                        </p:tgtEl>
                                        <p:attrNameLst>
                                          <p:attrName>style.visibility</p:attrName>
                                        </p:attrNameLst>
                                      </p:cBhvr>
                                      <p:to>
                                        <p:strVal val="visible"/>
                                      </p:to>
                                    </p:set>
                                    <p:animEffect transition="in" filter="barn(inVertical)">
                                      <p:cBhvr>
                                        <p:cTn id="12" dur="500"/>
                                        <p:tgtEl>
                                          <p:spTgt spid="1963">
                                            <p:bg/>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963">
                                            <p:txEl>
                                              <p:pRg st="0" end="0"/>
                                            </p:txEl>
                                          </p:spTgt>
                                        </p:tgtEl>
                                        <p:attrNameLst>
                                          <p:attrName>style.visibility</p:attrName>
                                        </p:attrNameLst>
                                      </p:cBhvr>
                                      <p:to>
                                        <p:strVal val="visible"/>
                                      </p:to>
                                    </p:set>
                                    <p:animEffect transition="in" filter="barn(inVertical)">
                                      <p:cBhvr>
                                        <p:cTn id="17" dur="500"/>
                                        <p:tgtEl>
                                          <p:spTgt spid="196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963">
                                            <p:txEl>
                                              <p:pRg st="1" end="1"/>
                                            </p:txEl>
                                          </p:spTgt>
                                        </p:tgtEl>
                                        <p:attrNameLst>
                                          <p:attrName>style.visibility</p:attrName>
                                        </p:attrNameLst>
                                      </p:cBhvr>
                                      <p:to>
                                        <p:strVal val="visible"/>
                                      </p:to>
                                    </p:set>
                                    <p:animEffect transition="in" filter="barn(inVertical)">
                                      <p:cBhvr>
                                        <p:cTn id="22" dur="500"/>
                                        <p:tgtEl>
                                          <p:spTgt spid="1963">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963">
                                            <p:txEl>
                                              <p:pRg st="2" end="2"/>
                                            </p:txEl>
                                          </p:spTgt>
                                        </p:tgtEl>
                                        <p:attrNameLst>
                                          <p:attrName>style.visibility</p:attrName>
                                        </p:attrNameLst>
                                      </p:cBhvr>
                                      <p:to>
                                        <p:strVal val="visible"/>
                                      </p:to>
                                    </p:set>
                                    <p:animEffect transition="in" filter="barn(inVertical)">
                                      <p:cBhvr>
                                        <p:cTn id="27" dur="500"/>
                                        <p:tgtEl>
                                          <p:spTgt spid="1963">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963">
                                            <p:txEl>
                                              <p:pRg st="3" end="3"/>
                                            </p:txEl>
                                          </p:spTgt>
                                        </p:tgtEl>
                                        <p:attrNameLst>
                                          <p:attrName>style.visibility</p:attrName>
                                        </p:attrNameLst>
                                      </p:cBhvr>
                                      <p:to>
                                        <p:strVal val="visible"/>
                                      </p:to>
                                    </p:set>
                                    <p:animEffect transition="in" filter="barn(inVertical)">
                                      <p:cBhvr>
                                        <p:cTn id="32" dur="500"/>
                                        <p:tgtEl>
                                          <p:spTgt spid="196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2" grpId="0"/>
      <p:bldP spid="1963" grpId="0" build="p"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931"/>
        <p:cNvGrpSpPr/>
        <p:nvPr/>
      </p:nvGrpSpPr>
      <p:grpSpPr>
        <a:xfrm>
          <a:off x="0" y="0"/>
          <a:ext cx="0" cy="0"/>
          <a:chOff x="0" y="0"/>
          <a:chExt cx="0" cy="0"/>
        </a:xfrm>
      </p:grpSpPr>
      <p:sp>
        <p:nvSpPr>
          <p:cNvPr id="2932" name="Google Shape;2932;p67"/>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LOCATIONS</a:t>
            </a:r>
            <a:endParaRPr/>
          </a:p>
        </p:txBody>
      </p:sp>
      <p:sp>
        <p:nvSpPr>
          <p:cNvPr id="2933" name="Google Shape;2933;p67"/>
          <p:cNvSpPr txBox="1">
            <a:spLocks noGrp="1"/>
          </p:cNvSpPr>
          <p:nvPr>
            <p:ph type="title" idx="4294967295"/>
          </p:nvPr>
        </p:nvSpPr>
        <p:spPr>
          <a:xfrm>
            <a:off x="720000" y="1992600"/>
            <a:ext cx="15546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MERCURY</a:t>
            </a:r>
            <a:endParaRPr sz="2000"/>
          </a:p>
        </p:txBody>
      </p:sp>
      <p:sp>
        <p:nvSpPr>
          <p:cNvPr id="2934" name="Google Shape;2934;p67"/>
          <p:cNvSpPr txBox="1">
            <a:spLocks noGrp="1"/>
          </p:cNvSpPr>
          <p:nvPr>
            <p:ph type="subTitle" idx="4294967295"/>
          </p:nvPr>
        </p:nvSpPr>
        <p:spPr>
          <a:xfrm>
            <a:off x="720000" y="2449825"/>
            <a:ext cx="1554600" cy="1463100"/>
          </a:xfrm>
          <a:prstGeom prst="rect">
            <a:avLst/>
          </a:prstGeom>
        </p:spPr>
        <p:txBody>
          <a:bodyPr spcFirstLastPara="1" wrap="square" lIns="137150" tIns="91425" rIns="137150" bIns="91425" anchor="t" anchorCtr="0">
            <a:noAutofit/>
          </a:bodyPr>
          <a:lstStyle/>
          <a:p>
            <a:pPr marL="0" lvl="0" indent="0" algn="ctr" rtl="0">
              <a:spcBef>
                <a:spcPts val="0"/>
              </a:spcBef>
              <a:spcAft>
                <a:spcPts val="1600"/>
              </a:spcAft>
              <a:buNone/>
            </a:pPr>
            <a:r>
              <a:rPr lang="en"/>
              <a:t>Mercury is the closest planet to the Sun and the smallest one in the Solar System</a:t>
            </a:r>
            <a:endParaRPr/>
          </a:p>
        </p:txBody>
      </p:sp>
      <p:sp>
        <p:nvSpPr>
          <p:cNvPr id="2935" name="Google Shape;2935;p67"/>
          <p:cNvSpPr txBox="1">
            <a:spLocks noGrp="1"/>
          </p:cNvSpPr>
          <p:nvPr>
            <p:ph type="title" idx="4294967295"/>
          </p:nvPr>
        </p:nvSpPr>
        <p:spPr>
          <a:xfrm>
            <a:off x="6869391" y="1992575"/>
            <a:ext cx="15546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VENUS</a:t>
            </a:r>
            <a:endParaRPr sz="2000"/>
          </a:p>
        </p:txBody>
      </p:sp>
      <p:sp>
        <p:nvSpPr>
          <p:cNvPr id="2936" name="Google Shape;2936;p67"/>
          <p:cNvSpPr txBox="1">
            <a:spLocks noGrp="1"/>
          </p:cNvSpPr>
          <p:nvPr>
            <p:ph type="subTitle" idx="4294967295"/>
          </p:nvPr>
        </p:nvSpPr>
        <p:spPr>
          <a:xfrm>
            <a:off x="6869391" y="2449768"/>
            <a:ext cx="1554600" cy="1463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a:t>
            </a:r>
            <a:endParaRPr/>
          </a:p>
        </p:txBody>
      </p:sp>
      <p:grpSp>
        <p:nvGrpSpPr>
          <p:cNvPr id="2937" name="Google Shape;2937;p67"/>
          <p:cNvGrpSpPr/>
          <p:nvPr/>
        </p:nvGrpSpPr>
        <p:grpSpPr>
          <a:xfrm>
            <a:off x="2560254" y="1412699"/>
            <a:ext cx="4023490" cy="3031034"/>
            <a:chOff x="1031625" y="765175"/>
            <a:chExt cx="5529050" cy="4184200"/>
          </a:xfrm>
        </p:grpSpPr>
        <p:sp>
          <p:nvSpPr>
            <p:cNvPr id="2938" name="Google Shape;2938;p67"/>
            <p:cNvSpPr/>
            <p:nvPr/>
          </p:nvSpPr>
          <p:spPr>
            <a:xfrm>
              <a:off x="4194625" y="4721400"/>
              <a:ext cx="221325" cy="227975"/>
            </a:xfrm>
            <a:custGeom>
              <a:avLst/>
              <a:gdLst/>
              <a:ahLst/>
              <a:cxnLst/>
              <a:rect l="l" t="t" r="r" b="b"/>
              <a:pathLst>
                <a:path w="8853" h="9119" extrusionOk="0">
                  <a:moveTo>
                    <a:pt x="6889" y="1"/>
                  </a:moveTo>
                  <a:cubicBezTo>
                    <a:pt x="6820" y="1"/>
                    <a:pt x="6751" y="8"/>
                    <a:pt x="6681" y="21"/>
                  </a:cubicBezTo>
                  <a:lnTo>
                    <a:pt x="3467" y="672"/>
                  </a:lnTo>
                  <a:cubicBezTo>
                    <a:pt x="2819" y="803"/>
                    <a:pt x="2381" y="1413"/>
                    <a:pt x="2464" y="2070"/>
                  </a:cubicBezTo>
                  <a:cubicBezTo>
                    <a:pt x="2392" y="2128"/>
                    <a:pt x="1788" y="2523"/>
                    <a:pt x="1191" y="2912"/>
                  </a:cubicBezTo>
                  <a:cubicBezTo>
                    <a:pt x="429" y="3409"/>
                    <a:pt x="1" y="4283"/>
                    <a:pt x="74" y="5190"/>
                  </a:cubicBezTo>
                  <a:lnTo>
                    <a:pt x="187" y="6596"/>
                  </a:lnTo>
                  <a:cubicBezTo>
                    <a:pt x="245" y="7305"/>
                    <a:pt x="691" y="7922"/>
                    <a:pt x="1346" y="8200"/>
                  </a:cubicBezTo>
                  <a:lnTo>
                    <a:pt x="3423" y="9077"/>
                  </a:lnTo>
                  <a:cubicBezTo>
                    <a:pt x="3490" y="9106"/>
                    <a:pt x="3559" y="9119"/>
                    <a:pt x="3626" y="9119"/>
                  </a:cubicBezTo>
                  <a:cubicBezTo>
                    <a:pt x="3847" y="9119"/>
                    <a:pt x="4054" y="8976"/>
                    <a:pt x="4123" y="8749"/>
                  </a:cubicBezTo>
                  <a:cubicBezTo>
                    <a:pt x="4190" y="8526"/>
                    <a:pt x="4395" y="8379"/>
                    <a:pt x="4622" y="8379"/>
                  </a:cubicBezTo>
                  <a:cubicBezTo>
                    <a:pt x="4649" y="8379"/>
                    <a:pt x="4675" y="8381"/>
                    <a:pt x="4702" y="8385"/>
                  </a:cubicBezTo>
                  <a:lnTo>
                    <a:pt x="4829" y="8404"/>
                  </a:lnTo>
                  <a:cubicBezTo>
                    <a:pt x="4856" y="8408"/>
                    <a:pt x="4883" y="8410"/>
                    <a:pt x="4910" y="8410"/>
                  </a:cubicBezTo>
                  <a:cubicBezTo>
                    <a:pt x="5107" y="8410"/>
                    <a:pt x="5292" y="8298"/>
                    <a:pt x="5379" y="8116"/>
                  </a:cubicBezTo>
                  <a:lnTo>
                    <a:pt x="5723" y="7398"/>
                  </a:lnTo>
                  <a:cubicBezTo>
                    <a:pt x="5822" y="7191"/>
                    <a:pt x="6030" y="7062"/>
                    <a:pt x="6257" y="7062"/>
                  </a:cubicBezTo>
                  <a:cubicBezTo>
                    <a:pt x="6274" y="7062"/>
                    <a:pt x="6291" y="7062"/>
                    <a:pt x="6308" y="7064"/>
                  </a:cubicBezTo>
                  <a:cubicBezTo>
                    <a:pt x="6325" y="7065"/>
                    <a:pt x="6341" y="7066"/>
                    <a:pt x="6358" y="7066"/>
                  </a:cubicBezTo>
                  <a:cubicBezTo>
                    <a:pt x="6534" y="7066"/>
                    <a:pt x="6702" y="6986"/>
                    <a:pt x="6814" y="6851"/>
                  </a:cubicBezTo>
                  <a:lnTo>
                    <a:pt x="6975" y="6655"/>
                  </a:lnTo>
                  <a:cubicBezTo>
                    <a:pt x="7105" y="6497"/>
                    <a:pt x="7145" y="6286"/>
                    <a:pt x="7082" y="6091"/>
                  </a:cubicBezTo>
                  <a:lnTo>
                    <a:pt x="6925" y="5612"/>
                  </a:lnTo>
                  <a:cubicBezTo>
                    <a:pt x="6789" y="5193"/>
                    <a:pt x="6880" y="4733"/>
                    <a:pt x="7165" y="4397"/>
                  </a:cubicBezTo>
                  <a:lnTo>
                    <a:pt x="8559" y="2755"/>
                  </a:lnTo>
                  <a:cubicBezTo>
                    <a:pt x="8767" y="2510"/>
                    <a:pt x="8852" y="2185"/>
                    <a:pt x="8794" y="1870"/>
                  </a:cubicBezTo>
                  <a:lnTo>
                    <a:pt x="8674" y="1211"/>
                  </a:lnTo>
                  <a:cubicBezTo>
                    <a:pt x="8614" y="887"/>
                    <a:pt x="8332" y="657"/>
                    <a:pt x="8010" y="657"/>
                  </a:cubicBezTo>
                  <a:cubicBezTo>
                    <a:pt x="7990" y="657"/>
                    <a:pt x="7970" y="658"/>
                    <a:pt x="7950" y="659"/>
                  </a:cubicBezTo>
                  <a:cubicBezTo>
                    <a:pt x="7946" y="660"/>
                    <a:pt x="7942" y="660"/>
                    <a:pt x="7938" y="660"/>
                  </a:cubicBezTo>
                  <a:cubicBezTo>
                    <a:pt x="7897" y="660"/>
                    <a:pt x="7860" y="636"/>
                    <a:pt x="7842" y="598"/>
                  </a:cubicBezTo>
                  <a:cubicBezTo>
                    <a:pt x="7663" y="227"/>
                    <a:pt x="7289" y="1"/>
                    <a:pt x="6889"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7"/>
            <p:cNvSpPr/>
            <p:nvPr/>
          </p:nvSpPr>
          <p:spPr>
            <a:xfrm>
              <a:off x="1464500" y="2789700"/>
              <a:ext cx="2722675" cy="1219625"/>
            </a:xfrm>
            <a:custGeom>
              <a:avLst/>
              <a:gdLst/>
              <a:ahLst/>
              <a:cxnLst/>
              <a:rect l="l" t="t" r="r" b="b"/>
              <a:pathLst>
                <a:path w="108907" h="48785" extrusionOk="0">
                  <a:moveTo>
                    <a:pt x="36265" y="1"/>
                  </a:moveTo>
                  <a:cubicBezTo>
                    <a:pt x="36050" y="1"/>
                    <a:pt x="35834" y="18"/>
                    <a:pt x="35621" y="54"/>
                  </a:cubicBezTo>
                  <a:cubicBezTo>
                    <a:pt x="34096" y="309"/>
                    <a:pt x="31424" y="749"/>
                    <a:pt x="29891" y="996"/>
                  </a:cubicBezTo>
                  <a:cubicBezTo>
                    <a:pt x="29201" y="1107"/>
                    <a:pt x="28620" y="1559"/>
                    <a:pt x="28340" y="2204"/>
                  </a:cubicBezTo>
                  <a:cubicBezTo>
                    <a:pt x="28040" y="2895"/>
                    <a:pt x="27480" y="3401"/>
                    <a:pt x="26792" y="3622"/>
                  </a:cubicBezTo>
                  <a:lnTo>
                    <a:pt x="26364" y="3759"/>
                  </a:lnTo>
                  <a:cubicBezTo>
                    <a:pt x="26273" y="3788"/>
                    <a:pt x="26180" y="3802"/>
                    <a:pt x="26087" y="3802"/>
                  </a:cubicBezTo>
                  <a:cubicBezTo>
                    <a:pt x="25871" y="3802"/>
                    <a:pt x="25659" y="3724"/>
                    <a:pt x="25489" y="3576"/>
                  </a:cubicBezTo>
                  <a:cubicBezTo>
                    <a:pt x="25369" y="3471"/>
                    <a:pt x="25223" y="3417"/>
                    <a:pt x="25078" y="3417"/>
                  </a:cubicBezTo>
                  <a:cubicBezTo>
                    <a:pt x="24983" y="3417"/>
                    <a:pt x="24888" y="3440"/>
                    <a:pt x="24800" y="3485"/>
                  </a:cubicBezTo>
                  <a:lnTo>
                    <a:pt x="22332" y="4749"/>
                  </a:lnTo>
                  <a:cubicBezTo>
                    <a:pt x="21835" y="5005"/>
                    <a:pt x="21275" y="5135"/>
                    <a:pt x="20721" y="5135"/>
                  </a:cubicBezTo>
                  <a:cubicBezTo>
                    <a:pt x="20701" y="5135"/>
                    <a:pt x="20681" y="5135"/>
                    <a:pt x="20661" y="5135"/>
                  </a:cubicBezTo>
                  <a:lnTo>
                    <a:pt x="17852" y="5078"/>
                  </a:lnTo>
                  <a:cubicBezTo>
                    <a:pt x="17365" y="5069"/>
                    <a:pt x="16945" y="4711"/>
                    <a:pt x="16855" y="4228"/>
                  </a:cubicBezTo>
                  <a:cubicBezTo>
                    <a:pt x="16786" y="3865"/>
                    <a:pt x="16497" y="3615"/>
                    <a:pt x="16145" y="3602"/>
                  </a:cubicBezTo>
                  <a:lnTo>
                    <a:pt x="15398" y="3574"/>
                  </a:lnTo>
                  <a:cubicBezTo>
                    <a:pt x="15373" y="3573"/>
                    <a:pt x="15349" y="3572"/>
                    <a:pt x="15324" y="3572"/>
                  </a:cubicBezTo>
                  <a:cubicBezTo>
                    <a:pt x="14787" y="3572"/>
                    <a:pt x="14283" y="3835"/>
                    <a:pt x="13969" y="4273"/>
                  </a:cubicBezTo>
                  <a:lnTo>
                    <a:pt x="13744" y="4587"/>
                  </a:lnTo>
                  <a:cubicBezTo>
                    <a:pt x="13320" y="5175"/>
                    <a:pt x="12650" y="5510"/>
                    <a:pt x="11948" y="5510"/>
                  </a:cubicBezTo>
                  <a:cubicBezTo>
                    <a:pt x="11774" y="5510"/>
                    <a:pt x="11597" y="5489"/>
                    <a:pt x="11422" y="5447"/>
                  </a:cubicBezTo>
                  <a:lnTo>
                    <a:pt x="9547" y="4995"/>
                  </a:lnTo>
                  <a:cubicBezTo>
                    <a:pt x="9368" y="4951"/>
                    <a:pt x="9188" y="4931"/>
                    <a:pt x="9011" y="4931"/>
                  </a:cubicBezTo>
                  <a:cubicBezTo>
                    <a:pt x="8126" y="4931"/>
                    <a:pt x="7306" y="5453"/>
                    <a:pt x="6944" y="6299"/>
                  </a:cubicBezTo>
                  <a:lnTo>
                    <a:pt x="6244" y="7933"/>
                  </a:lnTo>
                  <a:cubicBezTo>
                    <a:pt x="5825" y="8912"/>
                    <a:pt x="4864" y="9544"/>
                    <a:pt x="3799" y="9544"/>
                  </a:cubicBezTo>
                  <a:cubicBezTo>
                    <a:pt x="3285" y="9544"/>
                    <a:pt x="2782" y="9723"/>
                    <a:pt x="2385" y="10048"/>
                  </a:cubicBezTo>
                  <a:lnTo>
                    <a:pt x="2171" y="10222"/>
                  </a:lnTo>
                  <a:cubicBezTo>
                    <a:pt x="2137" y="10327"/>
                    <a:pt x="2078" y="10425"/>
                    <a:pt x="1990" y="10507"/>
                  </a:cubicBezTo>
                  <a:lnTo>
                    <a:pt x="1885" y="10605"/>
                  </a:lnTo>
                  <a:cubicBezTo>
                    <a:pt x="1328" y="11123"/>
                    <a:pt x="1099" y="11902"/>
                    <a:pt x="1287" y="12637"/>
                  </a:cubicBezTo>
                  <a:lnTo>
                    <a:pt x="1814" y="14717"/>
                  </a:lnTo>
                  <a:cubicBezTo>
                    <a:pt x="1929" y="15168"/>
                    <a:pt x="2285" y="15516"/>
                    <a:pt x="2737" y="15623"/>
                  </a:cubicBezTo>
                  <a:lnTo>
                    <a:pt x="3173" y="15724"/>
                  </a:lnTo>
                  <a:cubicBezTo>
                    <a:pt x="3548" y="15874"/>
                    <a:pt x="3841" y="16176"/>
                    <a:pt x="3979" y="16556"/>
                  </a:cubicBezTo>
                  <a:lnTo>
                    <a:pt x="4363" y="17626"/>
                  </a:lnTo>
                  <a:cubicBezTo>
                    <a:pt x="4493" y="17991"/>
                    <a:pt x="4303" y="18394"/>
                    <a:pt x="3936" y="18524"/>
                  </a:cubicBezTo>
                  <a:lnTo>
                    <a:pt x="2981" y="18864"/>
                  </a:lnTo>
                  <a:cubicBezTo>
                    <a:pt x="2826" y="18931"/>
                    <a:pt x="2664" y="18964"/>
                    <a:pt x="2503" y="18964"/>
                  </a:cubicBezTo>
                  <a:cubicBezTo>
                    <a:pt x="2167" y="18964"/>
                    <a:pt x="1837" y="18821"/>
                    <a:pt x="1607" y="18554"/>
                  </a:cubicBezTo>
                  <a:cubicBezTo>
                    <a:pt x="1607" y="18554"/>
                    <a:pt x="1504" y="18433"/>
                    <a:pt x="1389" y="18295"/>
                  </a:cubicBezTo>
                  <a:cubicBezTo>
                    <a:pt x="1254" y="18131"/>
                    <a:pt x="1056" y="18040"/>
                    <a:pt x="852" y="18040"/>
                  </a:cubicBezTo>
                  <a:cubicBezTo>
                    <a:pt x="762" y="18040"/>
                    <a:pt x="671" y="18058"/>
                    <a:pt x="583" y="18095"/>
                  </a:cubicBezTo>
                  <a:lnTo>
                    <a:pt x="566" y="18101"/>
                  </a:lnTo>
                  <a:cubicBezTo>
                    <a:pt x="166" y="18269"/>
                    <a:pt x="0" y="18747"/>
                    <a:pt x="208" y="19126"/>
                  </a:cubicBezTo>
                  <a:lnTo>
                    <a:pt x="1158" y="20855"/>
                  </a:lnTo>
                  <a:cubicBezTo>
                    <a:pt x="1276" y="21069"/>
                    <a:pt x="1316" y="21317"/>
                    <a:pt x="1276" y="21558"/>
                  </a:cubicBezTo>
                  <a:lnTo>
                    <a:pt x="1203" y="21982"/>
                  </a:lnTo>
                  <a:cubicBezTo>
                    <a:pt x="1140" y="22341"/>
                    <a:pt x="1268" y="22709"/>
                    <a:pt x="1540" y="22953"/>
                  </a:cubicBezTo>
                  <a:lnTo>
                    <a:pt x="8950" y="29577"/>
                  </a:lnTo>
                  <a:cubicBezTo>
                    <a:pt x="9181" y="29784"/>
                    <a:pt x="9464" y="29882"/>
                    <a:pt x="9744" y="29882"/>
                  </a:cubicBezTo>
                  <a:cubicBezTo>
                    <a:pt x="10180" y="29882"/>
                    <a:pt x="10608" y="29644"/>
                    <a:pt x="10819" y="29211"/>
                  </a:cubicBezTo>
                  <a:cubicBezTo>
                    <a:pt x="11072" y="28692"/>
                    <a:pt x="11594" y="28382"/>
                    <a:pt x="12144" y="28382"/>
                  </a:cubicBezTo>
                  <a:cubicBezTo>
                    <a:pt x="12296" y="28382"/>
                    <a:pt x="12450" y="28406"/>
                    <a:pt x="12600" y="28455"/>
                  </a:cubicBezTo>
                  <a:cubicBezTo>
                    <a:pt x="12801" y="28520"/>
                    <a:pt x="13002" y="28586"/>
                    <a:pt x="13179" y="28642"/>
                  </a:cubicBezTo>
                  <a:cubicBezTo>
                    <a:pt x="13525" y="28755"/>
                    <a:pt x="13738" y="29096"/>
                    <a:pt x="13689" y="29459"/>
                  </a:cubicBezTo>
                  <a:lnTo>
                    <a:pt x="13688" y="29476"/>
                  </a:lnTo>
                  <a:cubicBezTo>
                    <a:pt x="13633" y="29882"/>
                    <a:pt x="13835" y="30276"/>
                    <a:pt x="14197" y="30464"/>
                  </a:cubicBezTo>
                  <a:cubicBezTo>
                    <a:pt x="15180" y="30974"/>
                    <a:pt x="17109" y="31972"/>
                    <a:pt x="17983" y="32424"/>
                  </a:cubicBezTo>
                  <a:cubicBezTo>
                    <a:pt x="18267" y="32570"/>
                    <a:pt x="18458" y="32846"/>
                    <a:pt x="18499" y="33167"/>
                  </a:cubicBezTo>
                  <a:lnTo>
                    <a:pt x="18503" y="33190"/>
                  </a:lnTo>
                  <a:cubicBezTo>
                    <a:pt x="18557" y="33622"/>
                    <a:pt x="18924" y="33900"/>
                    <a:pt x="19309" y="33900"/>
                  </a:cubicBezTo>
                  <a:cubicBezTo>
                    <a:pt x="19477" y="33900"/>
                    <a:pt x="19647" y="33848"/>
                    <a:pt x="19797" y="33733"/>
                  </a:cubicBezTo>
                  <a:lnTo>
                    <a:pt x="19813" y="33721"/>
                  </a:lnTo>
                  <a:cubicBezTo>
                    <a:pt x="19931" y="33633"/>
                    <a:pt x="20072" y="33587"/>
                    <a:pt x="20216" y="33587"/>
                  </a:cubicBezTo>
                  <a:cubicBezTo>
                    <a:pt x="20297" y="33587"/>
                    <a:pt x="20379" y="33602"/>
                    <a:pt x="20457" y="33632"/>
                  </a:cubicBezTo>
                  <a:cubicBezTo>
                    <a:pt x="20715" y="33732"/>
                    <a:pt x="20887" y="33980"/>
                    <a:pt x="20887" y="34259"/>
                  </a:cubicBezTo>
                  <a:lnTo>
                    <a:pt x="20887" y="34600"/>
                  </a:lnTo>
                  <a:cubicBezTo>
                    <a:pt x="20887" y="35367"/>
                    <a:pt x="21271" y="36081"/>
                    <a:pt x="21910" y="36505"/>
                  </a:cubicBezTo>
                  <a:cubicBezTo>
                    <a:pt x="22162" y="36671"/>
                    <a:pt x="22420" y="36842"/>
                    <a:pt x="22634" y="36987"/>
                  </a:cubicBezTo>
                  <a:cubicBezTo>
                    <a:pt x="22796" y="37096"/>
                    <a:pt x="22981" y="37150"/>
                    <a:pt x="23167" y="37150"/>
                  </a:cubicBezTo>
                  <a:cubicBezTo>
                    <a:pt x="23343" y="37150"/>
                    <a:pt x="23520" y="37101"/>
                    <a:pt x="23678" y="37004"/>
                  </a:cubicBezTo>
                  <a:lnTo>
                    <a:pt x="23692" y="36993"/>
                  </a:lnTo>
                  <a:cubicBezTo>
                    <a:pt x="23765" y="36948"/>
                    <a:pt x="23843" y="36928"/>
                    <a:pt x="23919" y="36928"/>
                  </a:cubicBezTo>
                  <a:cubicBezTo>
                    <a:pt x="24160" y="36928"/>
                    <a:pt x="24379" y="37134"/>
                    <a:pt x="24350" y="37406"/>
                  </a:cubicBezTo>
                  <a:lnTo>
                    <a:pt x="24347" y="37429"/>
                  </a:lnTo>
                  <a:cubicBezTo>
                    <a:pt x="24295" y="37924"/>
                    <a:pt x="24686" y="38339"/>
                    <a:pt x="25163" y="38339"/>
                  </a:cubicBezTo>
                  <a:cubicBezTo>
                    <a:pt x="25212" y="38339"/>
                    <a:pt x="25261" y="38334"/>
                    <a:pt x="25312" y="38325"/>
                  </a:cubicBezTo>
                  <a:lnTo>
                    <a:pt x="25587" y="38275"/>
                  </a:lnTo>
                  <a:cubicBezTo>
                    <a:pt x="25650" y="38264"/>
                    <a:pt x="25713" y="38258"/>
                    <a:pt x="25775" y="38258"/>
                  </a:cubicBezTo>
                  <a:cubicBezTo>
                    <a:pt x="26251" y="38258"/>
                    <a:pt x="26678" y="38585"/>
                    <a:pt x="26792" y="39064"/>
                  </a:cubicBezTo>
                  <a:lnTo>
                    <a:pt x="27047" y="40138"/>
                  </a:lnTo>
                  <a:cubicBezTo>
                    <a:pt x="27080" y="40279"/>
                    <a:pt x="27194" y="40388"/>
                    <a:pt x="27338" y="40413"/>
                  </a:cubicBezTo>
                  <a:cubicBezTo>
                    <a:pt x="27360" y="40417"/>
                    <a:pt x="27382" y="40419"/>
                    <a:pt x="27403" y="40419"/>
                  </a:cubicBezTo>
                  <a:cubicBezTo>
                    <a:pt x="27592" y="40419"/>
                    <a:pt x="27754" y="40272"/>
                    <a:pt x="27766" y="40075"/>
                  </a:cubicBezTo>
                  <a:cubicBezTo>
                    <a:pt x="27792" y="39698"/>
                    <a:pt x="27882" y="39190"/>
                    <a:pt x="28178" y="39116"/>
                  </a:cubicBezTo>
                  <a:lnTo>
                    <a:pt x="28209" y="39695"/>
                  </a:lnTo>
                  <a:cubicBezTo>
                    <a:pt x="28226" y="39987"/>
                    <a:pt x="28440" y="40230"/>
                    <a:pt x="28726" y="40282"/>
                  </a:cubicBezTo>
                  <a:cubicBezTo>
                    <a:pt x="28765" y="40290"/>
                    <a:pt x="28804" y="40293"/>
                    <a:pt x="28843" y="40293"/>
                  </a:cubicBezTo>
                  <a:cubicBezTo>
                    <a:pt x="29067" y="40293"/>
                    <a:pt x="29278" y="40172"/>
                    <a:pt x="29393" y="39971"/>
                  </a:cubicBezTo>
                  <a:cubicBezTo>
                    <a:pt x="29523" y="39746"/>
                    <a:pt x="29695" y="39505"/>
                    <a:pt x="29849" y="39475"/>
                  </a:cubicBezTo>
                  <a:cubicBezTo>
                    <a:pt x="29854" y="39474"/>
                    <a:pt x="29858" y="39473"/>
                    <a:pt x="29863" y="39473"/>
                  </a:cubicBezTo>
                  <a:cubicBezTo>
                    <a:pt x="30058" y="39473"/>
                    <a:pt x="30730" y="40141"/>
                    <a:pt x="31270" y="40711"/>
                  </a:cubicBezTo>
                  <a:cubicBezTo>
                    <a:pt x="31576" y="41033"/>
                    <a:pt x="31993" y="41205"/>
                    <a:pt x="32419" y="41205"/>
                  </a:cubicBezTo>
                  <a:cubicBezTo>
                    <a:pt x="32622" y="41205"/>
                    <a:pt x="32828" y="41165"/>
                    <a:pt x="33024" y="41084"/>
                  </a:cubicBezTo>
                  <a:cubicBezTo>
                    <a:pt x="34121" y="40631"/>
                    <a:pt x="35836" y="39922"/>
                    <a:pt x="36792" y="39525"/>
                  </a:cubicBezTo>
                  <a:cubicBezTo>
                    <a:pt x="36896" y="39481"/>
                    <a:pt x="37005" y="39461"/>
                    <a:pt x="37112" y="39461"/>
                  </a:cubicBezTo>
                  <a:cubicBezTo>
                    <a:pt x="37415" y="39461"/>
                    <a:pt x="37706" y="39625"/>
                    <a:pt x="37855" y="39908"/>
                  </a:cubicBezTo>
                  <a:lnTo>
                    <a:pt x="37863" y="39920"/>
                  </a:lnTo>
                  <a:cubicBezTo>
                    <a:pt x="37975" y="40133"/>
                    <a:pt x="37995" y="40384"/>
                    <a:pt x="37915" y="40613"/>
                  </a:cubicBezTo>
                  <a:cubicBezTo>
                    <a:pt x="37796" y="40950"/>
                    <a:pt x="37614" y="41467"/>
                    <a:pt x="37471" y="41867"/>
                  </a:cubicBezTo>
                  <a:cubicBezTo>
                    <a:pt x="37341" y="42239"/>
                    <a:pt x="37414" y="42648"/>
                    <a:pt x="37669" y="42957"/>
                  </a:cubicBezTo>
                  <a:lnTo>
                    <a:pt x="37683" y="42975"/>
                  </a:lnTo>
                  <a:cubicBezTo>
                    <a:pt x="37792" y="43106"/>
                    <a:pt x="37937" y="43164"/>
                    <a:pt x="38079" y="43164"/>
                  </a:cubicBezTo>
                  <a:cubicBezTo>
                    <a:pt x="38356" y="43164"/>
                    <a:pt x="38623" y="42944"/>
                    <a:pt x="38604" y="42612"/>
                  </a:cubicBezTo>
                  <a:lnTo>
                    <a:pt x="38594" y="42425"/>
                  </a:lnTo>
                  <a:cubicBezTo>
                    <a:pt x="38582" y="42215"/>
                    <a:pt x="38627" y="42005"/>
                    <a:pt x="38724" y="41820"/>
                  </a:cubicBezTo>
                  <a:lnTo>
                    <a:pt x="39686" y="39984"/>
                  </a:lnTo>
                  <a:cubicBezTo>
                    <a:pt x="39819" y="39730"/>
                    <a:pt x="40025" y="39520"/>
                    <a:pt x="40274" y="39380"/>
                  </a:cubicBezTo>
                  <a:lnTo>
                    <a:pt x="40884" y="39039"/>
                  </a:lnTo>
                  <a:cubicBezTo>
                    <a:pt x="41108" y="38914"/>
                    <a:pt x="41359" y="38850"/>
                    <a:pt x="41611" y="38850"/>
                  </a:cubicBezTo>
                  <a:cubicBezTo>
                    <a:pt x="41722" y="38850"/>
                    <a:pt x="41834" y="38863"/>
                    <a:pt x="41943" y="38888"/>
                  </a:cubicBezTo>
                  <a:lnTo>
                    <a:pt x="46530" y="39958"/>
                  </a:lnTo>
                  <a:cubicBezTo>
                    <a:pt x="46682" y="39993"/>
                    <a:pt x="46825" y="40062"/>
                    <a:pt x="46948" y="40159"/>
                  </a:cubicBezTo>
                  <a:cubicBezTo>
                    <a:pt x="47398" y="40514"/>
                    <a:pt x="48531" y="41389"/>
                    <a:pt x="48723" y="41389"/>
                  </a:cubicBezTo>
                  <a:cubicBezTo>
                    <a:pt x="48728" y="41389"/>
                    <a:pt x="48732" y="41389"/>
                    <a:pt x="48736" y="41387"/>
                  </a:cubicBezTo>
                  <a:cubicBezTo>
                    <a:pt x="48915" y="41328"/>
                    <a:pt x="51186" y="41059"/>
                    <a:pt x="51186" y="41059"/>
                  </a:cubicBezTo>
                  <a:lnTo>
                    <a:pt x="51993" y="40371"/>
                  </a:lnTo>
                  <a:lnTo>
                    <a:pt x="51899" y="40063"/>
                  </a:lnTo>
                  <a:cubicBezTo>
                    <a:pt x="51599" y="39734"/>
                    <a:pt x="51686" y="39209"/>
                    <a:pt x="52079" y="38996"/>
                  </a:cubicBezTo>
                  <a:cubicBezTo>
                    <a:pt x="52079" y="38996"/>
                    <a:pt x="52727" y="38647"/>
                    <a:pt x="53153" y="38418"/>
                  </a:cubicBezTo>
                  <a:cubicBezTo>
                    <a:pt x="53383" y="38295"/>
                    <a:pt x="53541" y="38075"/>
                    <a:pt x="53582" y="37814"/>
                  </a:cubicBezTo>
                  <a:lnTo>
                    <a:pt x="53583" y="37801"/>
                  </a:lnTo>
                  <a:cubicBezTo>
                    <a:pt x="53651" y="37368"/>
                    <a:pt x="54002" y="37035"/>
                    <a:pt x="54437" y="36987"/>
                  </a:cubicBezTo>
                  <a:lnTo>
                    <a:pt x="55403" y="36884"/>
                  </a:lnTo>
                  <a:cubicBezTo>
                    <a:pt x="55965" y="36823"/>
                    <a:pt x="56440" y="36438"/>
                    <a:pt x="56614" y="35901"/>
                  </a:cubicBezTo>
                  <a:lnTo>
                    <a:pt x="56858" y="35144"/>
                  </a:lnTo>
                  <a:cubicBezTo>
                    <a:pt x="56941" y="34888"/>
                    <a:pt x="57096" y="34662"/>
                    <a:pt x="57303" y="34491"/>
                  </a:cubicBezTo>
                  <a:lnTo>
                    <a:pt x="57675" y="34182"/>
                  </a:lnTo>
                  <a:cubicBezTo>
                    <a:pt x="57923" y="33978"/>
                    <a:pt x="58229" y="33873"/>
                    <a:pt x="58537" y="33873"/>
                  </a:cubicBezTo>
                  <a:cubicBezTo>
                    <a:pt x="58746" y="33873"/>
                    <a:pt x="58957" y="33922"/>
                    <a:pt x="59151" y="34020"/>
                  </a:cubicBezTo>
                  <a:lnTo>
                    <a:pt x="60768" y="34843"/>
                  </a:lnTo>
                  <a:cubicBezTo>
                    <a:pt x="60894" y="34907"/>
                    <a:pt x="61027" y="34937"/>
                    <a:pt x="61158" y="34937"/>
                  </a:cubicBezTo>
                  <a:cubicBezTo>
                    <a:pt x="61512" y="34937"/>
                    <a:pt x="61847" y="34718"/>
                    <a:pt x="61972" y="34359"/>
                  </a:cubicBezTo>
                  <a:lnTo>
                    <a:pt x="62013" y="34240"/>
                  </a:lnTo>
                  <a:cubicBezTo>
                    <a:pt x="62085" y="34033"/>
                    <a:pt x="62239" y="33865"/>
                    <a:pt x="62438" y="33774"/>
                  </a:cubicBezTo>
                  <a:lnTo>
                    <a:pt x="63526" y="33277"/>
                  </a:lnTo>
                  <a:cubicBezTo>
                    <a:pt x="63634" y="33228"/>
                    <a:pt x="63747" y="33205"/>
                    <a:pt x="63859" y="33205"/>
                  </a:cubicBezTo>
                  <a:cubicBezTo>
                    <a:pt x="64149" y="33205"/>
                    <a:pt x="64427" y="33362"/>
                    <a:pt x="64570" y="33634"/>
                  </a:cubicBezTo>
                  <a:lnTo>
                    <a:pt x="64669" y="33825"/>
                  </a:lnTo>
                  <a:cubicBezTo>
                    <a:pt x="64788" y="34053"/>
                    <a:pt x="64730" y="34333"/>
                    <a:pt x="64529" y="34492"/>
                  </a:cubicBezTo>
                  <a:lnTo>
                    <a:pt x="64211" y="34747"/>
                  </a:lnTo>
                  <a:cubicBezTo>
                    <a:pt x="64060" y="34867"/>
                    <a:pt x="63958" y="35038"/>
                    <a:pt x="63921" y="35227"/>
                  </a:cubicBezTo>
                  <a:lnTo>
                    <a:pt x="63881" y="35440"/>
                  </a:lnTo>
                  <a:cubicBezTo>
                    <a:pt x="63843" y="35636"/>
                    <a:pt x="64000" y="35791"/>
                    <a:pt x="64172" y="35791"/>
                  </a:cubicBezTo>
                  <a:cubicBezTo>
                    <a:pt x="64231" y="35791"/>
                    <a:pt x="64292" y="35772"/>
                    <a:pt x="64348" y="35731"/>
                  </a:cubicBezTo>
                  <a:lnTo>
                    <a:pt x="65017" y="35228"/>
                  </a:lnTo>
                  <a:cubicBezTo>
                    <a:pt x="65102" y="35164"/>
                    <a:pt x="65197" y="35135"/>
                    <a:pt x="65291" y="35135"/>
                  </a:cubicBezTo>
                  <a:cubicBezTo>
                    <a:pt x="65510" y="35135"/>
                    <a:pt x="65718" y="35294"/>
                    <a:pt x="65748" y="35538"/>
                  </a:cubicBezTo>
                  <a:lnTo>
                    <a:pt x="65800" y="35956"/>
                  </a:lnTo>
                  <a:cubicBezTo>
                    <a:pt x="65818" y="36105"/>
                    <a:pt x="65774" y="36254"/>
                    <a:pt x="65677" y="36366"/>
                  </a:cubicBezTo>
                  <a:lnTo>
                    <a:pt x="64719" y="37482"/>
                  </a:lnTo>
                  <a:cubicBezTo>
                    <a:pt x="64541" y="37691"/>
                    <a:pt x="64567" y="38004"/>
                    <a:pt x="64779" y="38180"/>
                  </a:cubicBezTo>
                  <a:cubicBezTo>
                    <a:pt x="64870" y="38256"/>
                    <a:pt x="64981" y="38294"/>
                    <a:pt x="65093" y="38294"/>
                  </a:cubicBezTo>
                  <a:cubicBezTo>
                    <a:pt x="65214" y="38294"/>
                    <a:pt x="65336" y="38250"/>
                    <a:pt x="65430" y="38161"/>
                  </a:cubicBezTo>
                  <a:lnTo>
                    <a:pt x="65537" y="38062"/>
                  </a:lnTo>
                  <a:cubicBezTo>
                    <a:pt x="65754" y="37859"/>
                    <a:pt x="66036" y="37752"/>
                    <a:pt x="66323" y="37752"/>
                  </a:cubicBezTo>
                  <a:cubicBezTo>
                    <a:pt x="66467" y="37752"/>
                    <a:pt x="66611" y="37778"/>
                    <a:pt x="66749" y="37833"/>
                  </a:cubicBezTo>
                  <a:lnTo>
                    <a:pt x="68241" y="38430"/>
                  </a:lnTo>
                  <a:cubicBezTo>
                    <a:pt x="68299" y="38453"/>
                    <a:pt x="68359" y="38464"/>
                    <a:pt x="68417" y="38464"/>
                  </a:cubicBezTo>
                  <a:cubicBezTo>
                    <a:pt x="68631" y="38464"/>
                    <a:pt x="68830" y="38318"/>
                    <a:pt x="68880" y="38093"/>
                  </a:cubicBezTo>
                  <a:cubicBezTo>
                    <a:pt x="68956" y="37752"/>
                    <a:pt x="69255" y="37543"/>
                    <a:pt x="69566" y="37543"/>
                  </a:cubicBezTo>
                  <a:cubicBezTo>
                    <a:pt x="69711" y="37543"/>
                    <a:pt x="69859" y="37589"/>
                    <a:pt x="69988" y="37687"/>
                  </a:cubicBezTo>
                  <a:lnTo>
                    <a:pt x="71066" y="38509"/>
                  </a:lnTo>
                  <a:cubicBezTo>
                    <a:pt x="71273" y="38667"/>
                    <a:pt x="71408" y="38900"/>
                    <a:pt x="71445" y="39159"/>
                  </a:cubicBezTo>
                  <a:lnTo>
                    <a:pt x="71553" y="39943"/>
                  </a:lnTo>
                  <a:lnTo>
                    <a:pt x="73300" y="38778"/>
                  </a:lnTo>
                  <a:cubicBezTo>
                    <a:pt x="73337" y="38722"/>
                    <a:pt x="73451" y="38149"/>
                    <a:pt x="73126" y="37724"/>
                  </a:cubicBezTo>
                  <a:lnTo>
                    <a:pt x="72836" y="37343"/>
                  </a:lnTo>
                  <a:cubicBezTo>
                    <a:pt x="72827" y="37332"/>
                    <a:pt x="72819" y="37316"/>
                    <a:pt x="72814" y="37299"/>
                  </a:cubicBezTo>
                  <a:lnTo>
                    <a:pt x="72724" y="36991"/>
                  </a:lnTo>
                  <a:cubicBezTo>
                    <a:pt x="72678" y="36829"/>
                    <a:pt x="72668" y="36663"/>
                    <a:pt x="72697" y="36498"/>
                  </a:cubicBezTo>
                  <a:cubicBezTo>
                    <a:pt x="72741" y="36251"/>
                    <a:pt x="72895" y="36036"/>
                    <a:pt x="73120" y="35910"/>
                  </a:cubicBezTo>
                  <a:cubicBezTo>
                    <a:pt x="73260" y="35831"/>
                    <a:pt x="73418" y="35792"/>
                    <a:pt x="73577" y="35792"/>
                  </a:cubicBezTo>
                  <a:cubicBezTo>
                    <a:pt x="73693" y="35792"/>
                    <a:pt x="73808" y="35813"/>
                    <a:pt x="73916" y="35855"/>
                  </a:cubicBezTo>
                  <a:cubicBezTo>
                    <a:pt x="73933" y="35861"/>
                    <a:pt x="73947" y="35871"/>
                    <a:pt x="73959" y="35882"/>
                  </a:cubicBezTo>
                  <a:cubicBezTo>
                    <a:pt x="74019" y="35939"/>
                    <a:pt x="74045" y="35945"/>
                    <a:pt x="74045" y="35945"/>
                  </a:cubicBezTo>
                  <a:cubicBezTo>
                    <a:pt x="74054" y="35921"/>
                    <a:pt x="74093" y="35733"/>
                    <a:pt x="74045" y="35420"/>
                  </a:cubicBezTo>
                  <a:lnTo>
                    <a:pt x="74036" y="35347"/>
                  </a:lnTo>
                  <a:cubicBezTo>
                    <a:pt x="73945" y="34742"/>
                    <a:pt x="74277" y="34170"/>
                    <a:pt x="74834" y="33947"/>
                  </a:cubicBezTo>
                  <a:lnTo>
                    <a:pt x="74401" y="28445"/>
                  </a:lnTo>
                  <a:cubicBezTo>
                    <a:pt x="74340" y="27672"/>
                    <a:pt x="74104" y="26906"/>
                    <a:pt x="73720" y="26231"/>
                  </a:cubicBezTo>
                  <a:lnTo>
                    <a:pt x="72588" y="24241"/>
                  </a:lnTo>
                  <a:cubicBezTo>
                    <a:pt x="72560" y="24192"/>
                    <a:pt x="72566" y="24134"/>
                    <a:pt x="72600" y="24092"/>
                  </a:cubicBezTo>
                  <a:cubicBezTo>
                    <a:pt x="72626" y="24061"/>
                    <a:pt x="72664" y="24044"/>
                    <a:pt x="72703" y="24044"/>
                  </a:cubicBezTo>
                  <a:cubicBezTo>
                    <a:pt x="72717" y="24044"/>
                    <a:pt x="72731" y="24046"/>
                    <a:pt x="72745" y="24051"/>
                  </a:cubicBezTo>
                  <a:lnTo>
                    <a:pt x="73531" y="24316"/>
                  </a:lnTo>
                  <a:cubicBezTo>
                    <a:pt x="73604" y="24359"/>
                    <a:pt x="73679" y="24379"/>
                    <a:pt x="73750" y="24379"/>
                  </a:cubicBezTo>
                  <a:cubicBezTo>
                    <a:pt x="73852" y="24379"/>
                    <a:pt x="73946" y="24338"/>
                    <a:pt x="74015" y="24264"/>
                  </a:cubicBezTo>
                  <a:cubicBezTo>
                    <a:pt x="74148" y="24118"/>
                    <a:pt x="74141" y="23897"/>
                    <a:pt x="73999" y="23760"/>
                  </a:cubicBezTo>
                  <a:lnTo>
                    <a:pt x="72370" y="22182"/>
                  </a:lnTo>
                  <a:cubicBezTo>
                    <a:pt x="72352" y="22164"/>
                    <a:pt x="72340" y="22143"/>
                    <a:pt x="72333" y="22116"/>
                  </a:cubicBezTo>
                  <a:lnTo>
                    <a:pt x="71635" y="19087"/>
                  </a:lnTo>
                  <a:lnTo>
                    <a:pt x="69861" y="18628"/>
                  </a:lnTo>
                  <a:cubicBezTo>
                    <a:pt x="69789" y="18610"/>
                    <a:pt x="69747" y="18539"/>
                    <a:pt x="69766" y="18467"/>
                  </a:cubicBezTo>
                  <a:cubicBezTo>
                    <a:pt x="69781" y="18408"/>
                    <a:pt x="69835" y="18368"/>
                    <a:pt x="69894" y="18368"/>
                  </a:cubicBezTo>
                  <a:cubicBezTo>
                    <a:pt x="69905" y="18368"/>
                    <a:pt x="69916" y="18369"/>
                    <a:pt x="69928" y="18372"/>
                  </a:cubicBezTo>
                  <a:lnTo>
                    <a:pt x="71779" y="18851"/>
                  </a:lnTo>
                  <a:cubicBezTo>
                    <a:pt x="71827" y="18863"/>
                    <a:pt x="71865" y="18901"/>
                    <a:pt x="71876" y="18949"/>
                  </a:cubicBezTo>
                  <a:lnTo>
                    <a:pt x="72584" y="22019"/>
                  </a:lnTo>
                  <a:lnTo>
                    <a:pt x="74184" y="23570"/>
                  </a:lnTo>
                  <a:cubicBezTo>
                    <a:pt x="74429" y="23807"/>
                    <a:pt x="74441" y="24191"/>
                    <a:pt x="74212" y="24442"/>
                  </a:cubicBezTo>
                  <a:cubicBezTo>
                    <a:pt x="74089" y="24576"/>
                    <a:pt x="73919" y="24646"/>
                    <a:pt x="73747" y="24646"/>
                  </a:cubicBezTo>
                  <a:cubicBezTo>
                    <a:pt x="73635" y="24646"/>
                    <a:pt x="73522" y="24616"/>
                    <a:pt x="73421" y="24555"/>
                  </a:cubicBezTo>
                  <a:lnTo>
                    <a:pt x="72988" y="24411"/>
                  </a:lnTo>
                  <a:lnTo>
                    <a:pt x="73950" y="26104"/>
                  </a:lnTo>
                  <a:cubicBezTo>
                    <a:pt x="74352" y="26811"/>
                    <a:pt x="74598" y="27615"/>
                    <a:pt x="74663" y="28427"/>
                  </a:cubicBezTo>
                  <a:lnTo>
                    <a:pt x="75103" y="34024"/>
                  </a:lnTo>
                  <a:lnTo>
                    <a:pt x="75618" y="38935"/>
                  </a:lnTo>
                  <a:cubicBezTo>
                    <a:pt x="75627" y="39034"/>
                    <a:pt x="75687" y="39123"/>
                    <a:pt x="75774" y="39169"/>
                  </a:cubicBezTo>
                  <a:lnTo>
                    <a:pt x="75862" y="39215"/>
                  </a:lnTo>
                  <a:cubicBezTo>
                    <a:pt x="75906" y="39240"/>
                    <a:pt x="75955" y="39252"/>
                    <a:pt x="76004" y="39252"/>
                  </a:cubicBezTo>
                  <a:cubicBezTo>
                    <a:pt x="76045" y="39252"/>
                    <a:pt x="76086" y="39244"/>
                    <a:pt x="76125" y="39226"/>
                  </a:cubicBezTo>
                  <a:cubicBezTo>
                    <a:pt x="76210" y="39190"/>
                    <a:pt x="76272" y="39116"/>
                    <a:pt x="76295" y="39025"/>
                  </a:cubicBezTo>
                  <a:lnTo>
                    <a:pt x="76808" y="37008"/>
                  </a:lnTo>
                  <a:cubicBezTo>
                    <a:pt x="76864" y="36786"/>
                    <a:pt x="77040" y="36624"/>
                    <a:pt x="77268" y="36590"/>
                  </a:cubicBezTo>
                  <a:cubicBezTo>
                    <a:pt x="77299" y="36585"/>
                    <a:pt x="77331" y="36583"/>
                    <a:pt x="77361" y="36583"/>
                  </a:cubicBezTo>
                  <a:cubicBezTo>
                    <a:pt x="77552" y="36583"/>
                    <a:pt x="77727" y="36678"/>
                    <a:pt x="77834" y="36845"/>
                  </a:cubicBezTo>
                  <a:lnTo>
                    <a:pt x="78797" y="38358"/>
                  </a:lnTo>
                  <a:cubicBezTo>
                    <a:pt x="78931" y="38569"/>
                    <a:pt x="78913" y="38837"/>
                    <a:pt x="78751" y="39027"/>
                  </a:cubicBezTo>
                  <a:lnTo>
                    <a:pt x="78502" y="39320"/>
                  </a:lnTo>
                  <a:cubicBezTo>
                    <a:pt x="78419" y="39421"/>
                    <a:pt x="78408" y="39562"/>
                    <a:pt x="78476" y="39673"/>
                  </a:cubicBezTo>
                  <a:lnTo>
                    <a:pt x="79085" y="40664"/>
                  </a:lnTo>
                  <a:cubicBezTo>
                    <a:pt x="79141" y="40754"/>
                    <a:pt x="79240" y="40808"/>
                    <a:pt x="79342" y="40808"/>
                  </a:cubicBezTo>
                  <a:cubicBezTo>
                    <a:pt x="79375" y="40808"/>
                    <a:pt x="79407" y="40802"/>
                    <a:pt x="79439" y="40791"/>
                  </a:cubicBezTo>
                  <a:lnTo>
                    <a:pt x="80302" y="40493"/>
                  </a:lnTo>
                  <a:cubicBezTo>
                    <a:pt x="80343" y="40482"/>
                    <a:pt x="80385" y="40477"/>
                    <a:pt x="80427" y="40477"/>
                  </a:cubicBezTo>
                  <a:cubicBezTo>
                    <a:pt x="80932" y="40477"/>
                    <a:pt x="81510" y="41207"/>
                    <a:pt x="82193" y="42709"/>
                  </a:cubicBezTo>
                  <a:lnTo>
                    <a:pt x="82232" y="42795"/>
                  </a:lnTo>
                  <a:cubicBezTo>
                    <a:pt x="83267" y="44955"/>
                    <a:pt x="84899" y="48213"/>
                    <a:pt x="85367" y="48784"/>
                  </a:cubicBezTo>
                  <a:cubicBezTo>
                    <a:pt x="85877" y="48480"/>
                    <a:pt x="86631" y="48286"/>
                    <a:pt x="87249" y="48286"/>
                  </a:cubicBezTo>
                  <a:cubicBezTo>
                    <a:pt x="87373" y="48286"/>
                    <a:pt x="87492" y="48294"/>
                    <a:pt x="87601" y="48310"/>
                  </a:cubicBezTo>
                  <a:cubicBezTo>
                    <a:pt x="87647" y="48317"/>
                    <a:pt x="87692" y="48321"/>
                    <a:pt x="87737" y="48321"/>
                  </a:cubicBezTo>
                  <a:cubicBezTo>
                    <a:pt x="87919" y="48321"/>
                    <a:pt x="88098" y="48267"/>
                    <a:pt x="88252" y="48164"/>
                  </a:cubicBezTo>
                  <a:lnTo>
                    <a:pt x="88881" y="47743"/>
                  </a:lnTo>
                  <a:cubicBezTo>
                    <a:pt x="89026" y="47679"/>
                    <a:pt x="89099" y="47548"/>
                    <a:pt x="89082" y="47416"/>
                  </a:cubicBezTo>
                  <a:lnTo>
                    <a:pt x="88495" y="42879"/>
                  </a:lnTo>
                  <a:cubicBezTo>
                    <a:pt x="88472" y="42700"/>
                    <a:pt x="88538" y="42520"/>
                    <a:pt x="88667" y="42394"/>
                  </a:cubicBezTo>
                  <a:lnTo>
                    <a:pt x="90488" y="40670"/>
                  </a:lnTo>
                  <a:cubicBezTo>
                    <a:pt x="90583" y="40580"/>
                    <a:pt x="90609" y="40440"/>
                    <a:pt x="90554" y="40322"/>
                  </a:cubicBezTo>
                  <a:lnTo>
                    <a:pt x="90242" y="39667"/>
                  </a:lnTo>
                  <a:cubicBezTo>
                    <a:pt x="90128" y="39428"/>
                    <a:pt x="90199" y="39137"/>
                    <a:pt x="90408" y="38977"/>
                  </a:cubicBezTo>
                  <a:lnTo>
                    <a:pt x="90790" y="38681"/>
                  </a:lnTo>
                  <a:cubicBezTo>
                    <a:pt x="90889" y="38605"/>
                    <a:pt x="91012" y="38564"/>
                    <a:pt x="91136" y="38564"/>
                  </a:cubicBezTo>
                  <a:lnTo>
                    <a:pt x="91696" y="38564"/>
                  </a:lnTo>
                  <a:cubicBezTo>
                    <a:pt x="91783" y="38564"/>
                    <a:pt x="91863" y="38529"/>
                    <a:pt x="91921" y="38464"/>
                  </a:cubicBezTo>
                  <a:cubicBezTo>
                    <a:pt x="91979" y="38398"/>
                    <a:pt x="92004" y="38314"/>
                    <a:pt x="91996" y="38228"/>
                  </a:cubicBezTo>
                  <a:lnTo>
                    <a:pt x="91882" y="37275"/>
                  </a:lnTo>
                  <a:cubicBezTo>
                    <a:pt x="91862" y="37092"/>
                    <a:pt x="91927" y="36917"/>
                    <a:pt x="92061" y="36792"/>
                  </a:cubicBezTo>
                  <a:cubicBezTo>
                    <a:pt x="92168" y="36694"/>
                    <a:pt x="92304" y="36644"/>
                    <a:pt x="92444" y="36644"/>
                  </a:cubicBezTo>
                  <a:cubicBezTo>
                    <a:pt x="92482" y="36644"/>
                    <a:pt x="92519" y="36648"/>
                    <a:pt x="92557" y="36655"/>
                  </a:cubicBezTo>
                  <a:lnTo>
                    <a:pt x="93662" y="36883"/>
                  </a:lnTo>
                  <a:cubicBezTo>
                    <a:pt x="93924" y="36935"/>
                    <a:pt x="94109" y="37160"/>
                    <a:pt x="94113" y="37427"/>
                  </a:cubicBezTo>
                  <a:lnTo>
                    <a:pt x="94156" y="40045"/>
                  </a:lnTo>
                  <a:cubicBezTo>
                    <a:pt x="94157" y="40149"/>
                    <a:pt x="94210" y="40241"/>
                    <a:pt x="94298" y="40295"/>
                  </a:cubicBezTo>
                  <a:cubicBezTo>
                    <a:pt x="94348" y="40326"/>
                    <a:pt x="94402" y="40341"/>
                    <a:pt x="94456" y="40341"/>
                  </a:cubicBezTo>
                  <a:cubicBezTo>
                    <a:pt x="94501" y="40341"/>
                    <a:pt x="94546" y="40331"/>
                    <a:pt x="94589" y="40310"/>
                  </a:cubicBezTo>
                  <a:lnTo>
                    <a:pt x="96343" y="39452"/>
                  </a:lnTo>
                  <a:cubicBezTo>
                    <a:pt x="96423" y="39413"/>
                    <a:pt x="96508" y="39394"/>
                    <a:pt x="96592" y="39394"/>
                  </a:cubicBezTo>
                  <a:cubicBezTo>
                    <a:pt x="96765" y="39394"/>
                    <a:pt x="96934" y="39474"/>
                    <a:pt x="97044" y="39620"/>
                  </a:cubicBezTo>
                  <a:lnTo>
                    <a:pt x="97434" y="40142"/>
                  </a:lnTo>
                  <a:cubicBezTo>
                    <a:pt x="97526" y="40264"/>
                    <a:pt x="97566" y="40421"/>
                    <a:pt x="97542" y="40573"/>
                  </a:cubicBezTo>
                  <a:lnTo>
                    <a:pt x="97482" y="40935"/>
                  </a:lnTo>
                  <a:lnTo>
                    <a:pt x="97999" y="41235"/>
                  </a:lnTo>
                  <a:cubicBezTo>
                    <a:pt x="98233" y="41370"/>
                    <a:pt x="98494" y="41438"/>
                    <a:pt x="98757" y="41438"/>
                  </a:cubicBezTo>
                  <a:cubicBezTo>
                    <a:pt x="98883" y="41438"/>
                    <a:pt x="99009" y="41423"/>
                    <a:pt x="99133" y="41391"/>
                  </a:cubicBezTo>
                  <a:lnTo>
                    <a:pt x="100220" y="41071"/>
                  </a:lnTo>
                  <a:cubicBezTo>
                    <a:pt x="100393" y="41026"/>
                    <a:pt x="100532" y="40919"/>
                    <a:pt x="100615" y="40767"/>
                  </a:cubicBezTo>
                  <a:cubicBezTo>
                    <a:pt x="100697" y="40614"/>
                    <a:pt x="100713" y="40439"/>
                    <a:pt x="100658" y="40275"/>
                  </a:cubicBezTo>
                  <a:lnTo>
                    <a:pt x="100517" y="39805"/>
                  </a:lnTo>
                  <a:cubicBezTo>
                    <a:pt x="100470" y="39650"/>
                    <a:pt x="100367" y="39526"/>
                    <a:pt x="100225" y="39453"/>
                  </a:cubicBezTo>
                  <a:cubicBezTo>
                    <a:pt x="100141" y="39409"/>
                    <a:pt x="100050" y="39388"/>
                    <a:pt x="99958" y="39388"/>
                  </a:cubicBezTo>
                  <a:cubicBezTo>
                    <a:pt x="99895" y="39388"/>
                    <a:pt x="99832" y="39398"/>
                    <a:pt x="99770" y="39419"/>
                  </a:cubicBezTo>
                  <a:lnTo>
                    <a:pt x="99732" y="39431"/>
                  </a:lnTo>
                  <a:cubicBezTo>
                    <a:pt x="99623" y="39467"/>
                    <a:pt x="99511" y="39485"/>
                    <a:pt x="99401" y="39485"/>
                  </a:cubicBezTo>
                  <a:cubicBezTo>
                    <a:pt x="99116" y="39485"/>
                    <a:pt x="98840" y="39367"/>
                    <a:pt x="98645" y="39150"/>
                  </a:cubicBezTo>
                  <a:cubicBezTo>
                    <a:pt x="98265" y="38727"/>
                    <a:pt x="98275" y="38096"/>
                    <a:pt x="98652" y="37700"/>
                  </a:cubicBezTo>
                  <a:lnTo>
                    <a:pt x="99344" y="36976"/>
                  </a:lnTo>
                  <a:cubicBezTo>
                    <a:pt x="99548" y="36763"/>
                    <a:pt x="99825" y="36652"/>
                    <a:pt x="100105" y="36652"/>
                  </a:cubicBezTo>
                  <a:cubicBezTo>
                    <a:pt x="100319" y="36652"/>
                    <a:pt x="100534" y="36717"/>
                    <a:pt x="100719" y="36850"/>
                  </a:cubicBezTo>
                  <a:lnTo>
                    <a:pt x="100499" y="35990"/>
                  </a:lnTo>
                  <a:cubicBezTo>
                    <a:pt x="100462" y="35849"/>
                    <a:pt x="100336" y="35751"/>
                    <a:pt x="100189" y="35751"/>
                  </a:cubicBezTo>
                  <a:cubicBezTo>
                    <a:pt x="100181" y="35751"/>
                    <a:pt x="100173" y="35751"/>
                    <a:pt x="100165" y="35751"/>
                  </a:cubicBezTo>
                  <a:lnTo>
                    <a:pt x="99246" y="35824"/>
                  </a:lnTo>
                  <a:cubicBezTo>
                    <a:pt x="99229" y="35826"/>
                    <a:pt x="99212" y="35827"/>
                    <a:pt x="99195" y="35827"/>
                  </a:cubicBezTo>
                  <a:cubicBezTo>
                    <a:pt x="98909" y="35827"/>
                    <a:pt x="98678" y="35627"/>
                    <a:pt x="98626" y="35350"/>
                  </a:cubicBezTo>
                  <a:lnTo>
                    <a:pt x="98457" y="34429"/>
                  </a:lnTo>
                  <a:cubicBezTo>
                    <a:pt x="98430" y="34275"/>
                    <a:pt x="98295" y="34170"/>
                    <a:pt x="98133" y="34169"/>
                  </a:cubicBezTo>
                  <a:lnTo>
                    <a:pt x="97665" y="34183"/>
                  </a:lnTo>
                  <a:cubicBezTo>
                    <a:pt x="97662" y="34183"/>
                    <a:pt x="97659" y="34183"/>
                    <a:pt x="97656" y="34183"/>
                  </a:cubicBezTo>
                  <a:cubicBezTo>
                    <a:pt x="97510" y="34183"/>
                    <a:pt x="97343" y="34124"/>
                    <a:pt x="97231" y="34010"/>
                  </a:cubicBezTo>
                  <a:cubicBezTo>
                    <a:pt x="97117" y="33895"/>
                    <a:pt x="97056" y="33736"/>
                    <a:pt x="97063" y="33573"/>
                  </a:cubicBezTo>
                  <a:lnTo>
                    <a:pt x="97120" y="32339"/>
                  </a:lnTo>
                  <a:cubicBezTo>
                    <a:pt x="97129" y="32137"/>
                    <a:pt x="97240" y="31955"/>
                    <a:pt x="97419" y="31856"/>
                  </a:cubicBezTo>
                  <a:lnTo>
                    <a:pt x="98511" y="31246"/>
                  </a:lnTo>
                  <a:cubicBezTo>
                    <a:pt x="98606" y="31193"/>
                    <a:pt x="98667" y="31097"/>
                    <a:pt x="98674" y="30990"/>
                  </a:cubicBezTo>
                  <a:lnTo>
                    <a:pt x="98687" y="30779"/>
                  </a:lnTo>
                  <a:cubicBezTo>
                    <a:pt x="98693" y="30682"/>
                    <a:pt x="98656" y="30588"/>
                    <a:pt x="98583" y="30522"/>
                  </a:cubicBezTo>
                  <a:lnTo>
                    <a:pt x="98161" y="30140"/>
                  </a:lnTo>
                  <a:cubicBezTo>
                    <a:pt x="98042" y="30031"/>
                    <a:pt x="97973" y="29878"/>
                    <a:pt x="97969" y="29717"/>
                  </a:cubicBezTo>
                  <a:cubicBezTo>
                    <a:pt x="97966" y="29555"/>
                    <a:pt x="98031" y="29398"/>
                    <a:pt x="98147" y="29287"/>
                  </a:cubicBezTo>
                  <a:lnTo>
                    <a:pt x="98829" y="28629"/>
                  </a:lnTo>
                  <a:cubicBezTo>
                    <a:pt x="98942" y="28520"/>
                    <a:pt x="99088" y="28465"/>
                    <a:pt x="99235" y="28465"/>
                  </a:cubicBezTo>
                  <a:cubicBezTo>
                    <a:pt x="99354" y="28465"/>
                    <a:pt x="99473" y="28501"/>
                    <a:pt x="99575" y="28574"/>
                  </a:cubicBezTo>
                  <a:lnTo>
                    <a:pt x="100482" y="29225"/>
                  </a:lnTo>
                  <a:cubicBezTo>
                    <a:pt x="100538" y="29265"/>
                    <a:pt x="100603" y="29285"/>
                    <a:pt x="100668" y="29285"/>
                  </a:cubicBezTo>
                  <a:cubicBezTo>
                    <a:pt x="100716" y="29285"/>
                    <a:pt x="100764" y="29274"/>
                    <a:pt x="100809" y="29252"/>
                  </a:cubicBezTo>
                  <a:cubicBezTo>
                    <a:pt x="101650" y="28836"/>
                    <a:pt x="101919" y="28760"/>
                    <a:pt x="102029" y="28760"/>
                  </a:cubicBezTo>
                  <a:cubicBezTo>
                    <a:pt x="102065" y="28760"/>
                    <a:pt x="102084" y="28768"/>
                    <a:pt x="102100" y="28775"/>
                  </a:cubicBezTo>
                  <a:cubicBezTo>
                    <a:pt x="102134" y="28789"/>
                    <a:pt x="102176" y="28832"/>
                    <a:pt x="102187" y="28867"/>
                  </a:cubicBezTo>
                  <a:cubicBezTo>
                    <a:pt x="102212" y="28942"/>
                    <a:pt x="102570" y="29876"/>
                    <a:pt x="102868" y="30651"/>
                  </a:cubicBezTo>
                  <a:cubicBezTo>
                    <a:pt x="102913" y="30770"/>
                    <a:pt x="103016" y="30846"/>
                    <a:pt x="103143" y="30853"/>
                  </a:cubicBezTo>
                  <a:cubicBezTo>
                    <a:pt x="103149" y="30854"/>
                    <a:pt x="103155" y="30854"/>
                    <a:pt x="103161" y="30854"/>
                  </a:cubicBezTo>
                  <a:cubicBezTo>
                    <a:pt x="103276" y="30854"/>
                    <a:pt x="103385" y="30797"/>
                    <a:pt x="103445" y="30691"/>
                  </a:cubicBezTo>
                  <a:lnTo>
                    <a:pt x="105116" y="27684"/>
                  </a:lnTo>
                  <a:cubicBezTo>
                    <a:pt x="105162" y="27601"/>
                    <a:pt x="105170" y="27503"/>
                    <a:pt x="105135" y="27414"/>
                  </a:cubicBezTo>
                  <a:lnTo>
                    <a:pt x="105017" y="27102"/>
                  </a:lnTo>
                  <a:cubicBezTo>
                    <a:pt x="104961" y="26953"/>
                    <a:pt x="104967" y="26791"/>
                    <a:pt x="105034" y="26649"/>
                  </a:cubicBezTo>
                  <a:cubicBezTo>
                    <a:pt x="105101" y="26504"/>
                    <a:pt x="105221" y="26396"/>
                    <a:pt x="105370" y="26345"/>
                  </a:cubicBezTo>
                  <a:lnTo>
                    <a:pt x="105525" y="26290"/>
                  </a:lnTo>
                  <a:cubicBezTo>
                    <a:pt x="105588" y="26268"/>
                    <a:pt x="105653" y="26257"/>
                    <a:pt x="105717" y="26257"/>
                  </a:cubicBezTo>
                  <a:cubicBezTo>
                    <a:pt x="105892" y="26257"/>
                    <a:pt x="106064" y="26336"/>
                    <a:pt x="106176" y="26480"/>
                  </a:cubicBezTo>
                  <a:cubicBezTo>
                    <a:pt x="106231" y="26549"/>
                    <a:pt x="106310" y="26592"/>
                    <a:pt x="106398" y="26600"/>
                  </a:cubicBezTo>
                  <a:cubicBezTo>
                    <a:pt x="106408" y="26601"/>
                    <a:pt x="106418" y="26602"/>
                    <a:pt x="106428" y="26602"/>
                  </a:cubicBezTo>
                  <a:cubicBezTo>
                    <a:pt x="106505" y="26602"/>
                    <a:pt x="106577" y="26573"/>
                    <a:pt x="106638" y="26522"/>
                  </a:cubicBezTo>
                  <a:lnTo>
                    <a:pt x="106895" y="26297"/>
                  </a:lnTo>
                  <a:cubicBezTo>
                    <a:pt x="106942" y="26256"/>
                    <a:pt x="106976" y="26202"/>
                    <a:pt x="106992" y="26141"/>
                  </a:cubicBezTo>
                  <a:lnTo>
                    <a:pt x="107749" y="23435"/>
                  </a:lnTo>
                  <a:cubicBezTo>
                    <a:pt x="107798" y="23262"/>
                    <a:pt x="107920" y="23124"/>
                    <a:pt x="108086" y="23054"/>
                  </a:cubicBezTo>
                  <a:lnTo>
                    <a:pt x="108696" y="22798"/>
                  </a:lnTo>
                  <a:cubicBezTo>
                    <a:pt x="108792" y="22759"/>
                    <a:pt x="108860" y="22676"/>
                    <a:pt x="108883" y="22576"/>
                  </a:cubicBezTo>
                  <a:cubicBezTo>
                    <a:pt x="108906" y="22474"/>
                    <a:pt x="108879" y="22372"/>
                    <a:pt x="108811" y="22294"/>
                  </a:cubicBezTo>
                  <a:lnTo>
                    <a:pt x="108135" y="21524"/>
                  </a:lnTo>
                  <a:cubicBezTo>
                    <a:pt x="107972" y="21341"/>
                    <a:pt x="107946" y="21070"/>
                    <a:pt x="108064" y="20856"/>
                  </a:cubicBezTo>
                  <a:lnTo>
                    <a:pt x="108330" y="20376"/>
                  </a:lnTo>
                  <a:cubicBezTo>
                    <a:pt x="108392" y="20264"/>
                    <a:pt x="108385" y="20136"/>
                    <a:pt x="108310" y="20033"/>
                  </a:cubicBezTo>
                  <a:cubicBezTo>
                    <a:pt x="108247" y="19949"/>
                    <a:pt x="108158" y="19902"/>
                    <a:pt x="108059" y="19902"/>
                  </a:cubicBezTo>
                  <a:cubicBezTo>
                    <a:pt x="108036" y="19902"/>
                    <a:pt x="108012" y="19905"/>
                    <a:pt x="107988" y="19910"/>
                  </a:cubicBezTo>
                  <a:lnTo>
                    <a:pt x="106553" y="20202"/>
                  </a:lnTo>
                  <a:cubicBezTo>
                    <a:pt x="106515" y="20209"/>
                    <a:pt x="106477" y="20213"/>
                    <a:pt x="106439" y="20213"/>
                  </a:cubicBezTo>
                  <a:cubicBezTo>
                    <a:pt x="106276" y="20213"/>
                    <a:pt x="106118" y="20146"/>
                    <a:pt x="106008" y="20026"/>
                  </a:cubicBezTo>
                  <a:lnTo>
                    <a:pt x="104762" y="18675"/>
                  </a:lnTo>
                  <a:cubicBezTo>
                    <a:pt x="104701" y="18610"/>
                    <a:pt x="104616" y="18573"/>
                    <a:pt x="104529" y="18573"/>
                  </a:cubicBezTo>
                  <a:cubicBezTo>
                    <a:pt x="104496" y="18573"/>
                    <a:pt x="104464" y="18578"/>
                    <a:pt x="104432" y="18589"/>
                  </a:cubicBezTo>
                  <a:lnTo>
                    <a:pt x="104306" y="18628"/>
                  </a:lnTo>
                  <a:cubicBezTo>
                    <a:pt x="104248" y="18647"/>
                    <a:pt x="104188" y="18656"/>
                    <a:pt x="104129" y="18656"/>
                  </a:cubicBezTo>
                  <a:cubicBezTo>
                    <a:pt x="104008" y="18656"/>
                    <a:pt x="103889" y="18617"/>
                    <a:pt x="103786" y="18544"/>
                  </a:cubicBezTo>
                  <a:cubicBezTo>
                    <a:pt x="103634" y="18433"/>
                    <a:pt x="103547" y="18261"/>
                    <a:pt x="103547" y="18073"/>
                  </a:cubicBezTo>
                  <a:cubicBezTo>
                    <a:pt x="103547" y="17901"/>
                    <a:pt x="103425" y="17763"/>
                    <a:pt x="103263" y="17746"/>
                  </a:cubicBezTo>
                  <a:lnTo>
                    <a:pt x="102560" y="17671"/>
                  </a:lnTo>
                  <a:cubicBezTo>
                    <a:pt x="102547" y="17669"/>
                    <a:pt x="102534" y="17668"/>
                    <a:pt x="102522" y="17668"/>
                  </a:cubicBezTo>
                  <a:cubicBezTo>
                    <a:pt x="102466" y="17668"/>
                    <a:pt x="102412" y="17685"/>
                    <a:pt x="102363" y="17715"/>
                  </a:cubicBezTo>
                  <a:lnTo>
                    <a:pt x="101561" y="18197"/>
                  </a:lnTo>
                  <a:cubicBezTo>
                    <a:pt x="101468" y="18253"/>
                    <a:pt x="101365" y="18280"/>
                    <a:pt x="101261" y="18280"/>
                  </a:cubicBezTo>
                  <a:cubicBezTo>
                    <a:pt x="101191" y="18280"/>
                    <a:pt x="101121" y="18267"/>
                    <a:pt x="101053" y="18242"/>
                  </a:cubicBezTo>
                  <a:lnTo>
                    <a:pt x="98482" y="17263"/>
                  </a:lnTo>
                  <a:lnTo>
                    <a:pt x="97566" y="17769"/>
                  </a:lnTo>
                  <a:cubicBezTo>
                    <a:pt x="97135" y="18007"/>
                    <a:pt x="96665" y="18126"/>
                    <a:pt x="96193" y="18126"/>
                  </a:cubicBezTo>
                  <a:cubicBezTo>
                    <a:pt x="95723" y="18126"/>
                    <a:pt x="95253" y="18007"/>
                    <a:pt x="94822" y="17771"/>
                  </a:cubicBezTo>
                  <a:lnTo>
                    <a:pt x="94785" y="17750"/>
                  </a:lnTo>
                  <a:cubicBezTo>
                    <a:pt x="93961" y="17295"/>
                    <a:pt x="93416" y="16464"/>
                    <a:pt x="93330" y="15528"/>
                  </a:cubicBezTo>
                  <a:lnTo>
                    <a:pt x="93196" y="14099"/>
                  </a:lnTo>
                  <a:cubicBezTo>
                    <a:pt x="93147" y="13573"/>
                    <a:pt x="92747" y="13160"/>
                    <a:pt x="92223" y="13094"/>
                  </a:cubicBezTo>
                  <a:lnTo>
                    <a:pt x="90388" y="12864"/>
                  </a:lnTo>
                  <a:cubicBezTo>
                    <a:pt x="89892" y="12802"/>
                    <a:pt x="89518" y="12379"/>
                    <a:pt x="89518" y="11878"/>
                  </a:cubicBezTo>
                  <a:lnTo>
                    <a:pt x="89518" y="11196"/>
                  </a:lnTo>
                  <a:cubicBezTo>
                    <a:pt x="89518" y="11060"/>
                    <a:pt x="89467" y="10928"/>
                    <a:pt x="89378" y="10828"/>
                  </a:cubicBezTo>
                  <a:lnTo>
                    <a:pt x="89232" y="10664"/>
                  </a:lnTo>
                  <a:cubicBezTo>
                    <a:pt x="89122" y="10541"/>
                    <a:pt x="88969" y="10477"/>
                    <a:pt x="88815" y="10477"/>
                  </a:cubicBezTo>
                  <a:cubicBezTo>
                    <a:pt x="88709" y="10477"/>
                    <a:pt x="88602" y="10508"/>
                    <a:pt x="88509" y="10571"/>
                  </a:cubicBezTo>
                  <a:lnTo>
                    <a:pt x="87119" y="11498"/>
                  </a:lnTo>
                  <a:cubicBezTo>
                    <a:pt x="86864" y="11668"/>
                    <a:pt x="86690" y="11929"/>
                    <a:pt x="86632" y="12230"/>
                  </a:cubicBezTo>
                  <a:cubicBezTo>
                    <a:pt x="86574" y="12532"/>
                    <a:pt x="86636" y="12837"/>
                    <a:pt x="86809" y="13092"/>
                  </a:cubicBezTo>
                  <a:lnTo>
                    <a:pt x="87097" y="13514"/>
                  </a:lnTo>
                  <a:cubicBezTo>
                    <a:pt x="87323" y="13846"/>
                    <a:pt x="87245" y="14288"/>
                    <a:pt x="86921" y="14525"/>
                  </a:cubicBezTo>
                  <a:lnTo>
                    <a:pt x="85644" y="15450"/>
                  </a:lnTo>
                  <a:cubicBezTo>
                    <a:pt x="85561" y="15511"/>
                    <a:pt x="85465" y="15541"/>
                    <a:pt x="85369" y="15541"/>
                  </a:cubicBezTo>
                  <a:cubicBezTo>
                    <a:pt x="85273" y="15541"/>
                    <a:pt x="85176" y="15510"/>
                    <a:pt x="85092" y="15449"/>
                  </a:cubicBezTo>
                  <a:cubicBezTo>
                    <a:pt x="84924" y="15326"/>
                    <a:pt x="84858" y="15120"/>
                    <a:pt x="84924" y="14924"/>
                  </a:cubicBezTo>
                  <a:lnTo>
                    <a:pt x="84924" y="14924"/>
                  </a:lnTo>
                  <a:lnTo>
                    <a:pt x="82904" y="15273"/>
                  </a:lnTo>
                  <a:cubicBezTo>
                    <a:pt x="82530" y="15339"/>
                    <a:pt x="82239" y="15648"/>
                    <a:pt x="82198" y="16023"/>
                  </a:cubicBezTo>
                  <a:cubicBezTo>
                    <a:pt x="82177" y="16212"/>
                    <a:pt x="82221" y="16405"/>
                    <a:pt x="82319" y="16568"/>
                  </a:cubicBezTo>
                  <a:lnTo>
                    <a:pt x="82362" y="16638"/>
                  </a:lnTo>
                  <a:cubicBezTo>
                    <a:pt x="82646" y="17103"/>
                    <a:pt x="82538" y="17709"/>
                    <a:pt x="82112" y="18047"/>
                  </a:cubicBezTo>
                  <a:lnTo>
                    <a:pt x="81723" y="18354"/>
                  </a:lnTo>
                  <a:cubicBezTo>
                    <a:pt x="81531" y="18506"/>
                    <a:pt x="81295" y="18588"/>
                    <a:pt x="81054" y="18588"/>
                  </a:cubicBezTo>
                  <a:cubicBezTo>
                    <a:pt x="80949" y="18588"/>
                    <a:pt x="80843" y="18572"/>
                    <a:pt x="80739" y="18540"/>
                  </a:cubicBezTo>
                  <a:lnTo>
                    <a:pt x="74889" y="16754"/>
                  </a:lnTo>
                  <a:cubicBezTo>
                    <a:pt x="74397" y="16605"/>
                    <a:pt x="74010" y="16202"/>
                    <a:pt x="73882" y="15703"/>
                  </a:cubicBezTo>
                  <a:lnTo>
                    <a:pt x="73177" y="12965"/>
                  </a:lnTo>
                  <a:cubicBezTo>
                    <a:pt x="73082" y="12595"/>
                    <a:pt x="72761" y="12325"/>
                    <a:pt x="72382" y="12290"/>
                  </a:cubicBezTo>
                  <a:lnTo>
                    <a:pt x="70088" y="12090"/>
                  </a:lnTo>
                  <a:cubicBezTo>
                    <a:pt x="70066" y="12088"/>
                    <a:pt x="70045" y="12087"/>
                    <a:pt x="70023" y="12087"/>
                  </a:cubicBezTo>
                  <a:cubicBezTo>
                    <a:pt x="69745" y="12087"/>
                    <a:pt x="69498" y="12217"/>
                    <a:pt x="69346" y="12452"/>
                  </a:cubicBezTo>
                  <a:cubicBezTo>
                    <a:pt x="69181" y="12707"/>
                    <a:pt x="69173" y="13015"/>
                    <a:pt x="69320" y="13279"/>
                  </a:cubicBezTo>
                  <a:lnTo>
                    <a:pt x="69557" y="13700"/>
                  </a:lnTo>
                  <a:cubicBezTo>
                    <a:pt x="69751" y="14046"/>
                    <a:pt x="69758" y="14461"/>
                    <a:pt x="69576" y="14813"/>
                  </a:cubicBezTo>
                  <a:lnTo>
                    <a:pt x="68609" y="16672"/>
                  </a:lnTo>
                  <a:cubicBezTo>
                    <a:pt x="68419" y="17039"/>
                    <a:pt x="68540" y="17481"/>
                    <a:pt x="68888" y="17701"/>
                  </a:cubicBezTo>
                  <a:lnTo>
                    <a:pt x="69257" y="17934"/>
                  </a:lnTo>
                  <a:cubicBezTo>
                    <a:pt x="69473" y="18073"/>
                    <a:pt x="69619" y="18287"/>
                    <a:pt x="69671" y="18540"/>
                  </a:cubicBezTo>
                  <a:cubicBezTo>
                    <a:pt x="69719" y="18792"/>
                    <a:pt x="69662" y="19047"/>
                    <a:pt x="69514" y="19255"/>
                  </a:cubicBezTo>
                  <a:lnTo>
                    <a:pt x="68577" y="20558"/>
                  </a:lnTo>
                  <a:cubicBezTo>
                    <a:pt x="68412" y="20787"/>
                    <a:pt x="68152" y="20921"/>
                    <a:pt x="67870" y="20921"/>
                  </a:cubicBezTo>
                  <a:cubicBezTo>
                    <a:pt x="67842" y="20921"/>
                    <a:pt x="67814" y="20919"/>
                    <a:pt x="67786" y="20917"/>
                  </a:cubicBezTo>
                  <a:lnTo>
                    <a:pt x="67340" y="20874"/>
                  </a:lnTo>
                  <a:cubicBezTo>
                    <a:pt x="67319" y="20872"/>
                    <a:pt x="67299" y="20871"/>
                    <a:pt x="67278" y="20871"/>
                  </a:cubicBezTo>
                  <a:cubicBezTo>
                    <a:pt x="67097" y="20871"/>
                    <a:pt x="66917" y="20942"/>
                    <a:pt x="66786" y="21071"/>
                  </a:cubicBezTo>
                  <a:cubicBezTo>
                    <a:pt x="66640" y="21215"/>
                    <a:pt x="66566" y="21416"/>
                    <a:pt x="66582" y="21622"/>
                  </a:cubicBezTo>
                  <a:cubicBezTo>
                    <a:pt x="66605" y="21897"/>
                    <a:pt x="66481" y="22121"/>
                    <a:pt x="66259" y="22232"/>
                  </a:cubicBezTo>
                  <a:cubicBezTo>
                    <a:pt x="66171" y="22277"/>
                    <a:pt x="66078" y="22299"/>
                    <a:pt x="65986" y="22299"/>
                  </a:cubicBezTo>
                  <a:cubicBezTo>
                    <a:pt x="65848" y="22299"/>
                    <a:pt x="65712" y="22248"/>
                    <a:pt x="65598" y="22150"/>
                  </a:cubicBezTo>
                  <a:lnTo>
                    <a:pt x="64960" y="21597"/>
                  </a:lnTo>
                  <a:cubicBezTo>
                    <a:pt x="64876" y="21526"/>
                    <a:pt x="64772" y="21488"/>
                    <a:pt x="64667" y="21488"/>
                  </a:cubicBezTo>
                  <a:cubicBezTo>
                    <a:pt x="64600" y="21488"/>
                    <a:pt x="64531" y="21504"/>
                    <a:pt x="64468" y="21535"/>
                  </a:cubicBezTo>
                  <a:cubicBezTo>
                    <a:pt x="64380" y="21579"/>
                    <a:pt x="64335" y="21681"/>
                    <a:pt x="64363" y="21775"/>
                  </a:cubicBezTo>
                  <a:lnTo>
                    <a:pt x="64376" y="21821"/>
                  </a:lnTo>
                  <a:cubicBezTo>
                    <a:pt x="64435" y="22022"/>
                    <a:pt x="64393" y="22240"/>
                    <a:pt x="64261" y="22402"/>
                  </a:cubicBezTo>
                  <a:cubicBezTo>
                    <a:pt x="64139" y="22557"/>
                    <a:pt x="63954" y="22645"/>
                    <a:pt x="63759" y="22645"/>
                  </a:cubicBezTo>
                  <a:cubicBezTo>
                    <a:pt x="63745" y="22645"/>
                    <a:pt x="63730" y="22645"/>
                    <a:pt x="63717" y="22643"/>
                  </a:cubicBezTo>
                  <a:lnTo>
                    <a:pt x="62385" y="22554"/>
                  </a:lnTo>
                  <a:cubicBezTo>
                    <a:pt x="61959" y="22528"/>
                    <a:pt x="61607" y="22199"/>
                    <a:pt x="61550" y="21775"/>
                  </a:cubicBezTo>
                  <a:lnTo>
                    <a:pt x="61379" y="20519"/>
                  </a:lnTo>
                  <a:cubicBezTo>
                    <a:pt x="61328" y="20156"/>
                    <a:pt x="61016" y="19882"/>
                    <a:pt x="60651" y="19882"/>
                  </a:cubicBezTo>
                  <a:cubicBezTo>
                    <a:pt x="60298" y="19882"/>
                    <a:pt x="59961" y="19715"/>
                    <a:pt x="59748" y="19434"/>
                  </a:cubicBezTo>
                  <a:lnTo>
                    <a:pt x="59194" y="18703"/>
                  </a:lnTo>
                  <a:cubicBezTo>
                    <a:pt x="58997" y="18445"/>
                    <a:pt x="58695" y="18306"/>
                    <a:pt x="58391" y="18306"/>
                  </a:cubicBezTo>
                  <a:cubicBezTo>
                    <a:pt x="58202" y="18306"/>
                    <a:pt x="58012" y="18359"/>
                    <a:pt x="57845" y="18470"/>
                  </a:cubicBezTo>
                  <a:lnTo>
                    <a:pt x="57627" y="18613"/>
                  </a:lnTo>
                  <a:cubicBezTo>
                    <a:pt x="57382" y="18774"/>
                    <a:pt x="57102" y="18853"/>
                    <a:pt x="56823" y="18853"/>
                  </a:cubicBezTo>
                  <a:cubicBezTo>
                    <a:pt x="56481" y="18853"/>
                    <a:pt x="56140" y="18734"/>
                    <a:pt x="55871" y="18502"/>
                  </a:cubicBezTo>
                  <a:cubicBezTo>
                    <a:pt x="55629" y="18291"/>
                    <a:pt x="55514" y="18169"/>
                    <a:pt x="55463" y="18086"/>
                  </a:cubicBezTo>
                  <a:cubicBezTo>
                    <a:pt x="55423" y="18108"/>
                    <a:pt x="55360" y="18144"/>
                    <a:pt x="55265" y="18208"/>
                  </a:cubicBezTo>
                  <a:cubicBezTo>
                    <a:pt x="55016" y="18375"/>
                    <a:pt x="54723" y="18460"/>
                    <a:pt x="54428" y="18460"/>
                  </a:cubicBezTo>
                  <a:cubicBezTo>
                    <a:pt x="54256" y="18460"/>
                    <a:pt x="54083" y="18431"/>
                    <a:pt x="53917" y="18372"/>
                  </a:cubicBezTo>
                  <a:lnTo>
                    <a:pt x="50424" y="17135"/>
                  </a:lnTo>
                  <a:cubicBezTo>
                    <a:pt x="50335" y="17104"/>
                    <a:pt x="50243" y="17088"/>
                    <a:pt x="50151" y="17088"/>
                  </a:cubicBezTo>
                  <a:cubicBezTo>
                    <a:pt x="50039" y="17088"/>
                    <a:pt x="49927" y="17111"/>
                    <a:pt x="49821" y="17158"/>
                  </a:cubicBezTo>
                  <a:cubicBezTo>
                    <a:pt x="49645" y="17236"/>
                    <a:pt x="49459" y="17274"/>
                    <a:pt x="49275" y="17274"/>
                  </a:cubicBezTo>
                  <a:cubicBezTo>
                    <a:pt x="48942" y="17274"/>
                    <a:pt x="48615" y="17151"/>
                    <a:pt x="48361" y="16915"/>
                  </a:cubicBezTo>
                  <a:lnTo>
                    <a:pt x="47475" y="16092"/>
                  </a:lnTo>
                  <a:cubicBezTo>
                    <a:pt x="47325" y="15953"/>
                    <a:pt x="47218" y="15776"/>
                    <a:pt x="47164" y="15579"/>
                  </a:cubicBezTo>
                  <a:lnTo>
                    <a:pt x="47064" y="15225"/>
                  </a:lnTo>
                  <a:cubicBezTo>
                    <a:pt x="47006" y="15012"/>
                    <a:pt x="46811" y="14864"/>
                    <a:pt x="46590" y="14864"/>
                  </a:cubicBezTo>
                  <a:cubicBezTo>
                    <a:pt x="46496" y="14864"/>
                    <a:pt x="46404" y="14890"/>
                    <a:pt x="46327" y="14940"/>
                  </a:cubicBezTo>
                  <a:lnTo>
                    <a:pt x="45579" y="15413"/>
                  </a:lnTo>
                  <a:cubicBezTo>
                    <a:pt x="45358" y="15554"/>
                    <a:pt x="45108" y="15621"/>
                    <a:pt x="44861" y="15621"/>
                  </a:cubicBezTo>
                  <a:cubicBezTo>
                    <a:pt x="44475" y="15621"/>
                    <a:pt x="44095" y="15458"/>
                    <a:pt x="43832" y="15148"/>
                  </a:cubicBezTo>
                  <a:lnTo>
                    <a:pt x="42841" y="13980"/>
                  </a:lnTo>
                  <a:lnTo>
                    <a:pt x="41199" y="12299"/>
                  </a:lnTo>
                  <a:cubicBezTo>
                    <a:pt x="40977" y="12070"/>
                    <a:pt x="40856" y="11769"/>
                    <a:pt x="40862" y="11450"/>
                  </a:cubicBezTo>
                  <a:cubicBezTo>
                    <a:pt x="40868" y="11131"/>
                    <a:pt x="40999" y="10834"/>
                    <a:pt x="41230" y="10615"/>
                  </a:cubicBezTo>
                  <a:lnTo>
                    <a:pt x="41292" y="10555"/>
                  </a:lnTo>
                  <a:cubicBezTo>
                    <a:pt x="41534" y="10327"/>
                    <a:pt x="41669" y="10001"/>
                    <a:pt x="41662" y="9667"/>
                  </a:cubicBezTo>
                  <a:lnTo>
                    <a:pt x="41624" y="7798"/>
                  </a:lnTo>
                  <a:cubicBezTo>
                    <a:pt x="41622" y="7709"/>
                    <a:pt x="41579" y="7626"/>
                    <a:pt x="41510" y="7572"/>
                  </a:cubicBezTo>
                  <a:cubicBezTo>
                    <a:pt x="41459" y="7534"/>
                    <a:pt x="41398" y="7513"/>
                    <a:pt x="41337" y="7513"/>
                  </a:cubicBezTo>
                  <a:cubicBezTo>
                    <a:pt x="41311" y="7513"/>
                    <a:pt x="41286" y="7517"/>
                    <a:pt x="41262" y="7524"/>
                  </a:cubicBezTo>
                  <a:cubicBezTo>
                    <a:pt x="41172" y="7547"/>
                    <a:pt x="41081" y="7559"/>
                    <a:pt x="40992" y="7559"/>
                  </a:cubicBezTo>
                  <a:cubicBezTo>
                    <a:pt x="40539" y="7559"/>
                    <a:pt x="40125" y="7265"/>
                    <a:pt x="39987" y="6811"/>
                  </a:cubicBezTo>
                  <a:lnTo>
                    <a:pt x="39771" y="6111"/>
                  </a:lnTo>
                  <a:cubicBezTo>
                    <a:pt x="39645" y="5696"/>
                    <a:pt x="39819" y="5255"/>
                    <a:pt x="40195" y="5038"/>
                  </a:cubicBezTo>
                  <a:lnTo>
                    <a:pt x="40676" y="4760"/>
                  </a:lnTo>
                  <a:cubicBezTo>
                    <a:pt x="40963" y="4593"/>
                    <a:pt x="41143" y="4295"/>
                    <a:pt x="41156" y="3961"/>
                  </a:cubicBezTo>
                  <a:lnTo>
                    <a:pt x="41174" y="3432"/>
                  </a:lnTo>
                  <a:cubicBezTo>
                    <a:pt x="41178" y="3313"/>
                    <a:pt x="41128" y="3201"/>
                    <a:pt x="41036" y="3126"/>
                  </a:cubicBezTo>
                  <a:cubicBezTo>
                    <a:pt x="40968" y="3068"/>
                    <a:pt x="40883" y="3036"/>
                    <a:pt x="40796" y="3036"/>
                  </a:cubicBezTo>
                  <a:cubicBezTo>
                    <a:pt x="40768" y="3036"/>
                    <a:pt x="40740" y="3039"/>
                    <a:pt x="40712" y="3046"/>
                  </a:cubicBezTo>
                  <a:lnTo>
                    <a:pt x="40551" y="3078"/>
                  </a:lnTo>
                  <a:cubicBezTo>
                    <a:pt x="40508" y="3087"/>
                    <a:pt x="40466" y="3092"/>
                    <a:pt x="40424" y="3092"/>
                  </a:cubicBezTo>
                  <a:cubicBezTo>
                    <a:pt x="40214" y="3092"/>
                    <a:pt x="40015" y="2982"/>
                    <a:pt x="39903" y="2798"/>
                  </a:cubicBezTo>
                  <a:lnTo>
                    <a:pt x="39735" y="2526"/>
                  </a:lnTo>
                  <a:cubicBezTo>
                    <a:pt x="39637" y="2366"/>
                    <a:pt x="39618" y="2173"/>
                    <a:pt x="39684" y="1996"/>
                  </a:cubicBezTo>
                  <a:cubicBezTo>
                    <a:pt x="39747" y="1820"/>
                    <a:pt x="39886" y="1686"/>
                    <a:pt x="40063" y="1627"/>
                  </a:cubicBezTo>
                  <a:lnTo>
                    <a:pt x="40546" y="1465"/>
                  </a:lnTo>
                  <a:lnTo>
                    <a:pt x="37785" y="307"/>
                  </a:lnTo>
                  <a:cubicBezTo>
                    <a:pt x="37301" y="104"/>
                    <a:pt x="36784" y="1"/>
                    <a:pt x="36265"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7"/>
            <p:cNvSpPr/>
            <p:nvPr/>
          </p:nvSpPr>
          <p:spPr>
            <a:xfrm>
              <a:off x="3186250" y="3645300"/>
              <a:ext cx="782975" cy="955775"/>
            </a:xfrm>
            <a:custGeom>
              <a:avLst/>
              <a:gdLst/>
              <a:ahLst/>
              <a:cxnLst/>
              <a:rect l="l" t="t" r="r" b="b"/>
              <a:pathLst>
                <a:path w="31319" h="38231" extrusionOk="0">
                  <a:moveTo>
                    <a:pt x="5992" y="1"/>
                  </a:moveTo>
                  <a:cubicBezTo>
                    <a:pt x="5594" y="199"/>
                    <a:pt x="5362" y="628"/>
                    <a:pt x="5430" y="1082"/>
                  </a:cubicBezTo>
                  <a:lnTo>
                    <a:pt x="5441" y="1155"/>
                  </a:lnTo>
                  <a:cubicBezTo>
                    <a:pt x="5471" y="1357"/>
                    <a:pt x="5516" y="1838"/>
                    <a:pt x="5284" y="1958"/>
                  </a:cubicBezTo>
                  <a:cubicBezTo>
                    <a:pt x="5255" y="1973"/>
                    <a:pt x="5220" y="1984"/>
                    <a:pt x="5178" y="1984"/>
                  </a:cubicBezTo>
                  <a:cubicBezTo>
                    <a:pt x="5112" y="1984"/>
                    <a:pt x="5029" y="1956"/>
                    <a:pt x="4931" y="1868"/>
                  </a:cubicBezTo>
                  <a:cubicBezTo>
                    <a:pt x="4860" y="1844"/>
                    <a:pt x="4786" y="1831"/>
                    <a:pt x="4711" y="1831"/>
                  </a:cubicBezTo>
                  <a:cubicBezTo>
                    <a:pt x="4598" y="1831"/>
                    <a:pt x="4484" y="1860"/>
                    <a:pt x="4384" y="1917"/>
                  </a:cubicBezTo>
                  <a:cubicBezTo>
                    <a:pt x="4226" y="2005"/>
                    <a:pt x="4122" y="2148"/>
                    <a:pt x="4092" y="2320"/>
                  </a:cubicBezTo>
                  <a:cubicBezTo>
                    <a:pt x="4071" y="2447"/>
                    <a:pt x="4077" y="2571"/>
                    <a:pt x="4114" y="2695"/>
                  </a:cubicBezTo>
                  <a:lnTo>
                    <a:pt x="4195" y="2979"/>
                  </a:lnTo>
                  <a:lnTo>
                    <a:pt x="4470" y="3340"/>
                  </a:lnTo>
                  <a:cubicBezTo>
                    <a:pt x="4871" y="3865"/>
                    <a:pt x="4761" y="4621"/>
                    <a:pt x="4591" y="4766"/>
                  </a:cubicBezTo>
                  <a:lnTo>
                    <a:pt x="2726" y="6010"/>
                  </a:lnTo>
                  <a:lnTo>
                    <a:pt x="2903" y="7300"/>
                  </a:lnTo>
                  <a:cubicBezTo>
                    <a:pt x="2933" y="7512"/>
                    <a:pt x="3112" y="7638"/>
                    <a:pt x="3294" y="7638"/>
                  </a:cubicBezTo>
                  <a:cubicBezTo>
                    <a:pt x="3405" y="7638"/>
                    <a:pt x="3517" y="7591"/>
                    <a:pt x="3599" y="7489"/>
                  </a:cubicBezTo>
                  <a:cubicBezTo>
                    <a:pt x="3712" y="7306"/>
                    <a:pt x="3910" y="7199"/>
                    <a:pt x="4119" y="7199"/>
                  </a:cubicBezTo>
                  <a:cubicBezTo>
                    <a:pt x="4170" y="7199"/>
                    <a:pt x="4223" y="7206"/>
                    <a:pt x="4274" y="7219"/>
                  </a:cubicBezTo>
                  <a:cubicBezTo>
                    <a:pt x="4543" y="7291"/>
                    <a:pt x="4731" y="7537"/>
                    <a:pt x="4726" y="7816"/>
                  </a:cubicBezTo>
                  <a:lnTo>
                    <a:pt x="4629" y="14790"/>
                  </a:lnTo>
                  <a:cubicBezTo>
                    <a:pt x="4619" y="15527"/>
                    <a:pt x="4293" y="16223"/>
                    <a:pt x="3734" y="16704"/>
                  </a:cubicBezTo>
                  <a:lnTo>
                    <a:pt x="1940" y="18247"/>
                  </a:lnTo>
                  <a:cubicBezTo>
                    <a:pt x="1731" y="18427"/>
                    <a:pt x="1553" y="18639"/>
                    <a:pt x="1412" y="18875"/>
                  </a:cubicBezTo>
                  <a:lnTo>
                    <a:pt x="494" y="20416"/>
                  </a:lnTo>
                  <a:cubicBezTo>
                    <a:pt x="266" y="20800"/>
                    <a:pt x="237" y="21271"/>
                    <a:pt x="415" y="21682"/>
                  </a:cubicBezTo>
                  <a:lnTo>
                    <a:pt x="1149" y="23357"/>
                  </a:lnTo>
                  <a:cubicBezTo>
                    <a:pt x="1289" y="23676"/>
                    <a:pt x="1199" y="24051"/>
                    <a:pt x="930" y="24272"/>
                  </a:cubicBezTo>
                  <a:lnTo>
                    <a:pt x="252" y="24830"/>
                  </a:lnTo>
                  <a:cubicBezTo>
                    <a:pt x="1" y="25036"/>
                    <a:pt x="51" y="25433"/>
                    <a:pt x="345" y="25569"/>
                  </a:cubicBezTo>
                  <a:cubicBezTo>
                    <a:pt x="434" y="25611"/>
                    <a:pt x="529" y="25631"/>
                    <a:pt x="624" y="25631"/>
                  </a:cubicBezTo>
                  <a:cubicBezTo>
                    <a:pt x="777" y="25631"/>
                    <a:pt x="929" y="25577"/>
                    <a:pt x="1051" y="25474"/>
                  </a:cubicBezTo>
                  <a:lnTo>
                    <a:pt x="2138" y="24537"/>
                  </a:lnTo>
                  <a:cubicBezTo>
                    <a:pt x="2348" y="24355"/>
                    <a:pt x="2612" y="24251"/>
                    <a:pt x="2890" y="24238"/>
                  </a:cubicBezTo>
                  <a:lnTo>
                    <a:pt x="4401" y="24174"/>
                  </a:lnTo>
                  <a:cubicBezTo>
                    <a:pt x="4407" y="24174"/>
                    <a:pt x="4413" y="24173"/>
                    <a:pt x="4419" y="24173"/>
                  </a:cubicBezTo>
                  <a:cubicBezTo>
                    <a:pt x="4754" y="24173"/>
                    <a:pt x="4950" y="24560"/>
                    <a:pt x="4743" y="24830"/>
                  </a:cubicBezTo>
                  <a:lnTo>
                    <a:pt x="4693" y="24896"/>
                  </a:lnTo>
                  <a:cubicBezTo>
                    <a:pt x="4452" y="25210"/>
                    <a:pt x="4364" y="25615"/>
                    <a:pt x="4450" y="26001"/>
                  </a:cubicBezTo>
                  <a:lnTo>
                    <a:pt x="4883" y="27954"/>
                  </a:lnTo>
                  <a:cubicBezTo>
                    <a:pt x="4973" y="28357"/>
                    <a:pt x="5292" y="28670"/>
                    <a:pt x="5699" y="28749"/>
                  </a:cubicBezTo>
                  <a:lnTo>
                    <a:pt x="6551" y="28915"/>
                  </a:lnTo>
                  <a:cubicBezTo>
                    <a:pt x="7048" y="29012"/>
                    <a:pt x="7349" y="29519"/>
                    <a:pt x="7196" y="30000"/>
                  </a:cubicBezTo>
                  <a:lnTo>
                    <a:pt x="6483" y="32260"/>
                  </a:lnTo>
                  <a:cubicBezTo>
                    <a:pt x="6256" y="32980"/>
                    <a:pt x="6733" y="33730"/>
                    <a:pt x="7480" y="33830"/>
                  </a:cubicBezTo>
                  <a:lnTo>
                    <a:pt x="8375" y="33951"/>
                  </a:lnTo>
                  <a:cubicBezTo>
                    <a:pt x="8845" y="34015"/>
                    <a:pt x="9225" y="34362"/>
                    <a:pt x="9333" y="34823"/>
                  </a:cubicBezTo>
                  <a:lnTo>
                    <a:pt x="9680" y="36316"/>
                  </a:lnTo>
                  <a:cubicBezTo>
                    <a:pt x="9761" y="36661"/>
                    <a:pt x="10065" y="36872"/>
                    <a:pt x="10382" y="36872"/>
                  </a:cubicBezTo>
                  <a:cubicBezTo>
                    <a:pt x="10532" y="36872"/>
                    <a:pt x="10684" y="36824"/>
                    <a:pt x="10817" y="36722"/>
                  </a:cubicBezTo>
                  <a:lnTo>
                    <a:pt x="11922" y="35873"/>
                  </a:lnTo>
                  <a:cubicBezTo>
                    <a:pt x="12095" y="35740"/>
                    <a:pt x="12295" y="35679"/>
                    <a:pt x="12490" y="35679"/>
                  </a:cubicBezTo>
                  <a:cubicBezTo>
                    <a:pt x="12895" y="35679"/>
                    <a:pt x="13283" y="35941"/>
                    <a:pt x="13397" y="36379"/>
                  </a:cubicBezTo>
                  <a:lnTo>
                    <a:pt x="13649" y="37349"/>
                  </a:lnTo>
                  <a:cubicBezTo>
                    <a:pt x="13753" y="37748"/>
                    <a:pt x="14073" y="38055"/>
                    <a:pt x="14476" y="38144"/>
                  </a:cubicBezTo>
                  <a:lnTo>
                    <a:pt x="14781" y="38211"/>
                  </a:lnTo>
                  <a:cubicBezTo>
                    <a:pt x="14840" y="38224"/>
                    <a:pt x="14899" y="38230"/>
                    <a:pt x="14956" y="38230"/>
                  </a:cubicBezTo>
                  <a:cubicBezTo>
                    <a:pt x="15382" y="38230"/>
                    <a:pt x="15751" y="37893"/>
                    <a:pt x="15768" y="37446"/>
                  </a:cubicBezTo>
                  <a:lnTo>
                    <a:pt x="15841" y="35527"/>
                  </a:lnTo>
                  <a:cubicBezTo>
                    <a:pt x="15847" y="35346"/>
                    <a:pt x="15804" y="35168"/>
                    <a:pt x="15717" y="35010"/>
                  </a:cubicBezTo>
                  <a:lnTo>
                    <a:pt x="14970" y="33677"/>
                  </a:lnTo>
                  <a:cubicBezTo>
                    <a:pt x="14812" y="33392"/>
                    <a:pt x="14811" y="33047"/>
                    <a:pt x="14969" y="32762"/>
                  </a:cubicBezTo>
                  <a:lnTo>
                    <a:pt x="15019" y="32671"/>
                  </a:lnTo>
                  <a:cubicBezTo>
                    <a:pt x="15177" y="32387"/>
                    <a:pt x="15476" y="32216"/>
                    <a:pt x="15794" y="32216"/>
                  </a:cubicBezTo>
                  <a:cubicBezTo>
                    <a:pt x="15832" y="32216"/>
                    <a:pt x="15870" y="32218"/>
                    <a:pt x="15908" y="32223"/>
                  </a:cubicBezTo>
                  <a:lnTo>
                    <a:pt x="16393" y="32288"/>
                  </a:lnTo>
                  <a:cubicBezTo>
                    <a:pt x="16436" y="32293"/>
                    <a:pt x="16480" y="32296"/>
                    <a:pt x="16523" y="32296"/>
                  </a:cubicBezTo>
                  <a:cubicBezTo>
                    <a:pt x="16899" y="32296"/>
                    <a:pt x="17250" y="32082"/>
                    <a:pt x="17418" y="31735"/>
                  </a:cubicBezTo>
                  <a:lnTo>
                    <a:pt x="17515" y="31534"/>
                  </a:lnTo>
                  <a:cubicBezTo>
                    <a:pt x="17678" y="31199"/>
                    <a:pt x="18009" y="31012"/>
                    <a:pt x="18349" y="31012"/>
                  </a:cubicBezTo>
                  <a:cubicBezTo>
                    <a:pt x="18539" y="31012"/>
                    <a:pt x="18731" y="31071"/>
                    <a:pt x="18898" y="31194"/>
                  </a:cubicBezTo>
                  <a:lnTo>
                    <a:pt x="19251" y="31456"/>
                  </a:lnTo>
                  <a:cubicBezTo>
                    <a:pt x="19427" y="31586"/>
                    <a:pt x="19630" y="31649"/>
                    <a:pt x="19832" y="31649"/>
                  </a:cubicBezTo>
                  <a:cubicBezTo>
                    <a:pt x="20153" y="31649"/>
                    <a:pt x="20469" y="31490"/>
                    <a:pt x="20656" y="31197"/>
                  </a:cubicBezTo>
                  <a:lnTo>
                    <a:pt x="20686" y="31150"/>
                  </a:lnTo>
                  <a:cubicBezTo>
                    <a:pt x="20776" y="31007"/>
                    <a:pt x="20922" y="30940"/>
                    <a:pt x="21067" y="30940"/>
                  </a:cubicBezTo>
                  <a:cubicBezTo>
                    <a:pt x="21257" y="30940"/>
                    <a:pt x="21445" y="31056"/>
                    <a:pt x="21506" y="31271"/>
                  </a:cubicBezTo>
                  <a:lnTo>
                    <a:pt x="21708" y="31992"/>
                  </a:lnTo>
                  <a:lnTo>
                    <a:pt x="21885" y="31193"/>
                  </a:lnTo>
                  <a:cubicBezTo>
                    <a:pt x="21956" y="30978"/>
                    <a:pt x="22151" y="30861"/>
                    <a:pt x="22347" y="30861"/>
                  </a:cubicBezTo>
                  <a:cubicBezTo>
                    <a:pt x="22494" y="30861"/>
                    <a:pt x="22642" y="30926"/>
                    <a:pt x="22740" y="31064"/>
                  </a:cubicBezTo>
                  <a:lnTo>
                    <a:pt x="22919" y="31314"/>
                  </a:lnTo>
                  <a:cubicBezTo>
                    <a:pt x="23011" y="31443"/>
                    <a:pt x="23145" y="31501"/>
                    <a:pt x="23277" y="31501"/>
                  </a:cubicBezTo>
                  <a:cubicBezTo>
                    <a:pt x="23500" y="31501"/>
                    <a:pt x="23718" y="31337"/>
                    <a:pt x="23728" y="31070"/>
                  </a:cubicBezTo>
                  <a:lnTo>
                    <a:pt x="23732" y="30932"/>
                  </a:lnTo>
                  <a:cubicBezTo>
                    <a:pt x="23737" y="30789"/>
                    <a:pt x="23801" y="30651"/>
                    <a:pt x="23907" y="30554"/>
                  </a:cubicBezTo>
                  <a:lnTo>
                    <a:pt x="23969" y="30498"/>
                  </a:lnTo>
                  <a:cubicBezTo>
                    <a:pt x="24061" y="30415"/>
                    <a:pt x="24174" y="30376"/>
                    <a:pt x="24285" y="30376"/>
                  </a:cubicBezTo>
                  <a:cubicBezTo>
                    <a:pt x="24444" y="30376"/>
                    <a:pt x="24601" y="30456"/>
                    <a:pt x="24690" y="30606"/>
                  </a:cubicBezTo>
                  <a:lnTo>
                    <a:pt x="24691" y="30609"/>
                  </a:lnTo>
                  <a:cubicBezTo>
                    <a:pt x="24818" y="30822"/>
                    <a:pt x="25042" y="30943"/>
                    <a:pt x="25276" y="30943"/>
                  </a:cubicBezTo>
                  <a:cubicBezTo>
                    <a:pt x="25366" y="30943"/>
                    <a:pt x="25458" y="30924"/>
                    <a:pt x="25546" y="30886"/>
                  </a:cubicBezTo>
                  <a:lnTo>
                    <a:pt x="26362" y="30533"/>
                  </a:lnTo>
                  <a:cubicBezTo>
                    <a:pt x="26620" y="30421"/>
                    <a:pt x="26781" y="30164"/>
                    <a:pt x="26772" y="29884"/>
                  </a:cubicBezTo>
                  <a:lnTo>
                    <a:pt x="26755" y="29431"/>
                  </a:lnTo>
                  <a:cubicBezTo>
                    <a:pt x="26738" y="28960"/>
                    <a:pt x="26965" y="28514"/>
                    <a:pt x="27354" y="28250"/>
                  </a:cubicBezTo>
                  <a:lnTo>
                    <a:pt x="27850" y="27915"/>
                  </a:lnTo>
                  <a:cubicBezTo>
                    <a:pt x="27956" y="27843"/>
                    <a:pt x="28076" y="27808"/>
                    <a:pt x="28195" y="27808"/>
                  </a:cubicBezTo>
                  <a:cubicBezTo>
                    <a:pt x="28408" y="27808"/>
                    <a:pt x="28616" y="27920"/>
                    <a:pt x="28730" y="28122"/>
                  </a:cubicBezTo>
                  <a:lnTo>
                    <a:pt x="29049" y="28685"/>
                  </a:lnTo>
                  <a:lnTo>
                    <a:pt x="29954" y="27199"/>
                  </a:lnTo>
                  <a:cubicBezTo>
                    <a:pt x="30055" y="27035"/>
                    <a:pt x="30235" y="26933"/>
                    <a:pt x="30433" y="26933"/>
                  </a:cubicBezTo>
                  <a:cubicBezTo>
                    <a:pt x="30677" y="26933"/>
                    <a:pt x="30902" y="26835"/>
                    <a:pt x="31069" y="26658"/>
                  </a:cubicBezTo>
                  <a:cubicBezTo>
                    <a:pt x="31234" y="26480"/>
                    <a:pt x="31319" y="26249"/>
                    <a:pt x="31301" y="26005"/>
                  </a:cubicBezTo>
                  <a:lnTo>
                    <a:pt x="31255" y="25320"/>
                  </a:lnTo>
                  <a:cubicBezTo>
                    <a:pt x="31225" y="24865"/>
                    <a:pt x="30844" y="24507"/>
                    <a:pt x="30387" y="24507"/>
                  </a:cubicBezTo>
                  <a:lnTo>
                    <a:pt x="28484" y="24507"/>
                  </a:lnTo>
                  <a:cubicBezTo>
                    <a:pt x="28233" y="24507"/>
                    <a:pt x="28009" y="24338"/>
                    <a:pt x="27941" y="24096"/>
                  </a:cubicBezTo>
                  <a:lnTo>
                    <a:pt x="27661" y="23116"/>
                  </a:lnTo>
                  <a:cubicBezTo>
                    <a:pt x="27623" y="22985"/>
                    <a:pt x="27507" y="22898"/>
                    <a:pt x="27371" y="22898"/>
                  </a:cubicBezTo>
                  <a:cubicBezTo>
                    <a:pt x="27353" y="22898"/>
                    <a:pt x="27334" y="22899"/>
                    <a:pt x="27315" y="22903"/>
                  </a:cubicBezTo>
                  <a:lnTo>
                    <a:pt x="26395" y="23073"/>
                  </a:lnTo>
                  <a:cubicBezTo>
                    <a:pt x="26361" y="23079"/>
                    <a:pt x="26326" y="23082"/>
                    <a:pt x="26292" y="23082"/>
                  </a:cubicBezTo>
                  <a:cubicBezTo>
                    <a:pt x="26090" y="23082"/>
                    <a:pt x="25900" y="22976"/>
                    <a:pt x="25798" y="22796"/>
                  </a:cubicBezTo>
                  <a:lnTo>
                    <a:pt x="25289" y="21896"/>
                  </a:lnTo>
                  <a:cubicBezTo>
                    <a:pt x="25195" y="21727"/>
                    <a:pt x="25192" y="21524"/>
                    <a:pt x="25283" y="21353"/>
                  </a:cubicBezTo>
                  <a:lnTo>
                    <a:pt x="25390" y="21153"/>
                  </a:lnTo>
                  <a:cubicBezTo>
                    <a:pt x="25360" y="21112"/>
                    <a:pt x="25349" y="21086"/>
                    <a:pt x="25343" y="21068"/>
                  </a:cubicBezTo>
                  <a:cubicBezTo>
                    <a:pt x="25320" y="20997"/>
                    <a:pt x="25359" y="20923"/>
                    <a:pt x="25427" y="20900"/>
                  </a:cubicBezTo>
                  <a:cubicBezTo>
                    <a:pt x="25439" y="20896"/>
                    <a:pt x="25452" y="20894"/>
                    <a:pt x="25465" y="20894"/>
                  </a:cubicBezTo>
                  <a:cubicBezTo>
                    <a:pt x="25484" y="20894"/>
                    <a:pt x="25503" y="20899"/>
                    <a:pt x="25521" y="20906"/>
                  </a:cubicBezTo>
                  <a:lnTo>
                    <a:pt x="26512" y="19046"/>
                  </a:lnTo>
                  <a:cubicBezTo>
                    <a:pt x="26576" y="18925"/>
                    <a:pt x="26552" y="18778"/>
                    <a:pt x="26452" y="18684"/>
                  </a:cubicBezTo>
                  <a:lnTo>
                    <a:pt x="25232" y="17538"/>
                  </a:lnTo>
                  <a:cubicBezTo>
                    <a:pt x="24881" y="17208"/>
                    <a:pt x="24771" y="16708"/>
                    <a:pt x="24952" y="16261"/>
                  </a:cubicBezTo>
                  <a:lnTo>
                    <a:pt x="26096" y="13423"/>
                  </a:lnTo>
                  <a:cubicBezTo>
                    <a:pt x="26134" y="13329"/>
                    <a:pt x="26122" y="13222"/>
                    <a:pt x="26065" y="13138"/>
                  </a:cubicBezTo>
                  <a:lnTo>
                    <a:pt x="25465" y="12277"/>
                  </a:lnTo>
                  <a:cubicBezTo>
                    <a:pt x="25407" y="12194"/>
                    <a:pt x="25313" y="12149"/>
                    <a:pt x="25218" y="12149"/>
                  </a:cubicBezTo>
                  <a:cubicBezTo>
                    <a:pt x="25168" y="12149"/>
                    <a:pt x="25118" y="12161"/>
                    <a:pt x="25072" y="12186"/>
                  </a:cubicBezTo>
                  <a:lnTo>
                    <a:pt x="24406" y="12552"/>
                  </a:lnTo>
                  <a:cubicBezTo>
                    <a:pt x="24212" y="12661"/>
                    <a:pt x="23998" y="12715"/>
                    <a:pt x="23782" y="12715"/>
                  </a:cubicBezTo>
                  <a:cubicBezTo>
                    <a:pt x="23616" y="12715"/>
                    <a:pt x="23449" y="12683"/>
                    <a:pt x="23290" y="12618"/>
                  </a:cubicBezTo>
                  <a:cubicBezTo>
                    <a:pt x="22925" y="12468"/>
                    <a:pt x="22651" y="12168"/>
                    <a:pt x="22538" y="11790"/>
                  </a:cubicBezTo>
                  <a:lnTo>
                    <a:pt x="22120" y="10392"/>
                  </a:lnTo>
                  <a:cubicBezTo>
                    <a:pt x="22068" y="10222"/>
                    <a:pt x="22102" y="10036"/>
                    <a:pt x="22206" y="9893"/>
                  </a:cubicBezTo>
                  <a:lnTo>
                    <a:pt x="23027" y="8785"/>
                  </a:lnTo>
                  <a:cubicBezTo>
                    <a:pt x="23137" y="8635"/>
                    <a:pt x="23308" y="8556"/>
                    <a:pt x="23482" y="8556"/>
                  </a:cubicBezTo>
                  <a:cubicBezTo>
                    <a:pt x="23590" y="8556"/>
                    <a:pt x="23699" y="8587"/>
                    <a:pt x="23795" y="8651"/>
                  </a:cubicBezTo>
                  <a:lnTo>
                    <a:pt x="24129" y="8874"/>
                  </a:lnTo>
                  <a:cubicBezTo>
                    <a:pt x="24179" y="8908"/>
                    <a:pt x="24236" y="8925"/>
                    <a:pt x="24294" y="8925"/>
                  </a:cubicBezTo>
                  <a:cubicBezTo>
                    <a:pt x="24319" y="8925"/>
                    <a:pt x="24344" y="8922"/>
                    <a:pt x="24369" y="8916"/>
                  </a:cubicBezTo>
                  <a:cubicBezTo>
                    <a:pt x="24453" y="8894"/>
                    <a:pt x="24521" y="8840"/>
                    <a:pt x="24561" y="8765"/>
                  </a:cubicBezTo>
                  <a:cubicBezTo>
                    <a:pt x="24650" y="8594"/>
                    <a:pt x="24819" y="8483"/>
                    <a:pt x="25012" y="8466"/>
                  </a:cubicBezTo>
                  <a:cubicBezTo>
                    <a:pt x="25030" y="8464"/>
                    <a:pt x="25048" y="8463"/>
                    <a:pt x="25066" y="8463"/>
                  </a:cubicBezTo>
                  <a:cubicBezTo>
                    <a:pt x="25234" y="8463"/>
                    <a:pt x="25401" y="8543"/>
                    <a:pt x="25507" y="8682"/>
                  </a:cubicBezTo>
                  <a:lnTo>
                    <a:pt x="25758" y="9004"/>
                  </a:lnTo>
                  <a:cubicBezTo>
                    <a:pt x="25816" y="9079"/>
                    <a:pt x="25903" y="9121"/>
                    <a:pt x="25996" y="9121"/>
                  </a:cubicBezTo>
                  <a:cubicBezTo>
                    <a:pt x="26021" y="9121"/>
                    <a:pt x="26046" y="9118"/>
                    <a:pt x="26071" y="9112"/>
                  </a:cubicBezTo>
                  <a:lnTo>
                    <a:pt x="27852" y="8655"/>
                  </a:lnTo>
                  <a:cubicBezTo>
                    <a:pt x="27968" y="8625"/>
                    <a:pt x="28055" y="8530"/>
                    <a:pt x="28075" y="8411"/>
                  </a:cubicBezTo>
                  <a:lnTo>
                    <a:pt x="28417" y="6304"/>
                  </a:lnTo>
                  <a:cubicBezTo>
                    <a:pt x="28429" y="6222"/>
                    <a:pt x="28410" y="6140"/>
                    <a:pt x="28361" y="6075"/>
                  </a:cubicBezTo>
                  <a:lnTo>
                    <a:pt x="27970" y="5553"/>
                  </a:lnTo>
                  <a:cubicBezTo>
                    <a:pt x="27911" y="5475"/>
                    <a:pt x="27821" y="5433"/>
                    <a:pt x="27729" y="5433"/>
                  </a:cubicBezTo>
                  <a:cubicBezTo>
                    <a:pt x="27684" y="5433"/>
                    <a:pt x="27638" y="5443"/>
                    <a:pt x="27596" y="5464"/>
                  </a:cubicBezTo>
                  <a:lnTo>
                    <a:pt x="25841" y="6322"/>
                  </a:lnTo>
                  <a:cubicBezTo>
                    <a:pt x="25762" y="6361"/>
                    <a:pt x="25677" y="6380"/>
                    <a:pt x="25592" y="6380"/>
                  </a:cubicBezTo>
                  <a:cubicBezTo>
                    <a:pt x="25490" y="6380"/>
                    <a:pt x="25388" y="6351"/>
                    <a:pt x="25298" y="6295"/>
                  </a:cubicBezTo>
                  <a:cubicBezTo>
                    <a:pt x="25131" y="6194"/>
                    <a:pt x="25030" y="6018"/>
                    <a:pt x="25026" y="5823"/>
                  </a:cubicBezTo>
                  <a:lnTo>
                    <a:pt x="24984" y="3205"/>
                  </a:lnTo>
                  <a:cubicBezTo>
                    <a:pt x="24982" y="3063"/>
                    <a:pt x="24884" y="2945"/>
                    <a:pt x="24744" y="2915"/>
                  </a:cubicBezTo>
                  <a:lnTo>
                    <a:pt x="23638" y="2689"/>
                  </a:lnTo>
                  <a:cubicBezTo>
                    <a:pt x="23617" y="2685"/>
                    <a:pt x="23597" y="2683"/>
                    <a:pt x="23576" y="2683"/>
                  </a:cubicBezTo>
                  <a:cubicBezTo>
                    <a:pt x="23501" y="2683"/>
                    <a:pt x="23429" y="2710"/>
                    <a:pt x="23374" y="2762"/>
                  </a:cubicBezTo>
                  <a:cubicBezTo>
                    <a:pt x="23302" y="2828"/>
                    <a:pt x="23267" y="2922"/>
                    <a:pt x="23279" y="3019"/>
                  </a:cubicBezTo>
                  <a:lnTo>
                    <a:pt x="23392" y="3972"/>
                  </a:lnTo>
                  <a:cubicBezTo>
                    <a:pt x="23411" y="4133"/>
                    <a:pt x="23359" y="4295"/>
                    <a:pt x="23253" y="4414"/>
                  </a:cubicBezTo>
                  <a:cubicBezTo>
                    <a:pt x="23145" y="4535"/>
                    <a:pt x="22992" y="4603"/>
                    <a:pt x="22830" y="4603"/>
                  </a:cubicBezTo>
                  <a:lnTo>
                    <a:pt x="22270" y="4603"/>
                  </a:lnTo>
                  <a:cubicBezTo>
                    <a:pt x="22205" y="4603"/>
                    <a:pt x="22139" y="4626"/>
                    <a:pt x="22086" y="4666"/>
                  </a:cubicBezTo>
                  <a:lnTo>
                    <a:pt x="21702" y="4965"/>
                  </a:lnTo>
                  <a:cubicBezTo>
                    <a:pt x="21592" y="5050"/>
                    <a:pt x="21554" y="5204"/>
                    <a:pt x="21615" y="5332"/>
                  </a:cubicBezTo>
                  <a:lnTo>
                    <a:pt x="21926" y="5987"/>
                  </a:lnTo>
                  <a:cubicBezTo>
                    <a:pt x="22031" y="6209"/>
                    <a:pt x="21982" y="6472"/>
                    <a:pt x="21805" y="6641"/>
                  </a:cubicBezTo>
                  <a:lnTo>
                    <a:pt x="19983" y="8363"/>
                  </a:lnTo>
                  <a:cubicBezTo>
                    <a:pt x="19913" y="8427"/>
                    <a:pt x="19877" y="8526"/>
                    <a:pt x="19892" y="8620"/>
                  </a:cubicBezTo>
                  <a:lnTo>
                    <a:pt x="20479" y="13155"/>
                  </a:lnTo>
                  <a:cubicBezTo>
                    <a:pt x="20510" y="13405"/>
                    <a:pt x="20373" y="13648"/>
                    <a:pt x="20141" y="13748"/>
                  </a:cubicBezTo>
                  <a:lnTo>
                    <a:pt x="19533" y="14158"/>
                  </a:lnTo>
                  <a:cubicBezTo>
                    <a:pt x="19337" y="14289"/>
                    <a:pt x="19108" y="14358"/>
                    <a:pt x="18876" y="14358"/>
                  </a:cubicBezTo>
                  <a:cubicBezTo>
                    <a:pt x="18817" y="14358"/>
                    <a:pt x="18758" y="14354"/>
                    <a:pt x="18699" y="14345"/>
                  </a:cubicBezTo>
                  <a:cubicBezTo>
                    <a:pt x="18601" y="14330"/>
                    <a:pt x="18495" y="14323"/>
                    <a:pt x="18384" y="14323"/>
                  </a:cubicBezTo>
                  <a:cubicBezTo>
                    <a:pt x="17780" y="14323"/>
                    <a:pt x="17016" y="14526"/>
                    <a:pt x="16570" y="14824"/>
                  </a:cubicBezTo>
                  <a:cubicBezTo>
                    <a:pt x="16544" y="14841"/>
                    <a:pt x="16509" y="14851"/>
                    <a:pt x="16475" y="14851"/>
                  </a:cubicBezTo>
                  <a:cubicBezTo>
                    <a:pt x="16447" y="14851"/>
                    <a:pt x="16419" y="14844"/>
                    <a:pt x="16399" y="14828"/>
                  </a:cubicBezTo>
                  <a:cubicBezTo>
                    <a:pt x="15876" y="14399"/>
                    <a:pt x="13410" y="9266"/>
                    <a:pt x="13130" y="8683"/>
                  </a:cubicBezTo>
                  <a:lnTo>
                    <a:pt x="13087" y="8590"/>
                  </a:lnTo>
                  <a:cubicBezTo>
                    <a:pt x="12259" y="6768"/>
                    <a:pt x="11773" y="6514"/>
                    <a:pt x="11565" y="6514"/>
                  </a:cubicBezTo>
                  <a:cubicBezTo>
                    <a:pt x="11545" y="6514"/>
                    <a:pt x="11528" y="6516"/>
                    <a:pt x="11513" y="6519"/>
                  </a:cubicBezTo>
                  <a:lnTo>
                    <a:pt x="10660" y="6814"/>
                  </a:lnTo>
                  <a:cubicBezTo>
                    <a:pt x="10600" y="6835"/>
                    <a:pt x="10539" y="6845"/>
                    <a:pt x="10477" y="6845"/>
                  </a:cubicBezTo>
                  <a:cubicBezTo>
                    <a:pt x="10286" y="6845"/>
                    <a:pt x="10099" y="6746"/>
                    <a:pt x="9994" y="6577"/>
                  </a:cubicBezTo>
                  <a:lnTo>
                    <a:pt x="9386" y="5587"/>
                  </a:lnTo>
                  <a:cubicBezTo>
                    <a:pt x="9258" y="5377"/>
                    <a:pt x="9277" y="5112"/>
                    <a:pt x="9435" y="4924"/>
                  </a:cubicBezTo>
                  <a:lnTo>
                    <a:pt x="9685" y="4631"/>
                  </a:lnTo>
                  <a:cubicBezTo>
                    <a:pt x="9770" y="4529"/>
                    <a:pt x="9780" y="4385"/>
                    <a:pt x="9709" y="4274"/>
                  </a:cubicBezTo>
                  <a:lnTo>
                    <a:pt x="8746" y="2760"/>
                  </a:lnTo>
                  <a:cubicBezTo>
                    <a:pt x="8691" y="2672"/>
                    <a:pt x="8604" y="2619"/>
                    <a:pt x="8501" y="2619"/>
                  </a:cubicBezTo>
                  <a:cubicBezTo>
                    <a:pt x="8483" y="2619"/>
                    <a:pt x="8464" y="2621"/>
                    <a:pt x="8444" y="2624"/>
                  </a:cubicBezTo>
                  <a:cubicBezTo>
                    <a:pt x="8323" y="2644"/>
                    <a:pt x="8230" y="2728"/>
                    <a:pt x="8200" y="2847"/>
                  </a:cubicBezTo>
                  <a:lnTo>
                    <a:pt x="7687" y="4864"/>
                  </a:lnTo>
                  <a:cubicBezTo>
                    <a:pt x="7643" y="5034"/>
                    <a:pt x="7525" y="5173"/>
                    <a:pt x="7366" y="5242"/>
                  </a:cubicBezTo>
                  <a:cubicBezTo>
                    <a:pt x="7293" y="5274"/>
                    <a:pt x="7216" y="5290"/>
                    <a:pt x="7140" y="5290"/>
                  </a:cubicBezTo>
                  <a:cubicBezTo>
                    <a:pt x="7047" y="5290"/>
                    <a:pt x="6955" y="5267"/>
                    <a:pt x="6871" y="5223"/>
                  </a:cubicBezTo>
                  <a:lnTo>
                    <a:pt x="6784" y="5176"/>
                  </a:lnTo>
                  <a:cubicBezTo>
                    <a:pt x="6618" y="5088"/>
                    <a:pt x="6509" y="4923"/>
                    <a:pt x="6489" y="4737"/>
                  </a:cubicBezTo>
                  <a:lnTo>
                    <a:pt x="5992"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7"/>
            <p:cNvSpPr/>
            <p:nvPr/>
          </p:nvSpPr>
          <p:spPr>
            <a:xfrm>
              <a:off x="1031625" y="1281375"/>
              <a:ext cx="2053550" cy="1755075"/>
            </a:xfrm>
            <a:custGeom>
              <a:avLst/>
              <a:gdLst/>
              <a:ahLst/>
              <a:cxnLst/>
              <a:rect l="l" t="t" r="r" b="b"/>
              <a:pathLst>
                <a:path w="82142" h="70203" extrusionOk="0">
                  <a:moveTo>
                    <a:pt x="51294" y="0"/>
                  </a:moveTo>
                  <a:cubicBezTo>
                    <a:pt x="51241" y="0"/>
                    <a:pt x="51188" y="10"/>
                    <a:pt x="51136" y="30"/>
                  </a:cubicBezTo>
                  <a:lnTo>
                    <a:pt x="50252" y="370"/>
                  </a:lnTo>
                  <a:cubicBezTo>
                    <a:pt x="50171" y="401"/>
                    <a:pt x="50087" y="417"/>
                    <a:pt x="50003" y="417"/>
                  </a:cubicBezTo>
                  <a:cubicBezTo>
                    <a:pt x="49900" y="417"/>
                    <a:pt x="49798" y="394"/>
                    <a:pt x="49704" y="349"/>
                  </a:cubicBezTo>
                  <a:lnTo>
                    <a:pt x="49176" y="98"/>
                  </a:lnTo>
                  <a:cubicBezTo>
                    <a:pt x="49070" y="47"/>
                    <a:pt x="48955" y="22"/>
                    <a:pt x="48840" y="22"/>
                  </a:cubicBezTo>
                  <a:cubicBezTo>
                    <a:pt x="48724" y="22"/>
                    <a:pt x="48608" y="48"/>
                    <a:pt x="48501" y="99"/>
                  </a:cubicBezTo>
                  <a:lnTo>
                    <a:pt x="47653" y="508"/>
                  </a:lnTo>
                  <a:cubicBezTo>
                    <a:pt x="47418" y="621"/>
                    <a:pt x="47325" y="905"/>
                    <a:pt x="47448" y="1134"/>
                  </a:cubicBezTo>
                  <a:lnTo>
                    <a:pt x="47522" y="1275"/>
                  </a:lnTo>
                  <a:cubicBezTo>
                    <a:pt x="47759" y="1841"/>
                    <a:pt x="47519" y="2247"/>
                    <a:pt x="47065" y="2659"/>
                  </a:cubicBezTo>
                  <a:lnTo>
                    <a:pt x="46676" y="3100"/>
                  </a:lnTo>
                  <a:cubicBezTo>
                    <a:pt x="46543" y="3253"/>
                    <a:pt x="46350" y="3340"/>
                    <a:pt x="46148" y="3340"/>
                  </a:cubicBezTo>
                  <a:cubicBezTo>
                    <a:pt x="46133" y="3340"/>
                    <a:pt x="46117" y="3340"/>
                    <a:pt x="46102" y="3339"/>
                  </a:cubicBezTo>
                  <a:lnTo>
                    <a:pt x="45165" y="3282"/>
                  </a:lnTo>
                  <a:cubicBezTo>
                    <a:pt x="45139" y="3280"/>
                    <a:pt x="45114" y="3280"/>
                    <a:pt x="45088" y="3280"/>
                  </a:cubicBezTo>
                  <a:cubicBezTo>
                    <a:pt x="44426" y="3280"/>
                    <a:pt x="43831" y="3698"/>
                    <a:pt x="43612" y="4330"/>
                  </a:cubicBezTo>
                  <a:lnTo>
                    <a:pt x="43315" y="5177"/>
                  </a:lnTo>
                  <a:cubicBezTo>
                    <a:pt x="43215" y="5465"/>
                    <a:pt x="43198" y="5774"/>
                    <a:pt x="43265" y="6071"/>
                  </a:cubicBezTo>
                  <a:lnTo>
                    <a:pt x="43687" y="7928"/>
                  </a:lnTo>
                  <a:cubicBezTo>
                    <a:pt x="43837" y="8582"/>
                    <a:pt x="43550" y="9257"/>
                    <a:pt x="42974" y="9602"/>
                  </a:cubicBezTo>
                  <a:lnTo>
                    <a:pt x="41261" y="10631"/>
                  </a:lnTo>
                  <a:cubicBezTo>
                    <a:pt x="41187" y="10675"/>
                    <a:pt x="41104" y="10697"/>
                    <a:pt x="41023" y="10697"/>
                  </a:cubicBezTo>
                  <a:cubicBezTo>
                    <a:pt x="40902" y="10697"/>
                    <a:pt x="40784" y="10650"/>
                    <a:pt x="40694" y="10560"/>
                  </a:cubicBezTo>
                  <a:cubicBezTo>
                    <a:pt x="40441" y="10308"/>
                    <a:pt x="40098" y="10166"/>
                    <a:pt x="39742" y="10166"/>
                  </a:cubicBezTo>
                  <a:cubicBezTo>
                    <a:pt x="39690" y="10166"/>
                    <a:pt x="39637" y="10169"/>
                    <a:pt x="39584" y="10175"/>
                  </a:cubicBezTo>
                  <a:lnTo>
                    <a:pt x="37724" y="10398"/>
                  </a:lnTo>
                  <a:lnTo>
                    <a:pt x="35861" y="9570"/>
                  </a:lnTo>
                  <a:cubicBezTo>
                    <a:pt x="35667" y="9484"/>
                    <a:pt x="35465" y="9443"/>
                    <a:pt x="35267" y="9443"/>
                  </a:cubicBezTo>
                  <a:cubicBezTo>
                    <a:pt x="34698" y="9443"/>
                    <a:pt x="34157" y="9779"/>
                    <a:pt x="33925" y="10340"/>
                  </a:cubicBezTo>
                  <a:cubicBezTo>
                    <a:pt x="33160" y="12179"/>
                    <a:pt x="31846" y="15345"/>
                    <a:pt x="31345" y="16548"/>
                  </a:cubicBezTo>
                  <a:cubicBezTo>
                    <a:pt x="31234" y="16815"/>
                    <a:pt x="31358" y="17120"/>
                    <a:pt x="31630" y="17235"/>
                  </a:cubicBezTo>
                  <a:lnTo>
                    <a:pt x="31648" y="17242"/>
                  </a:lnTo>
                  <a:cubicBezTo>
                    <a:pt x="32264" y="17503"/>
                    <a:pt x="32600" y="18172"/>
                    <a:pt x="32442" y="18821"/>
                  </a:cubicBezTo>
                  <a:lnTo>
                    <a:pt x="32369" y="19122"/>
                  </a:lnTo>
                  <a:cubicBezTo>
                    <a:pt x="32344" y="19228"/>
                    <a:pt x="32250" y="19292"/>
                    <a:pt x="32153" y="19292"/>
                  </a:cubicBezTo>
                  <a:cubicBezTo>
                    <a:pt x="32102" y="19292"/>
                    <a:pt x="32051" y="19275"/>
                    <a:pt x="32008" y="19238"/>
                  </a:cubicBezTo>
                  <a:cubicBezTo>
                    <a:pt x="31697" y="18962"/>
                    <a:pt x="31301" y="18817"/>
                    <a:pt x="30899" y="18817"/>
                  </a:cubicBezTo>
                  <a:cubicBezTo>
                    <a:pt x="30711" y="18817"/>
                    <a:pt x="30523" y="18848"/>
                    <a:pt x="30340" y="18912"/>
                  </a:cubicBezTo>
                  <a:lnTo>
                    <a:pt x="30254" y="18943"/>
                  </a:lnTo>
                  <a:lnTo>
                    <a:pt x="30197" y="18887"/>
                  </a:lnTo>
                  <a:cubicBezTo>
                    <a:pt x="29837" y="18527"/>
                    <a:pt x="29353" y="18332"/>
                    <a:pt x="28858" y="18332"/>
                  </a:cubicBezTo>
                  <a:cubicBezTo>
                    <a:pt x="28689" y="18332"/>
                    <a:pt x="28519" y="18355"/>
                    <a:pt x="28352" y="18401"/>
                  </a:cubicBezTo>
                  <a:lnTo>
                    <a:pt x="23199" y="19835"/>
                  </a:lnTo>
                  <a:cubicBezTo>
                    <a:pt x="22835" y="19935"/>
                    <a:pt x="22622" y="20311"/>
                    <a:pt x="22721" y="20676"/>
                  </a:cubicBezTo>
                  <a:lnTo>
                    <a:pt x="25053" y="20974"/>
                  </a:lnTo>
                  <a:cubicBezTo>
                    <a:pt x="24717" y="21348"/>
                    <a:pt x="24586" y="21864"/>
                    <a:pt x="24706" y="22352"/>
                  </a:cubicBezTo>
                  <a:lnTo>
                    <a:pt x="26124" y="28177"/>
                  </a:lnTo>
                  <a:cubicBezTo>
                    <a:pt x="26158" y="28312"/>
                    <a:pt x="26055" y="28445"/>
                    <a:pt x="25915" y="28445"/>
                  </a:cubicBezTo>
                  <a:cubicBezTo>
                    <a:pt x="25331" y="28445"/>
                    <a:pt x="24995" y="29140"/>
                    <a:pt x="25387" y="29571"/>
                  </a:cubicBezTo>
                  <a:cubicBezTo>
                    <a:pt x="25421" y="29607"/>
                    <a:pt x="25451" y="29632"/>
                    <a:pt x="25473" y="29639"/>
                  </a:cubicBezTo>
                  <a:cubicBezTo>
                    <a:pt x="25619" y="29688"/>
                    <a:pt x="24608" y="29897"/>
                    <a:pt x="24234" y="29971"/>
                  </a:cubicBezTo>
                  <a:cubicBezTo>
                    <a:pt x="24148" y="29989"/>
                    <a:pt x="24075" y="30045"/>
                    <a:pt x="24035" y="30124"/>
                  </a:cubicBezTo>
                  <a:cubicBezTo>
                    <a:pt x="23844" y="30506"/>
                    <a:pt x="23789" y="30941"/>
                    <a:pt x="23920" y="31549"/>
                  </a:cubicBezTo>
                  <a:lnTo>
                    <a:pt x="24243" y="33028"/>
                  </a:lnTo>
                  <a:cubicBezTo>
                    <a:pt x="24336" y="33455"/>
                    <a:pt x="24006" y="33842"/>
                    <a:pt x="23590" y="33842"/>
                  </a:cubicBezTo>
                  <a:cubicBezTo>
                    <a:pt x="23549" y="33842"/>
                    <a:pt x="23508" y="33839"/>
                    <a:pt x="23466" y="33831"/>
                  </a:cubicBezTo>
                  <a:lnTo>
                    <a:pt x="23438" y="33826"/>
                  </a:lnTo>
                  <a:cubicBezTo>
                    <a:pt x="23367" y="33813"/>
                    <a:pt x="23296" y="33806"/>
                    <a:pt x="23225" y="33806"/>
                  </a:cubicBezTo>
                  <a:cubicBezTo>
                    <a:pt x="22810" y="33806"/>
                    <a:pt x="22416" y="34030"/>
                    <a:pt x="22200" y="34411"/>
                  </a:cubicBezTo>
                  <a:lnTo>
                    <a:pt x="22155" y="34489"/>
                  </a:lnTo>
                  <a:cubicBezTo>
                    <a:pt x="21964" y="34823"/>
                    <a:pt x="21667" y="35083"/>
                    <a:pt x="21309" y="35226"/>
                  </a:cubicBezTo>
                  <a:cubicBezTo>
                    <a:pt x="20198" y="35674"/>
                    <a:pt x="17780" y="36647"/>
                    <a:pt x="17643" y="36692"/>
                  </a:cubicBezTo>
                  <a:cubicBezTo>
                    <a:pt x="17571" y="36717"/>
                    <a:pt x="17404" y="36998"/>
                    <a:pt x="17229" y="37329"/>
                  </a:cubicBezTo>
                  <a:cubicBezTo>
                    <a:pt x="16871" y="38002"/>
                    <a:pt x="16177" y="38432"/>
                    <a:pt x="15414" y="38441"/>
                  </a:cubicBezTo>
                  <a:lnTo>
                    <a:pt x="13297" y="38468"/>
                  </a:lnTo>
                  <a:cubicBezTo>
                    <a:pt x="12455" y="38477"/>
                    <a:pt x="11698" y="38992"/>
                    <a:pt x="11379" y="39774"/>
                  </a:cubicBezTo>
                  <a:lnTo>
                    <a:pt x="11042" y="40606"/>
                  </a:lnTo>
                  <a:cubicBezTo>
                    <a:pt x="10762" y="41293"/>
                    <a:pt x="10144" y="41787"/>
                    <a:pt x="9411" y="41907"/>
                  </a:cubicBezTo>
                  <a:lnTo>
                    <a:pt x="8007" y="42135"/>
                  </a:lnTo>
                  <a:cubicBezTo>
                    <a:pt x="7988" y="42138"/>
                    <a:pt x="7970" y="42139"/>
                    <a:pt x="7952" y="42139"/>
                  </a:cubicBezTo>
                  <a:cubicBezTo>
                    <a:pt x="7785" y="42139"/>
                    <a:pt x="7638" y="42016"/>
                    <a:pt x="7616" y="41844"/>
                  </a:cubicBezTo>
                  <a:cubicBezTo>
                    <a:pt x="7539" y="41265"/>
                    <a:pt x="7044" y="40868"/>
                    <a:pt x="6503" y="40868"/>
                  </a:cubicBezTo>
                  <a:cubicBezTo>
                    <a:pt x="6361" y="40868"/>
                    <a:pt x="6216" y="40895"/>
                    <a:pt x="6075" y="40954"/>
                  </a:cubicBezTo>
                  <a:lnTo>
                    <a:pt x="4756" y="41496"/>
                  </a:lnTo>
                  <a:cubicBezTo>
                    <a:pt x="4506" y="41599"/>
                    <a:pt x="4286" y="41763"/>
                    <a:pt x="4114" y="41974"/>
                  </a:cubicBezTo>
                  <a:lnTo>
                    <a:pt x="3918" y="42215"/>
                  </a:lnTo>
                  <a:cubicBezTo>
                    <a:pt x="3713" y="42468"/>
                    <a:pt x="3416" y="42629"/>
                    <a:pt x="3093" y="42664"/>
                  </a:cubicBezTo>
                  <a:lnTo>
                    <a:pt x="2374" y="42742"/>
                  </a:lnTo>
                  <a:cubicBezTo>
                    <a:pt x="1558" y="42830"/>
                    <a:pt x="996" y="43607"/>
                    <a:pt x="1167" y="44410"/>
                  </a:cubicBezTo>
                  <a:lnTo>
                    <a:pt x="1344" y="45251"/>
                  </a:lnTo>
                  <a:cubicBezTo>
                    <a:pt x="1436" y="45679"/>
                    <a:pt x="1174" y="46105"/>
                    <a:pt x="750" y="46220"/>
                  </a:cubicBezTo>
                  <a:cubicBezTo>
                    <a:pt x="294" y="46343"/>
                    <a:pt x="0" y="46786"/>
                    <a:pt x="65" y="47253"/>
                  </a:cubicBezTo>
                  <a:lnTo>
                    <a:pt x="387" y="49630"/>
                  </a:lnTo>
                  <a:cubicBezTo>
                    <a:pt x="414" y="49837"/>
                    <a:pt x="541" y="50018"/>
                    <a:pt x="724" y="50119"/>
                  </a:cubicBezTo>
                  <a:lnTo>
                    <a:pt x="1162" y="50358"/>
                  </a:lnTo>
                  <a:cubicBezTo>
                    <a:pt x="1262" y="50413"/>
                    <a:pt x="1369" y="50438"/>
                    <a:pt x="1475" y="50438"/>
                  </a:cubicBezTo>
                  <a:cubicBezTo>
                    <a:pt x="1711" y="50438"/>
                    <a:pt x="1940" y="50311"/>
                    <a:pt x="2058" y="50087"/>
                  </a:cubicBezTo>
                  <a:cubicBezTo>
                    <a:pt x="2175" y="49864"/>
                    <a:pt x="2403" y="49736"/>
                    <a:pt x="2640" y="49736"/>
                  </a:cubicBezTo>
                  <a:cubicBezTo>
                    <a:pt x="2729" y="49736"/>
                    <a:pt x="2821" y="49754"/>
                    <a:pt x="2908" y="49793"/>
                  </a:cubicBezTo>
                  <a:lnTo>
                    <a:pt x="4341" y="50435"/>
                  </a:lnTo>
                  <a:cubicBezTo>
                    <a:pt x="4515" y="50513"/>
                    <a:pt x="4646" y="50664"/>
                    <a:pt x="4701" y="50846"/>
                  </a:cubicBezTo>
                  <a:lnTo>
                    <a:pt x="5627" y="53922"/>
                  </a:lnTo>
                  <a:cubicBezTo>
                    <a:pt x="5965" y="55000"/>
                    <a:pt x="5147" y="56063"/>
                    <a:pt x="4063" y="56063"/>
                  </a:cubicBezTo>
                  <a:cubicBezTo>
                    <a:pt x="3984" y="56063"/>
                    <a:pt x="3903" y="56057"/>
                    <a:pt x="3822" y="56045"/>
                  </a:cubicBezTo>
                  <a:lnTo>
                    <a:pt x="3760" y="56036"/>
                  </a:lnTo>
                  <a:cubicBezTo>
                    <a:pt x="3725" y="56031"/>
                    <a:pt x="3690" y="56028"/>
                    <a:pt x="3656" y="56028"/>
                  </a:cubicBezTo>
                  <a:cubicBezTo>
                    <a:pt x="3307" y="56028"/>
                    <a:pt x="3000" y="56278"/>
                    <a:pt x="2936" y="56630"/>
                  </a:cubicBezTo>
                  <a:cubicBezTo>
                    <a:pt x="2871" y="56988"/>
                    <a:pt x="3078" y="57337"/>
                    <a:pt x="3422" y="57454"/>
                  </a:cubicBezTo>
                  <a:lnTo>
                    <a:pt x="7694" y="58907"/>
                  </a:lnTo>
                  <a:cubicBezTo>
                    <a:pt x="8359" y="59133"/>
                    <a:pt x="8815" y="59748"/>
                    <a:pt x="8835" y="60452"/>
                  </a:cubicBezTo>
                  <a:lnTo>
                    <a:pt x="8859" y="61286"/>
                  </a:lnTo>
                  <a:cubicBezTo>
                    <a:pt x="8894" y="62464"/>
                    <a:pt x="9721" y="63472"/>
                    <a:pt x="10872" y="63735"/>
                  </a:cubicBezTo>
                  <a:lnTo>
                    <a:pt x="14847" y="64650"/>
                  </a:lnTo>
                  <a:cubicBezTo>
                    <a:pt x="15574" y="64914"/>
                    <a:pt x="16091" y="65563"/>
                    <a:pt x="16186" y="66332"/>
                  </a:cubicBezTo>
                  <a:lnTo>
                    <a:pt x="16353" y="67700"/>
                  </a:lnTo>
                  <a:cubicBezTo>
                    <a:pt x="16414" y="68190"/>
                    <a:pt x="16722" y="68615"/>
                    <a:pt x="17169" y="68823"/>
                  </a:cubicBezTo>
                  <a:lnTo>
                    <a:pt x="19135" y="69742"/>
                  </a:lnTo>
                  <a:cubicBezTo>
                    <a:pt x="19336" y="69835"/>
                    <a:pt x="19460" y="70011"/>
                    <a:pt x="19503" y="70203"/>
                  </a:cubicBezTo>
                  <a:lnTo>
                    <a:pt x="19537" y="70175"/>
                  </a:lnTo>
                  <a:cubicBezTo>
                    <a:pt x="19979" y="69813"/>
                    <a:pt x="20540" y="69614"/>
                    <a:pt x="21116" y="69614"/>
                  </a:cubicBezTo>
                  <a:cubicBezTo>
                    <a:pt x="22074" y="69614"/>
                    <a:pt x="22939" y="69044"/>
                    <a:pt x="23316" y="68164"/>
                  </a:cubicBezTo>
                  <a:lnTo>
                    <a:pt x="24016" y="66528"/>
                  </a:lnTo>
                  <a:cubicBezTo>
                    <a:pt x="24421" y="65583"/>
                    <a:pt x="25337" y="65000"/>
                    <a:pt x="26327" y="65000"/>
                  </a:cubicBezTo>
                  <a:cubicBezTo>
                    <a:pt x="26525" y="65000"/>
                    <a:pt x="26725" y="65023"/>
                    <a:pt x="26925" y="65071"/>
                  </a:cubicBezTo>
                  <a:lnTo>
                    <a:pt x="28800" y="65523"/>
                  </a:lnTo>
                  <a:cubicBezTo>
                    <a:pt x="28954" y="65560"/>
                    <a:pt x="29109" y="65578"/>
                    <a:pt x="29263" y="65578"/>
                  </a:cubicBezTo>
                  <a:cubicBezTo>
                    <a:pt x="29881" y="65578"/>
                    <a:pt x="30471" y="65284"/>
                    <a:pt x="30844" y="64764"/>
                  </a:cubicBezTo>
                  <a:lnTo>
                    <a:pt x="31070" y="64451"/>
                  </a:lnTo>
                  <a:cubicBezTo>
                    <a:pt x="31436" y="63942"/>
                    <a:pt x="32032" y="63641"/>
                    <a:pt x="32648" y="63641"/>
                  </a:cubicBezTo>
                  <a:cubicBezTo>
                    <a:pt x="32673" y="63641"/>
                    <a:pt x="32698" y="63642"/>
                    <a:pt x="32723" y="63643"/>
                  </a:cubicBezTo>
                  <a:lnTo>
                    <a:pt x="33471" y="63670"/>
                  </a:lnTo>
                  <a:cubicBezTo>
                    <a:pt x="33946" y="63688"/>
                    <a:pt x="34338" y="64026"/>
                    <a:pt x="34426" y="64494"/>
                  </a:cubicBezTo>
                  <a:cubicBezTo>
                    <a:pt x="34498" y="64877"/>
                    <a:pt x="34804" y="65137"/>
                    <a:pt x="35173" y="65146"/>
                  </a:cubicBezTo>
                  <a:lnTo>
                    <a:pt x="37982" y="65203"/>
                  </a:lnTo>
                  <a:cubicBezTo>
                    <a:pt x="38008" y="65203"/>
                    <a:pt x="38033" y="65203"/>
                    <a:pt x="38059" y="65203"/>
                  </a:cubicBezTo>
                  <a:cubicBezTo>
                    <a:pt x="38568" y="65203"/>
                    <a:pt x="39075" y="65079"/>
                    <a:pt x="39527" y="64847"/>
                  </a:cubicBezTo>
                  <a:lnTo>
                    <a:pt x="41995" y="63582"/>
                  </a:lnTo>
                  <a:cubicBezTo>
                    <a:pt x="42122" y="63517"/>
                    <a:pt x="42258" y="63485"/>
                    <a:pt x="42394" y="63485"/>
                  </a:cubicBezTo>
                  <a:cubicBezTo>
                    <a:pt x="42601" y="63485"/>
                    <a:pt x="42806" y="63559"/>
                    <a:pt x="42969" y="63702"/>
                  </a:cubicBezTo>
                  <a:cubicBezTo>
                    <a:pt x="43096" y="63814"/>
                    <a:pt x="43248" y="63871"/>
                    <a:pt x="43402" y="63871"/>
                  </a:cubicBezTo>
                  <a:cubicBezTo>
                    <a:pt x="43468" y="63871"/>
                    <a:pt x="43533" y="63861"/>
                    <a:pt x="43598" y="63840"/>
                  </a:cubicBezTo>
                  <a:lnTo>
                    <a:pt x="44027" y="63704"/>
                  </a:lnTo>
                  <a:cubicBezTo>
                    <a:pt x="44642" y="63505"/>
                    <a:pt x="45142" y="63054"/>
                    <a:pt x="45401" y="62461"/>
                  </a:cubicBezTo>
                  <a:cubicBezTo>
                    <a:pt x="45730" y="61706"/>
                    <a:pt x="46384" y="61196"/>
                    <a:pt x="47166" y="61069"/>
                  </a:cubicBezTo>
                  <a:cubicBezTo>
                    <a:pt x="48697" y="60823"/>
                    <a:pt x="51369" y="60380"/>
                    <a:pt x="52895" y="60128"/>
                  </a:cubicBezTo>
                  <a:cubicBezTo>
                    <a:pt x="53124" y="60090"/>
                    <a:pt x="53354" y="60071"/>
                    <a:pt x="53584" y="60071"/>
                  </a:cubicBezTo>
                  <a:cubicBezTo>
                    <a:pt x="54138" y="60071"/>
                    <a:pt x="54689" y="60181"/>
                    <a:pt x="55205" y="60398"/>
                  </a:cubicBezTo>
                  <a:lnTo>
                    <a:pt x="58522" y="61791"/>
                  </a:lnTo>
                  <a:cubicBezTo>
                    <a:pt x="58599" y="61824"/>
                    <a:pt x="58681" y="61839"/>
                    <a:pt x="58762" y="61839"/>
                  </a:cubicBezTo>
                  <a:cubicBezTo>
                    <a:pt x="58949" y="61839"/>
                    <a:pt x="59132" y="61756"/>
                    <a:pt x="59254" y="61605"/>
                  </a:cubicBezTo>
                  <a:cubicBezTo>
                    <a:pt x="59438" y="61374"/>
                    <a:pt x="59703" y="61250"/>
                    <a:pt x="59975" y="61250"/>
                  </a:cubicBezTo>
                  <a:cubicBezTo>
                    <a:pt x="60085" y="61250"/>
                    <a:pt x="60195" y="61270"/>
                    <a:pt x="60302" y="61311"/>
                  </a:cubicBezTo>
                  <a:cubicBezTo>
                    <a:pt x="60836" y="61517"/>
                    <a:pt x="61659" y="61834"/>
                    <a:pt x="62217" y="62047"/>
                  </a:cubicBezTo>
                  <a:cubicBezTo>
                    <a:pt x="62279" y="62071"/>
                    <a:pt x="62345" y="62083"/>
                    <a:pt x="62410" y="62083"/>
                  </a:cubicBezTo>
                  <a:cubicBezTo>
                    <a:pt x="62505" y="62083"/>
                    <a:pt x="62600" y="62057"/>
                    <a:pt x="62686" y="62006"/>
                  </a:cubicBezTo>
                  <a:cubicBezTo>
                    <a:pt x="62826" y="61925"/>
                    <a:pt x="62918" y="61786"/>
                    <a:pt x="62940" y="61627"/>
                  </a:cubicBezTo>
                  <a:cubicBezTo>
                    <a:pt x="62950" y="61554"/>
                    <a:pt x="62959" y="61480"/>
                    <a:pt x="62963" y="61406"/>
                  </a:cubicBezTo>
                  <a:cubicBezTo>
                    <a:pt x="63004" y="60805"/>
                    <a:pt x="62622" y="60258"/>
                    <a:pt x="62034" y="60075"/>
                  </a:cubicBezTo>
                  <a:cubicBezTo>
                    <a:pt x="61693" y="59971"/>
                    <a:pt x="61494" y="59635"/>
                    <a:pt x="61566" y="59291"/>
                  </a:cubicBezTo>
                  <a:lnTo>
                    <a:pt x="61577" y="59239"/>
                  </a:lnTo>
                  <a:cubicBezTo>
                    <a:pt x="61692" y="58679"/>
                    <a:pt x="62053" y="58211"/>
                    <a:pt x="62564" y="57957"/>
                  </a:cubicBezTo>
                  <a:cubicBezTo>
                    <a:pt x="62864" y="57808"/>
                    <a:pt x="63064" y="57565"/>
                    <a:pt x="63147" y="57274"/>
                  </a:cubicBezTo>
                  <a:cubicBezTo>
                    <a:pt x="63228" y="56983"/>
                    <a:pt x="63181" y="56670"/>
                    <a:pt x="63021" y="56414"/>
                  </a:cubicBezTo>
                  <a:lnTo>
                    <a:pt x="60520" y="52454"/>
                  </a:lnTo>
                  <a:cubicBezTo>
                    <a:pt x="60237" y="52007"/>
                    <a:pt x="60184" y="51465"/>
                    <a:pt x="60371" y="50969"/>
                  </a:cubicBezTo>
                  <a:cubicBezTo>
                    <a:pt x="60560" y="50475"/>
                    <a:pt x="60958" y="50107"/>
                    <a:pt x="61468" y="49959"/>
                  </a:cubicBezTo>
                  <a:lnTo>
                    <a:pt x="69740" y="47575"/>
                  </a:lnTo>
                  <a:cubicBezTo>
                    <a:pt x="69728" y="47553"/>
                    <a:pt x="69716" y="47533"/>
                    <a:pt x="69716" y="47508"/>
                  </a:cubicBezTo>
                  <a:lnTo>
                    <a:pt x="69791" y="46220"/>
                  </a:lnTo>
                  <a:cubicBezTo>
                    <a:pt x="69799" y="46080"/>
                    <a:pt x="69780" y="45943"/>
                    <a:pt x="69732" y="45812"/>
                  </a:cubicBezTo>
                  <a:lnTo>
                    <a:pt x="69181" y="44283"/>
                  </a:lnTo>
                  <a:cubicBezTo>
                    <a:pt x="69058" y="43938"/>
                    <a:pt x="69145" y="43547"/>
                    <a:pt x="69404" y="43289"/>
                  </a:cubicBezTo>
                  <a:cubicBezTo>
                    <a:pt x="69541" y="43151"/>
                    <a:pt x="69606" y="42963"/>
                    <a:pt x="69584" y="42772"/>
                  </a:cubicBezTo>
                  <a:lnTo>
                    <a:pt x="69509" y="42117"/>
                  </a:lnTo>
                  <a:cubicBezTo>
                    <a:pt x="69470" y="41788"/>
                    <a:pt x="69603" y="41470"/>
                    <a:pt x="69863" y="41265"/>
                  </a:cubicBezTo>
                  <a:cubicBezTo>
                    <a:pt x="70033" y="41133"/>
                    <a:pt x="70237" y="41063"/>
                    <a:pt x="70444" y="41063"/>
                  </a:cubicBezTo>
                  <a:cubicBezTo>
                    <a:pt x="70554" y="41063"/>
                    <a:pt x="70666" y="41083"/>
                    <a:pt x="70774" y="41123"/>
                  </a:cubicBezTo>
                  <a:cubicBezTo>
                    <a:pt x="70865" y="41156"/>
                    <a:pt x="70959" y="41172"/>
                    <a:pt x="71053" y="41172"/>
                  </a:cubicBezTo>
                  <a:cubicBezTo>
                    <a:pt x="71218" y="41172"/>
                    <a:pt x="71382" y="41121"/>
                    <a:pt x="71519" y="41022"/>
                  </a:cubicBezTo>
                  <a:lnTo>
                    <a:pt x="72090" y="40614"/>
                  </a:lnTo>
                  <a:cubicBezTo>
                    <a:pt x="72245" y="40503"/>
                    <a:pt x="72357" y="40340"/>
                    <a:pt x="72403" y="40155"/>
                  </a:cubicBezTo>
                  <a:lnTo>
                    <a:pt x="72452" y="39959"/>
                  </a:lnTo>
                  <a:cubicBezTo>
                    <a:pt x="72662" y="39117"/>
                    <a:pt x="73155" y="38359"/>
                    <a:pt x="73840" y="37826"/>
                  </a:cubicBezTo>
                  <a:lnTo>
                    <a:pt x="77815" y="34727"/>
                  </a:lnTo>
                  <a:cubicBezTo>
                    <a:pt x="78190" y="34435"/>
                    <a:pt x="78643" y="34288"/>
                    <a:pt x="79097" y="34288"/>
                  </a:cubicBezTo>
                  <a:cubicBezTo>
                    <a:pt x="79490" y="34288"/>
                    <a:pt x="79884" y="34398"/>
                    <a:pt x="80229" y="34621"/>
                  </a:cubicBezTo>
                  <a:cubicBezTo>
                    <a:pt x="80325" y="34683"/>
                    <a:pt x="80436" y="34715"/>
                    <a:pt x="80547" y="34715"/>
                  </a:cubicBezTo>
                  <a:cubicBezTo>
                    <a:pt x="80643" y="34715"/>
                    <a:pt x="80740" y="34691"/>
                    <a:pt x="80827" y="34644"/>
                  </a:cubicBezTo>
                  <a:lnTo>
                    <a:pt x="81007" y="34545"/>
                  </a:lnTo>
                  <a:cubicBezTo>
                    <a:pt x="81222" y="34428"/>
                    <a:pt x="81339" y="34196"/>
                    <a:pt x="81308" y="33957"/>
                  </a:cubicBezTo>
                  <a:lnTo>
                    <a:pt x="81090" y="32253"/>
                  </a:lnTo>
                  <a:cubicBezTo>
                    <a:pt x="80981" y="31401"/>
                    <a:pt x="81333" y="30541"/>
                    <a:pt x="82006" y="30008"/>
                  </a:cubicBezTo>
                  <a:lnTo>
                    <a:pt x="82141" y="29900"/>
                  </a:lnTo>
                  <a:lnTo>
                    <a:pt x="79188" y="23445"/>
                  </a:lnTo>
                  <a:cubicBezTo>
                    <a:pt x="79050" y="23142"/>
                    <a:pt x="78750" y="22944"/>
                    <a:pt x="78417" y="22933"/>
                  </a:cubicBezTo>
                  <a:lnTo>
                    <a:pt x="77379" y="22901"/>
                  </a:lnTo>
                  <a:cubicBezTo>
                    <a:pt x="77162" y="22895"/>
                    <a:pt x="76951" y="22831"/>
                    <a:pt x="76767" y="22719"/>
                  </a:cubicBezTo>
                  <a:lnTo>
                    <a:pt x="71912" y="19762"/>
                  </a:lnTo>
                  <a:cubicBezTo>
                    <a:pt x="71675" y="19617"/>
                    <a:pt x="71405" y="19536"/>
                    <a:pt x="71128" y="19522"/>
                  </a:cubicBezTo>
                  <a:lnTo>
                    <a:pt x="63418" y="19152"/>
                  </a:lnTo>
                  <a:cubicBezTo>
                    <a:pt x="63044" y="19134"/>
                    <a:pt x="62702" y="18942"/>
                    <a:pt x="62491" y="18631"/>
                  </a:cubicBezTo>
                  <a:lnTo>
                    <a:pt x="61916" y="17783"/>
                  </a:lnTo>
                  <a:cubicBezTo>
                    <a:pt x="61707" y="17475"/>
                    <a:pt x="61712" y="17072"/>
                    <a:pt x="61926" y="16768"/>
                  </a:cubicBezTo>
                  <a:lnTo>
                    <a:pt x="62971" y="15299"/>
                  </a:lnTo>
                  <a:cubicBezTo>
                    <a:pt x="63107" y="15105"/>
                    <a:pt x="63173" y="14871"/>
                    <a:pt x="63155" y="14635"/>
                  </a:cubicBezTo>
                  <a:lnTo>
                    <a:pt x="62855" y="10634"/>
                  </a:lnTo>
                  <a:cubicBezTo>
                    <a:pt x="62837" y="10395"/>
                    <a:pt x="62647" y="10206"/>
                    <a:pt x="62407" y="10191"/>
                  </a:cubicBezTo>
                  <a:cubicBezTo>
                    <a:pt x="62105" y="10172"/>
                    <a:pt x="61829" y="10010"/>
                    <a:pt x="61662" y="9755"/>
                  </a:cubicBezTo>
                  <a:lnTo>
                    <a:pt x="59747" y="6837"/>
                  </a:lnTo>
                  <a:cubicBezTo>
                    <a:pt x="59610" y="6629"/>
                    <a:pt x="59400" y="6480"/>
                    <a:pt x="59159" y="6424"/>
                  </a:cubicBezTo>
                  <a:lnTo>
                    <a:pt x="58851" y="6351"/>
                  </a:lnTo>
                  <a:cubicBezTo>
                    <a:pt x="58639" y="6301"/>
                    <a:pt x="58455" y="6170"/>
                    <a:pt x="58339" y="5985"/>
                  </a:cubicBezTo>
                  <a:lnTo>
                    <a:pt x="58136" y="5658"/>
                  </a:lnTo>
                  <a:cubicBezTo>
                    <a:pt x="58016" y="5467"/>
                    <a:pt x="57807" y="5353"/>
                    <a:pt x="57583" y="5353"/>
                  </a:cubicBezTo>
                  <a:cubicBezTo>
                    <a:pt x="57562" y="5353"/>
                    <a:pt x="57540" y="5354"/>
                    <a:pt x="57519" y="5356"/>
                  </a:cubicBezTo>
                  <a:lnTo>
                    <a:pt x="55893" y="5518"/>
                  </a:lnTo>
                  <a:cubicBezTo>
                    <a:pt x="55866" y="5521"/>
                    <a:pt x="55840" y="5522"/>
                    <a:pt x="55813" y="5522"/>
                  </a:cubicBezTo>
                  <a:cubicBezTo>
                    <a:pt x="55610" y="5522"/>
                    <a:pt x="55413" y="5445"/>
                    <a:pt x="55265" y="5304"/>
                  </a:cubicBezTo>
                  <a:lnTo>
                    <a:pt x="51434" y="1677"/>
                  </a:lnTo>
                  <a:cubicBezTo>
                    <a:pt x="51244" y="1498"/>
                    <a:pt x="51287" y="1184"/>
                    <a:pt x="51518" y="1061"/>
                  </a:cubicBezTo>
                  <a:lnTo>
                    <a:pt x="51588" y="1024"/>
                  </a:lnTo>
                  <a:cubicBezTo>
                    <a:pt x="51790" y="916"/>
                    <a:pt x="51874" y="671"/>
                    <a:pt x="51783" y="463"/>
                  </a:cubicBezTo>
                  <a:lnTo>
                    <a:pt x="51695" y="262"/>
                  </a:lnTo>
                  <a:cubicBezTo>
                    <a:pt x="51622" y="98"/>
                    <a:pt x="51463" y="0"/>
                    <a:pt x="51294"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7"/>
            <p:cNvSpPr/>
            <p:nvPr/>
          </p:nvSpPr>
          <p:spPr>
            <a:xfrm>
              <a:off x="3182400" y="777575"/>
              <a:ext cx="2582400" cy="1885775"/>
            </a:xfrm>
            <a:custGeom>
              <a:avLst/>
              <a:gdLst/>
              <a:ahLst/>
              <a:cxnLst/>
              <a:rect l="l" t="t" r="r" b="b"/>
              <a:pathLst>
                <a:path w="103296" h="75431" extrusionOk="0">
                  <a:moveTo>
                    <a:pt x="87414" y="1"/>
                  </a:moveTo>
                  <a:lnTo>
                    <a:pt x="85888" y="107"/>
                  </a:lnTo>
                  <a:cubicBezTo>
                    <a:pt x="85143" y="159"/>
                    <a:pt x="84437" y="457"/>
                    <a:pt x="83878" y="953"/>
                  </a:cubicBezTo>
                  <a:lnTo>
                    <a:pt x="81790" y="2803"/>
                  </a:lnTo>
                  <a:cubicBezTo>
                    <a:pt x="81606" y="2968"/>
                    <a:pt x="81486" y="3193"/>
                    <a:pt x="81453" y="3438"/>
                  </a:cubicBezTo>
                  <a:lnTo>
                    <a:pt x="81448" y="3468"/>
                  </a:lnTo>
                  <a:cubicBezTo>
                    <a:pt x="81419" y="3697"/>
                    <a:pt x="81597" y="3894"/>
                    <a:pt x="81819" y="3894"/>
                  </a:cubicBezTo>
                  <a:cubicBezTo>
                    <a:pt x="81835" y="3894"/>
                    <a:pt x="81852" y="3893"/>
                    <a:pt x="81869" y="3891"/>
                  </a:cubicBezTo>
                  <a:lnTo>
                    <a:pt x="83317" y="3697"/>
                  </a:lnTo>
                  <a:cubicBezTo>
                    <a:pt x="83353" y="3692"/>
                    <a:pt x="83389" y="3690"/>
                    <a:pt x="83424" y="3690"/>
                  </a:cubicBezTo>
                  <a:cubicBezTo>
                    <a:pt x="83806" y="3690"/>
                    <a:pt x="84142" y="3960"/>
                    <a:pt x="84217" y="4345"/>
                  </a:cubicBezTo>
                  <a:lnTo>
                    <a:pt x="84507" y="5861"/>
                  </a:lnTo>
                  <a:cubicBezTo>
                    <a:pt x="84603" y="6359"/>
                    <a:pt x="84353" y="6859"/>
                    <a:pt x="83897" y="7082"/>
                  </a:cubicBezTo>
                  <a:lnTo>
                    <a:pt x="82996" y="7521"/>
                  </a:lnTo>
                  <a:cubicBezTo>
                    <a:pt x="82489" y="7770"/>
                    <a:pt x="82063" y="8152"/>
                    <a:pt x="81765" y="8631"/>
                  </a:cubicBezTo>
                  <a:cubicBezTo>
                    <a:pt x="81054" y="9774"/>
                    <a:pt x="79683" y="11973"/>
                    <a:pt x="78951" y="13114"/>
                  </a:cubicBezTo>
                  <a:cubicBezTo>
                    <a:pt x="78684" y="13529"/>
                    <a:pt x="78786" y="14078"/>
                    <a:pt x="79185" y="14370"/>
                  </a:cubicBezTo>
                  <a:lnTo>
                    <a:pt x="79203" y="14384"/>
                  </a:lnTo>
                  <a:cubicBezTo>
                    <a:pt x="79499" y="14600"/>
                    <a:pt x="79647" y="14962"/>
                    <a:pt x="79590" y="15323"/>
                  </a:cubicBezTo>
                  <a:lnTo>
                    <a:pt x="79584" y="15366"/>
                  </a:lnTo>
                  <a:cubicBezTo>
                    <a:pt x="79515" y="15795"/>
                    <a:pt x="79159" y="16119"/>
                    <a:pt x="78723" y="16147"/>
                  </a:cubicBezTo>
                  <a:lnTo>
                    <a:pt x="77198" y="16239"/>
                  </a:lnTo>
                  <a:cubicBezTo>
                    <a:pt x="76883" y="16257"/>
                    <a:pt x="76583" y="16362"/>
                    <a:pt x="76323" y="16539"/>
                  </a:cubicBezTo>
                  <a:lnTo>
                    <a:pt x="74440" y="17834"/>
                  </a:lnTo>
                  <a:cubicBezTo>
                    <a:pt x="74199" y="17999"/>
                    <a:pt x="73917" y="18085"/>
                    <a:pt x="73633" y="18085"/>
                  </a:cubicBezTo>
                  <a:cubicBezTo>
                    <a:pt x="73478" y="18085"/>
                    <a:pt x="73323" y="18060"/>
                    <a:pt x="73174" y="18008"/>
                  </a:cubicBezTo>
                  <a:lnTo>
                    <a:pt x="71210" y="17334"/>
                  </a:lnTo>
                  <a:cubicBezTo>
                    <a:pt x="71031" y="17272"/>
                    <a:pt x="70848" y="17243"/>
                    <a:pt x="70668" y="17243"/>
                  </a:cubicBezTo>
                  <a:cubicBezTo>
                    <a:pt x="70058" y="17243"/>
                    <a:pt x="69478" y="17579"/>
                    <a:pt x="69186" y="18149"/>
                  </a:cubicBezTo>
                  <a:lnTo>
                    <a:pt x="65749" y="24839"/>
                  </a:lnTo>
                  <a:cubicBezTo>
                    <a:pt x="65518" y="25290"/>
                    <a:pt x="65594" y="25838"/>
                    <a:pt x="65941" y="26210"/>
                  </a:cubicBezTo>
                  <a:lnTo>
                    <a:pt x="66562" y="26873"/>
                  </a:lnTo>
                  <a:cubicBezTo>
                    <a:pt x="66671" y="26990"/>
                    <a:pt x="66815" y="27045"/>
                    <a:pt x="66957" y="27045"/>
                  </a:cubicBezTo>
                  <a:cubicBezTo>
                    <a:pt x="67153" y="27045"/>
                    <a:pt x="67347" y="26940"/>
                    <a:pt x="67445" y="26745"/>
                  </a:cubicBezTo>
                  <a:lnTo>
                    <a:pt x="67628" y="26380"/>
                  </a:lnTo>
                  <a:cubicBezTo>
                    <a:pt x="67780" y="26076"/>
                    <a:pt x="68079" y="25875"/>
                    <a:pt x="68419" y="25848"/>
                  </a:cubicBezTo>
                  <a:lnTo>
                    <a:pt x="69918" y="25736"/>
                  </a:lnTo>
                  <a:cubicBezTo>
                    <a:pt x="69940" y="25734"/>
                    <a:pt x="69963" y="25733"/>
                    <a:pt x="69986" y="25733"/>
                  </a:cubicBezTo>
                  <a:cubicBezTo>
                    <a:pt x="70184" y="25733"/>
                    <a:pt x="70377" y="25800"/>
                    <a:pt x="70534" y="25925"/>
                  </a:cubicBezTo>
                  <a:lnTo>
                    <a:pt x="71428" y="26633"/>
                  </a:lnTo>
                  <a:cubicBezTo>
                    <a:pt x="71607" y="26776"/>
                    <a:pt x="71820" y="26844"/>
                    <a:pt x="72031" y="26844"/>
                  </a:cubicBezTo>
                  <a:cubicBezTo>
                    <a:pt x="72358" y="26844"/>
                    <a:pt x="72680" y="26679"/>
                    <a:pt x="72864" y="26374"/>
                  </a:cubicBezTo>
                  <a:lnTo>
                    <a:pt x="73165" y="25871"/>
                  </a:lnTo>
                  <a:cubicBezTo>
                    <a:pt x="73383" y="25509"/>
                    <a:pt x="73775" y="25290"/>
                    <a:pt x="74194" y="25290"/>
                  </a:cubicBezTo>
                  <a:cubicBezTo>
                    <a:pt x="74227" y="25290"/>
                    <a:pt x="74260" y="25291"/>
                    <a:pt x="74294" y="25294"/>
                  </a:cubicBezTo>
                  <a:lnTo>
                    <a:pt x="75349" y="25383"/>
                  </a:lnTo>
                  <a:cubicBezTo>
                    <a:pt x="75581" y="25402"/>
                    <a:pt x="75806" y="25474"/>
                    <a:pt x="76004" y="25595"/>
                  </a:cubicBezTo>
                  <a:lnTo>
                    <a:pt x="80670" y="28413"/>
                  </a:lnTo>
                  <a:cubicBezTo>
                    <a:pt x="81161" y="28708"/>
                    <a:pt x="81499" y="29200"/>
                    <a:pt x="81603" y="29761"/>
                  </a:cubicBezTo>
                  <a:lnTo>
                    <a:pt x="81745" y="30521"/>
                  </a:lnTo>
                  <a:cubicBezTo>
                    <a:pt x="81849" y="31081"/>
                    <a:pt x="81600" y="31647"/>
                    <a:pt x="81119" y="31950"/>
                  </a:cubicBezTo>
                  <a:lnTo>
                    <a:pt x="80501" y="32338"/>
                  </a:lnTo>
                  <a:cubicBezTo>
                    <a:pt x="80249" y="32496"/>
                    <a:pt x="79962" y="32576"/>
                    <a:pt x="79672" y="32576"/>
                  </a:cubicBezTo>
                  <a:cubicBezTo>
                    <a:pt x="79474" y="32576"/>
                    <a:pt x="79275" y="32538"/>
                    <a:pt x="79087" y="32462"/>
                  </a:cubicBezTo>
                  <a:lnTo>
                    <a:pt x="76723" y="31494"/>
                  </a:lnTo>
                  <a:cubicBezTo>
                    <a:pt x="76436" y="31376"/>
                    <a:pt x="76132" y="31317"/>
                    <a:pt x="75827" y="31317"/>
                  </a:cubicBezTo>
                  <a:cubicBezTo>
                    <a:pt x="75556" y="31317"/>
                    <a:pt x="75285" y="31364"/>
                    <a:pt x="75025" y="31457"/>
                  </a:cubicBezTo>
                  <a:lnTo>
                    <a:pt x="70642" y="33032"/>
                  </a:lnTo>
                  <a:cubicBezTo>
                    <a:pt x="70042" y="33247"/>
                    <a:pt x="69517" y="33631"/>
                    <a:pt x="69129" y="34136"/>
                  </a:cubicBezTo>
                  <a:lnTo>
                    <a:pt x="66666" y="37342"/>
                  </a:lnTo>
                  <a:cubicBezTo>
                    <a:pt x="66300" y="37817"/>
                    <a:pt x="65738" y="38087"/>
                    <a:pt x="65152" y="38087"/>
                  </a:cubicBezTo>
                  <a:cubicBezTo>
                    <a:pt x="65035" y="38087"/>
                    <a:pt x="64917" y="38076"/>
                    <a:pt x="64799" y="38054"/>
                  </a:cubicBezTo>
                  <a:lnTo>
                    <a:pt x="63686" y="37845"/>
                  </a:lnTo>
                  <a:cubicBezTo>
                    <a:pt x="63565" y="37822"/>
                    <a:pt x="63444" y="37810"/>
                    <a:pt x="63323" y="37810"/>
                  </a:cubicBezTo>
                  <a:cubicBezTo>
                    <a:pt x="62871" y="37810"/>
                    <a:pt x="62429" y="37967"/>
                    <a:pt x="62076" y="38261"/>
                  </a:cubicBezTo>
                  <a:lnTo>
                    <a:pt x="59087" y="40743"/>
                  </a:lnTo>
                  <a:cubicBezTo>
                    <a:pt x="58860" y="40932"/>
                    <a:pt x="58578" y="41032"/>
                    <a:pt x="58292" y="41032"/>
                  </a:cubicBezTo>
                  <a:cubicBezTo>
                    <a:pt x="58155" y="41032"/>
                    <a:pt x="58018" y="41009"/>
                    <a:pt x="57885" y="40963"/>
                  </a:cubicBezTo>
                  <a:lnTo>
                    <a:pt x="53213" y="39345"/>
                  </a:lnTo>
                  <a:cubicBezTo>
                    <a:pt x="53097" y="39305"/>
                    <a:pt x="52979" y="39286"/>
                    <a:pt x="52862" y="39286"/>
                  </a:cubicBezTo>
                  <a:cubicBezTo>
                    <a:pt x="52469" y="39286"/>
                    <a:pt x="52094" y="39502"/>
                    <a:pt x="51905" y="39868"/>
                  </a:cubicBezTo>
                  <a:lnTo>
                    <a:pt x="50829" y="41955"/>
                  </a:lnTo>
                  <a:cubicBezTo>
                    <a:pt x="50549" y="42498"/>
                    <a:pt x="50649" y="43160"/>
                    <a:pt x="51076" y="43599"/>
                  </a:cubicBezTo>
                  <a:lnTo>
                    <a:pt x="52052" y="44597"/>
                  </a:lnTo>
                  <a:cubicBezTo>
                    <a:pt x="52531" y="45088"/>
                    <a:pt x="52503" y="45878"/>
                    <a:pt x="51994" y="46336"/>
                  </a:cubicBezTo>
                  <a:lnTo>
                    <a:pt x="46457" y="51295"/>
                  </a:lnTo>
                  <a:cubicBezTo>
                    <a:pt x="45855" y="51836"/>
                    <a:pt x="45074" y="52132"/>
                    <a:pt x="44268" y="52132"/>
                  </a:cubicBezTo>
                  <a:cubicBezTo>
                    <a:pt x="44219" y="52132"/>
                    <a:pt x="44169" y="52131"/>
                    <a:pt x="44119" y="52129"/>
                  </a:cubicBezTo>
                  <a:lnTo>
                    <a:pt x="37077" y="51810"/>
                  </a:lnTo>
                  <a:cubicBezTo>
                    <a:pt x="37032" y="51808"/>
                    <a:pt x="36987" y="51807"/>
                    <a:pt x="36942" y="51807"/>
                  </a:cubicBezTo>
                  <a:cubicBezTo>
                    <a:pt x="36450" y="51807"/>
                    <a:pt x="35964" y="51928"/>
                    <a:pt x="35529" y="52159"/>
                  </a:cubicBezTo>
                  <a:lnTo>
                    <a:pt x="28173" y="56092"/>
                  </a:lnTo>
                  <a:cubicBezTo>
                    <a:pt x="27955" y="56209"/>
                    <a:pt x="27713" y="56269"/>
                    <a:pt x="27469" y="56269"/>
                  </a:cubicBezTo>
                  <a:cubicBezTo>
                    <a:pt x="27341" y="56269"/>
                    <a:pt x="27212" y="56252"/>
                    <a:pt x="27086" y="56219"/>
                  </a:cubicBezTo>
                  <a:cubicBezTo>
                    <a:pt x="26779" y="56138"/>
                    <a:pt x="26404" y="56038"/>
                    <a:pt x="26110" y="55960"/>
                  </a:cubicBezTo>
                  <a:cubicBezTo>
                    <a:pt x="25819" y="55882"/>
                    <a:pt x="25612" y="55626"/>
                    <a:pt x="25600" y="55321"/>
                  </a:cubicBezTo>
                  <a:lnTo>
                    <a:pt x="25600" y="55305"/>
                  </a:lnTo>
                  <a:cubicBezTo>
                    <a:pt x="25583" y="54896"/>
                    <a:pt x="25272" y="54561"/>
                    <a:pt x="24865" y="54514"/>
                  </a:cubicBezTo>
                  <a:lnTo>
                    <a:pt x="17824" y="53690"/>
                  </a:lnTo>
                  <a:cubicBezTo>
                    <a:pt x="17428" y="53646"/>
                    <a:pt x="17076" y="53418"/>
                    <a:pt x="16869" y="53078"/>
                  </a:cubicBezTo>
                  <a:lnTo>
                    <a:pt x="16358" y="52236"/>
                  </a:lnTo>
                  <a:cubicBezTo>
                    <a:pt x="16134" y="51868"/>
                    <a:pt x="15742" y="51634"/>
                    <a:pt x="15312" y="51616"/>
                  </a:cubicBezTo>
                  <a:lnTo>
                    <a:pt x="0" y="50961"/>
                  </a:lnTo>
                  <a:lnTo>
                    <a:pt x="1667" y="55017"/>
                  </a:lnTo>
                  <a:cubicBezTo>
                    <a:pt x="1808" y="55365"/>
                    <a:pt x="1738" y="55768"/>
                    <a:pt x="1487" y="56046"/>
                  </a:cubicBezTo>
                  <a:cubicBezTo>
                    <a:pt x="1236" y="56322"/>
                    <a:pt x="1249" y="56740"/>
                    <a:pt x="1521" y="56995"/>
                  </a:cubicBezTo>
                  <a:cubicBezTo>
                    <a:pt x="3403" y="58772"/>
                    <a:pt x="3464" y="58950"/>
                    <a:pt x="3485" y="59016"/>
                  </a:cubicBezTo>
                  <a:cubicBezTo>
                    <a:pt x="3514" y="59103"/>
                    <a:pt x="3532" y="59281"/>
                    <a:pt x="3415" y="59904"/>
                  </a:cubicBezTo>
                  <a:cubicBezTo>
                    <a:pt x="3378" y="60107"/>
                    <a:pt x="3420" y="60313"/>
                    <a:pt x="3536" y="60484"/>
                  </a:cubicBezTo>
                  <a:cubicBezTo>
                    <a:pt x="3649" y="60653"/>
                    <a:pt x="3823" y="60765"/>
                    <a:pt x="4024" y="60803"/>
                  </a:cubicBezTo>
                  <a:cubicBezTo>
                    <a:pt x="4073" y="60812"/>
                    <a:pt x="4122" y="60816"/>
                    <a:pt x="4171" y="60816"/>
                  </a:cubicBezTo>
                  <a:cubicBezTo>
                    <a:pt x="4400" y="60816"/>
                    <a:pt x="4615" y="60717"/>
                    <a:pt x="4761" y="60543"/>
                  </a:cubicBezTo>
                  <a:lnTo>
                    <a:pt x="5310" y="59883"/>
                  </a:lnTo>
                  <a:cubicBezTo>
                    <a:pt x="5628" y="59503"/>
                    <a:pt x="6093" y="59286"/>
                    <a:pt x="6587" y="59286"/>
                  </a:cubicBezTo>
                  <a:lnTo>
                    <a:pt x="7409" y="59286"/>
                  </a:lnTo>
                  <a:cubicBezTo>
                    <a:pt x="7602" y="59286"/>
                    <a:pt x="7794" y="59222"/>
                    <a:pt x="7947" y="59107"/>
                  </a:cubicBezTo>
                  <a:cubicBezTo>
                    <a:pt x="8161" y="58945"/>
                    <a:pt x="8420" y="58861"/>
                    <a:pt x="8683" y="58861"/>
                  </a:cubicBezTo>
                  <a:cubicBezTo>
                    <a:pt x="8802" y="58861"/>
                    <a:pt x="8921" y="58878"/>
                    <a:pt x="9037" y="58913"/>
                  </a:cubicBezTo>
                  <a:lnTo>
                    <a:pt x="9646" y="59096"/>
                  </a:lnTo>
                  <a:cubicBezTo>
                    <a:pt x="10095" y="59230"/>
                    <a:pt x="10439" y="59597"/>
                    <a:pt x="10544" y="60054"/>
                  </a:cubicBezTo>
                  <a:cubicBezTo>
                    <a:pt x="10626" y="60407"/>
                    <a:pt x="10537" y="60784"/>
                    <a:pt x="10307" y="61064"/>
                  </a:cubicBezTo>
                  <a:lnTo>
                    <a:pt x="9413" y="62148"/>
                  </a:lnTo>
                  <a:cubicBezTo>
                    <a:pt x="9451" y="62568"/>
                    <a:pt x="9264" y="62958"/>
                    <a:pt x="8927" y="63178"/>
                  </a:cubicBezTo>
                  <a:lnTo>
                    <a:pt x="8753" y="63293"/>
                  </a:lnTo>
                  <a:cubicBezTo>
                    <a:pt x="8550" y="63425"/>
                    <a:pt x="8449" y="63655"/>
                    <a:pt x="8486" y="63893"/>
                  </a:cubicBezTo>
                  <a:cubicBezTo>
                    <a:pt x="8524" y="64130"/>
                    <a:pt x="8692" y="64319"/>
                    <a:pt x="8926" y="64381"/>
                  </a:cubicBezTo>
                  <a:lnTo>
                    <a:pt x="10107" y="64700"/>
                  </a:lnTo>
                  <a:cubicBezTo>
                    <a:pt x="10494" y="64806"/>
                    <a:pt x="10796" y="65094"/>
                    <a:pt x="10917" y="65477"/>
                  </a:cubicBezTo>
                  <a:lnTo>
                    <a:pt x="11109" y="66081"/>
                  </a:lnTo>
                  <a:cubicBezTo>
                    <a:pt x="11179" y="66303"/>
                    <a:pt x="11387" y="66449"/>
                    <a:pt x="11611" y="66449"/>
                  </a:cubicBezTo>
                  <a:cubicBezTo>
                    <a:pt x="11643" y="66449"/>
                    <a:pt x="11675" y="66446"/>
                    <a:pt x="11708" y="66440"/>
                  </a:cubicBezTo>
                  <a:lnTo>
                    <a:pt x="11758" y="66431"/>
                  </a:lnTo>
                  <a:cubicBezTo>
                    <a:pt x="11803" y="66423"/>
                    <a:pt x="11849" y="66419"/>
                    <a:pt x="11894" y="66419"/>
                  </a:cubicBezTo>
                  <a:cubicBezTo>
                    <a:pt x="12078" y="66419"/>
                    <a:pt x="12257" y="66488"/>
                    <a:pt x="12394" y="66618"/>
                  </a:cubicBezTo>
                  <a:cubicBezTo>
                    <a:pt x="12564" y="66781"/>
                    <a:pt x="12644" y="67010"/>
                    <a:pt x="12613" y="67242"/>
                  </a:cubicBezTo>
                  <a:lnTo>
                    <a:pt x="12547" y="67724"/>
                  </a:lnTo>
                  <a:cubicBezTo>
                    <a:pt x="12499" y="68071"/>
                    <a:pt x="12677" y="68412"/>
                    <a:pt x="12990" y="68572"/>
                  </a:cubicBezTo>
                  <a:lnTo>
                    <a:pt x="15504" y="69861"/>
                  </a:lnTo>
                  <a:cubicBezTo>
                    <a:pt x="15570" y="69895"/>
                    <a:pt x="15640" y="69911"/>
                    <a:pt x="15710" y="69911"/>
                  </a:cubicBezTo>
                  <a:cubicBezTo>
                    <a:pt x="15826" y="69911"/>
                    <a:pt x="15941" y="69866"/>
                    <a:pt x="16027" y="69780"/>
                  </a:cubicBezTo>
                  <a:lnTo>
                    <a:pt x="16502" y="69305"/>
                  </a:lnTo>
                  <a:cubicBezTo>
                    <a:pt x="16595" y="69211"/>
                    <a:pt x="16642" y="69082"/>
                    <a:pt x="16633" y="68952"/>
                  </a:cubicBezTo>
                  <a:cubicBezTo>
                    <a:pt x="16623" y="68820"/>
                    <a:pt x="16556" y="68700"/>
                    <a:pt x="16450" y="68623"/>
                  </a:cubicBezTo>
                  <a:cubicBezTo>
                    <a:pt x="16254" y="68479"/>
                    <a:pt x="16156" y="68241"/>
                    <a:pt x="16193" y="68002"/>
                  </a:cubicBezTo>
                  <a:cubicBezTo>
                    <a:pt x="16230" y="67761"/>
                    <a:pt x="16394" y="67564"/>
                    <a:pt x="16624" y="67486"/>
                  </a:cubicBezTo>
                  <a:lnTo>
                    <a:pt x="17982" y="67018"/>
                  </a:lnTo>
                  <a:cubicBezTo>
                    <a:pt x="18136" y="66965"/>
                    <a:pt x="18296" y="66939"/>
                    <a:pt x="18455" y="66939"/>
                  </a:cubicBezTo>
                  <a:cubicBezTo>
                    <a:pt x="18712" y="66939"/>
                    <a:pt x="18967" y="67007"/>
                    <a:pt x="19194" y="67140"/>
                  </a:cubicBezTo>
                  <a:lnTo>
                    <a:pt x="19694" y="67436"/>
                  </a:lnTo>
                  <a:cubicBezTo>
                    <a:pt x="19845" y="67524"/>
                    <a:pt x="20015" y="67569"/>
                    <a:pt x="20185" y="67569"/>
                  </a:cubicBezTo>
                  <a:cubicBezTo>
                    <a:pt x="20323" y="67569"/>
                    <a:pt x="20462" y="67539"/>
                    <a:pt x="20591" y="67478"/>
                  </a:cubicBezTo>
                  <a:lnTo>
                    <a:pt x="22886" y="66403"/>
                  </a:lnTo>
                  <a:cubicBezTo>
                    <a:pt x="23091" y="66308"/>
                    <a:pt x="23311" y="66260"/>
                    <a:pt x="23531" y="66260"/>
                  </a:cubicBezTo>
                  <a:cubicBezTo>
                    <a:pt x="23732" y="66260"/>
                    <a:pt x="23934" y="66300"/>
                    <a:pt x="24125" y="66380"/>
                  </a:cubicBezTo>
                  <a:cubicBezTo>
                    <a:pt x="24520" y="66548"/>
                    <a:pt x="24828" y="66877"/>
                    <a:pt x="24968" y="67284"/>
                  </a:cubicBezTo>
                  <a:cubicBezTo>
                    <a:pt x="25169" y="67864"/>
                    <a:pt x="25004" y="68505"/>
                    <a:pt x="24545" y="68915"/>
                  </a:cubicBezTo>
                  <a:lnTo>
                    <a:pt x="22290" y="70925"/>
                  </a:lnTo>
                  <a:cubicBezTo>
                    <a:pt x="22113" y="71082"/>
                    <a:pt x="22065" y="71339"/>
                    <a:pt x="22170" y="71551"/>
                  </a:cubicBezTo>
                  <a:lnTo>
                    <a:pt x="22299" y="71808"/>
                  </a:lnTo>
                  <a:cubicBezTo>
                    <a:pt x="22408" y="72022"/>
                    <a:pt x="22412" y="72272"/>
                    <a:pt x="22314" y="72491"/>
                  </a:cubicBezTo>
                  <a:cubicBezTo>
                    <a:pt x="22215" y="72710"/>
                    <a:pt x="22027" y="72873"/>
                    <a:pt x="21795" y="72935"/>
                  </a:cubicBezTo>
                  <a:cubicBezTo>
                    <a:pt x="21741" y="72951"/>
                    <a:pt x="21705" y="73001"/>
                    <a:pt x="21711" y="73057"/>
                  </a:cubicBezTo>
                  <a:cubicBezTo>
                    <a:pt x="21752" y="73459"/>
                    <a:pt x="21959" y="73829"/>
                    <a:pt x="22281" y="74073"/>
                  </a:cubicBezTo>
                  <a:lnTo>
                    <a:pt x="23659" y="75119"/>
                  </a:lnTo>
                  <a:cubicBezTo>
                    <a:pt x="23930" y="75323"/>
                    <a:pt x="24262" y="75431"/>
                    <a:pt x="24595" y="75431"/>
                  </a:cubicBezTo>
                  <a:cubicBezTo>
                    <a:pt x="24738" y="75431"/>
                    <a:pt x="24881" y="75411"/>
                    <a:pt x="25019" y="75371"/>
                  </a:cubicBezTo>
                  <a:lnTo>
                    <a:pt x="28602" y="74338"/>
                  </a:lnTo>
                  <a:cubicBezTo>
                    <a:pt x="28654" y="74323"/>
                    <a:pt x="28707" y="74315"/>
                    <a:pt x="28760" y="74315"/>
                  </a:cubicBezTo>
                  <a:cubicBezTo>
                    <a:pt x="28925" y="74315"/>
                    <a:pt x="29084" y="74388"/>
                    <a:pt x="29193" y="74518"/>
                  </a:cubicBezTo>
                  <a:cubicBezTo>
                    <a:pt x="29253" y="74590"/>
                    <a:pt x="29338" y="74627"/>
                    <a:pt x="29425" y="74627"/>
                  </a:cubicBezTo>
                  <a:cubicBezTo>
                    <a:pt x="29489" y="74627"/>
                    <a:pt x="29554" y="74607"/>
                    <a:pt x="29610" y="74565"/>
                  </a:cubicBezTo>
                  <a:lnTo>
                    <a:pt x="29868" y="74365"/>
                  </a:lnTo>
                  <a:cubicBezTo>
                    <a:pt x="30197" y="74112"/>
                    <a:pt x="30391" y="73715"/>
                    <a:pt x="30391" y="73301"/>
                  </a:cubicBezTo>
                  <a:lnTo>
                    <a:pt x="30391" y="70012"/>
                  </a:lnTo>
                  <a:cubicBezTo>
                    <a:pt x="30391" y="69173"/>
                    <a:pt x="30804" y="68388"/>
                    <a:pt x="31494" y="67911"/>
                  </a:cubicBezTo>
                  <a:lnTo>
                    <a:pt x="32718" y="67066"/>
                  </a:lnTo>
                  <a:cubicBezTo>
                    <a:pt x="32965" y="66895"/>
                    <a:pt x="33249" y="66808"/>
                    <a:pt x="33537" y="66808"/>
                  </a:cubicBezTo>
                  <a:cubicBezTo>
                    <a:pt x="33700" y="66808"/>
                    <a:pt x="33864" y="66836"/>
                    <a:pt x="34024" y="66893"/>
                  </a:cubicBezTo>
                  <a:cubicBezTo>
                    <a:pt x="34466" y="67049"/>
                    <a:pt x="34798" y="67396"/>
                    <a:pt x="34932" y="67849"/>
                  </a:cubicBezTo>
                  <a:lnTo>
                    <a:pt x="34950" y="67909"/>
                  </a:lnTo>
                  <a:cubicBezTo>
                    <a:pt x="35078" y="68342"/>
                    <a:pt x="35001" y="68798"/>
                    <a:pt x="34739" y="69165"/>
                  </a:cubicBezTo>
                  <a:lnTo>
                    <a:pt x="33747" y="70554"/>
                  </a:lnTo>
                  <a:cubicBezTo>
                    <a:pt x="33552" y="70827"/>
                    <a:pt x="33489" y="71169"/>
                    <a:pt x="33572" y="71493"/>
                  </a:cubicBezTo>
                  <a:cubicBezTo>
                    <a:pt x="33656" y="71818"/>
                    <a:pt x="33876" y="72087"/>
                    <a:pt x="34179" y="72232"/>
                  </a:cubicBezTo>
                  <a:lnTo>
                    <a:pt x="36945" y="73554"/>
                  </a:lnTo>
                  <a:cubicBezTo>
                    <a:pt x="36948" y="73555"/>
                    <a:pt x="36948" y="73559"/>
                    <a:pt x="36950" y="73560"/>
                  </a:cubicBezTo>
                  <a:cubicBezTo>
                    <a:pt x="36952" y="73561"/>
                    <a:pt x="36954" y="73561"/>
                    <a:pt x="36955" y="73561"/>
                  </a:cubicBezTo>
                  <a:cubicBezTo>
                    <a:pt x="36956" y="73561"/>
                    <a:pt x="36958" y="73561"/>
                    <a:pt x="36959" y="73561"/>
                  </a:cubicBezTo>
                  <a:lnTo>
                    <a:pt x="38398" y="74478"/>
                  </a:lnTo>
                  <a:cubicBezTo>
                    <a:pt x="38659" y="74644"/>
                    <a:pt x="38962" y="74730"/>
                    <a:pt x="39268" y="74730"/>
                  </a:cubicBezTo>
                  <a:cubicBezTo>
                    <a:pt x="39335" y="74730"/>
                    <a:pt x="39402" y="74726"/>
                    <a:pt x="39468" y="74718"/>
                  </a:cubicBezTo>
                  <a:lnTo>
                    <a:pt x="40121" y="74636"/>
                  </a:lnTo>
                  <a:cubicBezTo>
                    <a:pt x="40541" y="74583"/>
                    <a:pt x="40855" y="74210"/>
                    <a:pt x="40832" y="73787"/>
                  </a:cubicBezTo>
                  <a:lnTo>
                    <a:pt x="40828" y="73738"/>
                  </a:lnTo>
                  <a:cubicBezTo>
                    <a:pt x="40820" y="73550"/>
                    <a:pt x="40918" y="73385"/>
                    <a:pt x="41087" y="73304"/>
                  </a:cubicBezTo>
                  <a:cubicBezTo>
                    <a:pt x="41152" y="73273"/>
                    <a:pt x="41219" y="73258"/>
                    <a:pt x="41285" y="73258"/>
                  </a:cubicBezTo>
                  <a:cubicBezTo>
                    <a:pt x="41394" y="73258"/>
                    <a:pt x="41500" y="73299"/>
                    <a:pt x="41587" y="73377"/>
                  </a:cubicBezTo>
                  <a:cubicBezTo>
                    <a:pt x="41628" y="73415"/>
                    <a:pt x="41682" y="73436"/>
                    <a:pt x="41738" y="73436"/>
                  </a:cubicBezTo>
                  <a:cubicBezTo>
                    <a:pt x="41749" y="73436"/>
                    <a:pt x="41760" y="73435"/>
                    <a:pt x="41771" y="73433"/>
                  </a:cubicBezTo>
                  <a:cubicBezTo>
                    <a:pt x="41836" y="73425"/>
                    <a:pt x="41896" y="73386"/>
                    <a:pt x="41932" y="73329"/>
                  </a:cubicBezTo>
                  <a:lnTo>
                    <a:pt x="42019" y="73190"/>
                  </a:lnTo>
                  <a:cubicBezTo>
                    <a:pt x="42070" y="73108"/>
                    <a:pt x="42064" y="73002"/>
                    <a:pt x="42003" y="72928"/>
                  </a:cubicBezTo>
                  <a:lnTo>
                    <a:pt x="41892" y="72792"/>
                  </a:lnTo>
                  <a:cubicBezTo>
                    <a:pt x="41398" y="72172"/>
                    <a:pt x="41465" y="71265"/>
                    <a:pt x="42047" y="70726"/>
                  </a:cubicBezTo>
                  <a:lnTo>
                    <a:pt x="45821" y="67225"/>
                  </a:lnTo>
                  <a:cubicBezTo>
                    <a:pt x="45921" y="67133"/>
                    <a:pt x="45974" y="66996"/>
                    <a:pt x="45958" y="66859"/>
                  </a:cubicBezTo>
                  <a:lnTo>
                    <a:pt x="45939" y="66692"/>
                  </a:lnTo>
                  <a:cubicBezTo>
                    <a:pt x="45910" y="66433"/>
                    <a:pt x="46032" y="66193"/>
                    <a:pt x="46257" y="66062"/>
                  </a:cubicBezTo>
                  <a:cubicBezTo>
                    <a:pt x="46359" y="66004"/>
                    <a:pt x="46469" y="65976"/>
                    <a:pt x="46579" y="65976"/>
                  </a:cubicBezTo>
                  <a:cubicBezTo>
                    <a:pt x="46713" y="65976"/>
                    <a:pt x="46846" y="66018"/>
                    <a:pt x="46961" y="66103"/>
                  </a:cubicBezTo>
                  <a:lnTo>
                    <a:pt x="47381" y="66413"/>
                  </a:lnTo>
                  <a:cubicBezTo>
                    <a:pt x="47546" y="66535"/>
                    <a:pt x="47742" y="66595"/>
                    <a:pt x="47937" y="66595"/>
                  </a:cubicBezTo>
                  <a:cubicBezTo>
                    <a:pt x="48162" y="66595"/>
                    <a:pt x="48388" y="66515"/>
                    <a:pt x="48564" y="66357"/>
                  </a:cubicBezTo>
                  <a:lnTo>
                    <a:pt x="49467" y="65545"/>
                  </a:lnTo>
                  <a:cubicBezTo>
                    <a:pt x="49538" y="65481"/>
                    <a:pt x="49629" y="65447"/>
                    <a:pt x="49722" y="65447"/>
                  </a:cubicBezTo>
                  <a:cubicBezTo>
                    <a:pt x="49745" y="65447"/>
                    <a:pt x="49769" y="65449"/>
                    <a:pt x="49793" y="65454"/>
                  </a:cubicBezTo>
                  <a:cubicBezTo>
                    <a:pt x="49910" y="65477"/>
                    <a:pt x="50008" y="65550"/>
                    <a:pt x="50062" y="65658"/>
                  </a:cubicBezTo>
                  <a:lnTo>
                    <a:pt x="50097" y="65728"/>
                  </a:lnTo>
                  <a:cubicBezTo>
                    <a:pt x="50129" y="65792"/>
                    <a:pt x="50187" y="65791"/>
                    <a:pt x="50208" y="65792"/>
                  </a:cubicBezTo>
                  <a:cubicBezTo>
                    <a:pt x="50226" y="65791"/>
                    <a:pt x="50287" y="65781"/>
                    <a:pt x="50310" y="65713"/>
                  </a:cubicBezTo>
                  <a:cubicBezTo>
                    <a:pt x="50417" y="65390"/>
                    <a:pt x="50721" y="65180"/>
                    <a:pt x="51056" y="65180"/>
                  </a:cubicBezTo>
                  <a:cubicBezTo>
                    <a:pt x="51088" y="65180"/>
                    <a:pt x="51120" y="65182"/>
                    <a:pt x="51153" y="65186"/>
                  </a:cubicBezTo>
                  <a:lnTo>
                    <a:pt x="51339" y="65210"/>
                  </a:lnTo>
                  <a:cubicBezTo>
                    <a:pt x="51378" y="65215"/>
                    <a:pt x="51416" y="65217"/>
                    <a:pt x="51454" y="65217"/>
                  </a:cubicBezTo>
                  <a:cubicBezTo>
                    <a:pt x="51748" y="65217"/>
                    <a:pt x="52026" y="65074"/>
                    <a:pt x="52196" y="64824"/>
                  </a:cubicBezTo>
                  <a:lnTo>
                    <a:pt x="53782" y="62461"/>
                  </a:lnTo>
                  <a:cubicBezTo>
                    <a:pt x="53933" y="62236"/>
                    <a:pt x="54176" y="62103"/>
                    <a:pt x="54448" y="62097"/>
                  </a:cubicBezTo>
                  <a:cubicBezTo>
                    <a:pt x="54459" y="62096"/>
                    <a:pt x="54471" y="62096"/>
                    <a:pt x="54483" y="62096"/>
                  </a:cubicBezTo>
                  <a:cubicBezTo>
                    <a:pt x="54740" y="62096"/>
                    <a:pt x="54973" y="62222"/>
                    <a:pt x="55127" y="62432"/>
                  </a:cubicBezTo>
                  <a:cubicBezTo>
                    <a:pt x="55231" y="62573"/>
                    <a:pt x="55363" y="62651"/>
                    <a:pt x="55513" y="62670"/>
                  </a:cubicBezTo>
                  <a:cubicBezTo>
                    <a:pt x="55536" y="62673"/>
                    <a:pt x="55559" y="62675"/>
                    <a:pt x="55583" y="62675"/>
                  </a:cubicBezTo>
                  <a:cubicBezTo>
                    <a:pt x="55705" y="62675"/>
                    <a:pt x="55826" y="62632"/>
                    <a:pt x="55923" y="62552"/>
                  </a:cubicBezTo>
                  <a:cubicBezTo>
                    <a:pt x="56183" y="62340"/>
                    <a:pt x="56489" y="62092"/>
                    <a:pt x="56733" y="61897"/>
                  </a:cubicBezTo>
                  <a:cubicBezTo>
                    <a:pt x="56895" y="61767"/>
                    <a:pt x="57093" y="61701"/>
                    <a:pt x="57292" y="61701"/>
                  </a:cubicBezTo>
                  <a:cubicBezTo>
                    <a:pt x="57457" y="61701"/>
                    <a:pt x="57624" y="61747"/>
                    <a:pt x="57772" y="61840"/>
                  </a:cubicBezTo>
                  <a:cubicBezTo>
                    <a:pt x="57906" y="61924"/>
                    <a:pt x="58056" y="61966"/>
                    <a:pt x="58207" y="61966"/>
                  </a:cubicBezTo>
                  <a:cubicBezTo>
                    <a:pt x="58366" y="61966"/>
                    <a:pt x="58525" y="61919"/>
                    <a:pt x="58663" y="61824"/>
                  </a:cubicBezTo>
                  <a:lnTo>
                    <a:pt x="59969" y="60921"/>
                  </a:lnTo>
                  <a:cubicBezTo>
                    <a:pt x="60202" y="60759"/>
                    <a:pt x="60271" y="60442"/>
                    <a:pt x="60131" y="60197"/>
                  </a:cubicBezTo>
                  <a:lnTo>
                    <a:pt x="59385" y="58901"/>
                  </a:lnTo>
                  <a:cubicBezTo>
                    <a:pt x="59291" y="58739"/>
                    <a:pt x="59270" y="58553"/>
                    <a:pt x="59324" y="58374"/>
                  </a:cubicBezTo>
                  <a:cubicBezTo>
                    <a:pt x="59376" y="58196"/>
                    <a:pt x="59498" y="58053"/>
                    <a:pt x="59665" y="57969"/>
                  </a:cubicBezTo>
                  <a:cubicBezTo>
                    <a:pt x="59726" y="57939"/>
                    <a:pt x="59754" y="57867"/>
                    <a:pt x="59733" y="57804"/>
                  </a:cubicBezTo>
                  <a:lnTo>
                    <a:pt x="59565" y="57302"/>
                  </a:lnTo>
                  <a:cubicBezTo>
                    <a:pt x="59486" y="57064"/>
                    <a:pt x="59533" y="56805"/>
                    <a:pt x="59692" y="56608"/>
                  </a:cubicBezTo>
                  <a:cubicBezTo>
                    <a:pt x="59833" y="56434"/>
                    <a:pt x="60045" y="56336"/>
                    <a:pt x="60266" y="56336"/>
                  </a:cubicBezTo>
                  <a:cubicBezTo>
                    <a:pt x="60291" y="56336"/>
                    <a:pt x="60317" y="56338"/>
                    <a:pt x="60343" y="56340"/>
                  </a:cubicBezTo>
                  <a:cubicBezTo>
                    <a:pt x="60358" y="56342"/>
                    <a:pt x="60374" y="56343"/>
                    <a:pt x="60389" y="56343"/>
                  </a:cubicBezTo>
                  <a:cubicBezTo>
                    <a:pt x="60496" y="56343"/>
                    <a:pt x="60592" y="56301"/>
                    <a:pt x="60666" y="56223"/>
                  </a:cubicBezTo>
                  <a:cubicBezTo>
                    <a:pt x="60750" y="56136"/>
                    <a:pt x="60786" y="56016"/>
                    <a:pt x="60767" y="55896"/>
                  </a:cubicBezTo>
                  <a:lnTo>
                    <a:pt x="60629" y="55078"/>
                  </a:lnTo>
                  <a:cubicBezTo>
                    <a:pt x="60555" y="54630"/>
                    <a:pt x="60769" y="54177"/>
                    <a:pt x="61164" y="53951"/>
                  </a:cubicBezTo>
                  <a:lnTo>
                    <a:pt x="62253" y="53329"/>
                  </a:lnTo>
                  <a:cubicBezTo>
                    <a:pt x="62364" y="53266"/>
                    <a:pt x="62485" y="53234"/>
                    <a:pt x="62606" y="53234"/>
                  </a:cubicBezTo>
                  <a:cubicBezTo>
                    <a:pt x="62726" y="53234"/>
                    <a:pt x="62846" y="53265"/>
                    <a:pt x="62956" y="53326"/>
                  </a:cubicBezTo>
                  <a:cubicBezTo>
                    <a:pt x="63177" y="53449"/>
                    <a:pt x="63313" y="53674"/>
                    <a:pt x="63320" y="53927"/>
                  </a:cubicBezTo>
                  <a:lnTo>
                    <a:pt x="63350" y="54958"/>
                  </a:lnTo>
                  <a:cubicBezTo>
                    <a:pt x="63366" y="55475"/>
                    <a:pt x="63781" y="55878"/>
                    <a:pt x="64298" y="55878"/>
                  </a:cubicBezTo>
                  <a:lnTo>
                    <a:pt x="64667" y="55878"/>
                  </a:lnTo>
                  <a:cubicBezTo>
                    <a:pt x="64933" y="55878"/>
                    <a:pt x="65184" y="55778"/>
                    <a:pt x="65376" y="55594"/>
                  </a:cubicBezTo>
                  <a:lnTo>
                    <a:pt x="65785" y="55201"/>
                  </a:lnTo>
                  <a:cubicBezTo>
                    <a:pt x="66545" y="54474"/>
                    <a:pt x="67545" y="54075"/>
                    <a:pt x="68586" y="54075"/>
                  </a:cubicBezTo>
                  <a:cubicBezTo>
                    <a:pt x="68730" y="54075"/>
                    <a:pt x="68874" y="54082"/>
                    <a:pt x="69018" y="54098"/>
                  </a:cubicBezTo>
                  <a:lnTo>
                    <a:pt x="69232" y="54121"/>
                  </a:lnTo>
                  <a:cubicBezTo>
                    <a:pt x="69269" y="54124"/>
                    <a:pt x="69305" y="54126"/>
                    <a:pt x="69341" y="54126"/>
                  </a:cubicBezTo>
                  <a:cubicBezTo>
                    <a:pt x="69609" y="54126"/>
                    <a:pt x="69865" y="54027"/>
                    <a:pt x="70064" y="53848"/>
                  </a:cubicBezTo>
                  <a:cubicBezTo>
                    <a:pt x="70288" y="53643"/>
                    <a:pt x="70416" y="53351"/>
                    <a:pt x="70411" y="53049"/>
                  </a:cubicBezTo>
                  <a:cubicBezTo>
                    <a:pt x="70394" y="51856"/>
                    <a:pt x="70514" y="51717"/>
                    <a:pt x="70648" y="51673"/>
                  </a:cubicBezTo>
                  <a:cubicBezTo>
                    <a:pt x="70780" y="51630"/>
                    <a:pt x="72822" y="51279"/>
                    <a:pt x="73695" y="51279"/>
                  </a:cubicBezTo>
                  <a:cubicBezTo>
                    <a:pt x="73874" y="51279"/>
                    <a:pt x="74003" y="51294"/>
                    <a:pt x="74058" y="51329"/>
                  </a:cubicBezTo>
                  <a:cubicBezTo>
                    <a:pt x="74157" y="51395"/>
                    <a:pt x="74464" y="51594"/>
                    <a:pt x="75786" y="56327"/>
                  </a:cubicBezTo>
                  <a:cubicBezTo>
                    <a:pt x="75968" y="56976"/>
                    <a:pt x="76540" y="57436"/>
                    <a:pt x="77213" y="57476"/>
                  </a:cubicBezTo>
                  <a:lnTo>
                    <a:pt x="78830" y="57570"/>
                  </a:lnTo>
                  <a:cubicBezTo>
                    <a:pt x="78850" y="57562"/>
                    <a:pt x="78870" y="57556"/>
                    <a:pt x="78891" y="57556"/>
                  </a:cubicBezTo>
                  <a:cubicBezTo>
                    <a:pt x="78911" y="57556"/>
                    <a:pt x="78931" y="57562"/>
                    <a:pt x="78951" y="57574"/>
                  </a:cubicBezTo>
                  <a:cubicBezTo>
                    <a:pt x="78952" y="57575"/>
                    <a:pt x="78952" y="57576"/>
                    <a:pt x="78953" y="57579"/>
                  </a:cubicBezTo>
                  <a:lnTo>
                    <a:pt x="78958" y="57579"/>
                  </a:lnTo>
                  <a:lnTo>
                    <a:pt x="79588" y="56553"/>
                  </a:lnTo>
                  <a:lnTo>
                    <a:pt x="79008" y="55714"/>
                  </a:lnTo>
                  <a:cubicBezTo>
                    <a:pt x="78878" y="55527"/>
                    <a:pt x="78807" y="55305"/>
                    <a:pt x="78807" y="55074"/>
                  </a:cubicBezTo>
                  <a:lnTo>
                    <a:pt x="78807" y="53378"/>
                  </a:lnTo>
                  <a:cubicBezTo>
                    <a:pt x="78807" y="53015"/>
                    <a:pt x="78989" y="52683"/>
                    <a:pt x="79293" y="52487"/>
                  </a:cubicBezTo>
                  <a:cubicBezTo>
                    <a:pt x="79466" y="52376"/>
                    <a:pt x="79661" y="52318"/>
                    <a:pt x="79860" y="52318"/>
                  </a:cubicBezTo>
                  <a:cubicBezTo>
                    <a:pt x="79947" y="52318"/>
                    <a:pt x="80035" y="52329"/>
                    <a:pt x="80122" y="52352"/>
                  </a:cubicBezTo>
                  <a:cubicBezTo>
                    <a:pt x="80408" y="52423"/>
                    <a:pt x="80646" y="52606"/>
                    <a:pt x="80789" y="52864"/>
                  </a:cubicBezTo>
                  <a:lnTo>
                    <a:pt x="81267" y="53725"/>
                  </a:lnTo>
                  <a:cubicBezTo>
                    <a:pt x="81440" y="54037"/>
                    <a:pt x="81743" y="54239"/>
                    <a:pt x="82099" y="54279"/>
                  </a:cubicBezTo>
                  <a:cubicBezTo>
                    <a:pt x="82140" y="54283"/>
                    <a:pt x="82180" y="54285"/>
                    <a:pt x="82220" y="54285"/>
                  </a:cubicBezTo>
                  <a:cubicBezTo>
                    <a:pt x="82529" y="54285"/>
                    <a:pt x="82822" y="54157"/>
                    <a:pt x="83033" y="53921"/>
                  </a:cubicBezTo>
                  <a:lnTo>
                    <a:pt x="83470" y="53430"/>
                  </a:lnTo>
                  <a:cubicBezTo>
                    <a:pt x="83920" y="52926"/>
                    <a:pt x="84461" y="52534"/>
                    <a:pt x="85078" y="52262"/>
                  </a:cubicBezTo>
                  <a:lnTo>
                    <a:pt x="89921" y="50125"/>
                  </a:lnTo>
                  <a:cubicBezTo>
                    <a:pt x="90135" y="50030"/>
                    <a:pt x="90370" y="49980"/>
                    <a:pt x="90604" y="49980"/>
                  </a:cubicBezTo>
                  <a:cubicBezTo>
                    <a:pt x="90641" y="49980"/>
                    <a:pt x="90677" y="49981"/>
                    <a:pt x="90714" y="49983"/>
                  </a:cubicBezTo>
                  <a:lnTo>
                    <a:pt x="92520" y="50095"/>
                  </a:lnTo>
                  <a:cubicBezTo>
                    <a:pt x="92546" y="50097"/>
                    <a:pt x="92571" y="50098"/>
                    <a:pt x="92597" y="50098"/>
                  </a:cubicBezTo>
                  <a:cubicBezTo>
                    <a:pt x="92945" y="50098"/>
                    <a:pt x="93278" y="49928"/>
                    <a:pt x="93486" y="49639"/>
                  </a:cubicBezTo>
                  <a:lnTo>
                    <a:pt x="94505" y="48234"/>
                  </a:lnTo>
                  <a:cubicBezTo>
                    <a:pt x="94593" y="48112"/>
                    <a:pt x="94621" y="47957"/>
                    <a:pt x="94579" y="47811"/>
                  </a:cubicBezTo>
                  <a:cubicBezTo>
                    <a:pt x="94538" y="47665"/>
                    <a:pt x="94433" y="47550"/>
                    <a:pt x="94294" y="47492"/>
                  </a:cubicBezTo>
                  <a:lnTo>
                    <a:pt x="94075" y="47402"/>
                  </a:lnTo>
                  <a:cubicBezTo>
                    <a:pt x="93908" y="47334"/>
                    <a:pt x="93790" y="47187"/>
                    <a:pt x="93759" y="47008"/>
                  </a:cubicBezTo>
                  <a:cubicBezTo>
                    <a:pt x="93728" y="46830"/>
                    <a:pt x="93790" y="46652"/>
                    <a:pt x="93924" y="46531"/>
                  </a:cubicBezTo>
                  <a:lnTo>
                    <a:pt x="93988" y="46474"/>
                  </a:lnTo>
                  <a:cubicBezTo>
                    <a:pt x="94174" y="46305"/>
                    <a:pt x="94249" y="46039"/>
                    <a:pt x="94176" y="45796"/>
                  </a:cubicBezTo>
                  <a:lnTo>
                    <a:pt x="93454" y="43425"/>
                  </a:lnTo>
                  <a:cubicBezTo>
                    <a:pt x="93364" y="43127"/>
                    <a:pt x="93161" y="42890"/>
                    <a:pt x="92882" y="42752"/>
                  </a:cubicBezTo>
                  <a:cubicBezTo>
                    <a:pt x="92729" y="42677"/>
                    <a:pt x="92565" y="42640"/>
                    <a:pt x="92400" y="42640"/>
                  </a:cubicBezTo>
                  <a:cubicBezTo>
                    <a:pt x="92266" y="42640"/>
                    <a:pt x="92131" y="42665"/>
                    <a:pt x="92001" y="42715"/>
                  </a:cubicBezTo>
                  <a:lnTo>
                    <a:pt x="90380" y="43341"/>
                  </a:lnTo>
                  <a:cubicBezTo>
                    <a:pt x="90249" y="43391"/>
                    <a:pt x="90111" y="43416"/>
                    <a:pt x="89974" y="43416"/>
                  </a:cubicBezTo>
                  <a:cubicBezTo>
                    <a:pt x="89790" y="43416"/>
                    <a:pt x="89606" y="43371"/>
                    <a:pt x="89440" y="43281"/>
                  </a:cubicBezTo>
                  <a:cubicBezTo>
                    <a:pt x="89149" y="43124"/>
                    <a:pt x="88942" y="42850"/>
                    <a:pt x="88870" y="42530"/>
                  </a:cubicBezTo>
                  <a:lnTo>
                    <a:pt x="88756" y="42002"/>
                  </a:lnTo>
                  <a:cubicBezTo>
                    <a:pt x="88579" y="41194"/>
                    <a:pt x="88686" y="40340"/>
                    <a:pt x="89056" y="39601"/>
                  </a:cubicBezTo>
                  <a:lnTo>
                    <a:pt x="89254" y="39203"/>
                  </a:lnTo>
                  <a:cubicBezTo>
                    <a:pt x="89428" y="38856"/>
                    <a:pt x="89379" y="38441"/>
                    <a:pt x="89131" y="38143"/>
                  </a:cubicBezTo>
                  <a:lnTo>
                    <a:pt x="87723" y="36454"/>
                  </a:lnTo>
                  <a:cubicBezTo>
                    <a:pt x="87469" y="36147"/>
                    <a:pt x="87444" y="35702"/>
                    <a:pt x="87665" y="35372"/>
                  </a:cubicBezTo>
                  <a:cubicBezTo>
                    <a:pt x="87838" y="35113"/>
                    <a:pt x="88126" y="34969"/>
                    <a:pt x="88420" y="34969"/>
                  </a:cubicBezTo>
                  <a:cubicBezTo>
                    <a:pt x="88570" y="34969"/>
                    <a:pt x="88721" y="35006"/>
                    <a:pt x="88859" y="35084"/>
                  </a:cubicBezTo>
                  <a:lnTo>
                    <a:pt x="90292" y="35884"/>
                  </a:lnTo>
                  <a:cubicBezTo>
                    <a:pt x="90481" y="35990"/>
                    <a:pt x="90687" y="36041"/>
                    <a:pt x="90891" y="36041"/>
                  </a:cubicBezTo>
                  <a:cubicBezTo>
                    <a:pt x="91247" y="36041"/>
                    <a:pt x="91598" y="35885"/>
                    <a:pt x="91839" y="35592"/>
                  </a:cubicBezTo>
                  <a:lnTo>
                    <a:pt x="93135" y="34014"/>
                  </a:lnTo>
                  <a:lnTo>
                    <a:pt x="93124" y="33979"/>
                  </a:lnTo>
                  <a:cubicBezTo>
                    <a:pt x="93100" y="33952"/>
                    <a:pt x="93087" y="33917"/>
                    <a:pt x="93090" y="33877"/>
                  </a:cubicBezTo>
                  <a:cubicBezTo>
                    <a:pt x="93090" y="33875"/>
                    <a:pt x="93093" y="33875"/>
                    <a:pt x="93093" y="33874"/>
                  </a:cubicBezTo>
                  <a:lnTo>
                    <a:pt x="92961" y="33438"/>
                  </a:lnTo>
                  <a:cubicBezTo>
                    <a:pt x="92747" y="32725"/>
                    <a:pt x="93133" y="31981"/>
                    <a:pt x="93841" y="31745"/>
                  </a:cubicBezTo>
                  <a:lnTo>
                    <a:pt x="94140" y="31646"/>
                  </a:lnTo>
                  <a:cubicBezTo>
                    <a:pt x="94465" y="31538"/>
                    <a:pt x="94647" y="31182"/>
                    <a:pt x="94545" y="30853"/>
                  </a:cubicBezTo>
                  <a:cubicBezTo>
                    <a:pt x="94459" y="30580"/>
                    <a:pt x="94212" y="30406"/>
                    <a:pt x="93941" y="30406"/>
                  </a:cubicBezTo>
                  <a:cubicBezTo>
                    <a:pt x="93882" y="30406"/>
                    <a:pt x="93823" y="30414"/>
                    <a:pt x="93764" y="30431"/>
                  </a:cubicBezTo>
                  <a:lnTo>
                    <a:pt x="92877" y="30684"/>
                  </a:lnTo>
                  <a:cubicBezTo>
                    <a:pt x="92762" y="30717"/>
                    <a:pt x="92645" y="30733"/>
                    <a:pt x="92529" y="30733"/>
                  </a:cubicBezTo>
                  <a:cubicBezTo>
                    <a:pt x="92061" y="30733"/>
                    <a:pt x="91613" y="30473"/>
                    <a:pt x="91389" y="30040"/>
                  </a:cubicBezTo>
                  <a:lnTo>
                    <a:pt x="91345" y="29955"/>
                  </a:lnTo>
                  <a:cubicBezTo>
                    <a:pt x="90811" y="28924"/>
                    <a:pt x="91079" y="27645"/>
                    <a:pt x="91981" y="26916"/>
                  </a:cubicBezTo>
                  <a:cubicBezTo>
                    <a:pt x="92548" y="26458"/>
                    <a:pt x="93107" y="25899"/>
                    <a:pt x="93647" y="25360"/>
                  </a:cubicBezTo>
                  <a:cubicBezTo>
                    <a:pt x="94703" y="24304"/>
                    <a:pt x="95636" y="23375"/>
                    <a:pt x="96421" y="23375"/>
                  </a:cubicBezTo>
                  <a:cubicBezTo>
                    <a:pt x="96528" y="23375"/>
                    <a:pt x="96632" y="23392"/>
                    <a:pt x="96733" y="23429"/>
                  </a:cubicBezTo>
                  <a:cubicBezTo>
                    <a:pt x="97254" y="23615"/>
                    <a:pt x="97756" y="24341"/>
                    <a:pt x="97960" y="24671"/>
                  </a:cubicBezTo>
                  <a:lnTo>
                    <a:pt x="98270" y="24300"/>
                  </a:lnTo>
                  <a:lnTo>
                    <a:pt x="99138" y="20358"/>
                  </a:lnTo>
                  <a:cubicBezTo>
                    <a:pt x="99207" y="20040"/>
                    <a:pt x="99492" y="19818"/>
                    <a:pt x="99807" y="19818"/>
                  </a:cubicBezTo>
                  <a:cubicBezTo>
                    <a:pt x="99842" y="19818"/>
                    <a:pt x="99877" y="19820"/>
                    <a:pt x="99912" y="19826"/>
                  </a:cubicBezTo>
                  <a:cubicBezTo>
                    <a:pt x="99935" y="19830"/>
                    <a:pt x="99957" y="19832"/>
                    <a:pt x="99980" y="19832"/>
                  </a:cubicBezTo>
                  <a:cubicBezTo>
                    <a:pt x="100079" y="19832"/>
                    <a:pt x="100176" y="19795"/>
                    <a:pt x="100253" y="19727"/>
                  </a:cubicBezTo>
                  <a:cubicBezTo>
                    <a:pt x="100347" y="19646"/>
                    <a:pt x="100399" y="19526"/>
                    <a:pt x="100398" y="19402"/>
                  </a:cubicBezTo>
                  <a:lnTo>
                    <a:pt x="100361" y="17634"/>
                  </a:lnTo>
                  <a:cubicBezTo>
                    <a:pt x="100335" y="16335"/>
                    <a:pt x="100772" y="15064"/>
                    <a:pt x="101595" y="14058"/>
                  </a:cubicBezTo>
                  <a:lnTo>
                    <a:pt x="102938" y="12415"/>
                  </a:lnTo>
                  <a:cubicBezTo>
                    <a:pt x="103182" y="12115"/>
                    <a:pt x="103296" y="11738"/>
                    <a:pt x="103257" y="11352"/>
                  </a:cubicBezTo>
                  <a:cubicBezTo>
                    <a:pt x="103219" y="10967"/>
                    <a:pt x="103032" y="10620"/>
                    <a:pt x="102732" y="10375"/>
                  </a:cubicBezTo>
                  <a:lnTo>
                    <a:pt x="101370" y="9264"/>
                  </a:lnTo>
                  <a:cubicBezTo>
                    <a:pt x="101016" y="8975"/>
                    <a:pt x="100572" y="8822"/>
                    <a:pt x="100122" y="8822"/>
                  </a:cubicBezTo>
                  <a:cubicBezTo>
                    <a:pt x="99962" y="8822"/>
                    <a:pt x="99802" y="8841"/>
                    <a:pt x="99644" y="8880"/>
                  </a:cubicBezTo>
                  <a:lnTo>
                    <a:pt x="96983" y="9554"/>
                  </a:lnTo>
                  <a:cubicBezTo>
                    <a:pt x="96571" y="9658"/>
                    <a:pt x="96155" y="9709"/>
                    <a:pt x="95742" y="9709"/>
                  </a:cubicBezTo>
                  <a:cubicBezTo>
                    <a:pt x="94832" y="9709"/>
                    <a:pt x="93939" y="9459"/>
                    <a:pt x="93141" y="8972"/>
                  </a:cubicBezTo>
                  <a:cubicBezTo>
                    <a:pt x="91981" y="8264"/>
                    <a:pt x="91175" y="7144"/>
                    <a:pt x="90871" y="5821"/>
                  </a:cubicBezTo>
                  <a:lnTo>
                    <a:pt x="90770" y="5385"/>
                  </a:lnTo>
                  <a:cubicBezTo>
                    <a:pt x="90697" y="5073"/>
                    <a:pt x="90471" y="4829"/>
                    <a:pt x="90167" y="4733"/>
                  </a:cubicBezTo>
                  <a:cubicBezTo>
                    <a:pt x="90078" y="4705"/>
                    <a:pt x="89987" y="4691"/>
                    <a:pt x="89897" y="4691"/>
                  </a:cubicBezTo>
                  <a:cubicBezTo>
                    <a:pt x="89680" y="4691"/>
                    <a:pt x="89468" y="4772"/>
                    <a:pt x="89301" y="4923"/>
                  </a:cubicBezTo>
                  <a:cubicBezTo>
                    <a:pt x="89082" y="5121"/>
                    <a:pt x="88803" y="5223"/>
                    <a:pt x="88523" y="5223"/>
                  </a:cubicBezTo>
                  <a:cubicBezTo>
                    <a:pt x="88303" y="5223"/>
                    <a:pt x="88083" y="5160"/>
                    <a:pt x="87889" y="5033"/>
                  </a:cubicBezTo>
                  <a:lnTo>
                    <a:pt x="87559" y="4817"/>
                  </a:lnTo>
                  <a:cubicBezTo>
                    <a:pt x="87141" y="4545"/>
                    <a:pt x="86887" y="4104"/>
                    <a:pt x="86859" y="3606"/>
                  </a:cubicBezTo>
                  <a:cubicBezTo>
                    <a:pt x="86830" y="3108"/>
                    <a:pt x="87033" y="2640"/>
                    <a:pt x="87415" y="2322"/>
                  </a:cubicBezTo>
                  <a:cubicBezTo>
                    <a:pt x="88029" y="1810"/>
                    <a:pt x="88123" y="886"/>
                    <a:pt x="87623" y="262"/>
                  </a:cubicBezTo>
                  <a:lnTo>
                    <a:pt x="87414"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7"/>
            <p:cNvSpPr/>
            <p:nvPr/>
          </p:nvSpPr>
          <p:spPr>
            <a:xfrm>
              <a:off x="3822900" y="3986750"/>
              <a:ext cx="679125" cy="578800"/>
            </a:xfrm>
            <a:custGeom>
              <a:avLst/>
              <a:gdLst/>
              <a:ahLst/>
              <a:cxnLst/>
              <a:rect l="l" t="t" r="r" b="b"/>
              <a:pathLst>
                <a:path w="27165" h="23152" extrusionOk="0">
                  <a:moveTo>
                    <a:pt x="22403" y="0"/>
                  </a:moveTo>
                  <a:cubicBezTo>
                    <a:pt x="22335" y="0"/>
                    <a:pt x="22272" y="31"/>
                    <a:pt x="22237" y="86"/>
                  </a:cubicBezTo>
                  <a:lnTo>
                    <a:pt x="21336" y="1518"/>
                  </a:lnTo>
                  <a:cubicBezTo>
                    <a:pt x="21248" y="1657"/>
                    <a:pt x="21096" y="1730"/>
                    <a:pt x="20935" y="1730"/>
                  </a:cubicBezTo>
                  <a:cubicBezTo>
                    <a:pt x="20933" y="1730"/>
                    <a:pt x="20932" y="1730"/>
                    <a:pt x="20931" y="1730"/>
                  </a:cubicBezTo>
                  <a:cubicBezTo>
                    <a:pt x="20765" y="1723"/>
                    <a:pt x="20623" y="1628"/>
                    <a:pt x="20547" y="1480"/>
                  </a:cubicBezTo>
                  <a:lnTo>
                    <a:pt x="20271" y="925"/>
                  </a:lnTo>
                  <a:cubicBezTo>
                    <a:pt x="20238" y="860"/>
                    <a:pt x="20173" y="821"/>
                    <a:pt x="20103" y="821"/>
                  </a:cubicBezTo>
                  <a:cubicBezTo>
                    <a:pt x="20083" y="821"/>
                    <a:pt x="20062" y="825"/>
                    <a:pt x="20042" y="831"/>
                  </a:cubicBezTo>
                  <a:lnTo>
                    <a:pt x="18170" y="1473"/>
                  </a:lnTo>
                  <a:cubicBezTo>
                    <a:pt x="18121" y="1489"/>
                    <a:pt x="18080" y="1528"/>
                    <a:pt x="18057" y="1577"/>
                  </a:cubicBezTo>
                  <a:lnTo>
                    <a:pt x="17642" y="2532"/>
                  </a:lnTo>
                  <a:cubicBezTo>
                    <a:pt x="17568" y="2702"/>
                    <a:pt x="17401" y="2804"/>
                    <a:pt x="17225" y="2804"/>
                  </a:cubicBezTo>
                  <a:cubicBezTo>
                    <a:pt x="17168" y="2804"/>
                    <a:pt x="17109" y="2793"/>
                    <a:pt x="17053" y="2770"/>
                  </a:cubicBezTo>
                  <a:cubicBezTo>
                    <a:pt x="17018" y="2756"/>
                    <a:pt x="16987" y="2749"/>
                    <a:pt x="16957" y="2749"/>
                  </a:cubicBezTo>
                  <a:cubicBezTo>
                    <a:pt x="16923" y="2749"/>
                    <a:pt x="16892" y="2758"/>
                    <a:pt x="16864" y="2776"/>
                  </a:cubicBezTo>
                  <a:cubicBezTo>
                    <a:pt x="16813" y="2808"/>
                    <a:pt x="16781" y="2861"/>
                    <a:pt x="16776" y="2922"/>
                  </a:cubicBezTo>
                  <a:lnTo>
                    <a:pt x="16728" y="3543"/>
                  </a:lnTo>
                  <a:cubicBezTo>
                    <a:pt x="16717" y="3696"/>
                    <a:pt x="16629" y="3832"/>
                    <a:pt x="16493" y="3905"/>
                  </a:cubicBezTo>
                  <a:cubicBezTo>
                    <a:pt x="16425" y="3942"/>
                    <a:pt x="16351" y="3960"/>
                    <a:pt x="16277" y="3960"/>
                  </a:cubicBezTo>
                  <a:cubicBezTo>
                    <a:pt x="16203" y="3960"/>
                    <a:pt x="16129" y="3942"/>
                    <a:pt x="16060" y="3905"/>
                  </a:cubicBezTo>
                  <a:lnTo>
                    <a:pt x="15469" y="3583"/>
                  </a:lnTo>
                  <a:cubicBezTo>
                    <a:pt x="15441" y="3568"/>
                    <a:pt x="15411" y="3560"/>
                    <a:pt x="15381" y="3560"/>
                  </a:cubicBezTo>
                  <a:cubicBezTo>
                    <a:pt x="15352" y="3560"/>
                    <a:pt x="15322" y="3567"/>
                    <a:pt x="15293" y="3582"/>
                  </a:cubicBezTo>
                  <a:cubicBezTo>
                    <a:pt x="15237" y="3611"/>
                    <a:pt x="15201" y="3662"/>
                    <a:pt x="15194" y="3726"/>
                  </a:cubicBezTo>
                  <a:lnTo>
                    <a:pt x="15122" y="4253"/>
                  </a:lnTo>
                  <a:cubicBezTo>
                    <a:pt x="15097" y="4439"/>
                    <a:pt x="14963" y="4588"/>
                    <a:pt x="14782" y="4633"/>
                  </a:cubicBezTo>
                  <a:cubicBezTo>
                    <a:pt x="14745" y="4642"/>
                    <a:pt x="14709" y="4646"/>
                    <a:pt x="14672" y="4646"/>
                  </a:cubicBezTo>
                  <a:cubicBezTo>
                    <a:pt x="14529" y="4646"/>
                    <a:pt x="14392" y="4578"/>
                    <a:pt x="14306" y="4457"/>
                  </a:cubicBezTo>
                  <a:lnTo>
                    <a:pt x="14020" y="4058"/>
                  </a:lnTo>
                  <a:cubicBezTo>
                    <a:pt x="13984" y="4007"/>
                    <a:pt x="13924" y="3980"/>
                    <a:pt x="13865" y="3980"/>
                  </a:cubicBezTo>
                  <a:cubicBezTo>
                    <a:pt x="13844" y="3980"/>
                    <a:pt x="13824" y="3983"/>
                    <a:pt x="13804" y="3990"/>
                  </a:cubicBezTo>
                  <a:lnTo>
                    <a:pt x="13256" y="4183"/>
                  </a:lnTo>
                  <a:cubicBezTo>
                    <a:pt x="13172" y="4214"/>
                    <a:pt x="13122" y="4294"/>
                    <a:pt x="13132" y="4383"/>
                  </a:cubicBezTo>
                  <a:lnTo>
                    <a:pt x="13197" y="4929"/>
                  </a:lnTo>
                  <a:cubicBezTo>
                    <a:pt x="13220" y="5114"/>
                    <a:pt x="13126" y="5291"/>
                    <a:pt x="12964" y="5379"/>
                  </a:cubicBezTo>
                  <a:cubicBezTo>
                    <a:pt x="12686" y="5530"/>
                    <a:pt x="12386" y="5603"/>
                    <a:pt x="12093" y="5603"/>
                  </a:cubicBezTo>
                  <a:cubicBezTo>
                    <a:pt x="11558" y="5603"/>
                    <a:pt x="11041" y="5363"/>
                    <a:pt x="10695" y="4920"/>
                  </a:cubicBezTo>
                  <a:lnTo>
                    <a:pt x="9764" y="3728"/>
                  </a:lnTo>
                  <a:cubicBezTo>
                    <a:pt x="9729" y="3682"/>
                    <a:pt x="9675" y="3655"/>
                    <a:pt x="9618" y="3655"/>
                  </a:cubicBezTo>
                  <a:cubicBezTo>
                    <a:pt x="9604" y="3655"/>
                    <a:pt x="9590" y="3656"/>
                    <a:pt x="9576" y="3660"/>
                  </a:cubicBezTo>
                  <a:lnTo>
                    <a:pt x="9056" y="3775"/>
                  </a:lnTo>
                  <a:cubicBezTo>
                    <a:pt x="9001" y="3788"/>
                    <a:pt x="8956" y="3821"/>
                    <a:pt x="8930" y="3868"/>
                  </a:cubicBezTo>
                  <a:cubicBezTo>
                    <a:pt x="8905" y="3917"/>
                    <a:pt x="8900" y="3972"/>
                    <a:pt x="8920" y="4024"/>
                  </a:cubicBezTo>
                  <a:lnTo>
                    <a:pt x="9113" y="4550"/>
                  </a:lnTo>
                  <a:cubicBezTo>
                    <a:pt x="9192" y="4763"/>
                    <a:pt x="9100" y="5004"/>
                    <a:pt x="8898" y="5109"/>
                  </a:cubicBezTo>
                  <a:lnTo>
                    <a:pt x="6448" y="6381"/>
                  </a:lnTo>
                  <a:cubicBezTo>
                    <a:pt x="6403" y="6405"/>
                    <a:pt x="6371" y="6443"/>
                    <a:pt x="6355" y="6492"/>
                  </a:cubicBezTo>
                  <a:cubicBezTo>
                    <a:pt x="6341" y="6541"/>
                    <a:pt x="6347" y="6593"/>
                    <a:pt x="6371" y="6637"/>
                  </a:cubicBezTo>
                  <a:lnTo>
                    <a:pt x="6450" y="6782"/>
                  </a:lnTo>
                  <a:cubicBezTo>
                    <a:pt x="6551" y="6967"/>
                    <a:pt x="6509" y="7202"/>
                    <a:pt x="6349" y="7339"/>
                  </a:cubicBezTo>
                  <a:cubicBezTo>
                    <a:pt x="6065" y="7586"/>
                    <a:pt x="5711" y="7713"/>
                    <a:pt x="5352" y="7713"/>
                  </a:cubicBezTo>
                  <a:cubicBezTo>
                    <a:pt x="5120" y="7713"/>
                    <a:pt x="4887" y="7660"/>
                    <a:pt x="4670" y="7551"/>
                  </a:cubicBezTo>
                  <a:lnTo>
                    <a:pt x="3610" y="7021"/>
                  </a:lnTo>
                  <a:cubicBezTo>
                    <a:pt x="3421" y="6927"/>
                    <a:pt x="3218" y="6881"/>
                    <a:pt x="3017" y="6881"/>
                  </a:cubicBezTo>
                  <a:cubicBezTo>
                    <a:pt x="2710" y="6881"/>
                    <a:pt x="2407" y="6988"/>
                    <a:pt x="2162" y="7193"/>
                  </a:cubicBezTo>
                  <a:lnTo>
                    <a:pt x="1167" y="8033"/>
                  </a:lnTo>
                  <a:cubicBezTo>
                    <a:pt x="1085" y="8104"/>
                    <a:pt x="980" y="8140"/>
                    <a:pt x="875" y="8140"/>
                  </a:cubicBezTo>
                  <a:cubicBezTo>
                    <a:pt x="786" y="8140"/>
                    <a:pt x="696" y="8114"/>
                    <a:pt x="619" y="8061"/>
                  </a:cubicBezTo>
                  <a:cubicBezTo>
                    <a:pt x="383" y="7899"/>
                    <a:pt x="229" y="7781"/>
                    <a:pt x="119" y="7690"/>
                  </a:cubicBezTo>
                  <a:lnTo>
                    <a:pt x="50" y="7819"/>
                  </a:lnTo>
                  <a:cubicBezTo>
                    <a:pt x="1" y="7910"/>
                    <a:pt x="3" y="8019"/>
                    <a:pt x="53" y="8109"/>
                  </a:cubicBezTo>
                  <a:lnTo>
                    <a:pt x="561" y="9007"/>
                  </a:lnTo>
                  <a:cubicBezTo>
                    <a:pt x="616" y="9103"/>
                    <a:pt x="714" y="9161"/>
                    <a:pt x="823" y="9161"/>
                  </a:cubicBezTo>
                  <a:cubicBezTo>
                    <a:pt x="842" y="9161"/>
                    <a:pt x="861" y="9159"/>
                    <a:pt x="880" y="9156"/>
                  </a:cubicBezTo>
                  <a:lnTo>
                    <a:pt x="1801" y="8985"/>
                  </a:lnTo>
                  <a:cubicBezTo>
                    <a:pt x="1835" y="8979"/>
                    <a:pt x="1869" y="8976"/>
                    <a:pt x="1903" y="8976"/>
                  </a:cubicBezTo>
                  <a:cubicBezTo>
                    <a:pt x="2151" y="8976"/>
                    <a:pt x="2376" y="9137"/>
                    <a:pt x="2447" y="9385"/>
                  </a:cubicBezTo>
                  <a:lnTo>
                    <a:pt x="2727" y="10367"/>
                  </a:lnTo>
                  <a:cubicBezTo>
                    <a:pt x="2764" y="10495"/>
                    <a:pt x="2884" y="10584"/>
                    <a:pt x="3017" y="10584"/>
                  </a:cubicBezTo>
                  <a:lnTo>
                    <a:pt x="4919" y="10584"/>
                  </a:lnTo>
                  <a:cubicBezTo>
                    <a:pt x="5514" y="10584"/>
                    <a:pt x="6012" y="11050"/>
                    <a:pt x="6051" y="11643"/>
                  </a:cubicBezTo>
                  <a:lnTo>
                    <a:pt x="6097" y="12329"/>
                  </a:lnTo>
                  <a:cubicBezTo>
                    <a:pt x="6118" y="12645"/>
                    <a:pt x="6010" y="12949"/>
                    <a:pt x="5793" y="13180"/>
                  </a:cubicBezTo>
                  <a:cubicBezTo>
                    <a:pt x="5575" y="13411"/>
                    <a:pt x="5281" y="13539"/>
                    <a:pt x="4965" y="13539"/>
                  </a:cubicBezTo>
                  <a:cubicBezTo>
                    <a:pt x="4859" y="13539"/>
                    <a:pt x="4764" y="13594"/>
                    <a:pt x="4707" y="13683"/>
                  </a:cubicBezTo>
                  <a:lnTo>
                    <a:pt x="3741" y="15268"/>
                  </a:lnTo>
                  <a:cubicBezTo>
                    <a:pt x="3785" y="15319"/>
                    <a:pt x="3830" y="15369"/>
                    <a:pt x="3881" y="15415"/>
                  </a:cubicBezTo>
                  <a:lnTo>
                    <a:pt x="4323" y="15810"/>
                  </a:lnTo>
                  <a:cubicBezTo>
                    <a:pt x="4584" y="16040"/>
                    <a:pt x="4918" y="16166"/>
                    <a:pt x="5263" y="16166"/>
                  </a:cubicBezTo>
                  <a:cubicBezTo>
                    <a:pt x="5306" y="16166"/>
                    <a:pt x="5348" y="16164"/>
                    <a:pt x="5391" y="16160"/>
                  </a:cubicBezTo>
                  <a:lnTo>
                    <a:pt x="7001" y="16014"/>
                  </a:lnTo>
                  <a:cubicBezTo>
                    <a:pt x="7029" y="16012"/>
                    <a:pt x="7057" y="16010"/>
                    <a:pt x="7085" y="16010"/>
                  </a:cubicBezTo>
                  <a:cubicBezTo>
                    <a:pt x="7316" y="16010"/>
                    <a:pt x="7540" y="16099"/>
                    <a:pt x="7710" y="16260"/>
                  </a:cubicBezTo>
                  <a:lnTo>
                    <a:pt x="8019" y="16552"/>
                  </a:lnTo>
                  <a:cubicBezTo>
                    <a:pt x="8261" y="16780"/>
                    <a:pt x="8232" y="17173"/>
                    <a:pt x="7961" y="17363"/>
                  </a:cubicBezTo>
                  <a:lnTo>
                    <a:pt x="7469" y="17710"/>
                  </a:lnTo>
                  <a:cubicBezTo>
                    <a:pt x="7469" y="17710"/>
                    <a:pt x="7396" y="17928"/>
                    <a:pt x="7323" y="18147"/>
                  </a:cubicBezTo>
                  <a:cubicBezTo>
                    <a:pt x="7231" y="18421"/>
                    <a:pt x="7322" y="18723"/>
                    <a:pt x="7552" y="18905"/>
                  </a:cubicBezTo>
                  <a:lnTo>
                    <a:pt x="7562" y="18912"/>
                  </a:lnTo>
                  <a:cubicBezTo>
                    <a:pt x="7841" y="19131"/>
                    <a:pt x="7980" y="19487"/>
                    <a:pt x="7920" y="19836"/>
                  </a:cubicBezTo>
                  <a:lnTo>
                    <a:pt x="7869" y="20147"/>
                  </a:lnTo>
                  <a:cubicBezTo>
                    <a:pt x="7881" y="20456"/>
                    <a:pt x="8037" y="20742"/>
                    <a:pt x="8292" y="20919"/>
                  </a:cubicBezTo>
                  <a:lnTo>
                    <a:pt x="10392" y="22375"/>
                  </a:lnTo>
                  <a:cubicBezTo>
                    <a:pt x="10552" y="22486"/>
                    <a:pt x="10741" y="22543"/>
                    <a:pt x="10930" y="22543"/>
                  </a:cubicBezTo>
                  <a:cubicBezTo>
                    <a:pt x="11053" y="22543"/>
                    <a:pt x="11177" y="22519"/>
                    <a:pt x="11294" y="22470"/>
                  </a:cubicBezTo>
                  <a:lnTo>
                    <a:pt x="11474" y="22393"/>
                  </a:lnTo>
                  <a:cubicBezTo>
                    <a:pt x="11604" y="22338"/>
                    <a:pt x="11743" y="22311"/>
                    <a:pt x="11881" y="22311"/>
                  </a:cubicBezTo>
                  <a:cubicBezTo>
                    <a:pt x="12062" y="22311"/>
                    <a:pt x="12243" y="22357"/>
                    <a:pt x="12404" y="22449"/>
                  </a:cubicBezTo>
                  <a:lnTo>
                    <a:pt x="12706" y="22622"/>
                  </a:lnTo>
                  <a:cubicBezTo>
                    <a:pt x="12850" y="22704"/>
                    <a:pt x="13010" y="22745"/>
                    <a:pt x="13169" y="22745"/>
                  </a:cubicBezTo>
                  <a:cubicBezTo>
                    <a:pt x="13351" y="22745"/>
                    <a:pt x="13532" y="22692"/>
                    <a:pt x="13690" y="22588"/>
                  </a:cubicBezTo>
                  <a:lnTo>
                    <a:pt x="14209" y="22241"/>
                  </a:lnTo>
                  <a:cubicBezTo>
                    <a:pt x="14366" y="22136"/>
                    <a:pt x="14546" y="22085"/>
                    <a:pt x="14726" y="22085"/>
                  </a:cubicBezTo>
                  <a:cubicBezTo>
                    <a:pt x="14955" y="22085"/>
                    <a:pt x="15183" y="22169"/>
                    <a:pt x="15360" y="22333"/>
                  </a:cubicBezTo>
                  <a:lnTo>
                    <a:pt x="15799" y="22740"/>
                  </a:lnTo>
                  <a:cubicBezTo>
                    <a:pt x="16088" y="23009"/>
                    <a:pt x="16465" y="23152"/>
                    <a:pt x="16848" y="23152"/>
                  </a:cubicBezTo>
                  <a:cubicBezTo>
                    <a:pt x="17028" y="23152"/>
                    <a:pt x="17210" y="23120"/>
                    <a:pt x="17385" y="23055"/>
                  </a:cubicBezTo>
                  <a:lnTo>
                    <a:pt x="18189" y="22757"/>
                  </a:lnTo>
                  <a:cubicBezTo>
                    <a:pt x="18320" y="22708"/>
                    <a:pt x="18458" y="22686"/>
                    <a:pt x="18595" y="22686"/>
                  </a:cubicBezTo>
                  <a:cubicBezTo>
                    <a:pt x="18625" y="22686"/>
                    <a:pt x="18654" y="22687"/>
                    <a:pt x="18683" y="22689"/>
                  </a:cubicBezTo>
                  <a:lnTo>
                    <a:pt x="19451" y="21317"/>
                  </a:lnTo>
                  <a:cubicBezTo>
                    <a:pt x="19589" y="21076"/>
                    <a:pt x="19845" y="20929"/>
                    <a:pt x="20119" y="20929"/>
                  </a:cubicBezTo>
                  <a:cubicBezTo>
                    <a:pt x="20161" y="20929"/>
                    <a:pt x="20202" y="20932"/>
                    <a:pt x="20244" y="20939"/>
                  </a:cubicBezTo>
                  <a:lnTo>
                    <a:pt x="20537" y="20988"/>
                  </a:lnTo>
                  <a:cubicBezTo>
                    <a:pt x="20565" y="20993"/>
                    <a:pt x="20592" y="20995"/>
                    <a:pt x="20620" y="20995"/>
                  </a:cubicBezTo>
                  <a:cubicBezTo>
                    <a:pt x="20733" y="20995"/>
                    <a:pt x="20844" y="20956"/>
                    <a:pt x="20933" y="20883"/>
                  </a:cubicBezTo>
                  <a:cubicBezTo>
                    <a:pt x="21044" y="20793"/>
                    <a:pt x="21110" y="20659"/>
                    <a:pt x="21116" y="20518"/>
                  </a:cubicBezTo>
                  <a:lnTo>
                    <a:pt x="21128" y="20189"/>
                  </a:lnTo>
                  <a:cubicBezTo>
                    <a:pt x="21142" y="19830"/>
                    <a:pt x="21409" y="19527"/>
                    <a:pt x="21763" y="19468"/>
                  </a:cubicBezTo>
                  <a:lnTo>
                    <a:pt x="22073" y="19416"/>
                  </a:lnTo>
                  <a:cubicBezTo>
                    <a:pt x="22342" y="19371"/>
                    <a:pt x="22524" y="19115"/>
                    <a:pt x="22481" y="18844"/>
                  </a:cubicBezTo>
                  <a:lnTo>
                    <a:pt x="22382" y="18253"/>
                  </a:lnTo>
                  <a:cubicBezTo>
                    <a:pt x="22316" y="17858"/>
                    <a:pt x="22571" y="17478"/>
                    <a:pt x="22960" y="17388"/>
                  </a:cubicBezTo>
                  <a:lnTo>
                    <a:pt x="24435" y="17046"/>
                  </a:lnTo>
                  <a:cubicBezTo>
                    <a:pt x="24673" y="16991"/>
                    <a:pt x="24833" y="16773"/>
                    <a:pt x="24818" y="16528"/>
                  </a:cubicBezTo>
                  <a:lnTo>
                    <a:pt x="24632" y="13740"/>
                  </a:lnTo>
                  <a:cubicBezTo>
                    <a:pt x="24619" y="13537"/>
                    <a:pt x="24689" y="13332"/>
                    <a:pt x="24826" y="13181"/>
                  </a:cubicBezTo>
                  <a:lnTo>
                    <a:pt x="26535" y="11282"/>
                  </a:lnTo>
                  <a:cubicBezTo>
                    <a:pt x="26662" y="11140"/>
                    <a:pt x="26698" y="10936"/>
                    <a:pt x="26625" y="10759"/>
                  </a:cubicBezTo>
                  <a:lnTo>
                    <a:pt x="26564" y="10611"/>
                  </a:lnTo>
                  <a:cubicBezTo>
                    <a:pt x="26422" y="10265"/>
                    <a:pt x="26556" y="9860"/>
                    <a:pt x="26876" y="9668"/>
                  </a:cubicBezTo>
                  <a:cubicBezTo>
                    <a:pt x="27077" y="9548"/>
                    <a:pt x="27164" y="9308"/>
                    <a:pt x="27091" y="9085"/>
                  </a:cubicBezTo>
                  <a:lnTo>
                    <a:pt x="26649" y="7753"/>
                  </a:lnTo>
                  <a:lnTo>
                    <a:pt x="25775" y="8000"/>
                  </a:lnTo>
                  <a:cubicBezTo>
                    <a:pt x="25735" y="8011"/>
                    <a:pt x="25693" y="8017"/>
                    <a:pt x="25652" y="8017"/>
                  </a:cubicBezTo>
                  <a:cubicBezTo>
                    <a:pt x="25570" y="8017"/>
                    <a:pt x="25488" y="7995"/>
                    <a:pt x="25416" y="7950"/>
                  </a:cubicBezTo>
                  <a:cubicBezTo>
                    <a:pt x="25308" y="7885"/>
                    <a:pt x="25232" y="7775"/>
                    <a:pt x="25209" y="7650"/>
                  </a:cubicBezTo>
                  <a:lnTo>
                    <a:pt x="24884" y="5982"/>
                  </a:lnTo>
                  <a:cubicBezTo>
                    <a:pt x="24872" y="5921"/>
                    <a:pt x="24833" y="5872"/>
                    <a:pt x="24777" y="5847"/>
                  </a:cubicBezTo>
                  <a:cubicBezTo>
                    <a:pt x="24751" y="5835"/>
                    <a:pt x="24724" y="5829"/>
                    <a:pt x="24698" y="5829"/>
                  </a:cubicBezTo>
                  <a:cubicBezTo>
                    <a:pt x="24666" y="5829"/>
                    <a:pt x="24634" y="5837"/>
                    <a:pt x="24605" y="5854"/>
                  </a:cubicBezTo>
                  <a:lnTo>
                    <a:pt x="24094" y="6151"/>
                  </a:lnTo>
                  <a:cubicBezTo>
                    <a:pt x="24021" y="6194"/>
                    <a:pt x="23943" y="6215"/>
                    <a:pt x="23865" y="6215"/>
                  </a:cubicBezTo>
                  <a:cubicBezTo>
                    <a:pt x="23754" y="6215"/>
                    <a:pt x="23643" y="6172"/>
                    <a:pt x="23554" y="6088"/>
                  </a:cubicBezTo>
                  <a:cubicBezTo>
                    <a:pt x="23406" y="5945"/>
                    <a:pt x="23371" y="5735"/>
                    <a:pt x="23466" y="5552"/>
                  </a:cubicBezTo>
                  <a:lnTo>
                    <a:pt x="25119" y="2366"/>
                  </a:lnTo>
                  <a:cubicBezTo>
                    <a:pt x="25149" y="2308"/>
                    <a:pt x="25148" y="2243"/>
                    <a:pt x="25117" y="2187"/>
                  </a:cubicBezTo>
                  <a:cubicBezTo>
                    <a:pt x="25085" y="2131"/>
                    <a:pt x="25030" y="2095"/>
                    <a:pt x="24964" y="2092"/>
                  </a:cubicBezTo>
                  <a:lnTo>
                    <a:pt x="24776" y="2082"/>
                  </a:lnTo>
                  <a:cubicBezTo>
                    <a:pt x="24650" y="2073"/>
                    <a:pt x="24538" y="2017"/>
                    <a:pt x="24458" y="1924"/>
                  </a:cubicBezTo>
                  <a:cubicBezTo>
                    <a:pt x="24376" y="1829"/>
                    <a:pt x="24339" y="1707"/>
                    <a:pt x="24351" y="1584"/>
                  </a:cubicBezTo>
                  <a:lnTo>
                    <a:pt x="24464" y="488"/>
                  </a:lnTo>
                  <a:cubicBezTo>
                    <a:pt x="24474" y="387"/>
                    <a:pt x="24404" y="298"/>
                    <a:pt x="24306" y="282"/>
                  </a:cubicBezTo>
                  <a:lnTo>
                    <a:pt x="22425" y="1"/>
                  </a:lnTo>
                  <a:cubicBezTo>
                    <a:pt x="22417" y="0"/>
                    <a:pt x="22410" y="0"/>
                    <a:pt x="22403"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7"/>
            <p:cNvSpPr/>
            <p:nvPr/>
          </p:nvSpPr>
          <p:spPr>
            <a:xfrm>
              <a:off x="2765200" y="2034475"/>
              <a:ext cx="1432700" cy="1201925"/>
            </a:xfrm>
            <a:custGeom>
              <a:avLst/>
              <a:gdLst/>
              <a:ahLst/>
              <a:cxnLst/>
              <a:rect l="l" t="t" r="r" b="b"/>
              <a:pathLst>
                <a:path w="57308" h="48077" extrusionOk="0">
                  <a:moveTo>
                    <a:pt x="12944" y="1"/>
                  </a:moveTo>
                  <a:lnTo>
                    <a:pt x="12830" y="91"/>
                  </a:lnTo>
                  <a:cubicBezTo>
                    <a:pt x="12225" y="566"/>
                    <a:pt x="11912" y="1333"/>
                    <a:pt x="12009" y="2094"/>
                  </a:cubicBezTo>
                  <a:lnTo>
                    <a:pt x="12227" y="3797"/>
                  </a:lnTo>
                  <a:cubicBezTo>
                    <a:pt x="12273" y="4147"/>
                    <a:pt x="12100" y="4484"/>
                    <a:pt x="11790" y="4652"/>
                  </a:cubicBezTo>
                  <a:lnTo>
                    <a:pt x="11611" y="4751"/>
                  </a:lnTo>
                  <a:cubicBezTo>
                    <a:pt x="11483" y="4820"/>
                    <a:pt x="11342" y="4855"/>
                    <a:pt x="11202" y="4855"/>
                  </a:cubicBezTo>
                  <a:cubicBezTo>
                    <a:pt x="11041" y="4855"/>
                    <a:pt x="10881" y="4809"/>
                    <a:pt x="10742" y="4719"/>
                  </a:cubicBezTo>
                  <a:cubicBezTo>
                    <a:pt x="10440" y="4524"/>
                    <a:pt x="10097" y="4428"/>
                    <a:pt x="9754" y="4428"/>
                  </a:cubicBezTo>
                  <a:cubicBezTo>
                    <a:pt x="9357" y="4428"/>
                    <a:pt x="8962" y="4557"/>
                    <a:pt x="8634" y="4811"/>
                  </a:cubicBezTo>
                  <a:lnTo>
                    <a:pt x="4659" y="7911"/>
                  </a:lnTo>
                  <a:cubicBezTo>
                    <a:pt x="4021" y="8408"/>
                    <a:pt x="3562" y="9114"/>
                    <a:pt x="3364" y="9898"/>
                  </a:cubicBezTo>
                  <a:lnTo>
                    <a:pt x="3316" y="10097"/>
                  </a:lnTo>
                  <a:cubicBezTo>
                    <a:pt x="3255" y="10343"/>
                    <a:pt x="3106" y="10559"/>
                    <a:pt x="2901" y="10707"/>
                  </a:cubicBezTo>
                  <a:lnTo>
                    <a:pt x="2330" y="11115"/>
                  </a:lnTo>
                  <a:cubicBezTo>
                    <a:pt x="2146" y="11246"/>
                    <a:pt x="1927" y="11314"/>
                    <a:pt x="1707" y="11314"/>
                  </a:cubicBezTo>
                  <a:cubicBezTo>
                    <a:pt x="1583" y="11314"/>
                    <a:pt x="1459" y="11293"/>
                    <a:pt x="1340" y="11249"/>
                  </a:cubicBezTo>
                  <a:cubicBezTo>
                    <a:pt x="1262" y="11220"/>
                    <a:pt x="1182" y="11206"/>
                    <a:pt x="1103" y="11206"/>
                  </a:cubicBezTo>
                  <a:cubicBezTo>
                    <a:pt x="953" y="11206"/>
                    <a:pt x="806" y="11256"/>
                    <a:pt x="685" y="11352"/>
                  </a:cubicBezTo>
                  <a:cubicBezTo>
                    <a:pt x="497" y="11499"/>
                    <a:pt x="403" y="11728"/>
                    <a:pt x="429" y="11963"/>
                  </a:cubicBezTo>
                  <a:lnTo>
                    <a:pt x="506" y="12618"/>
                  </a:lnTo>
                  <a:cubicBezTo>
                    <a:pt x="537" y="12891"/>
                    <a:pt x="445" y="13159"/>
                    <a:pt x="249" y="13354"/>
                  </a:cubicBezTo>
                  <a:cubicBezTo>
                    <a:pt x="62" y="13540"/>
                    <a:pt x="0" y="13823"/>
                    <a:pt x="89" y="14072"/>
                  </a:cubicBezTo>
                  <a:lnTo>
                    <a:pt x="641" y="15601"/>
                  </a:lnTo>
                  <a:cubicBezTo>
                    <a:pt x="699" y="15767"/>
                    <a:pt x="726" y="15939"/>
                    <a:pt x="715" y="16114"/>
                  </a:cubicBezTo>
                  <a:lnTo>
                    <a:pt x="641" y="17384"/>
                  </a:lnTo>
                  <a:lnTo>
                    <a:pt x="4352" y="16314"/>
                  </a:lnTo>
                  <a:cubicBezTo>
                    <a:pt x="4728" y="16205"/>
                    <a:pt x="5116" y="16151"/>
                    <a:pt x="5505" y="16151"/>
                  </a:cubicBezTo>
                  <a:cubicBezTo>
                    <a:pt x="5849" y="16151"/>
                    <a:pt x="6193" y="16194"/>
                    <a:pt x="6529" y="16280"/>
                  </a:cubicBezTo>
                  <a:lnTo>
                    <a:pt x="8577" y="16803"/>
                  </a:lnTo>
                  <a:cubicBezTo>
                    <a:pt x="9091" y="16935"/>
                    <a:pt x="9568" y="17160"/>
                    <a:pt x="9995" y="17472"/>
                  </a:cubicBezTo>
                  <a:lnTo>
                    <a:pt x="13669" y="20154"/>
                  </a:lnTo>
                  <a:cubicBezTo>
                    <a:pt x="13813" y="20259"/>
                    <a:pt x="13981" y="20313"/>
                    <a:pt x="14152" y="20313"/>
                  </a:cubicBezTo>
                  <a:cubicBezTo>
                    <a:pt x="14266" y="20313"/>
                    <a:pt x="14381" y="20289"/>
                    <a:pt x="14490" y="20240"/>
                  </a:cubicBezTo>
                  <a:cubicBezTo>
                    <a:pt x="14762" y="20118"/>
                    <a:pt x="14943" y="19868"/>
                    <a:pt x="14973" y="19568"/>
                  </a:cubicBezTo>
                  <a:lnTo>
                    <a:pt x="15059" y="18678"/>
                  </a:lnTo>
                  <a:cubicBezTo>
                    <a:pt x="15106" y="18195"/>
                    <a:pt x="15394" y="17776"/>
                    <a:pt x="15830" y="17558"/>
                  </a:cubicBezTo>
                  <a:cubicBezTo>
                    <a:pt x="16029" y="17459"/>
                    <a:pt x="16243" y="17410"/>
                    <a:pt x="16457" y="17410"/>
                  </a:cubicBezTo>
                  <a:cubicBezTo>
                    <a:pt x="16710" y="17410"/>
                    <a:pt x="16962" y="17479"/>
                    <a:pt x="17187" y="17616"/>
                  </a:cubicBezTo>
                  <a:lnTo>
                    <a:pt x="18253" y="18265"/>
                  </a:lnTo>
                  <a:cubicBezTo>
                    <a:pt x="18550" y="18447"/>
                    <a:pt x="18889" y="18540"/>
                    <a:pt x="19230" y="18540"/>
                  </a:cubicBezTo>
                  <a:cubicBezTo>
                    <a:pt x="19478" y="18540"/>
                    <a:pt x="19727" y="18490"/>
                    <a:pt x="19961" y="18391"/>
                  </a:cubicBezTo>
                  <a:lnTo>
                    <a:pt x="20769" y="18049"/>
                  </a:lnTo>
                  <a:cubicBezTo>
                    <a:pt x="21040" y="17933"/>
                    <a:pt x="21326" y="17877"/>
                    <a:pt x="21609" y="17877"/>
                  </a:cubicBezTo>
                  <a:cubicBezTo>
                    <a:pt x="22140" y="17877"/>
                    <a:pt x="22665" y="18074"/>
                    <a:pt x="23070" y="18447"/>
                  </a:cubicBezTo>
                  <a:lnTo>
                    <a:pt x="26175" y="21307"/>
                  </a:lnTo>
                  <a:cubicBezTo>
                    <a:pt x="26213" y="21342"/>
                    <a:pt x="26258" y="21360"/>
                    <a:pt x="26305" y="21360"/>
                  </a:cubicBezTo>
                  <a:cubicBezTo>
                    <a:pt x="26330" y="21360"/>
                    <a:pt x="26356" y="21355"/>
                    <a:pt x="26381" y="21345"/>
                  </a:cubicBezTo>
                  <a:cubicBezTo>
                    <a:pt x="26454" y="21315"/>
                    <a:pt x="26498" y="21252"/>
                    <a:pt x="26503" y="21174"/>
                  </a:cubicBezTo>
                  <a:cubicBezTo>
                    <a:pt x="26515" y="20962"/>
                    <a:pt x="26643" y="20776"/>
                    <a:pt x="26838" y="20687"/>
                  </a:cubicBezTo>
                  <a:cubicBezTo>
                    <a:pt x="26914" y="20653"/>
                    <a:pt x="26994" y="20637"/>
                    <a:pt x="27074" y="20637"/>
                  </a:cubicBezTo>
                  <a:cubicBezTo>
                    <a:pt x="27198" y="20637"/>
                    <a:pt x="27321" y="20677"/>
                    <a:pt x="27423" y="20758"/>
                  </a:cubicBezTo>
                  <a:lnTo>
                    <a:pt x="27932" y="21151"/>
                  </a:lnTo>
                  <a:cubicBezTo>
                    <a:pt x="28234" y="21387"/>
                    <a:pt x="28462" y="21701"/>
                    <a:pt x="28590" y="22062"/>
                  </a:cubicBezTo>
                  <a:lnTo>
                    <a:pt x="31708" y="24442"/>
                  </a:lnTo>
                  <a:cubicBezTo>
                    <a:pt x="31849" y="24550"/>
                    <a:pt x="32018" y="24606"/>
                    <a:pt x="32193" y="24606"/>
                  </a:cubicBezTo>
                  <a:cubicBezTo>
                    <a:pt x="32252" y="24606"/>
                    <a:pt x="32311" y="24600"/>
                    <a:pt x="32370" y="24587"/>
                  </a:cubicBezTo>
                  <a:cubicBezTo>
                    <a:pt x="32601" y="24535"/>
                    <a:pt x="32797" y="24384"/>
                    <a:pt x="32907" y="24174"/>
                  </a:cubicBezTo>
                  <a:cubicBezTo>
                    <a:pt x="32963" y="24068"/>
                    <a:pt x="33070" y="24005"/>
                    <a:pt x="33189" y="24005"/>
                  </a:cubicBezTo>
                  <a:cubicBezTo>
                    <a:pt x="33197" y="24005"/>
                    <a:pt x="33205" y="24005"/>
                    <a:pt x="33214" y="24006"/>
                  </a:cubicBezTo>
                  <a:cubicBezTo>
                    <a:pt x="33340" y="24017"/>
                    <a:pt x="33448" y="24104"/>
                    <a:pt x="33487" y="24225"/>
                  </a:cubicBezTo>
                  <a:lnTo>
                    <a:pt x="33600" y="24584"/>
                  </a:lnTo>
                  <a:cubicBezTo>
                    <a:pt x="33779" y="25153"/>
                    <a:pt x="34155" y="25636"/>
                    <a:pt x="34662" y="25948"/>
                  </a:cubicBezTo>
                  <a:lnTo>
                    <a:pt x="34800" y="26036"/>
                  </a:lnTo>
                  <a:cubicBezTo>
                    <a:pt x="34903" y="26098"/>
                    <a:pt x="35789" y="26664"/>
                    <a:pt x="35727" y="27188"/>
                  </a:cubicBezTo>
                  <a:cubicBezTo>
                    <a:pt x="35703" y="27397"/>
                    <a:pt x="35538" y="27554"/>
                    <a:pt x="35241" y="27651"/>
                  </a:cubicBezTo>
                  <a:cubicBezTo>
                    <a:pt x="35196" y="27667"/>
                    <a:pt x="35161" y="27701"/>
                    <a:pt x="35149" y="27746"/>
                  </a:cubicBezTo>
                  <a:cubicBezTo>
                    <a:pt x="35141" y="27771"/>
                    <a:pt x="35135" y="27816"/>
                    <a:pt x="35173" y="27862"/>
                  </a:cubicBezTo>
                  <a:lnTo>
                    <a:pt x="35587" y="28365"/>
                  </a:lnTo>
                  <a:lnTo>
                    <a:pt x="37112" y="30798"/>
                  </a:lnTo>
                  <a:cubicBezTo>
                    <a:pt x="37301" y="31101"/>
                    <a:pt x="37322" y="31473"/>
                    <a:pt x="37168" y="31795"/>
                  </a:cubicBezTo>
                  <a:lnTo>
                    <a:pt x="36656" y="32949"/>
                  </a:lnTo>
                  <a:cubicBezTo>
                    <a:pt x="36571" y="33141"/>
                    <a:pt x="36408" y="33286"/>
                    <a:pt x="36207" y="33347"/>
                  </a:cubicBezTo>
                  <a:cubicBezTo>
                    <a:pt x="36140" y="33367"/>
                    <a:pt x="36086" y="33417"/>
                    <a:pt x="36061" y="33481"/>
                  </a:cubicBezTo>
                  <a:cubicBezTo>
                    <a:pt x="36035" y="33546"/>
                    <a:pt x="36039" y="33617"/>
                    <a:pt x="36073" y="33680"/>
                  </a:cubicBezTo>
                  <a:cubicBezTo>
                    <a:pt x="36148" y="33817"/>
                    <a:pt x="36159" y="33980"/>
                    <a:pt x="36103" y="34126"/>
                  </a:cubicBezTo>
                  <a:cubicBezTo>
                    <a:pt x="36047" y="34272"/>
                    <a:pt x="35928" y="34383"/>
                    <a:pt x="35779" y="34433"/>
                  </a:cubicBezTo>
                  <a:lnTo>
                    <a:pt x="34983" y="34699"/>
                  </a:lnTo>
                  <a:cubicBezTo>
                    <a:pt x="34931" y="34714"/>
                    <a:pt x="34882" y="34741"/>
                    <a:pt x="34839" y="34774"/>
                  </a:cubicBezTo>
                  <a:lnTo>
                    <a:pt x="34654" y="34919"/>
                  </a:lnTo>
                  <a:cubicBezTo>
                    <a:pt x="34547" y="35001"/>
                    <a:pt x="34483" y="35126"/>
                    <a:pt x="34474" y="35260"/>
                  </a:cubicBezTo>
                  <a:cubicBezTo>
                    <a:pt x="34466" y="35394"/>
                    <a:pt x="34515" y="35527"/>
                    <a:pt x="34612" y="35622"/>
                  </a:cubicBezTo>
                  <a:lnTo>
                    <a:pt x="34711" y="35723"/>
                  </a:lnTo>
                  <a:cubicBezTo>
                    <a:pt x="34842" y="35852"/>
                    <a:pt x="34910" y="36032"/>
                    <a:pt x="34903" y="36214"/>
                  </a:cubicBezTo>
                  <a:cubicBezTo>
                    <a:pt x="34893" y="36397"/>
                    <a:pt x="34806" y="36569"/>
                    <a:pt x="34665" y="36684"/>
                  </a:cubicBezTo>
                  <a:lnTo>
                    <a:pt x="32788" y="38220"/>
                  </a:lnTo>
                  <a:cubicBezTo>
                    <a:pt x="32677" y="38311"/>
                    <a:pt x="32620" y="38446"/>
                    <a:pt x="32632" y="38591"/>
                  </a:cubicBezTo>
                  <a:cubicBezTo>
                    <a:pt x="32644" y="38735"/>
                    <a:pt x="32724" y="38859"/>
                    <a:pt x="32851" y="38930"/>
                  </a:cubicBezTo>
                  <a:lnTo>
                    <a:pt x="33881" y="39551"/>
                  </a:lnTo>
                  <a:cubicBezTo>
                    <a:pt x="34028" y="39638"/>
                    <a:pt x="34129" y="39789"/>
                    <a:pt x="34156" y="39960"/>
                  </a:cubicBezTo>
                  <a:cubicBezTo>
                    <a:pt x="34182" y="40130"/>
                    <a:pt x="34132" y="40303"/>
                    <a:pt x="34017" y="40433"/>
                  </a:cubicBezTo>
                  <a:lnTo>
                    <a:pt x="33573" y="40939"/>
                  </a:lnTo>
                  <a:cubicBezTo>
                    <a:pt x="33364" y="41175"/>
                    <a:pt x="33071" y="41304"/>
                    <a:pt x="32768" y="41304"/>
                  </a:cubicBezTo>
                  <a:cubicBezTo>
                    <a:pt x="32646" y="41304"/>
                    <a:pt x="32524" y="41283"/>
                    <a:pt x="32404" y="41241"/>
                  </a:cubicBezTo>
                  <a:lnTo>
                    <a:pt x="29790" y="40312"/>
                  </a:lnTo>
                  <a:cubicBezTo>
                    <a:pt x="29732" y="40291"/>
                    <a:pt x="29672" y="40281"/>
                    <a:pt x="29613" y="40281"/>
                  </a:cubicBezTo>
                  <a:cubicBezTo>
                    <a:pt x="29512" y="40281"/>
                    <a:pt x="29413" y="40310"/>
                    <a:pt x="29326" y="40368"/>
                  </a:cubicBezTo>
                  <a:cubicBezTo>
                    <a:pt x="29187" y="40458"/>
                    <a:pt x="29101" y="40605"/>
                    <a:pt x="29089" y="40771"/>
                  </a:cubicBezTo>
                  <a:lnTo>
                    <a:pt x="29083" y="40855"/>
                  </a:lnTo>
                  <a:cubicBezTo>
                    <a:pt x="29072" y="41021"/>
                    <a:pt x="29117" y="41189"/>
                    <a:pt x="29214" y="41328"/>
                  </a:cubicBezTo>
                  <a:lnTo>
                    <a:pt x="30426" y="43036"/>
                  </a:lnTo>
                  <a:cubicBezTo>
                    <a:pt x="30502" y="43145"/>
                    <a:pt x="30605" y="43235"/>
                    <a:pt x="30720" y="43296"/>
                  </a:cubicBezTo>
                  <a:lnTo>
                    <a:pt x="31302" y="43606"/>
                  </a:lnTo>
                  <a:cubicBezTo>
                    <a:pt x="31442" y="43680"/>
                    <a:pt x="31595" y="43717"/>
                    <a:pt x="31747" y="43717"/>
                  </a:cubicBezTo>
                  <a:cubicBezTo>
                    <a:pt x="31925" y="43717"/>
                    <a:pt x="32102" y="43667"/>
                    <a:pt x="32257" y="43568"/>
                  </a:cubicBezTo>
                  <a:lnTo>
                    <a:pt x="32528" y="43394"/>
                  </a:lnTo>
                  <a:cubicBezTo>
                    <a:pt x="32613" y="43339"/>
                    <a:pt x="32709" y="43311"/>
                    <a:pt x="32806" y="43311"/>
                  </a:cubicBezTo>
                  <a:cubicBezTo>
                    <a:pt x="32871" y="43311"/>
                    <a:pt x="32937" y="43323"/>
                    <a:pt x="33000" y="43349"/>
                  </a:cubicBezTo>
                  <a:cubicBezTo>
                    <a:pt x="33158" y="43411"/>
                    <a:pt x="33271" y="43540"/>
                    <a:pt x="33311" y="43705"/>
                  </a:cubicBezTo>
                  <a:lnTo>
                    <a:pt x="33353" y="43870"/>
                  </a:lnTo>
                  <a:cubicBezTo>
                    <a:pt x="33423" y="44149"/>
                    <a:pt x="33411" y="44440"/>
                    <a:pt x="33321" y="44713"/>
                  </a:cubicBezTo>
                  <a:lnTo>
                    <a:pt x="33280" y="44832"/>
                  </a:lnTo>
                  <a:cubicBezTo>
                    <a:pt x="33320" y="44849"/>
                    <a:pt x="33353" y="44880"/>
                    <a:pt x="33362" y="44926"/>
                  </a:cubicBezTo>
                  <a:cubicBezTo>
                    <a:pt x="33375" y="44999"/>
                    <a:pt x="33327" y="45066"/>
                    <a:pt x="33254" y="45079"/>
                  </a:cubicBezTo>
                  <a:lnTo>
                    <a:pt x="33194" y="45090"/>
                  </a:lnTo>
                  <a:lnTo>
                    <a:pt x="33151" y="45224"/>
                  </a:lnTo>
                  <a:cubicBezTo>
                    <a:pt x="33115" y="45328"/>
                    <a:pt x="33165" y="45411"/>
                    <a:pt x="33224" y="45452"/>
                  </a:cubicBezTo>
                  <a:cubicBezTo>
                    <a:pt x="33255" y="45476"/>
                    <a:pt x="33298" y="45493"/>
                    <a:pt x="33346" y="45493"/>
                  </a:cubicBezTo>
                  <a:cubicBezTo>
                    <a:pt x="33384" y="45493"/>
                    <a:pt x="33424" y="45482"/>
                    <a:pt x="33463" y="45453"/>
                  </a:cubicBezTo>
                  <a:lnTo>
                    <a:pt x="34741" y="44528"/>
                  </a:lnTo>
                  <a:cubicBezTo>
                    <a:pt x="34949" y="44378"/>
                    <a:pt x="34998" y="44093"/>
                    <a:pt x="34854" y="43880"/>
                  </a:cubicBezTo>
                  <a:lnTo>
                    <a:pt x="34564" y="43456"/>
                  </a:lnTo>
                  <a:cubicBezTo>
                    <a:pt x="34351" y="43145"/>
                    <a:pt x="34273" y="42767"/>
                    <a:pt x="34345" y="42396"/>
                  </a:cubicBezTo>
                  <a:cubicBezTo>
                    <a:pt x="34418" y="42025"/>
                    <a:pt x="34631" y="41703"/>
                    <a:pt x="34946" y="41494"/>
                  </a:cubicBezTo>
                  <a:lnTo>
                    <a:pt x="36336" y="40567"/>
                  </a:lnTo>
                  <a:cubicBezTo>
                    <a:pt x="36474" y="40475"/>
                    <a:pt x="36632" y="40431"/>
                    <a:pt x="36789" y="40431"/>
                  </a:cubicBezTo>
                  <a:cubicBezTo>
                    <a:pt x="37017" y="40431"/>
                    <a:pt x="37242" y="40524"/>
                    <a:pt x="37402" y="40704"/>
                  </a:cubicBezTo>
                  <a:lnTo>
                    <a:pt x="37548" y="40868"/>
                  </a:lnTo>
                  <a:cubicBezTo>
                    <a:pt x="37682" y="41018"/>
                    <a:pt x="37755" y="41213"/>
                    <a:pt x="37755" y="41413"/>
                  </a:cubicBezTo>
                  <a:lnTo>
                    <a:pt x="37755" y="42095"/>
                  </a:lnTo>
                  <a:cubicBezTo>
                    <a:pt x="37755" y="42462"/>
                    <a:pt x="38032" y="42773"/>
                    <a:pt x="38395" y="42817"/>
                  </a:cubicBezTo>
                  <a:lnTo>
                    <a:pt x="40231" y="43047"/>
                  </a:lnTo>
                  <a:cubicBezTo>
                    <a:pt x="40878" y="43128"/>
                    <a:pt x="41374" y="43639"/>
                    <a:pt x="41435" y="44289"/>
                  </a:cubicBezTo>
                  <a:lnTo>
                    <a:pt x="41569" y="45719"/>
                  </a:lnTo>
                  <a:cubicBezTo>
                    <a:pt x="41648" y="46567"/>
                    <a:pt x="42141" y="47321"/>
                    <a:pt x="42887" y="47734"/>
                  </a:cubicBezTo>
                  <a:lnTo>
                    <a:pt x="42924" y="47753"/>
                  </a:lnTo>
                  <a:cubicBezTo>
                    <a:pt x="43313" y="47969"/>
                    <a:pt x="43741" y="48076"/>
                    <a:pt x="44168" y="48076"/>
                  </a:cubicBezTo>
                  <a:cubicBezTo>
                    <a:pt x="44596" y="48076"/>
                    <a:pt x="45023" y="47969"/>
                    <a:pt x="45412" y="47753"/>
                  </a:cubicBezTo>
                  <a:lnTo>
                    <a:pt x="47113" y="46814"/>
                  </a:lnTo>
                  <a:cubicBezTo>
                    <a:pt x="47324" y="46698"/>
                    <a:pt x="47463" y="46485"/>
                    <a:pt x="47486" y="46243"/>
                  </a:cubicBezTo>
                  <a:lnTo>
                    <a:pt x="47493" y="46157"/>
                  </a:lnTo>
                  <a:cubicBezTo>
                    <a:pt x="47515" y="45921"/>
                    <a:pt x="47420" y="45689"/>
                    <a:pt x="47239" y="45536"/>
                  </a:cubicBezTo>
                  <a:cubicBezTo>
                    <a:pt x="47001" y="45335"/>
                    <a:pt x="46861" y="45042"/>
                    <a:pt x="46854" y="44729"/>
                  </a:cubicBezTo>
                  <a:cubicBezTo>
                    <a:pt x="46847" y="44418"/>
                    <a:pt x="46972" y="44118"/>
                    <a:pt x="47202" y="43906"/>
                  </a:cubicBezTo>
                  <a:lnTo>
                    <a:pt x="47291" y="43824"/>
                  </a:lnTo>
                  <a:cubicBezTo>
                    <a:pt x="47495" y="43635"/>
                    <a:pt x="47759" y="43533"/>
                    <a:pt x="48030" y="43533"/>
                  </a:cubicBezTo>
                  <a:cubicBezTo>
                    <a:pt x="48115" y="43533"/>
                    <a:pt x="48201" y="43543"/>
                    <a:pt x="48286" y="43564"/>
                  </a:cubicBezTo>
                  <a:lnTo>
                    <a:pt x="48870" y="43704"/>
                  </a:lnTo>
                  <a:cubicBezTo>
                    <a:pt x="48911" y="43713"/>
                    <a:pt x="48952" y="43718"/>
                    <a:pt x="48991" y="43718"/>
                  </a:cubicBezTo>
                  <a:cubicBezTo>
                    <a:pt x="49133" y="43718"/>
                    <a:pt x="49264" y="43657"/>
                    <a:pt x="49362" y="43548"/>
                  </a:cubicBezTo>
                  <a:cubicBezTo>
                    <a:pt x="49486" y="43407"/>
                    <a:pt x="49522" y="43218"/>
                    <a:pt x="49455" y="43041"/>
                  </a:cubicBezTo>
                  <a:lnTo>
                    <a:pt x="49312" y="42659"/>
                  </a:lnTo>
                  <a:cubicBezTo>
                    <a:pt x="49143" y="42207"/>
                    <a:pt x="49211" y="41706"/>
                    <a:pt x="49499" y="41316"/>
                  </a:cubicBezTo>
                  <a:lnTo>
                    <a:pt x="49842" y="40851"/>
                  </a:lnTo>
                  <a:cubicBezTo>
                    <a:pt x="50073" y="40538"/>
                    <a:pt x="50008" y="40092"/>
                    <a:pt x="49696" y="39857"/>
                  </a:cubicBezTo>
                  <a:lnTo>
                    <a:pt x="49393" y="39631"/>
                  </a:lnTo>
                  <a:cubicBezTo>
                    <a:pt x="49158" y="39456"/>
                    <a:pt x="49016" y="39187"/>
                    <a:pt x="49003" y="38894"/>
                  </a:cubicBezTo>
                  <a:cubicBezTo>
                    <a:pt x="48990" y="38602"/>
                    <a:pt x="49105" y="38321"/>
                    <a:pt x="49322" y="38124"/>
                  </a:cubicBezTo>
                  <a:cubicBezTo>
                    <a:pt x="49438" y="38019"/>
                    <a:pt x="49499" y="37868"/>
                    <a:pt x="49490" y="37712"/>
                  </a:cubicBezTo>
                  <a:lnTo>
                    <a:pt x="49468" y="37350"/>
                  </a:lnTo>
                  <a:cubicBezTo>
                    <a:pt x="49436" y="36803"/>
                    <a:pt x="49837" y="36316"/>
                    <a:pt x="50381" y="36245"/>
                  </a:cubicBezTo>
                  <a:cubicBezTo>
                    <a:pt x="50429" y="36238"/>
                    <a:pt x="50476" y="36235"/>
                    <a:pt x="50524" y="36235"/>
                  </a:cubicBezTo>
                  <a:cubicBezTo>
                    <a:pt x="50827" y="36235"/>
                    <a:pt x="51119" y="36368"/>
                    <a:pt x="51321" y="36604"/>
                  </a:cubicBezTo>
                  <a:lnTo>
                    <a:pt x="51724" y="37074"/>
                  </a:lnTo>
                  <a:cubicBezTo>
                    <a:pt x="51876" y="37250"/>
                    <a:pt x="52096" y="37350"/>
                    <a:pt x="52323" y="37350"/>
                  </a:cubicBezTo>
                  <a:cubicBezTo>
                    <a:pt x="52372" y="37350"/>
                    <a:pt x="52421" y="37345"/>
                    <a:pt x="52469" y="37336"/>
                  </a:cubicBezTo>
                  <a:lnTo>
                    <a:pt x="53692" y="37107"/>
                  </a:lnTo>
                  <a:cubicBezTo>
                    <a:pt x="53902" y="37068"/>
                    <a:pt x="54069" y="36933"/>
                    <a:pt x="54152" y="36738"/>
                  </a:cubicBezTo>
                  <a:cubicBezTo>
                    <a:pt x="54234" y="36541"/>
                    <a:pt x="54214" y="36326"/>
                    <a:pt x="54095" y="36150"/>
                  </a:cubicBezTo>
                  <a:cubicBezTo>
                    <a:pt x="53985" y="35984"/>
                    <a:pt x="53979" y="35776"/>
                    <a:pt x="54083" y="35606"/>
                  </a:cubicBezTo>
                  <a:cubicBezTo>
                    <a:pt x="54177" y="35449"/>
                    <a:pt x="54339" y="35356"/>
                    <a:pt x="54521" y="35356"/>
                  </a:cubicBezTo>
                  <a:cubicBezTo>
                    <a:pt x="54537" y="35356"/>
                    <a:pt x="54553" y="35357"/>
                    <a:pt x="54570" y="35359"/>
                  </a:cubicBezTo>
                  <a:lnTo>
                    <a:pt x="55858" y="35485"/>
                  </a:lnTo>
                  <a:cubicBezTo>
                    <a:pt x="55901" y="35489"/>
                    <a:pt x="55944" y="35492"/>
                    <a:pt x="55987" y="35492"/>
                  </a:cubicBezTo>
                  <a:cubicBezTo>
                    <a:pt x="56313" y="35492"/>
                    <a:pt x="56631" y="35371"/>
                    <a:pt x="56875" y="35149"/>
                  </a:cubicBezTo>
                  <a:cubicBezTo>
                    <a:pt x="57150" y="34900"/>
                    <a:pt x="57308" y="34542"/>
                    <a:pt x="57308" y="34169"/>
                  </a:cubicBezTo>
                  <a:lnTo>
                    <a:pt x="57308" y="32216"/>
                  </a:lnTo>
                  <a:cubicBezTo>
                    <a:pt x="57308" y="31246"/>
                    <a:pt x="56792" y="30328"/>
                    <a:pt x="55963" y="29822"/>
                  </a:cubicBezTo>
                  <a:lnTo>
                    <a:pt x="51659" y="27200"/>
                  </a:lnTo>
                  <a:lnTo>
                    <a:pt x="50185" y="27049"/>
                  </a:lnTo>
                  <a:cubicBezTo>
                    <a:pt x="50178" y="27048"/>
                    <a:pt x="50171" y="27048"/>
                    <a:pt x="50164" y="27048"/>
                  </a:cubicBezTo>
                  <a:cubicBezTo>
                    <a:pt x="50071" y="27048"/>
                    <a:pt x="49982" y="27091"/>
                    <a:pt x="49930" y="27171"/>
                  </a:cubicBezTo>
                  <a:lnTo>
                    <a:pt x="49695" y="27533"/>
                  </a:lnTo>
                  <a:cubicBezTo>
                    <a:pt x="49613" y="27656"/>
                    <a:pt x="49646" y="27819"/>
                    <a:pt x="49768" y="27905"/>
                  </a:cubicBezTo>
                  <a:lnTo>
                    <a:pt x="49892" y="27991"/>
                  </a:lnTo>
                  <a:cubicBezTo>
                    <a:pt x="50033" y="28090"/>
                    <a:pt x="50117" y="28247"/>
                    <a:pt x="50121" y="28419"/>
                  </a:cubicBezTo>
                  <a:cubicBezTo>
                    <a:pt x="50123" y="28593"/>
                    <a:pt x="50048" y="28751"/>
                    <a:pt x="49910" y="28856"/>
                  </a:cubicBezTo>
                  <a:lnTo>
                    <a:pt x="49398" y="29250"/>
                  </a:lnTo>
                  <a:cubicBezTo>
                    <a:pt x="49309" y="29317"/>
                    <a:pt x="49271" y="29430"/>
                    <a:pt x="49301" y="29537"/>
                  </a:cubicBezTo>
                  <a:lnTo>
                    <a:pt x="49622" y="30684"/>
                  </a:lnTo>
                  <a:cubicBezTo>
                    <a:pt x="49646" y="30772"/>
                    <a:pt x="49709" y="30840"/>
                    <a:pt x="49793" y="30869"/>
                  </a:cubicBezTo>
                  <a:lnTo>
                    <a:pt x="51085" y="31321"/>
                  </a:lnTo>
                  <a:cubicBezTo>
                    <a:pt x="51321" y="31403"/>
                    <a:pt x="51467" y="31634"/>
                    <a:pt x="51442" y="31884"/>
                  </a:cubicBezTo>
                  <a:lnTo>
                    <a:pt x="51293" y="33268"/>
                  </a:lnTo>
                  <a:cubicBezTo>
                    <a:pt x="51279" y="33410"/>
                    <a:pt x="51208" y="33540"/>
                    <a:pt x="51096" y="33630"/>
                  </a:cubicBezTo>
                  <a:cubicBezTo>
                    <a:pt x="51000" y="33706"/>
                    <a:pt x="50884" y="33748"/>
                    <a:pt x="50765" y="33748"/>
                  </a:cubicBezTo>
                  <a:cubicBezTo>
                    <a:pt x="50743" y="33748"/>
                    <a:pt x="50722" y="33747"/>
                    <a:pt x="50700" y="33744"/>
                  </a:cubicBezTo>
                  <a:lnTo>
                    <a:pt x="49685" y="33628"/>
                  </a:lnTo>
                  <a:cubicBezTo>
                    <a:pt x="49674" y="33627"/>
                    <a:pt x="49664" y="33627"/>
                    <a:pt x="49653" y="33627"/>
                  </a:cubicBezTo>
                  <a:cubicBezTo>
                    <a:pt x="49578" y="33627"/>
                    <a:pt x="49506" y="33657"/>
                    <a:pt x="49454" y="33715"/>
                  </a:cubicBezTo>
                  <a:cubicBezTo>
                    <a:pt x="49394" y="33781"/>
                    <a:pt x="49370" y="33867"/>
                    <a:pt x="49388" y="33953"/>
                  </a:cubicBezTo>
                  <a:lnTo>
                    <a:pt x="49663" y="35301"/>
                  </a:lnTo>
                  <a:cubicBezTo>
                    <a:pt x="49712" y="35539"/>
                    <a:pt x="49595" y="35779"/>
                    <a:pt x="49377" y="35888"/>
                  </a:cubicBezTo>
                  <a:cubicBezTo>
                    <a:pt x="49288" y="35934"/>
                    <a:pt x="49194" y="35954"/>
                    <a:pt x="49107" y="35954"/>
                  </a:cubicBezTo>
                  <a:cubicBezTo>
                    <a:pt x="48925" y="35954"/>
                    <a:pt x="48760" y="35867"/>
                    <a:pt x="48661" y="35712"/>
                  </a:cubicBezTo>
                  <a:lnTo>
                    <a:pt x="48039" y="34750"/>
                  </a:lnTo>
                  <a:cubicBezTo>
                    <a:pt x="47987" y="34671"/>
                    <a:pt x="47900" y="34626"/>
                    <a:pt x="47809" y="34626"/>
                  </a:cubicBezTo>
                  <a:cubicBezTo>
                    <a:pt x="47782" y="34626"/>
                    <a:pt x="47755" y="34630"/>
                    <a:pt x="47728" y="34638"/>
                  </a:cubicBezTo>
                  <a:lnTo>
                    <a:pt x="47597" y="34678"/>
                  </a:lnTo>
                  <a:cubicBezTo>
                    <a:pt x="47544" y="34695"/>
                    <a:pt x="47489" y="34704"/>
                    <a:pt x="47435" y="34704"/>
                  </a:cubicBezTo>
                  <a:cubicBezTo>
                    <a:pt x="47256" y="34704"/>
                    <a:pt x="47084" y="34611"/>
                    <a:pt x="46986" y="34455"/>
                  </a:cubicBezTo>
                  <a:cubicBezTo>
                    <a:pt x="46726" y="34047"/>
                    <a:pt x="46639" y="33872"/>
                    <a:pt x="46609" y="33785"/>
                  </a:cubicBezTo>
                  <a:cubicBezTo>
                    <a:pt x="46572" y="33780"/>
                    <a:pt x="46510" y="33776"/>
                    <a:pt x="46416" y="33776"/>
                  </a:cubicBezTo>
                  <a:cubicBezTo>
                    <a:pt x="46284" y="33776"/>
                    <a:pt x="46087" y="33784"/>
                    <a:pt x="45808" y="33809"/>
                  </a:cubicBezTo>
                  <a:cubicBezTo>
                    <a:pt x="45792" y="33810"/>
                    <a:pt x="45776" y="33811"/>
                    <a:pt x="45760" y="33811"/>
                  </a:cubicBezTo>
                  <a:cubicBezTo>
                    <a:pt x="45553" y="33811"/>
                    <a:pt x="45363" y="33689"/>
                    <a:pt x="45276" y="33501"/>
                  </a:cubicBezTo>
                  <a:lnTo>
                    <a:pt x="44913" y="32726"/>
                  </a:lnTo>
                  <a:cubicBezTo>
                    <a:pt x="44803" y="32485"/>
                    <a:pt x="44880" y="32204"/>
                    <a:pt x="45100" y="32055"/>
                  </a:cubicBezTo>
                  <a:lnTo>
                    <a:pt x="45762" y="31606"/>
                  </a:lnTo>
                  <a:cubicBezTo>
                    <a:pt x="45879" y="31526"/>
                    <a:pt x="45917" y="31371"/>
                    <a:pt x="45847" y="31248"/>
                  </a:cubicBezTo>
                  <a:lnTo>
                    <a:pt x="44838" y="29451"/>
                  </a:lnTo>
                  <a:cubicBezTo>
                    <a:pt x="44759" y="29309"/>
                    <a:pt x="44746" y="29142"/>
                    <a:pt x="44806" y="28991"/>
                  </a:cubicBezTo>
                  <a:cubicBezTo>
                    <a:pt x="44865" y="28841"/>
                    <a:pt x="44989" y="28727"/>
                    <a:pt x="45143" y="28678"/>
                  </a:cubicBezTo>
                  <a:cubicBezTo>
                    <a:pt x="45285" y="28632"/>
                    <a:pt x="45364" y="28485"/>
                    <a:pt x="45324" y="28341"/>
                  </a:cubicBezTo>
                  <a:lnTo>
                    <a:pt x="45193" y="27900"/>
                  </a:lnTo>
                  <a:cubicBezTo>
                    <a:pt x="45163" y="27796"/>
                    <a:pt x="45075" y="27720"/>
                    <a:pt x="44967" y="27706"/>
                  </a:cubicBezTo>
                  <a:lnTo>
                    <a:pt x="44101" y="27594"/>
                  </a:lnTo>
                  <a:cubicBezTo>
                    <a:pt x="43891" y="27566"/>
                    <a:pt x="43716" y="27418"/>
                    <a:pt x="43656" y="27216"/>
                  </a:cubicBezTo>
                  <a:lnTo>
                    <a:pt x="43309" y="26049"/>
                  </a:lnTo>
                  <a:cubicBezTo>
                    <a:pt x="43278" y="25948"/>
                    <a:pt x="43195" y="25876"/>
                    <a:pt x="43093" y="25859"/>
                  </a:cubicBezTo>
                  <a:lnTo>
                    <a:pt x="41235" y="25543"/>
                  </a:lnTo>
                  <a:cubicBezTo>
                    <a:pt x="41169" y="25532"/>
                    <a:pt x="41130" y="25472"/>
                    <a:pt x="41132" y="25409"/>
                  </a:cubicBezTo>
                  <a:cubicBezTo>
                    <a:pt x="40796" y="25380"/>
                    <a:pt x="40468" y="25263"/>
                    <a:pt x="40194" y="25053"/>
                  </a:cubicBezTo>
                  <a:lnTo>
                    <a:pt x="38816" y="24009"/>
                  </a:lnTo>
                  <a:cubicBezTo>
                    <a:pt x="38436" y="23720"/>
                    <a:pt x="38191" y="23284"/>
                    <a:pt x="38144" y="22809"/>
                  </a:cubicBezTo>
                  <a:cubicBezTo>
                    <a:pt x="38125" y="22623"/>
                    <a:pt x="38244" y="22454"/>
                    <a:pt x="38423" y="22405"/>
                  </a:cubicBezTo>
                  <a:cubicBezTo>
                    <a:pt x="38578" y="22362"/>
                    <a:pt x="38704" y="22255"/>
                    <a:pt x="38770" y="22107"/>
                  </a:cubicBezTo>
                  <a:cubicBezTo>
                    <a:pt x="38835" y="21961"/>
                    <a:pt x="38832" y="21794"/>
                    <a:pt x="38761" y="21650"/>
                  </a:cubicBezTo>
                  <a:lnTo>
                    <a:pt x="38631" y="21393"/>
                  </a:lnTo>
                  <a:cubicBezTo>
                    <a:pt x="38471" y="21075"/>
                    <a:pt x="38546" y="20687"/>
                    <a:pt x="38812" y="20451"/>
                  </a:cubicBezTo>
                  <a:lnTo>
                    <a:pt x="41063" y="18444"/>
                  </a:lnTo>
                  <a:cubicBezTo>
                    <a:pt x="41442" y="18106"/>
                    <a:pt x="41581" y="17576"/>
                    <a:pt x="41413" y="17095"/>
                  </a:cubicBezTo>
                  <a:cubicBezTo>
                    <a:pt x="41297" y="16759"/>
                    <a:pt x="41043" y="16489"/>
                    <a:pt x="40716" y="16350"/>
                  </a:cubicBezTo>
                  <a:cubicBezTo>
                    <a:pt x="40560" y="16284"/>
                    <a:pt x="40394" y="16251"/>
                    <a:pt x="40228" y="16251"/>
                  </a:cubicBezTo>
                  <a:cubicBezTo>
                    <a:pt x="40046" y="16251"/>
                    <a:pt x="39864" y="16291"/>
                    <a:pt x="39695" y="16370"/>
                  </a:cubicBezTo>
                  <a:lnTo>
                    <a:pt x="37400" y="17445"/>
                  </a:lnTo>
                  <a:cubicBezTo>
                    <a:pt x="37235" y="17522"/>
                    <a:pt x="37058" y="17560"/>
                    <a:pt x="36880" y="17560"/>
                  </a:cubicBezTo>
                  <a:cubicBezTo>
                    <a:pt x="36664" y="17560"/>
                    <a:pt x="36448" y="17503"/>
                    <a:pt x="36255" y="17391"/>
                  </a:cubicBezTo>
                  <a:lnTo>
                    <a:pt x="35755" y="17095"/>
                  </a:lnTo>
                  <a:cubicBezTo>
                    <a:pt x="35569" y="16986"/>
                    <a:pt x="35360" y="16931"/>
                    <a:pt x="35151" y="16931"/>
                  </a:cubicBezTo>
                  <a:cubicBezTo>
                    <a:pt x="35020" y="16931"/>
                    <a:pt x="34890" y="16952"/>
                    <a:pt x="34764" y="16995"/>
                  </a:cubicBezTo>
                  <a:lnTo>
                    <a:pt x="33406" y="17463"/>
                  </a:lnTo>
                  <a:cubicBezTo>
                    <a:pt x="33267" y="17509"/>
                    <a:pt x="33174" y="17624"/>
                    <a:pt x="33151" y="17769"/>
                  </a:cubicBezTo>
                  <a:cubicBezTo>
                    <a:pt x="33127" y="17913"/>
                    <a:pt x="33186" y="18050"/>
                    <a:pt x="33303" y="18136"/>
                  </a:cubicBezTo>
                  <a:cubicBezTo>
                    <a:pt x="33472" y="18260"/>
                    <a:pt x="33577" y="18450"/>
                    <a:pt x="33594" y="18659"/>
                  </a:cubicBezTo>
                  <a:cubicBezTo>
                    <a:pt x="33610" y="18867"/>
                    <a:pt x="33534" y="19071"/>
                    <a:pt x="33387" y="19219"/>
                  </a:cubicBezTo>
                  <a:lnTo>
                    <a:pt x="32912" y="19694"/>
                  </a:lnTo>
                  <a:cubicBezTo>
                    <a:pt x="32773" y="19831"/>
                    <a:pt x="32590" y="19904"/>
                    <a:pt x="32405" y="19904"/>
                  </a:cubicBezTo>
                  <a:cubicBezTo>
                    <a:pt x="32295" y="19904"/>
                    <a:pt x="32183" y="19878"/>
                    <a:pt x="32080" y="19825"/>
                  </a:cubicBezTo>
                  <a:lnTo>
                    <a:pt x="29566" y="18536"/>
                  </a:lnTo>
                  <a:cubicBezTo>
                    <a:pt x="29153" y="18324"/>
                    <a:pt x="28920" y="17875"/>
                    <a:pt x="28982" y="17416"/>
                  </a:cubicBezTo>
                  <a:lnTo>
                    <a:pt x="29047" y="16933"/>
                  </a:lnTo>
                  <a:cubicBezTo>
                    <a:pt x="29068" y="16784"/>
                    <a:pt x="29017" y="16639"/>
                    <a:pt x="28909" y="16535"/>
                  </a:cubicBezTo>
                  <a:cubicBezTo>
                    <a:pt x="28822" y="16453"/>
                    <a:pt x="28711" y="16409"/>
                    <a:pt x="28595" y="16409"/>
                  </a:cubicBezTo>
                  <a:cubicBezTo>
                    <a:pt x="28565" y="16409"/>
                    <a:pt x="28535" y="16411"/>
                    <a:pt x="28506" y="16417"/>
                  </a:cubicBezTo>
                  <a:lnTo>
                    <a:pt x="28456" y="16426"/>
                  </a:lnTo>
                  <a:cubicBezTo>
                    <a:pt x="28407" y="16435"/>
                    <a:pt x="28358" y="16440"/>
                    <a:pt x="28309" y="16440"/>
                  </a:cubicBezTo>
                  <a:cubicBezTo>
                    <a:pt x="27973" y="16440"/>
                    <a:pt x="27659" y="16219"/>
                    <a:pt x="27555" y="15886"/>
                  </a:cubicBezTo>
                  <a:lnTo>
                    <a:pt x="27362" y="15281"/>
                  </a:lnTo>
                  <a:cubicBezTo>
                    <a:pt x="27270" y="14987"/>
                    <a:pt x="27035" y="14761"/>
                    <a:pt x="26735" y="14681"/>
                  </a:cubicBezTo>
                  <a:lnTo>
                    <a:pt x="25554" y="14361"/>
                  </a:lnTo>
                  <a:cubicBezTo>
                    <a:pt x="25219" y="14271"/>
                    <a:pt x="24977" y="14002"/>
                    <a:pt x="24922" y="13658"/>
                  </a:cubicBezTo>
                  <a:cubicBezTo>
                    <a:pt x="24868" y="13315"/>
                    <a:pt x="25016" y="12984"/>
                    <a:pt x="25306" y="12795"/>
                  </a:cubicBezTo>
                  <a:lnTo>
                    <a:pt x="25481" y="12680"/>
                  </a:lnTo>
                  <a:cubicBezTo>
                    <a:pt x="25748" y="12508"/>
                    <a:pt x="25890" y="12192"/>
                    <a:pt x="25845" y="11877"/>
                  </a:cubicBezTo>
                  <a:cubicBezTo>
                    <a:pt x="25839" y="11840"/>
                    <a:pt x="25846" y="11777"/>
                    <a:pt x="25870" y="11748"/>
                  </a:cubicBezTo>
                  <a:lnTo>
                    <a:pt x="26797" y="10620"/>
                  </a:lnTo>
                  <a:cubicBezTo>
                    <a:pt x="26976" y="10404"/>
                    <a:pt x="27046" y="10111"/>
                    <a:pt x="26982" y="9837"/>
                  </a:cubicBezTo>
                  <a:cubicBezTo>
                    <a:pt x="26898" y="9473"/>
                    <a:pt x="26623" y="9180"/>
                    <a:pt x="26265" y="9072"/>
                  </a:cubicBezTo>
                  <a:lnTo>
                    <a:pt x="25657" y="8889"/>
                  </a:lnTo>
                  <a:cubicBezTo>
                    <a:pt x="25567" y="8862"/>
                    <a:pt x="25474" y="8849"/>
                    <a:pt x="25382" y="8849"/>
                  </a:cubicBezTo>
                  <a:cubicBezTo>
                    <a:pt x="25176" y="8849"/>
                    <a:pt x="24971" y="8915"/>
                    <a:pt x="24803" y="9041"/>
                  </a:cubicBezTo>
                  <a:cubicBezTo>
                    <a:pt x="24603" y="9191"/>
                    <a:pt x="24355" y="9275"/>
                    <a:pt x="24104" y="9275"/>
                  </a:cubicBezTo>
                  <a:lnTo>
                    <a:pt x="23282" y="9275"/>
                  </a:lnTo>
                  <a:cubicBezTo>
                    <a:pt x="22867" y="9275"/>
                    <a:pt x="22475" y="9459"/>
                    <a:pt x="22207" y="9778"/>
                  </a:cubicBezTo>
                  <a:lnTo>
                    <a:pt x="21658" y="10438"/>
                  </a:lnTo>
                  <a:cubicBezTo>
                    <a:pt x="21460" y="10675"/>
                    <a:pt x="21167" y="10808"/>
                    <a:pt x="20865" y="10808"/>
                  </a:cubicBezTo>
                  <a:cubicBezTo>
                    <a:pt x="20803" y="10808"/>
                    <a:pt x="20740" y="10802"/>
                    <a:pt x="20678" y="10791"/>
                  </a:cubicBezTo>
                  <a:cubicBezTo>
                    <a:pt x="20399" y="10738"/>
                    <a:pt x="20165" y="10585"/>
                    <a:pt x="20012" y="10359"/>
                  </a:cubicBezTo>
                  <a:cubicBezTo>
                    <a:pt x="19855" y="10130"/>
                    <a:pt x="19799" y="9855"/>
                    <a:pt x="19849" y="9581"/>
                  </a:cubicBezTo>
                  <a:cubicBezTo>
                    <a:pt x="19963" y="8977"/>
                    <a:pt x="19935" y="8845"/>
                    <a:pt x="19928" y="8826"/>
                  </a:cubicBezTo>
                  <a:cubicBezTo>
                    <a:pt x="19882" y="8722"/>
                    <a:pt x="19358" y="8163"/>
                    <a:pt x="18031" y="6913"/>
                  </a:cubicBezTo>
                  <a:cubicBezTo>
                    <a:pt x="17662" y="6562"/>
                    <a:pt x="17640" y="5971"/>
                    <a:pt x="17982" y="5593"/>
                  </a:cubicBezTo>
                  <a:cubicBezTo>
                    <a:pt x="18167" y="5391"/>
                    <a:pt x="18217" y="5096"/>
                    <a:pt x="18114" y="4846"/>
                  </a:cubicBezTo>
                  <a:lnTo>
                    <a:pt x="16400" y="675"/>
                  </a:lnTo>
                  <a:lnTo>
                    <a:pt x="13980" y="572"/>
                  </a:lnTo>
                  <a:cubicBezTo>
                    <a:pt x="13559" y="554"/>
                    <a:pt x="13184" y="335"/>
                    <a:pt x="12944"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7"/>
            <p:cNvSpPr/>
            <p:nvPr/>
          </p:nvSpPr>
          <p:spPr>
            <a:xfrm>
              <a:off x="4347950" y="2800100"/>
              <a:ext cx="571000" cy="587150"/>
            </a:xfrm>
            <a:custGeom>
              <a:avLst/>
              <a:gdLst/>
              <a:ahLst/>
              <a:cxnLst/>
              <a:rect l="l" t="t" r="r" b="b"/>
              <a:pathLst>
                <a:path w="22840" h="23486" extrusionOk="0">
                  <a:moveTo>
                    <a:pt x="12637" y="1"/>
                  </a:moveTo>
                  <a:lnTo>
                    <a:pt x="12637" y="1"/>
                  </a:lnTo>
                  <a:cubicBezTo>
                    <a:pt x="12650" y="52"/>
                    <a:pt x="12654" y="104"/>
                    <a:pt x="12647" y="157"/>
                  </a:cubicBezTo>
                  <a:lnTo>
                    <a:pt x="12328" y="2356"/>
                  </a:lnTo>
                  <a:cubicBezTo>
                    <a:pt x="12200" y="3240"/>
                    <a:pt x="11683" y="4001"/>
                    <a:pt x="10907" y="4444"/>
                  </a:cubicBezTo>
                  <a:lnTo>
                    <a:pt x="9029" y="5516"/>
                  </a:lnTo>
                  <a:cubicBezTo>
                    <a:pt x="8962" y="5554"/>
                    <a:pt x="8887" y="5574"/>
                    <a:pt x="8812" y="5574"/>
                  </a:cubicBezTo>
                  <a:cubicBezTo>
                    <a:pt x="8787" y="5574"/>
                    <a:pt x="8763" y="5572"/>
                    <a:pt x="8739" y="5568"/>
                  </a:cubicBezTo>
                  <a:lnTo>
                    <a:pt x="6876" y="5251"/>
                  </a:lnTo>
                  <a:cubicBezTo>
                    <a:pt x="6866" y="5249"/>
                    <a:pt x="6857" y="5249"/>
                    <a:pt x="6847" y="5249"/>
                  </a:cubicBezTo>
                  <a:cubicBezTo>
                    <a:pt x="6803" y="5249"/>
                    <a:pt x="6760" y="5265"/>
                    <a:pt x="6726" y="5297"/>
                  </a:cubicBezTo>
                  <a:cubicBezTo>
                    <a:pt x="6687" y="5335"/>
                    <a:pt x="6667" y="5389"/>
                    <a:pt x="6675" y="5445"/>
                  </a:cubicBezTo>
                  <a:lnTo>
                    <a:pt x="6736" y="5938"/>
                  </a:lnTo>
                  <a:cubicBezTo>
                    <a:pt x="6755" y="6096"/>
                    <a:pt x="6691" y="6247"/>
                    <a:pt x="6563" y="6342"/>
                  </a:cubicBezTo>
                  <a:cubicBezTo>
                    <a:pt x="6484" y="6401"/>
                    <a:pt x="6393" y="6430"/>
                    <a:pt x="6300" y="6430"/>
                  </a:cubicBezTo>
                  <a:cubicBezTo>
                    <a:pt x="6241" y="6430"/>
                    <a:pt x="6182" y="6418"/>
                    <a:pt x="6125" y="6394"/>
                  </a:cubicBezTo>
                  <a:lnTo>
                    <a:pt x="5729" y="6223"/>
                  </a:lnTo>
                  <a:cubicBezTo>
                    <a:pt x="5707" y="6213"/>
                    <a:pt x="5683" y="6208"/>
                    <a:pt x="5660" y="6208"/>
                  </a:cubicBezTo>
                  <a:cubicBezTo>
                    <a:pt x="5630" y="6208"/>
                    <a:pt x="5599" y="6216"/>
                    <a:pt x="5573" y="6231"/>
                  </a:cubicBezTo>
                  <a:lnTo>
                    <a:pt x="2439" y="8065"/>
                  </a:lnTo>
                  <a:cubicBezTo>
                    <a:pt x="2089" y="8269"/>
                    <a:pt x="1695" y="8374"/>
                    <a:pt x="1301" y="8374"/>
                  </a:cubicBezTo>
                  <a:cubicBezTo>
                    <a:pt x="985" y="8374"/>
                    <a:pt x="669" y="8308"/>
                    <a:pt x="374" y="8174"/>
                  </a:cubicBezTo>
                  <a:lnTo>
                    <a:pt x="0" y="8006"/>
                  </a:lnTo>
                  <a:lnTo>
                    <a:pt x="2643" y="13950"/>
                  </a:lnTo>
                  <a:cubicBezTo>
                    <a:pt x="2666" y="14003"/>
                    <a:pt x="2682" y="14058"/>
                    <a:pt x="2689" y="14112"/>
                  </a:cubicBezTo>
                  <a:cubicBezTo>
                    <a:pt x="2714" y="14122"/>
                    <a:pt x="2739" y="14138"/>
                    <a:pt x="2755" y="14163"/>
                  </a:cubicBezTo>
                  <a:lnTo>
                    <a:pt x="4255" y="16910"/>
                  </a:lnTo>
                  <a:cubicBezTo>
                    <a:pt x="4530" y="17416"/>
                    <a:pt x="4950" y="17816"/>
                    <a:pt x="5470" y="18066"/>
                  </a:cubicBezTo>
                  <a:lnTo>
                    <a:pt x="6513" y="18571"/>
                  </a:lnTo>
                  <a:cubicBezTo>
                    <a:pt x="6898" y="18757"/>
                    <a:pt x="7314" y="18851"/>
                    <a:pt x="7734" y="18851"/>
                  </a:cubicBezTo>
                  <a:cubicBezTo>
                    <a:pt x="7891" y="18851"/>
                    <a:pt x="8048" y="18838"/>
                    <a:pt x="8204" y="18812"/>
                  </a:cubicBezTo>
                  <a:lnTo>
                    <a:pt x="10364" y="18444"/>
                  </a:lnTo>
                  <a:cubicBezTo>
                    <a:pt x="10393" y="18439"/>
                    <a:pt x="10422" y="18437"/>
                    <a:pt x="10451" y="18437"/>
                  </a:cubicBezTo>
                  <a:cubicBezTo>
                    <a:pt x="10630" y="18437"/>
                    <a:pt x="10802" y="18534"/>
                    <a:pt x="10895" y="18692"/>
                  </a:cubicBezTo>
                  <a:lnTo>
                    <a:pt x="11109" y="19059"/>
                  </a:lnTo>
                  <a:cubicBezTo>
                    <a:pt x="11156" y="19137"/>
                    <a:pt x="11239" y="19183"/>
                    <a:pt x="11326" y="19183"/>
                  </a:cubicBezTo>
                  <a:cubicBezTo>
                    <a:pt x="11353" y="19183"/>
                    <a:pt x="11381" y="19178"/>
                    <a:pt x="11408" y="19169"/>
                  </a:cubicBezTo>
                  <a:lnTo>
                    <a:pt x="12002" y="18964"/>
                  </a:lnTo>
                  <a:cubicBezTo>
                    <a:pt x="12059" y="18944"/>
                    <a:pt x="12117" y="18935"/>
                    <a:pt x="12174" y="18935"/>
                  </a:cubicBezTo>
                  <a:cubicBezTo>
                    <a:pt x="12298" y="18935"/>
                    <a:pt x="12419" y="18981"/>
                    <a:pt x="12517" y="19070"/>
                  </a:cubicBezTo>
                  <a:cubicBezTo>
                    <a:pt x="12659" y="19199"/>
                    <a:pt x="12717" y="19387"/>
                    <a:pt x="12672" y="19574"/>
                  </a:cubicBezTo>
                  <a:lnTo>
                    <a:pt x="12574" y="19971"/>
                  </a:lnTo>
                  <a:cubicBezTo>
                    <a:pt x="12558" y="20032"/>
                    <a:pt x="12568" y="20098"/>
                    <a:pt x="12598" y="20153"/>
                  </a:cubicBezTo>
                  <a:lnTo>
                    <a:pt x="13294" y="21413"/>
                  </a:lnTo>
                  <a:cubicBezTo>
                    <a:pt x="13327" y="21472"/>
                    <a:pt x="13380" y="21516"/>
                    <a:pt x="13446" y="21533"/>
                  </a:cubicBezTo>
                  <a:cubicBezTo>
                    <a:pt x="13467" y="21539"/>
                    <a:pt x="13489" y="21542"/>
                    <a:pt x="13511" y="21542"/>
                  </a:cubicBezTo>
                  <a:cubicBezTo>
                    <a:pt x="13555" y="21542"/>
                    <a:pt x="13600" y="21531"/>
                    <a:pt x="13639" y="21509"/>
                  </a:cubicBezTo>
                  <a:lnTo>
                    <a:pt x="13770" y="21432"/>
                  </a:lnTo>
                  <a:cubicBezTo>
                    <a:pt x="13850" y="21386"/>
                    <a:pt x="13939" y="21364"/>
                    <a:pt x="14026" y="21364"/>
                  </a:cubicBezTo>
                  <a:cubicBezTo>
                    <a:pt x="14192" y="21364"/>
                    <a:pt x="14355" y="21443"/>
                    <a:pt x="14453" y="21588"/>
                  </a:cubicBezTo>
                  <a:lnTo>
                    <a:pt x="14508" y="21670"/>
                  </a:lnTo>
                  <a:cubicBezTo>
                    <a:pt x="14555" y="21738"/>
                    <a:pt x="14634" y="21780"/>
                    <a:pt x="14713" y="21780"/>
                  </a:cubicBezTo>
                  <a:cubicBezTo>
                    <a:pt x="14724" y="21780"/>
                    <a:pt x="14736" y="21779"/>
                    <a:pt x="14747" y="21777"/>
                  </a:cubicBezTo>
                  <a:lnTo>
                    <a:pt x="14926" y="21754"/>
                  </a:lnTo>
                  <a:cubicBezTo>
                    <a:pt x="14948" y="21751"/>
                    <a:pt x="14969" y="21750"/>
                    <a:pt x="14989" y="21750"/>
                  </a:cubicBezTo>
                  <a:cubicBezTo>
                    <a:pt x="15132" y="21750"/>
                    <a:pt x="15265" y="21804"/>
                    <a:pt x="15365" y="21908"/>
                  </a:cubicBezTo>
                  <a:cubicBezTo>
                    <a:pt x="15479" y="22028"/>
                    <a:pt x="15528" y="22191"/>
                    <a:pt x="15500" y="22353"/>
                  </a:cubicBezTo>
                  <a:lnTo>
                    <a:pt x="15491" y="22410"/>
                  </a:lnTo>
                  <a:cubicBezTo>
                    <a:pt x="15472" y="22526"/>
                    <a:pt x="15533" y="22636"/>
                    <a:pt x="15640" y="22684"/>
                  </a:cubicBezTo>
                  <a:lnTo>
                    <a:pt x="16417" y="23015"/>
                  </a:lnTo>
                  <a:cubicBezTo>
                    <a:pt x="16448" y="23029"/>
                    <a:pt x="16481" y="23035"/>
                    <a:pt x="16514" y="23035"/>
                  </a:cubicBezTo>
                  <a:cubicBezTo>
                    <a:pt x="16567" y="23035"/>
                    <a:pt x="16619" y="23019"/>
                    <a:pt x="16663" y="22986"/>
                  </a:cubicBezTo>
                  <a:lnTo>
                    <a:pt x="17002" y="22736"/>
                  </a:lnTo>
                  <a:cubicBezTo>
                    <a:pt x="17093" y="22670"/>
                    <a:pt x="17199" y="22636"/>
                    <a:pt x="17306" y="22636"/>
                  </a:cubicBezTo>
                  <a:cubicBezTo>
                    <a:pt x="17371" y="22636"/>
                    <a:pt x="17437" y="22648"/>
                    <a:pt x="17500" y="22674"/>
                  </a:cubicBezTo>
                  <a:cubicBezTo>
                    <a:pt x="17667" y="22741"/>
                    <a:pt x="17785" y="22887"/>
                    <a:pt x="17816" y="23065"/>
                  </a:cubicBezTo>
                  <a:lnTo>
                    <a:pt x="17844" y="23239"/>
                  </a:lnTo>
                  <a:cubicBezTo>
                    <a:pt x="17862" y="23341"/>
                    <a:pt x="17943" y="23423"/>
                    <a:pt x="18043" y="23442"/>
                  </a:cubicBezTo>
                  <a:lnTo>
                    <a:pt x="18267" y="23485"/>
                  </a:lnTo>
                  <a:cubicBezTo>
                    <a:pt x="18278" y="23341"/>
                    <a:pt x="18293" y="23027"/>
                    <a:pt x="18309" y="22478"/>
                  </a:cubicBezTo>
                  <a:cubicBezTo>
                    <a:pt x="18311" y="22339"/>
                    <a:pt x="18377" y="22211"/>
                    <a:pt x="18489" y="22125"/>
                  </a:cubicBezTo>
                  <a:lnTo>
                    <a:pt x="19235" y="21555"/>
                  </a:lnTo>
                  <a:cubicBezTo>
                    <a:pt x="19317" y="21492"/>
                    <a:pt x="19414" y="21459"/>
                    <a:pt x="19513" y="21459"/>
                  </a:cubicBezTo>
                  <a:cubicBezTo>
                    <a:pt x="19569" y="21459"/>
                    <a:pt x="19625" y="21470"/>
                    <a:pt x="19680" y="21491"/>
                  </a:cubicBezTo>
                  <a:lnTo>
                    <a:pt x="19989" y="21606"/>
                  </a:lnTo>
                  <a:cubicBezTo>
                    <a:pt x="20012" y="21615"/>
                    <a:pt x="20035" y="21620"/>
                    <a:pt x="20059" y="21620"/>
                  </a:cubicBezTo>
                  <a:cubicBezTo>
                    <a:pt x="20100" y="21620"/>
                    <a:pt x="20140" y="21606"/>
                    <a:pt x="20175" y="21580"/>
                  </a:cubicBezTo>
                  <a:cubicBezTo>
                    <a:pt x="20230" y="21541"/>
                    <a:pt x="20259" y="21476"/>
                    <a:pt x="20257" y="21409"/>
                  </a:cubicBezTo>
                  <a:lnTo>
                    <a:pt x="20086" y="18526"/>
                  </a:lnTo>
                  <a:cubicBezTo>
                    <a:pt x="20082" y="18449"/>
                    <a:pt x="20038" y="18387"/>
                    <a:pt x="19968" y="18357"/>
                  </a:cubicBezTo>
                  <a:cubicBezTo>
                    <a:pt x="19942" y="18345"/>
                    <a:pt x="19915" y="18340"/>
                    <a:pt x="19888" y="18340"/>
                  </a:cubicBezTo>
                  <a:cubicBezTo>
                    <a:pt x="19844" y="18340"/>
                    <a:pt x="19801" y="18355"/>
                    <a:pt x="19765" y="18383"/>
                  </a:cubicBezTo>
                  <a:lnTo>
                    <a:pt x="19369" y="18706"/>
                  </a:lnTo>
                  <a:cubicBezTo>
                    <a:pt x="19285" y="18775"/>
                    <a:pt x="19183" y="18811"/>
                    <a:pt x="19079" y="18811"/>
                  </a:cubicBezTo>
                  <a:cubicBezTo>
                    <a:pt x="19032" y="18811"/>
                    <a:pt x="18984" y="18804"/>
                    <a:pt x="18937" y="18789"/>
                  </a:cubicBezTo>
                  <a:cubicBezTo>
                    <a:pt x="18790" y="18741"/>
                    <a:pt x="18674" y="18625"/>
                    <a:pt x="18631" y="18474"/>
                  </a:cubicBezTo>
                  <a:lnTo>
                    <a:pt x="18540" y="18156"/>
                  </a:lnTo>
                  <a:cubicBezTo>
                    <a:pt x="18516" y="18069"/>
                    <a:pt x="18434" y="18012"/>
                    <a:pt x="18343" y="18012"/>
                  </a:cubicBezTo>
                  <a:lnTo>
                    <a:pt x="17864" y="18024"/>
                  </a:lnTo>
                  <a:cubicBezTo>
                    <a:pt x="17726" y="18021"/>
                    <a:pt x="17605" y="17976"/>
                    <a:pt x="17515" y="17881"/>
                  </a:cubicBezTo>
                  <a:cubicBezTo>
                    <a:pt x="17426" y="17784"/>
                    <a:pt x="17380" y="17653"/>
                    <a:pt x="17391" y="17523"/>
                  </a:cubicBezTo>
                  <a:lnTo>
                    <a:pt x="17456" y="16757"/>
                  </a:lnTo>
                  <a:cubicBezTo>
                    <a:pt x="17464" y="16670"/>
                    <a:pt x="17415" y="16590"/>
                    <a:pt x="17336" y="16557"/>
                  </a:cubicBezTo>
                  <a:lnTo>
                    <a:pt x="16624" y="16263"/>
                  </a:lnTo>
                  <a:cubicBezTo>
                    <a:pt x="16395" y="16168"/>
                    <a:pt x="16283" y="15911"/>
                    <a:pt x="16364" y="15679"/>
                  </a:cubicBezTo>
                  <a:lnTo>
                    <a:pt x="16468" y="15392"/>
                  </a:lnTo>
                  <a:cubicBezTo>
                    <a:pt x="16537" y="15205"/>
                    <a:pt x="16718" y="15086"/>
                    <a:pt x="16912" y="15086"/>
                  </a:cubicBezTo>
                  <a:cubicBezTo>
                    <a:pt x="16930" y="15086"/>
                    <a:pt x="16948" y="15087"/>
                    <a:pt x="16966" y="15089"/>
                  </a:cubicBezTo>
                  <a:lnTo>
                    <a:pt x="17713" y="15191"/>
                  </a:lnTo>
                  <a:cubicBezTo>
                    <a:pt x="17724" y="15193"/>
                    <a:pt x="17734" y="15194"/>
                    <a:pt x="17745" y="15194"/>
                  </a:cubicBezTo>
                  <a:cubicBezTo>
                    <a:pt x="17833" y="15194"/>
                    <a:pt x="17913" y="15127"/>
                    <a:pt x="17934" y="15038"/>
                  </a:cubicBezTo>
                  <a:lnTo>
                    <a:pt x="18278" y="13465"/>
                  </a:lnTo>
                  <a:cubicBezTo>
                    <a:pt x="18325" y="13248"/>
                    <a:pt x="18516" y="13102"/>
                    <a:pt x="18731" y="13102"/>
                  </a:cubicBezTo>
                  <a:cubicBezTo>
                    <a:pt x="18758" y="13102"/>
                    <a:pt x="18786" y="13104"/>
                    <a:pt x="18814" y="13109"/>
                  </a:cubicBezTo>
                  <a:cubicBezTo>
                    <a:pt x="18827" y="13112"/>
                    <a:pt x="18840" y="13113"/>
                    <a:pt x="18853" y="13113"/>
                  </a:cubicBezTo>
                  <a:cubicBezTo>
                    <a:pt x="18906" y="13113"/>
                    <a:pt x="18955" y="13090"/>
                    <a:pt x="18992" y="13051"/>
                  </a:cubicBezTo>
                  <a:cubicBezTo>
                    <a:pt x="19039" y="13002"/>
                    <a:pt x="19058" y="12937"/>
                    <a:pt x="19042" y="12870"/>
                  </a:cubicBezTo>
                  <a:lnTo>
                    <a:pt x="18718" y="11430"/>
                  </a:lnTo>
                  <a:cubicBezTo>
                    <a:pt x="18680" y="11263"/>
                    <a:pt x="18737" y="11090"/>
                    <a:pt x="18866" y="10978"/>
                  </a:cubicBezTo>
                  <a:lnTo>
                    <a:pt x="19261" y="10637"/>
                  </a:lnTo>
                  <a:cubicBezTo>
                    <a:pt x="19346" y="10565"/>
                    <a:pt x="19451" y="10525"/>
                    <a:pt x="19562" y="10525"/>
                  </a:cubicBezTo>
                  <a:cubicBezTo>
                    <a:pt x="19583" y="10525"/>
                    <a:pt x="19605" y="10526"/>
                    <a:pt x="19626" y="10529"/>
                  </a:cubicBezTo>
                  <a:lnTo>
                    <a:pt x="20162" y="10603"/>
                  </a:lnTo>
                  <a:cubicBezTo>
                    <a:pt x="20319" y="10625"/>
                    <a:pt x="20458" y="10730"/>
                    <a:pt x="20521" y="10875"/>
                  </a:cubicBezTo>
                  <a:lnTo>
                    <a:pt x="21104" y="12195"/>
                  </a:lnTo>
                  <a:cubicBezTo>
                    <a:pt x="21127" y="12246"/>
                    <a:pt x="21170" y="12286"/>
                    <a:pt x="21225" y="12302"/>
                  </a:cubicBezTo>
                  <a:cubicBezTo>
                    <a:pt x="21245" y="12309"/>
                    <a:pt x="21266" y="12312"/>
                    <a:pt x="21287" y="12312"/>
                  </a:cubicBezTo>
                  <a:cubicBezTo>
                    <a:pt x="21320" y="12312"/>
                    <a:pt x="21354" y="12303"/>
                    <a:pt x="21384" y="12286"/>
                  </a:cubicBezTo>
                  <a:lnTo>
                    <a:pt x="22732" y="11509"/>
                  </a:lnTo>
                  <a:cubicBezTo>
                    <a:pt x="22781" y="11482"/>
                    <a:pt x="22815" y="11436"/>
                    <a:pt x="22827" y="11383"/>
                  </a:cubicBezTo>
                  <a:cubicBezTo>
                    <a:pt x="22839" y="11330"/>
                    <a:pt x="22830" y="11275"/>
                    <a:pt x="22799" y="11228"/>
                  </a:cubicBezTo>
                  <a:lnTo>
                    <a:pt x="22462" y="10721"/>
                  </a:lnTo>
                  <a:cubicBezTo>
                    <a:pt x="22403" y="10634"/>
                    <a:pt x="22377" y="10529"/>
                    <a:pt x="22385" y="10424"/>
                  </a:cubicBezTo>
                  <a:lnTo>
                    <a:pt x="22406" y="10195"/>
                  </a:lnTo>
                  <a:cubicBezTo>
                    <a:pt x="22409" y="10141"/>
                    <a:pt x="22394" y="10090"/>
                    <a:pt x="22357" y="10048"/>
                  </a:cubicBezTo>
                  <a:cubicBezTo>
                    <a:pt x="22321" y="10007"/>
                    <a:pt x="22272" y="9982"/>
                    <a:pt x="22217" y="9981"/>
                  </a:cubicBezTo>
                  <a:lnTo>
                    <a:pt x="22017" y="9973"/>
                  </a:lnTo>
                  <a:cubicBezTo>
                    <a:pt x="21915" y="9968"/>
                    <a:pt x="21815" y="9928"/>
                    <a:pt x="21737" y="9861"/>
                  </a:cubicBezTo>
                  <a:lnTo>
                    <a:pt x="21164" y="9370"/>
                  </a:lnTo>
                  <a:cubicBezTo>
                    <a:pt x="21015" y="9243"/>
                    <a:pt x="20964" y="9036"/>
                    <a:pt x="21031" y="8855"/>
                  </a:cubicBezTo>
                  <a:lnTo>
                    <a:pt x="21118" y="8660"/>
                  </a:lnTo>
                  <a:lnTo>
                    <a:pt x="18978" y="8660"/>
                  </a:lnTo>
                  <a:cubicBezTo>
                    <a:pt x="18815" y="8660"/>
                    <a:pt x="18668" y="8569"/>
                    <a:pt x="18595" y="8423"/>
                  </a:cubicBezTo>
                  <a:lnTo>
                    <a:pt x="18465" y="8166"/>
                  </a:lnTo>
                  <a:cubicBezTo>
                    <a:pt x="18432" y="8095"/>
                    <a:pt x="18416" y="8021"/>
                    <a:pt x="18421" y="7947"/>
                  </a:cubicBezTo>
                  <a:lnTo>
                    <a:pt x="18451" y="7456"/>
                  </a:lnTo>
                  <a:cubicBezTo>
                    <a:pt x="18455" y="7405"/>
                    <a:pt x="18433" y="7355"/>
                    <a:pt x="18395" y="7322"/>
                  </a:cubicBezTo>
                  <a:lnTo>
                    <a:pt x="17635" y="6671"/>
                  </a:lnTo>
                  <a:cubicBezTo>
                    <a:pt x="17610" y="6650"/>
                    <a:pt x="17579" y="6637"/>
                    <a:pt x="17548" y="6633"/>
                  </a:cubicBezTo>
                  <a:lnTo>
                    <a:pt x="16571" y="6529"/>
                  </a:lnTo>
                  <a:cubicBezTo>
                    <a:pt x="16434" y="6515"/>
                    <a:pt x="16313" y="6437"/>
                    <a:pt x="16245" y="6315"/>
                  </a:cubicBezTo>
                  <a:cubicBezTo>
                    <a:pt x="16176" y="6195"/>
                    <a:pt x="16170" y="6047"/>
                    <a:pt x="16229" y="5922"/>
                  </a:cubicBezTo>
                  <a:lnTo>
                    <a:pt x="16885" y="4516"/>
                  </a:lnTo>
                  <a:cubicBezTo>
                    <a:pt x="16957" y="4363"/>
                    <a:pt x="17111" y="4268"/>
                    <a:pt x="17274" y="4268"/>
                  </a:cubicBezTo>
                  <a:cubicBezTo>
                    <a:pt x="17316" y="4268"/>
                    <a:pt x="17359" y="4275"/>
                    <a:pt x="17402" y="4288"/>
                  </a:cubicBezTo>
                  <a:lnTo>
                    <a:pt x="17676" y="4373"/>
                  </a:lnTo>
                  <a:cubicBezTo>
                    <a:pt x="17691" y="4377"/>
                    <a:pt x="17707" y="4380"/>
                    <a:pt x="17722" y="4380"/>
                  </a:cubicBezTo>
                  <a:cubicBezTo>
                    <a:pt x="17753" y="4380"/>
                    <a:pt x="17783" y="4372"/>
                    <a:pt x="17810" y="4355"/>
                  </a:cubicBezTo>
                  <a:lnTo>
                    <a:pt x="18152" y="4144"/>
                  </a:lnTo>
                  <a:cubicBezTo>
                    <a:pt x="18196" y="4117"/>
                    <a:pt x="18225" y="4071"/>
                    <a:pt x="18230" y="4020"/>
                  </a:cubicBezTo>
                  <a:lnTo>
                    <a:pt x="18269" y="3594"/>
                  </a:lnTo>
                  <a:cubicBezTo>
                    <a:pt x="18281" y="3462"/>
                    <a:pt x="18351" y="3346"/>
                    <a:pt x="18463" y="3272"/>
                  </a:cubicBezTo>
                  <a:lnTo>
                    <a:pt x="20655" y="1860"/>
                  </a:lnTo>
                  <a:cubicBezTo>
                    <a:pt x="20685" y="1841"/>
                    <a:pt x="20739" y="1821"/>
                    <a:pt x="20951" y="1749"/>
                  </a:cubicBezTo>
                  <a:lnTo>
                    <a:pt x="21085" y="1703"/>
                  </a:lnTo>
                  <a:cubicBezTo>
                    <a:pt x="21148" y="1681"/>
                    <a:pt x="21196" y="1632"/>
                    <a:pt x="21215" y="1567"/>
                  </a:cubicBezTo>
                  <a:cubicBezTo>
                    <a:pt x="21235" y="1501"/>
                    <a:pt x="21221" y="1434"/>
                    <a:pt x="21180" y="1380"/>
                  </a:cubicBezTo>
                  <a:cubicBezTo>
                    <a:pt x="21140" y="1328"/>
                    <a:pt x="21078" y="1300"/>
                    <a:pt x="21015" y="1300"/>
                  </a:cubicBezTo>
                  <a:cubicBezTo>
                    <a:pt x="20980" y="1300"/>
                    <a:pt x="20944" y="1309"/>
                    <a:pt x="20912" y="1328"/>
                  </a:cubicBezTo>
                  <a:lnTo>
                    <a:pt x="18866" y="2499"/>
                  </a:lnTo>
                  <a:cubicBezTo>
                    <a:pt x="18799" y="2539"/>
                    <a:pt x="18725" y="2558"/>
                    <a:pt x="18653" y="2558"/>
                  </a:cubicBezTo>
                  <a:cubicBezTo>
                    <a:pt x="18560" y="2558"/>
                    <a:pt x="18469" y="2527"/>
                    <a:pt x="18390" y="2464"/>
                  </a:cubicBezTo>
                  <a:cubicBezTo>
                    <a:pt x="18250" y="2354"/>
                    <a:pt x="18194" y="2180"/>
                    <a:pt x="18243" y="2010"/>
                  </a:cubicBezTo>
                  <a:lnTo>
                    <a:pt x="18480" y="1182"/>
                  </a:lnTo>
                  <a:lnTo>
                    <a:pt x="18286" y="1048"/>
                  </a:lnTo>
                  <a:cubicBezTo>
                    <a:pt x="18168" y="991"/>
                    <a:pt x="18039" y="963"/>
                    <a:pt x="17908" y="963"/>
                  </a:cubicBezTo>
                  <a:cubicBezTo>
                    <a:pt x="17697" y="963"/>
                    <a:pt x="17484" y="1035"/>
                    <a:pt x="17313" y="1177"/>
                  </a:cubicBezTo>
                  <a:cubicBezTo>
                    <a:pt x="17067" y="1383"/>
                    <a:pt x="16777" y="1489"/>
                    <a:pt x="16491" y="1489"/>
                  </a:cubicBezTo>
                  <a:cubicBezTo>
                    <a:pt x="16344" y="1489"/>
                    <a:pt x="16198" y="1460"/>
                    <a:pt x="16058" y="1404"/>
                  </a:cubicBezTo>
                  <a:lnTo>
                    <a:pt x="12637"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7"/>
            <p:cNvSpPr/>
            <p:nvPr/>
          </p:nvSpPr>
          <p:spPr>
            <a:xfrm>
              <a:off x="5375500" y="1622275"/>
              <a:ext cx="874000" cy="658150"/>
            </a:xfrm>
            <a:custGeom>
              <a:avLst/>
              <a:gdLst/>
              <a:ahLst/>
              <a:cxnLst/>
              <a:rect l="l" t="t" r="r" b="b"/>
              <a:pathLst>
                <a:path w="34960" h="26326" extrusionOk="0">
                  <a:moveTo>
                    <a:pt x="8083" y="0"/>
                  </a:moveTo>
                  <a:cubicBezTo>
                    <a:pt x="8060" y="0"/>
                    <a:pt x="8036" y="5"/>
                    <a:pt x="8013" y="13"/>
                  </a:cubicBezTo>
                  <a:lnTo>
                    <a:pt x="6930" y="394"/>
                  </a:lnTo>
                  <a:cubicBezTo>
                    <a:pt x="6879" y="411"/>
                    <a:pt x="6827" y="421"/>
                    <a:pt x="6775" y="421"/>
                  </a:cubicBezTo>
                  <a:cubicBezTo>
                    <a:pt x="6753" y="421"/>
                    <a:pt x="6732" y="419"/>
                    <a:pt x="6710" y="416"/>
                  </a:cubicBezTo>
                  <a:lnTo>
                    <a:pt x="5682" y="276"/>
                  </a:lnTo>
                  <a:cubicBezTo>
                    <a:pt x="5680" y="304"/>
                    <a:pt x="5672" y="330"/>
                    <a:pt x="5656" y="350"/>
                  </a:cubicBezTo>
                  <a:lnTo>
                    <a:pt x="4314" y="1982"/>
                  </a:lnTo>
                  <a:cubicBezTo>
                    <a:pt x="4023" y="2337"/>
                    <a:pt x="3597" y="2527"/>
                    <a:pt x="3164" y="2527"/>
                  </a:cubicBezTo>
                  <a:cubicBezTo>
                    <a:pt x="2916" y="2527"/>
                    <a:pt x="2665" y="2465"/>
                    <a:pt x="2436" y="2336"/>
                  </a:cubicBezTo>
                  <a:lnTo>
                    <a:pt x="1003" y="1536"/>
                  </a:lnTo>
                  <a:cubicBezTo>
                    <a:pt x="905" y="1481"/>
                    <a:pt x="798" y="1455"/>
                    <a:pt x="692" y="1455"/>
                  </a:cubicBezTo>
                  <a:cubicBezTo>
                    <a:pt x="484" y="1455"/>
                    <a:pt x="279" y="1557"/>
                    <a:pt x="156" y="1741"/>
                  </a:cubicBezTo>
                  <a:cubicBezTo>
                    <a:pt x="0" y="1974"/>
                    <a:pt x="16" y="2290"/>
                    <a:pt x="198" y="2508"/>
                  </a:cubicBezTo>
                  <a:lnTo>
                    <a:pt x="1605" y="4197"/>
                  </a:lnTo>
                  <a:cubicBezTo>
                    <a:pt x="1921" y="4575"/>
                    <a:pt x="1981" y="5104"/>
                    <a:pt x="1762" y="5546"/>
                  </a:cubicBezTo>
                  <a:lnTo>
                    <a:pt x="1565" y="5942"/>
                  </a:lnTo>
                  <a:cubicBezTo>
                    <a:pt x="1222" y="6628"/>
                    <a:pt x="1123" y="7419"/>
                    <a:pt x="1286" y="8168"/>
                  </a:cubicBezTo>
                  <a:lnTo>
                    <a:pt x="1401" y="8694"/>
                  </a:lnTo>
                  <a:cubicBezTo>
                    <a:pt x="1455" y="8940"/>
                    <a:pt x="1614" y="9151"/>
                    <a:pt x="1835" y="9269"/>
                  </a:cubicBezTo>
                  <a:cubicBezTo>
                    <a:pt x="1962" y="9337"/>
                    <a:pt x="2102" y="9372"/>
                    <a:pt x="2242" y="9372"/>
                  </a:cubicBezTo>
                  <a:cubicBezTo>
                    <a:pt x="2348" y="9372"/>
                    <a:pt x="2454" y="9352"/>
                    <a:pt x="2555" y="9313"/>
                  </a:cubicBezTo>
                  <a:lnTo>
                    <a:pt x="4177" y="8688"/>
                  </a:lnTo>
                  <a:cubicBezTo>
                    <a:pt x="4335" y="8627"/>
                    <a:pt x="4502" y="8597"/>
                    <a:pt x="4669" y="8597"/>
                  </a:cubicBezTo>
                  <a:cubicBezTo>
                    <a:pt x="4875" y="8597"/>
                    <a:pt x="5081" y="8643"/>
                    <a:pt x="5269" y="8734"/>
                  </a:cubicBezTo>
                  <a:cubicBezTo>
                    <a:pt x="5610" y="8901"/>
                    <a:pt x="5869" y="9203"/>
                    <a:pt x="5979" y="9566"/>
                  </a:cubicBezTo>
                  <a:lnTo>
                    <a:pt x="6699" y="11939"/>
                  </a:lnTo>
                  <a:cubicBezTo>
                    <a:pt x="6803" y="12277"/>
                    <a:pt x="6699" y="12652"/>
                    <a:pt x="6435" y="12890"/>
                  </a:cubicBezTo>
                  <a:lnTo>
                    <a:pt x="6372" y="12946"/>
                  </a:lnTo>
                  <a:cubicBezTo>
                    <a:pt x="6305" y="13007"/>
                    <a:pt x="6275" y="13093"/>
                    <a:pt x="6290" y="13182"/>
                  </a:cubicBezTo>
                  <a:cubicBezTo>
                    <a:pt x="6305" y="13272"/>
                    <a:pt x="6363" y="13342"/>
                    <a:pt x="6447" y="13377"/>
                  </a:cubicBezTo>
                  <a:lnTo>
                    <a:pt x="6667" y="13467"/>
                  </a:lnTo>
                  <a:cubicBezTo>
                    <a:pt x="6882" y="13555"/>
                    <a:pt x="7042" y="13735"/>
                    <a:pt x="7106" y="13958"/>
                  </a:cubicBezTo>
                  <a:cubicBezTo>
                    <a:pt x="7169" y="14182"/>
                    <a:pt x="7127" y="14419"/>
                    <a:pt x="6992" y="14607"/>
                  </a:cubicBezTo>
                  <a:lnTo>
                    <a:pt x="6601" y="15147"/>
                  </a:lnTo>
                  <a:lnTo>
                    <a:pt x="6950" y="15394"/>
                  </a:lnTo>
                  <a:cubicBezTo>
                    <a:pt x="6988" y="15421"/>
                    <a:pt x="7032" y="15435"/>
                    <a:pt x="7076" y="15435"/>
                  </a:cubicBezTo>
                  <a:cubicBezTo>
                    <a:pt x="7089" y="15435"/>
                    <a:pt x="7102" y="15433"/>
                    <a:pt x="7115" y="15431"/>
                  </a:cubicBezTo>
                  <a:cubicBezTo>
                    <a:pt x="7173" y="15421"/>
                    <a:pt x="7223" y="15387"/>
                    <a:pt x="7255" y="15337"/>
                  </a:cubicBezTo>
                  <a:lnTo>
                    <a:pt x="8174" y="13927"/>
                  </a:lnTo>
                  <a:cubicBezTo>
                    <a:pt x="8252" y="13808"/>
                    <a:pt x="8378" y="13730"/>
                    <a:pt x="8521" y="13713"/>
                  </a:cubicBezTo>
                  <a:cubicBezTo>
                    <a:pt x="8540" y="13711"/>
                    <a:pt x="8559" y="13710"/>
                    <a:pt x="8578" y="13710"/>
                  </a:cubicBezTo>
                  <a:cubicBezTo>
                    <a:pt x="8703" y="13710"/>
                    <a:pt x="8818" y="13757"/>
                    <a:pt x="8908" y="13842"/>
                  </a:cubicBezTo>
                  <a:lnTo>
                    <a:pt x="9863" y="14755"/>
                  </a:lnTo>
                  <a:cubicBezTo>
                    <a:pt x="9988" y="14876"/>
                    <a:pt x="10039" y="15056"/>
                    <a:pt x="9994" y="15224"/>
                  </a:cubicBezTo>
                  <a:lnTo>
                    <a:pt x="9796" y="15988"/>
                  </a:lnTo>
                  <a:cubicBezTo>
                    <a:pt x="9768" y="16092"/>
                    <a:pt x="9822" y="16202"/>
                    <a:pt x="9921" y="16241"/>
                  </a:cubicBezTo>
                  <a:cubicBezTo>
                    <a:pt x="9947" y="16251"/>
                    <a:pt x="9975" y="16256"/>
                    <a:pt x="10002" y="16256"/>
                  </a:cubicBezTo>
                  <a:cubicBezTo>
                    <a:pt x="10062" y="16256"/>
                    <a:pt x="10122" y="16231"/>
                    <a:pt x="10163" y="16185"/>
                  </a:cubicBezTo>
                  <a:lnTo>
                    <a:pt x="11114" y="15120"/>
                  </a:lnTo>
                  <a:cubicBezTo>
                    <a:pt x="11208" y="15017"/>
                    <a:pt x="11337" y="14960"/>
                    <a:pt x="11471" y="14960"/>
                  </a:cubicBezTo>
                  <a:cubicBezTo>
                    <a:pt x="11505" y="14960"/>
                    <a:pt x="11540" y="14964"/>
                    <a:pt x="11575" y="14972"/>
                  </a:cubicBezTo>
                  <a:cubicBezTo>
                    <a:pt x="11745" y="15008"/>
                    <a:pt x="11879" y="15131"/>
                    <a:pt x="11930" y="15297"/>
                  </a:cubicBezTo>
                  <a:lnTo>
                    <a:pt x="13104" y="19064"/>
                  </a:lnTo>
                  <a:cubicBezTo>
                    <a:pt x="13123" y="19129"/>
                    <a:pt x="13171" y="19177"/>
                    <a:pt x="13232" y="19202"/>
                  </a:cubicBezTo>
                  <a:lnTo>
                    <a:pt x="13442" y="19282"/>
                  </a:lnTo>
                  <a:cubicBezTo>
                    <a:pt x="13579" y="19336"/>
                    <a:pt x="13683" y="19446"/>
                    <a:pt x="13728" y="19586"/>
                  </a:cubicBezTo>
                  <a:cubicBezTo>
                    <a:pt x="13772" y="19728"/>
                    <a:pt x="13749" y="19879"/>
                    <a:pt x="13667" y="19999"/>
                  </a:cubicBezTo>
                  <a:lnTo>
                    <a:pt x="13154" y="20749"/>
                  </a:lnTo>
                  <a:cubicBezTo>
                    <a:pt x="13123" y="20795"/>
                    <a:pt x="13111" y="20848"/>
                    <a:pt x="13120" y="20901"/>
                  </a:cubicBezTo>
                  <a:lnTo>
                    <a:pt x="13226" y="21627"/>
                  </a:lnTo>
                  <a:cubicBezTo>
                    <a:pt x="13235" y="21688"/>
                    <a:pt x="13272" y="21743"/>
                    <a:pt x="13323" y="21777"/>
                  </a:cubicBezTo>
                  <a:lnTo>
                    <a:pt x="13826" y="22098"/>
                  </a:lnTo>
                  <a:cubicBezTo>
                    <a:pt x="13926" y="22161"/>
                    <a:pt x="13997" y="22259"/>
                    <a:pt x="14029" y="22373"/>
                  </a:cubicBezTo>
                  <a:lnTo>
                    <a:pt x="14363" y="23565"/>
                  </a:lnTo>
                  <a:cubicBezTo>
                    <a:pt x="14381" y="23632"/>
                    <a:pt x="14432" y="23687"/>
                    <a:pt x="14498" y="23709"/>
                  </a:cubicBezTo>
                  <a:lnTo>
                    <a:pt x="14633" y="23756"/>
                  </a:lnTo>
                  <a:cubicBezTo>
                    <a:pt x="14863" y="23837"/>
                    <a:pt x="14996" y="24077"/>
                    <a:pt x="14943" y="24314"/>
                  </a:cubicBezTo>
                  <a:cubicBezTo>
                    <a:pt x="14747" y="25203"/>
                    <a:pt x="14601" y="25848"/>
                    <a:pt x="14492" y="26325"/>
                  </a:cubicBezTo>
                  <a:lnTo>
                    <a:pt x="14941" y="26075"/>
                  </a:lnTo>
                  <a:cubicBezTo>
                    <a:pt x="15253" y="25899"/>
                    <a:pt x="15512" y="25641"/>
                    <a:pt x="15684" y="25326"/>
                  </a:cubicBezTo>
                  <a:lnTo>
                    <a:pt x="17504" y="22020"/>
                  </a:lnTo>
                  <a:cubicBezTo>
                    <a:pt x="17625" y="21802"/>
                    <a:pt x="17810" y="21631"/>
                    <a:pt x="18036" y="21528"/>
                  </a:cubicBezTo>
                  <a:cubicBezTo>
                    <a:pt x="18125" y="21489"/>
                    <a:pt x="18222" y="21444"/>
                    <a:pt x="18322" y="21399"/>
                  </a:cubicBezTo>
                  <a:cubicBezTo>
                    <a:pt x="18436" y="21347"/>
                    <a:pt x="18555" y="21323"/>
                    <a:pt x="18672" y="21323"/>
                  </a:cubicBezTo>
                  <a:cubicBezTo>
                    <a:pt x="19023" y="21323"/>
                    <a:pt x="19357" y="21545"/>
                    <a:pt x="19476" y="21906"/>
                  </a:cubicBezTo>
                  <a:lnTo>
                    <a:pt x="19484" y="21928"/>
                  </a:lnTo>
                  <a:cubicBezTo>
                    <a:pt x="19640" y="22393"/>
                    <a:pt x="20039" y="22737"/>
                    <a:pt x="20525" y="22818"/>
                  </a:cubicBezTo>
                  <a:lnTo>
                    <a:pt x="22820" y="23204"/>
                  </a:lnTo>
                  <a:cubicBezTo>
                    <a:pt x="22869" y="23212"/>
                    <a:pt x="22919" y="23216"/>
                    <a:pt x="22968" y="23216"/>
                  </a:cubicBezTo>
                  <a:cubicBezTo>
                    <a:pt x="23247" y="23216"/>
                    <a:pt x="23514" y="23082"/>
                    <a:pt x="23679" y="22851"/>
                  </a:cubicBezTo>
                  <a:lnTo>
                    <a:pt x="23692" y="22835"/>
                  </a:lnTo>
                  <a:cubicBezTo>
                    <a:pt x="23946" y="22483"/>
                    <a:pt x="23834" y="21989"/>
                    <a:pt x="23450" y="21776"/>
                  </a:cubicBezTo>
                  <a:lnTo>
                    <a:pt x="23408" y="21752"/>
                  </a:lnTo>
                  <a:cubicBezTo>
                    <a:pt x="23170" y="21620"/>
                    <a:pt x="23010" y="21381"/>
                    <a:pt x="22982" y="21110"/>
                  </a:cubicBezTo>
                  <a:lnTo>
                    <a:pt x="22979" y="21090"/>
                  </a:lnTo>
                  <a:cubicBezTo>
                    <a:pt x="22931" y="20638"/>
                    <a:pt x="23281" y="20241"/>
                    <a:pt x="23734" y="20233"/>
                  </a:cubicBezTo>
                  <a:lnTo>
                    <a:pt x="25405" y="20202"/>
                  </a:lnTo>
                  <a:cubicBezTo>
                    <a:pt x="25923" y="20194"/>
                    <a:pt x="26404" y="19925"/>
                    <a:pt x="26683" y="19487"/>
                  </a:cubicBezTo>
                  <a:lnTo>
                    <a:pt x="27490" y="18215"/>
                  </a:lnTo>
                  <a:lnTo>
                    <a:pt x="27864" y="18325"/>
                  </a:lnTo>
                  <a:cubicBezTo>
                    <a:pt x="27959" y="18352"/>
                    <a:pt x="28054" y="18366"/>
                    <a:pt x="28147" y="18366"/>
                  </a:cubicBezTo>
                  <a:cubicBezTo>
                    <a:pt x="28616" y="18366"/>
                    <a:pt x="29042" y="18036"/>
                    <a:pt x="29138" y="17551"/>
                  </a:cubicBezTo>
                  <a:cubicBezTo>
                    <a:pt x="29229" y="17088"/>
                    <a:pt x="29332" y="16556"/>
                    <a:pt x="29418" y="16124"/>
                  </a:cubicBezTo>
                  <a:cubicBezTo>
                    <a:pt x="29484" y="15788"/>
                    <a:pt x="29777" y="15567"/>
                    <a:pt x="30096" y="15567"/>
                  </a:cubicBezTo>
                  <a:cubicBezTo>
                    <a:pt x="30188" y="15567"/>
                    <a:pt x="30281" y="15586"/>
                    <a:pt x="30372" y="15624"/>
                  </a:cubicBezTo>
                  <a:lnTo>
                    <a:pt x="30387" y="15631"/>
                  </a:lnTo>
                  <a:cubicBezTo>
                    <a:pt x="30674" y="15755"/>
                    <a:pt x="30892" y="15996"/>
                    <a:pt x="30985" y="16294"/>
                  </a:cubicBezTo>
                  <a:lnTo>
                    <a:pt x="31554" y="18127"/>
                  </a:lnTo>
                  <a:cubicBezTo>
                    <a:pt x="31617" y="18330"/>
                    <a:pt x="31805" y="18465"/>
                    <a:pt x="32012" y="18465"/>
                  </a:cubicBezTo>
                  <a:cubicBezTo>
                    <a:pt x="32033" y="18465"/>
                    <a:pt x="32055" y="18463"/>
                    <a:pt x="32077" y="18460"/>
                  </a:cubicBezTo>
                  <a:cubicBezTo>
                    <a:pt x="32346" y="18424"/>
                    <a:pt x="32533" y="18170"/>
                    <a:pt x="32487" y="17902"/>
                  </a:cubicBezTo>
                  <a:lnTo>
                    <a:pt x="32381" y="17284"/>
                  </a:lnTo>
                  <a:cubicBezTo>
                    <a:pt x="32290" y="16754"/>
                    <a:pt x="32669" y="16259"/>
                    <a:pt x="33204" y="16210"/>
                  </a:cubicBezTo>
                  <a:lnTo>
                    <a:pt x="33386" y="16194"/>
                  </a:lnTo>
                  <a:cubicBezTo>
                    <a:pt x="33837" y="16152"/>
                    <a:pt x="34223" y="15851"/>
                    <a:pt x="34376" y="15424"/>
                  </a:cubicBezTo>
                  <a:lnTo>
                    <a:pt x="34926" y="13887"/>
                  </a:lnTo>
                  <a:cubicBezTo>
                    <a:pt x="34960" y="13787"/>
                    <a:pt x="34945" y="13684"/>
                    <a:pt x="34898" y="13597"/>
                  </a:cubicBezTo>
                  <a:lnTo>
                    <a:pt x="34428" y="13786"/>
                  </a:lnTo>
                  <a:cubicBezTo>
                    <a:pt x="34367" y="13809"/>
                    <a:pt x="34310" y="13821"/>
                    <a:pt x="34251" y="13821"/>
                  </a:cubicBezTo>
                  <a:cubicBezTo>
                    <a:pt x="34098" y="13821"/>
                    <a:pt x="33948" y="13746"/>
                    <a:pt x="33861" y="13613"/>
                  </a:cubicBezTo>
                  <a:lnTo>
                    <a:pt x="33747" y="13444"/>
                  </a:lnTo>
                  <a:cubicBezTo>
                    <a:pt x="33716" y="13395"/>
                    <a:pt x="33662" y="13363"/>
                    <a:pt x="33605" y="13355"/>
                  </a:cubicBezTo>
                  <a:cubicBezTo>
                    <a:pt x="33598" y="13354"/>
                    <a:pt x="33591" y="13354"/>
                    <a:pt x="33584" y="13354"/>
                  </a:cubicBezTo>
                  <a:cubicBezTo>
                    <a:pt x="33533" y="13354"/>
                    <a:pt x="33484" y="13371"/>
                    <a:pt x="33443" y="13406"/>
                  </a:cubicBezTo>
                  <a:lnTo>
                    <a:pt x="33376" y="13467"/>
                  </a:lnTo>
                  <a:cubicBezTo>
                    <a:pt x="33287" y="13547"/>
                    <a:pt x="33176" y="13587"/>
                    <a:pt x="33064" y="13587"/>
                  </a:cubicBezTo>
                  <a:cubicBezTo>
                    <a:pt x="32961" y="13587"/>
                    <a:pt x="32857" y="13552"/>
                    <a:pt x="32771" y="13484"/>
                  </a:cubicBezTo>
                  <a:lnTo>
                    <a:pt x="31854" y="12747"/>
                  </a:lnTo>
                  <a:cubicBezTo>
                    <a:pt x="31777" y="12684"/>
                    <a:pt x="31719" y="12595"/>
                    <a:pt x="31695" y="12498"/>
                  </a:cubicBezTo>
                  <a:lnTo>
                    <a:pt x="31348" y="11128"/>
                  </a:lnTo>
                  <a:cubicBezTo>
                    <a:pt x="31328" y="11051"/>
                    <a:pt x="31272" y="10997"/>
                    <a:pt x="31195" y="10978"/>
                  </a:cubicBezTo>
                  <a:cubicBezTo>
                    <a:pt x="31180" y="10975"/>
                    <a:pt x="31164" y="10973"/>
                    <a:pt x="31149" y="10973"/>
                  </a:cubicBezTo>
                  <a:cubicBezTo>
                    <a:pt x="31089" y="10973"/>
                    <a:pt x="31033" y="11000"/>
                    <a:pt x="30994" y="11049"/>
                  </a:cubicBezTo>
                  <a:lnTo>
                    <a:pt x="30739" y="11359"/>
                  </a:lnTo>
                  <a:cubicBezTo>
                    <a:pt x="30647" y="11469"/>
                    <a:pt x="30515" y="11529"/>
                    <a:pt x="30377" y="11529"/>
                  </a:cubicBezTo>
                  <a:cubicBezTo>
                    <a:pt x="30342" y="11529"/>
                    <a:pt x="30306" y="11526"/>
                    <a:pt x="30271" y="11518"/>
                  </a:cubicBezTo>
                  <a:cubicBezTo>
                    <a:pt x="30098" y="11477"/>
                    <a:pt x="29964" y="11344"/>
                    <a:pt x="29922" y="11171"/>
                  </a:cubicBezTo>
                  <a:cubicBezTo>
                    <a:pt x="29903" y="11098"/>
                    <a:pt x="29850" y="11040"/>
                    <a:pt x="29777" y="11021"/>
                  </a:cubicBezTo>
                  <a:cubicBezTo>
                    <a:pt x="29758" y="11016"/>
                    <a:pt x="29740" y="11014"/>
                    <a:pt x="29722" y="11014"/>
                  </a:cubicBezTo>
                  <a:cubicBezTo>
                    <a:pt x="29668" y="11014"/>
                    <a:pt x="29616" y="11035"/>
                    <a:pt x="29576" y="11076"/>
                  </a:cubicBezTo>
                  <a:lnTo>
                    <a:pt x="29322" y="11341"/>
                  </a:lnTo>
                  <a:cubicBezTo>
                    <a:pt x="29262" y="11404"/>
                    <a:pt x="29185" y="11448"/>
                    <a:pt x="29097" y="11470"/>
                  </a:cubicBezTo>
                  <a:lnTo>
                    <a:pt x="27427" y="11887"/>
                  </a:lnTo>
                  <a:cubicBezTo>
                    <a:pt x="27332" y="11910"/>
                    <a:pt x="27269" y="11999"/>
                    <a:pt x="27274" y="12095"/>
                  </a:cubicBezTo>
                  <a:lnTo>
                    <a:pt x="27300" y="12627"/>
                  </a:lnTo>
                  <a:cubicBezTo>
                    <a:pt x="27314" y="12879"/>
                    <a:pt x="27119" y="13099"/>
                    <a:pt x="26867" y="13118"/>
                  </a:cubicBezTo>
                  <a:lnTo>
                    <a:pt x="26197" y="13166"/>
                  </a:lnTo>
                  <a:cubicBezTo>
                    <a:pt x="26184" y="13167"/>
                    <a:pt x="26171" y="13168"/>
                    <a:pt x="26158" y="13168"/>
                  </a:cubicBezTo>
                  <a:cubicBezTo>
                    <a:pt x="25975" y="13168"/>
                    <a:pt x="25820" y="13066"/>
                    <a:pt x="25742" y="12904"/>
                  </a:cubicBezTo>
                  <a:lnTo>
                    <a:pt x="24342" y="10025"/>
                  </a:lnTo>
                  <a:cubicBezTo>
                    <a:pt x="24269" y="9876"/>
                    <a:pt x="24282" y="9699"/>
                    <a:pt x="24373" y="9561"/>
                  </a:cubicBezTo>
                  <a:lnTo>
                    <a:pt x="24538" y="9315"/>
                  </a:lnTo>
                  <a:cubicBezTo>
                    <a:pt x="24572" y="9264"/>
                    <a:pt x="24580" y="9202"/>
                    <a:pt x="24565" y="9142"/>
                  </a:cubicBezTo>
                  <a:lnTo>
                    <a:pt x="24450" y="8764"/>
                  </a:lnTo>
                  <a:cubicBezTo>
                    <a:pt x="24433" y="8706"/>
                    <a:pt x="24394" y="8662"/>
                    <a:pt x="24341" y="8637"/>
                  </a:cubicBezTo>
                  <a:cubicBezTo>
                    <a:pt x="24313" y="8625"/>
                    <a:pt x="24285" y="8619"/>
                    <a:pt x="24256" y="8619"/>
                  </a:cubicBezTo>
                  <a:cubicBezTo>
                    <a:pt x="24228" y="8619"/>
                    <a:pt x="24200" y="8624"/>
                    <a:pt x="24172" y="8636"/>
                  </a:cubicBezTo>
                  <a:lnTo>
                    <a:pt x="23289" y="9030"/>
                  </a:lnTo>
                  <a:cubicBezTo>
                    <a:pt x="23225" y="9059"/>
                    <a:pt x="23179" y="9120"/>
                    <a:pt x="23170" y="9190"/>
                  </a:cubicBezTo>
                  <a:lnTo>
                    <a:pt x="23045" y="10169"/>
                  </a:lnTo>
                  <a:cubicBezTo>
                    <a:pt x="23019" y="10368"/>
                    <a:pt x="22870" y="10529"/>
                    <a:pt x="22672" y="10569"/>
                  </a:cubicBezTo>
                  <a:lnTo>
                    <a:pt x="22246" y="10654"/>
                  </a:lnTo>
                  <a:cubicBezTo>
                    <a:pt x="22216" y="10660"/>
                    <a:pt x="22186" y="10663"/>
                    <a:pt x="22156" y="10663"/>
                  </a:cubicBezTo>
                  <a:cubicBezTo>
                    <a:pt x="21993" y="10663"/>
                    <a:pt x="21837" y="10577"/>
                    <a:pt x="21752" y="10435"/>
                  </a:cubicBezTo>
                  <a:lnTo>
                    <a:pt x="20718" y="8695"/>
                  </a:lnTo>
                  <a:cubicBezTo>
                    <a:pt x="20656" y="8589"/>
                    <a:pt x="20636" y="8464"/>
                    <a:pt x="20666" y="8343"/>
                  </a:cubicBezTo>
                  <a:lnTo>
                    <a:pt x="20690" y="8250"/>
                  </a:lnTo>
                  <a:cubicBezTo>
                    <a:pt x="20707" y="8183"/>
                    <a:pt x="20690" y="8115"/>
                    <a:pt x="20644" y="8063"/>
                  </a:cubicBezTo>
                  <a:cubicBezTo>
                    <a:pt x="20604" y="8021"/>
                    <a:pt x="20552" y="7998"/>
                    <a:pt x="20495" y="7998"/>
                  </a:cubicBezTo>
                  <a:cubicBezTo>
                    <a:pt x="20485" y="7998"/>
                    <a:pt x="20474" y="7998"/>
                    <a:pt x="20463" y="8000"/>
                  </a:cubicBezTo>
                  <a:lnTo>
                    <a:pt x="19694" y="8116"/>
                  </a:lnTo>
                  <a:cubicBezTo>
                    <a:pt x="19671" y="8119"/>
                    <a:pt x="19647" y="8121"/>
                    <a:pt x="19624" y="8121"/>
                  </a:cubicBezTo>
                  <a:cubicBezTo>
                    <a:pt x="19405" y="8121"/>
                    <a:pt x="19209" y="7966"/>
                    <a:pt x="19166" y="7743"/>
                  </a:cubicBezTo>
                  <a:lnTo>
                    <a:pt x="19026" y="7027"/>
                  </a:lnTo>
                  <a:cubicBezTo>
                    <a:pt x="18992" y="6862"/>
                    <a:pt x="19053" y="6690"/>
                    <a:pt x="19184" y="6580"/>
                  </a:cubicBezTo>
                  <a:lnTo>
                    <a:pt x="19403" y="6395"/>
                  </a:lnTo>
                  <a:cubicBezTo>
                    <a:pt x="19473" y="6337"/>
                    <a:pt x="19496" y="6237"/>
                    <a:pt x="19457" y="6154"/>
                  </a:cubicBezTo>
                  <a:lnTo>
                    <a:pt x="19191" y="5594"/>
                  </a:lnTo>
                  <a:cubicBezTo>
                    <a:pt x="19157" y="5520"/>
                    <a:pt x="19087" y="5478"/>
                    <a:pt x="19005" y="5478"/>
                  </a:cubicBezTo>
                  <a:cubicBezTo>
                    <a:pt x="18997" y="5478"/>
                    <a:pt x="18990" y="5478"/>
                    <a:pt x="18982" y="5479"/>
                  </a:cubicBezTo>
                  <a:lnTo>
                    <a:pt x="18504" y="5542"/>
                  </a:lnTo>
                  <a:cubicBezTo>
                    <a:pt x="18483" y="5545"/>
                    <a:pt x="18463" y="5546"/>
                    <a:pt x="18443" y="5546"/>
                  </a:cubicBezTo>
                  <a:cubicBezTo>
                    <a:pt x="18312" y="5546"/>
                    <a:pt x="18184" y="5492"/>
                    <a:pt x="18094" y="5393"/>
                  </a:cubicBezTo>
                  <a:lnTo>
                    <a:pt x="17835" y="5106"/>
                  </a:lnTo>
                  <a:cubicBezTo>
                    <a:pt x="17795" y="5062"/>
                    <a:pt x="17742" y="5039"/>
                    <a:pt x="17687" y="5039"/>
                  </a:cubicBezTo>
                  <a:cubicBezTo>
                    <a:pt x="17649" y="5039"/>
                    <a:pt x="17611" y="5050"/>
                    <a:pt x="17576" y="5072"/>
                  </a:cubicBezTo>
                  <a:lnTo>
                    <a:pt x="16499" y="5761"/>
                  </a:lnTo>
                  <a:cubicBezTo>
                    <a:pt x="16423" y="5810"/>
                    <a:pt x="16336" y="5834"/>
                    <a:pt x="16248" y="5834"/>
                  </a:cubicBezTo>
                  <a:cubicBezTo>
                    <a:pt x="16162" y="5834"/>
                    <a:pt x="16076" y="5811"/>
                    <a:pt x="16000" y="5764"/>
                  </a:cubicBezTo>
                  <a:lnTo>
                    <a:pt x="14751" y="4987"/>
                  </a:lnTo>
                  <a:cubicBezTo>
                    <a:pt x="14617" y="4903"/>
                    <a:pt x="14534" y="4759"/>
                    <a:pt x="14530" y="4601"/>
                  </a:cubicBezTo>
                  <a:lnTo>
                    <a:pt x="14517" y="4116"/>
                  </a:lnTo>
                  <a:cubicBezTo>
                    <a:pt x="14516" y="4047"/>
                    <a:pt x="14483" y="3986"/>
                    <a:pt x="14425" y="3949"/>
                  </a:cubicBezTo>
                  <a:cubicBezTo>
                    <a:pt x="14392" y="3928"/>
                    <a:pt x="14354" y="3917"/>
                    <a:pt x="14316" y="3917"/>
                  </a:cubicBezTo>
                  <a:cubicBezTo>
                    <a:pt x="14288" y="3917"/>
                    <a:pt x="14260" y="3923"/>
                    <a:pt x="14235" y="3935"/>
                  </a:cubicBezTo>
                  <a:lnTo>
                    <a:pt x="13327" y="4332"/>
                  </a:lnTo>
                  <a:cubicBezTo>
                    <a:pt x="13262" y="4360"/>
                    <a:pt x="13194" y="4372"/>
                    <a:pt x="13126" y="4372"/>
                  </a:cubicBezTo>
                  <a:lnTo>
                    <a:pt x="10244" y="4288"/>
                  </a:lnTo>
                  <a:cubicBezTo>
                    <a:pt x="10109" y="4283"/>
                    <a:pt x="9984" y="4222"/>
                    <a:pt x="9897" y="4119"/>
                  </a:cubicBezTo>
                  <a:lnTo>
                    <a:pt x="8369" y="2268"/>
                  </a:lnTo>
                  <a:cubicBezTo>
                    <a:pt x="8298" y="2183"/>
                    <a:pt x="8259" y="2074"/>
                    <a:pt x="8262" y="1964"/>
                  </a:cubicBezTo>
                  <a:lnTo>
                    <a:pt x="8283" y="205"/>
                  </a:lnTo>
                  <a:cubicBezTo>
                    <a:pt x="8286" y="138"/>
                    <a:pt x="8253" y="76"/>
                    <a:pt x="8198" y="39"/>
                  </a:cubicBezTo>
                  <a:cubicBezTo>
                    <a:pt x="8163" y="13"/>
                    <a:pt x="8124" y="0"/>
                    <a:pt x="8083"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7"/>
            <p:cNvSpPr/>
            <p:nvPr/>
          </p:nvSpPr>
          <p:spPr>
            <a:xfrm>
              <a:off x="3897700" y="2432075"/>
              <a:ext cx="530850" cy="1329125"/>
            </a:xfrm>
            <a:custGeom>
              <a:avLst/>
              <a:gdLst/>
              <a:ahLst/>
              <a:cxnLst/>
              <a:rect l="l" t="t" r="r" b="b"/>
              <a:pathLst>
                <a:path w="21234" h="53165" extrusionOk="0">
                  <a:moveTo>
                    <a:pt x="20543" y="1"/>
                  </a:moveTo>
                  <a:lnTo>
                    <a:pt x="20134" y="368"/>
                  </a:lnTo>
                  <a:cubicBezTo>
                    <a:pt x="19908" y="572"/>
                    <a:pt x="19620" y="676"/>
                    <a:pt x="19330" y="676"/>
                  </a:cubicBezTo>
                  <a:cubicBezTo>
                    <a:pt x="19080" y="676"/>
                    <a:pt x="18829" y="598"/>
                    <a:pt x="18617" y="441"/>
                  </a:cubicBezTo>
                  <a:lnTo>
                    <a:pt x="18197" y="131"/>
                  </a:lnTo>
                  <a:cubicBezTo>
                    <a:pt x="18123" y="76"/>
                    <a:pt x="18046" y="55"/>
                    <a:pt x="17974" y="55"/>
                  </a:cubicBezTo>
                  <a:cubicBezTo>
                    <a:pt x="17902" y="55"/>
                    <a:pt x="17835" y="77"/>
                    <a:pt x="17783" y="106"/>
                  </a:cubicBezTo>
                  <a:cubicBezTo>
                    <a:pt x="17679" y="166"/>
                    <a:pt x="17576" y="295"/>
                    <a:pt x="17595" y="477"/>
                  </a:cubicBezTo>
                  <a:lnTo>
                    <a:pt x="17614" y="643"/>
                  </a:lnTo>
                  <a:cubicBezTo>
                    <a:pt x="17638" y="863"/>
                    <a:pt x="17558" y="1084"/>
                    <a:pt x="17394" y="1234"/>
                  </a:cubicBezTo>
                  <a:lnTo>
                    <a:pt x="13620" y="4734"/>
                  </a:lnTo>
                  <a:cubicBezTo>
                    <a:pt x="13140" y="5181"/>
                    <a:pt x="13084" y="5930"/>
                    <a:pt x="13493" y="6441"/>
                  </a:cubicBezTo>
                  <a:lnTo>
                    <a:pt x="13605" y="6579"/>
                  </a:lnTo>
                  <a:cubicBezTo>
                    <a:pt x="13736" y="6742"/>
                    <a:pt x="13748" y="6971"/>
                    <a:pt x="13637" y="7148"/>
                  </a:cubicBezTo>
                  <a:lnTo>
                    <a:pt x="13551" y="7285"/>
                  </a:lnTo>
                  <a:cubicBezTo>
                    <a:pt x="13473" y="7409"/>
                    <a:pt x="13346" y="7491"/>
                    <a:pt x="13201" y="7513"/>
                  </a:cubicBezTo>
                  <a:cubicBezTo>
                    <a:pt x="13178" y="7516"/>
                    <a:pt x="13155" y="7518"/>
                    <a:pt x="13133" y="7518"/>
                  </a:cubicBezTo>
                  <a:cubicBezTo>
                    <a:pt x="13013" y="7518"/>
                    <a:pt x="12895" y="7473"/>
                    <a:pt x="12804" y="7391"/>
                  </a:cubicBezTo>
                  <a:cubicBezTo>
                    <a:pt x="12767" y="7358"/>
                    <a:pt x="12723" y="7341"/>
                    <a:pt x="12678" y="7341"/>
                  </a:cubicBezTo>
                  <a:cubicBezTo>
                    <a:pt x="12651" y="7341"/>
                    <a:pt x="12623" y="7348"/>
                    <a:pt x="12596" y="7361"/>
                  </a:cubicBezTo>
                  <a:cubicBezTo>
                    <a:pt x="12524" y="7393"/>
                    <a:pt x="12483" y="7462"/>
                    <a:pt x="12488" y="7541"/>
                  </a:cubicBezTo>
                  <a:lnTo>
                    <a:pt x="12491" y="7588"/>
                  </a:lnTo>
                  <a:cubicBezTo>
                    <a:pt x="12519" y="8150"/>
                    <a:pt x="12105" y="8645"/>
                    <a:pt x="11549" y="8715"/>
                  </a:cubicBezTo>
                  <a:lnTo>
                    <a:pt x="10896" y="8797"/>
                  </a:lnTo>
                  <a:cubicBezTo>
                    <a:pt x="10820" y="8806"/>
                    <a:pt x="10743" y="8811"/>
                    <a:pt x="10667" y="8811"/>
                  </a:cubicBezTo>
                  <a:cubicBezTo>
                    <a:pt x="10307" y="8811"/>
                    <a:pt x="9955" y="8710"/>
                    <a:pt x="9651" y="8517"/>
                  </a:cubicBezTo>
                  <a:lnTo>
                    <a:pt x="8333" y="7678"/>
                  </a:lnTo>
                  <a:lnTo>
                    <a:pt x="6572" y="11114"/>
                  </a:lnTo>
                  <a:lnTo>
                    <a:pt x="10796" y="13689"/>
                  </a:lnTo>
                  <a:cubicBezTo>
                    <a:pt x="11706" y="14243"/>
                    <a:pt x="12269" y="15247"/>
                    <a:pt x="12269" y="16310"/>
                  </a:cubicBezTo>
                  <a:lnTo>
                    <a:pt x="12269" y="18255"/>
                  </a:lnTo>
                  <a:cubicBezTo>
                    <a:pt x="12269" y="18702"/>
                    <a:pt x="12079" y="19131"/>
                    <a:pt x="11749" y="19430"/>
                  </a:cubicBezTo>
                  <a:cubicBezTo>
                    <a:pt x="11451" y="19699"/>
                    <a:pt x="11064" y="19842"/>
                    <a:pt x="10668" y="19842"/>
                  </a:cubicBezTo>
                  <a:cubicBezTo>
                    <a:pt x="10621" y="19842"/>
                    <a:pt x="10574" y="19840"/>
                    <a:pt x="10527" y="19836"/>
                  </a:cubicBezTo>
                  <a:lnTo>
                    <a:pt x="9240" y="19709"/>
                  </a:lnTo>
                  <a:cubicBezTo>
                    <a:pt x="9231" y="19708"/>
                    <a:pt x="9222" y="19707"/>
                    <a:pt x="9213" y="19707"/>
                  </a:cubicBezTo>
                  <a:cubicBezTo>
                    <a:pt x="9128" y="19707"/>
                    <a:pt x="9051" y="19752"/>
                    <a:pt x="9005" y="19828"/>
                  </a:cubicBezTo>
                  <a:cubicBezTo>
                    <a:pt x="8956" y="19911"/>
                    <a:pt x="8958" y="20009"/>
                    <a:pt x="9012" y="20090"/>
                  </a:cubicBezTo>
                  <a:cubicBezTo>
                    <a:pt x="9177" y="20340"/>
                    <a:pt x="9208" y="20651"/>
                    <a:pt x="9091" y="20927"/>
                  </a:cubicBezTo>
                  <a:cubicBezTo>
                    <a:pt x="8975" y="21202"/>
                    <a:pt x="8730" y="21400"/>
                    <a:pt x="8437" y="21455"/>
                  </a:cubicBezTo>
                  <a:lnTo>
                    <a:pt x="7214" y="21683"/>
                  </a:lnTo>
                  <a:cubicBezTo>
                    <a:pt x="7151" y="21694"/>
                    <a:pt x="7087" y="21700"/>
                    <a:pt x="7023" y="21700"/>
                  </a:cubicBezTo>
                  <a:cubicBezTo>
                    <a:pt x="6718" y="21700"/>
                    <a:pt x="6423" y="21569"/>
                    <a:pt x="6221" y="21333"/>
                  </a:cubicBezTo>
                  <a:lnTo>
                    <a:pt x="5817" y="20863"/>
                  </a:lnTo>
                  <a:cubicBezTo>
                    <a:pt x="5667" y="20686"/>
                    <a:pt x="5450" y="20586"/>
                    <a:pt x="5220" y="20586"/>
                  </a:cubicBezTo>
                  <a:cubicBezTo>
                    <a:pt x="5185" y="20586"/>
                    <a:pt x="5149" y="20588"/>
                    <a:pt x="5113" y="20593"/>
                  </a:cubicBezTo>
                  <a:cubicBezTo>
                    <a:pt x="4706" y="20648"/>
                    <a:pt x="4404" y="21012"/>
                    <a:pt x="4429" y="21423"/>
                  </a:cubicBezTo>
                  <a:lnTo>
                    <a:pt x="4451" y="21784"/>
                  </a:lnTo>
                  <a:cubicBezTo>
                    <a:pt x="4464" y="22020"/>
                    <a:pt x="4371" y="22248"/>
                    <a:pt x="4196" y="22406"/>
                  </a:cubicBezTo>
                  <a:cubicBezTo>
                    <a:pt x="4038" y="22550"/>
                    <a:pt x="3954" y="22754"/>
                    <a:pt x="3964" y="22967"/>
                  </a:cubicBezTo>
                  <a:cubicBezTo>
                    <a:pt x="3972" y="23180"/>
                    <a:pt x="4078" y="23377"/>
                    <a:pt x="4249" y="23505"/>
                  </a:cubicBezTo>
                  <a:lnTo>
                    <a:pt x="4550" y="23732"/>
                  </a:lnTo>
                  <a:cubicBezTo>
                    <a:pt x="4979" y="24053"/>
                    <a:pt x="5068" y="24664"/>
                    <a:pt x="4750" y="25094"/>
                  </a:cubicBezTo>
                  <a:lnTo>
                    <a:pt x="4408" y="25558"/>
                  </a:lnTo>
                  <a:cubicBezTo>
                    <a:pt x="4175" y="25875"/>
                    <a:pt x="4117" y="26284"/>
                    <a:pt x="4256" y="26653"/>
                  </a:cubicBezTo>
                  <a:lnTo>
                    <a:pt x="4398" y="27034"/>
                  </a:lnTo>
                  <a:cubicBezTo>
                    <a:pt x="4499" y="27304"/>
                    <a:pt x="4446" y="27593"/>
                    <a:pt x="4256" y="27809"/>
                  </a:cubicBezTo>
                  <a:cubicBezTo>
                    <a:pt x="4108" y="27977"/>
                    <a:pt x="3905" y="28069"/>
                    <a:pt x="3690" y="28069"/>
                  </a:cubicBezTo>
                  <a:cubicBezTo>
                    <a:pt x="3629" y="28069"/>
                    <a:pt x="3568" y="28062"/>
                    <a:pt x="3506" y="28047"/>
                  </a:cubicBezTo>
                  <a:lnTo>
                    <a:pt x="2921" y="27907"/>
                  </a:lnTo>
                  <a:cubicBezTo>
                    <a:pt x="2856" y="27891"/>
                    <a:pt x="2791" y="27883"/>
                    <a:pt x="2726" y="27883"/>
                  </a:cubicBezTo>
                  <a:cubicBezTo>
                    <a:pt x="2520" y="27883"/>
                    <a:pt x="2321" y="27961"/>
                    <a:pt x="2168" y="28104"/>
                  </a:cubicBezTo>
                  <a:lnTo>
                    <a:pt x="2079" y="28187"/>
                  </a:lnTo>
                  <a:cubicBezTo>
                    <a:pt x="1907" y="28346"/>
                    <a:pt x="1810" y="28574"/>
                    <a:pt x="1816" y="28810"/>
                  </a:cubicBezTo>
                  <a:cubicBezTo>
                    <a:pt x="1821" y="29046"/>
                    <a:pt x="1927" y="29268"/>
                    <a:pt x="2108" y="29420"/>
                  </a:cubicBezTo>
                  <a:cubicBezTo>
                    <a:pt x="2355" y="29630"/>
                    <a:pt x="2486" y="29946"/>
                    <a:pt x="2455" y="30266"/>
                  </a:cubicBezTo>
                  <a:lnTo>
                    <a:pt x="2448" y="30354"/>
                  </a:lnTo>
                  <a:cubicBezTo>
                    <a:pt x="2417" y="30680"/>
                    <a:pt x="2229" y="30971"/>
                    <a:pt x="1941" y="31131"/>
                  </a:cubicBezTo>
                  <a:lnTo>
                    <a:pt x="1460" y="31397"/>
                  </a:lnTo>
                  <a:lnTo>
                    <a:pt x="3822" y="32297"/>
                  </a:lnTo>
                  <a:cubicBezTo>
                    <a:pt x="3859" y="32311"/>
                    <a:pt x="3897" y="32318"/>
                    <a:pt x="3935" y="32318"/>
                  </a:cubicBezTo>
                  <a:cubicBezTo>
                    <a:pt x="3992" y="32318"/>
                    <a:pt x="4048" y="32303"/>
                    <a:pt x="4099" y="32273"/>
                  </a:cubicBezTo>
                  <a:lnTo>
                    <a:pt x="4901" y="31792"/>
                  </a:lnTo>
                  <a:cubicBezTo>
                    <a:pt x="4993" y="31737"/>
                    <a:pt x="5099" y="31709"/>
                    <a:pt x="5205" y="31709"/>
                  </a:cubicBezTo>
                  <a:cubicBezTo>
                    <a:pt x="5224" y="31709"/>
                    <a:pt x="5244" y="31710"/>
                    <a:pt x="5263" y="31712"/>
                  </a:cubicBezTo>
                  <a:lnTo>
                    <a:pt x="5965" y="31787"/>
                  </a:lnTo>
                  <a:cubicBezTo>
                    <a:pt x="6261" y="31819"/>
                    <a:pt x="6486" y="32068"/>
                    <a:pt x="6486" y="32367"/>
                  </a:cubicBezTo>
                  <a:cubicBezTo>
                    <a:pt x="6486" y="32479"/>
                    <a:pt x="6534" y="32572"/>
                    <a:pt x="6618" y="32633"/>
                  </a:cubicBezTo>
                  <a:cubicBezTo>
                    <a:pt x="6674" y="32674"/>
                    <a:pt x="6739" y="32695"/>
                    <a:pt x="6805" y="32695"/>
                  </a:cubicBezTo>
                  <a:cubicBezTo>
                    <a:pt x="6838" y="32695"/>
                    <a:pt x="6871" y="32690"/>
                    <a:pt x="6903" y="32680"/>
                  </a:cubicBezTo>
                  <a:lnTo>
                    <a:pt x="7027" y="32639"/>
                  </a:lnTo>
                  <a:cubicBezTo>
                    <a:pt x="7084" y="32621"/>
                    <a:pt x="7143" y="32612"/>
                    <a:pt x="7202" y="32612"/>
                  </a:cubicBezTo>
                  <a:cubicBezTo>
                    <a:pt x="7362" y="32612"/>
                    <a:pt x="7520" y="32678"/>
                    <a:pt x="7633" y="32799"/>
                  </a:cubicBezTo>
                  <a:lnTo>
                    <a:pt x="8879" y="34149"/>
                  </a:lnTo>
                  <a:cubicBezTo>
                    <a:pt x="8940" y="34216"/>
                    <a:pt x="9026" y="34253"/>
                    <a:pt x="9114" y="34253"/>
                  </a:cubicBezTo>
                  <a:cubicBezTo>
                    <a:pt x="9135" y="34253"/>
                    <a:pt x="9156" y="34251"/>
                    <a:pt x="9177" y="34247"/>
                  </a:cubicBezTo>
                  <a:lnTo>
                    <a:pt x="10613" y="33954"/>
                  </a:lnTo>
                  <a:cubicBezTo>
                    <a:pt x="10653" y="33946"/>
                    <a:pt x="10693" y="33942"/>
                    <a:pt x="10733" y="33942"/>
                  </a:cubicBezTo>
                  <a:cubicBezTo>
                    <a:pt x="10915" y="33942"/>
                    <a:pt x="11087" y="34029"/>
                    <a:pt x="11198" y="34181"/>
                  </a:cubicBezTo>
                  <a:cubicBezTo>
                    <a:pt x="11335" y="34367"/>
                    <a:pt x="11350" y="34607"/>
                    <a:pt x="11238" y="34810"/>
                  </a:cubicBezTo>
                  <a:lnTo>
                    <a:pt x="10972" y="35289"/>
                  </a:lnTo>
                  <a:cubicBezTo>
                    <a:pt x="10906" y="35407"/>
                    <a:pt x="10922" y="35554"/>
                    <a:pt x="11010" y="35654"/>
                  </a:cubicBezTo>
                  <a:lnTo>
                    <a:pt x="11685" y="36425"/>
                  </a:lnTo>
                  <a:cubicBezTo>
                    <a:pt x="11812" y="36567"/>
                    <a:pt x="11859" y="36755"/>
                    <a:pt x="11817" y="36941"/>
                  </a:cubicBezTo>
                  <a:cubicBezTo>
                    <a:pt x="11774" y="37126"/>
                    <a:pt x="11649" y="37273"/>
                    <a:pt x="11475" y="37349"/>
                  </a:cubicBezTo>
                  <a:lnTo>
                    <a:pt x="10863" y="37605"/>
                  </a:lnTo>
                  <a:cubicBezTo>
                    <a:pt x="10775" y="37642"/>
                    <a:pt x="10708" y="37718"/>
                    <a:pt x="10680" y="37813"/>
                  </a:cubicBezTo>
                  <a:lnTo>
                    <a:pt x="9924" y="40522"/>
                  </a:lnTo>
                  <a:cubicBezTo>
                    <a:pt x="9892" y="40631"/>
                    <a:pt x="9831" y="40729"/>
                    <a:pt x="9746" y="40803"/>
                  </a:cubicBezTo>
                  <a:lnTo>
                    <a:pt x="9488" y="41028"/>
                  </a:lnTo>
                  <a:cubicBezTo>
                    <a:pt x="9379" y="41124"/>
                    <a:pt x="9243" y="41171"/>
                    <a:pt x="9100" y="41171"/>
                  </a:cubicBezTo>
                  <a:cubicBezTo>
                    <a:pt x="9083" y="41171"/>
                    <a:pt x="9066" y="41171"/>
                    <a:pt x="9049" y="41170"/>
                  </a:cubicBezTo>
                  <a:cubicBezTo>
                    <a:pt x="8889" y="41155"/>
                    <a:pt x="8745" y="41077"/>
                    <a:pt x="8645" y="40949"/>
                  </a:cubicBezTo>
                  <a:cubicBezTo>
                    <a:pt x="8583" y="40871"/>
                    <a:pt x="8490" y="40828"/>
                    <a:pt x="8394" y="40828"/>
                  </a:cubicBezTo>
                  <a:cubicBezTo>
                    <a:pt x="8359" y="40828"/>
                    <a:pt x="8323" y="40834"/>
                    <a:pt x="8288" y="40846"/>
                  </a:cubicBezTo>
                  <a:lnTo>
                    <a:pt x="8135" y="40900"/>
                  </a:lnTo>
                  <a:cubicBezTo>
                    <a:pt x="8053" y="40930"/>
                    <a:pt x="7988" y="40987"/>
                    <a:pt x="7951" y="41066"/>
                  </a:cubicBezTo>
                  <a:cubicBezTo>
                    <a:pt x="7915" y="41145"/>
                    <a:pt x="7911" y="41234"/>
                    <a:pt x="7941" y="41314"/>
                  </a:cubicBezTo>
                  <a:lnTo>
                    <a:pt x="8061" y="41626"/>
                  </a:lnTo>
                  <a:cubicBezTo>
                    <a:pt x="8122" y="41788"/>
                    <a:pt x="8109" y="41966"/>
                    <a:pt x="8025" y="42118"/>
                  </a:cubicBezTo>
                  <a:lnTo>
                    <a:pt x="6355" y="45125"/>
                  </a:lnTo>
                  <a:cubicBezTo>
                    <a:pt x="6249" y="45315"/>
                    <a:pt x="6052" y="45426"/>
                    <a:pt x="5842" y="45426"/>
                  </a:cubicBezTo>
                  <a:cubicBezTo>
                    <a:pt x="5829" y="45426"/>
                    <a:pt x="5816" y="45426"/>
                    <a:pt x="5803" y="45425"/>
                  </a:cubicBezTo>
                  <a:cubicBezTo>
                    <a:pt x="5576" y="45409"/>
                    <a:pt x="5382" y="45267"/>
                    <a:pt x="5299" y="45052"/>
                  </a:cubicBezTo>
                  <a:cubicBezTo>
                    <a:pt x="5165" y="44704"/>
                    <a:pt x="4761" y="43653"/>
                    <a:pt x="4644" y="43340"/>
                  </a:cubicBezTo>
                  <a:cubicBezTo>
                    <a:pt x="4520" y="43372"/>
                    <a:pt x="4212" y="43493"/>
                    <a:pt x="3603" y="43793"/>
                  </a:cubicBezTo>
                  <a:cubicBezTo>
                    <a:pt x="3522" y="43835"/>
                    <a:pt x="3433" y="43855"/>
                    <a:pt x="3345" y="43855"/>
                  </a:cubicBezTo>
                  <a:cubicBezTo>
                    <a:pt x="3225" y="43855"/>
                    <a:pt x="3105" y="43817"/>
                    <a:pt x="3004" y="43743"/>
                  </a:cubicBezTo>
                  <a:lnTo>
                    <a:pt x="2097" y="43092"/>
                  </a:lnTo>
                  <a:cubicBezTo>
                    <a:pt x="2041" y="43052"/>
                    <a:pt x="1976" y="43032"/>
                    <a:pt x="1911" y="43032"/>
                  </a:cubicBezTo>
                  <a:cubicBezTo>
                    <a:pt x="1831" y="43032"/>
                    <a:pt x="1752" y="43062"/>
                    <a:pt x="1689" y="43121"/>
                  </a:cubicBezTo>
                  <a:lnTo>
                    <a:pt x="1006" y="43784"/>
                  </a:lnTo>
                  <a:cubicBezTo>
                    <a:pt x="942" y="43846"/>
                    <a:pt x="908" y="43930"/>
                    <a:pt x="909" y="44017"/>
                  </a:cubicBezTo>
                  <a:cubicBezTo>
                    <a:pt x="910" y="44107"/>
                    <a:pt x="947" y="44188"/>
                    <a:pt x="1013" y="44249"/>
                  </a:cubicBezTo>
                  <a:lnTo>
                    <a:pt x="1436" y="44631"/>
                  </a:lnTo>
                  <a:cubicBezTo>
                    <a:pt x="1567" y="44752"/>
                    <a:pt x="1638" y="44923"/>
                    <a:pt x="1626" y="45101"/>
                  </a:cubicBezTo>
                  <a:lnTo>
                    <a:pt x="1613" y="45313"/>
                  </a:lnTo>
                  <a:cubicBezTo>
                    <a:pt x="1600" y="45510"/>
                    <a:pt x="1487" y="45685"/>
                    <a:pt x="1315" y="45783"/>
                  </a:cubicBezTo>
                  <a:lnTo>
                    <a:pt x="225" y="46393"/>
                  </a:lnTo>
                  <a:cubicBezTo>
                    <a:pt x="127" y="46448"/>
                    <a:pt x="66" y="46547"/>
                    <a:pt x="61" y="46658"/>
                  </a:cubicBezTo>
                  <a:lnTo>
                    <a:pt x="4" y="47893"/>
                  </a:lnTo>
                  <a:cubicBezTo>
                    <a:pt x="0" y="47982"/>
                    <a:pt x="33" y="48067"/>
                    <a:pt x="95" y="48131"/>
                  </a:cubicBezTo>
                  <a:cubicBezTo>
                    <a:pt x="156" y="48192"/>
                    <a:pt x="242" y="48226"/>
                    <a:pt x="321" y="48226"/>
                  </a:cubicBezTo>
                  <a:cubicBezTo>
                    <a:pt x="325" y="48226"/>
                    <a:pt x="329" y="48225"/>
                    <a:pt x="333" y="48225"/>
                  </a:cubicBezTo>
                  <a:lnTo>
                    <a:pt x="802" y="48211"/>
                  </a:lnTo>
                  <a:lnTo>
                    <a:pt x="822" y="48211"/>
                  </a:lnTo>
                  <a:cubicBezTo>
                    <a:pt x="1100" y="48211"/>
                    <a:pt x="1343" y="48413"/>
                    <a:pt x="1396" y="48688"/>
                  </a:cubicBezTo>
                  <a:lnTo>
                    <a:pt x="1565" y="49610"/>
                  </a:lnTo>
                  <a:cubicBezTo>
                    <a:pt x="1592" y="49762"/>
                    <a:pt x="1729" y="49869"/>
                    <a:pt x="1878" y="49869"/>
                  </a:cubicBezTo>
                  <a:cubicBezTo>
                    <a:pt x="1886" y="49869"/>
                    <a:pt x="1894" y="49868"/>
                    <a:pt x="1902" y="49868"/>
                  </a:cubicBezTo>
                  <a:lnTo>
                    <a:pt x="2824" y="49795"/>
                  </a:lnTo>
                  <a:cubicBezTo>
                    <a:pt x="2842" y="49793"/>
                    <a:pt x="2861" y="49792"/>
                    <a:pt x="2879" y="49792"/>
                  </a:cubicBezTo>
                  <a:cubicBezTo>
                    <a:pt x="3147" y="49792"/>
                    <a:pt x="3368" y="49974"/>
                    <a:pt x="3434" y="50232"/>
                  </a:cubicBezTo>
                  <a:lnTo>
                    <a:pt x="3735" y="51401"/>
                  </a:lnTo>
                  <a:lnTo>
                    <a:pt x="3753" y="51414"/>
                  </a:lnTo>
                  <a:cubicBezTo>
                    <a:pt x="3797" y="51445"/>
                    <a:pt x="3848" y="51462"/>
                    <a:pt x="3899" y="51462"/>
                  </a:cubicBezTo>
                  <a:cubicBezTo>
                    <a:pt x="3929" y="51462"/>
                    <a:pt x="3960" y="51456"/>
                    <a:pt x="3990" y="51444"/>
                  </a:cubicBezTo>
                  <a:cubicBezTo>
                    <a:pt x="4072" y="51414"/>
                    <a:pt x="4128" y="51347"/>
                    <a:pt x="4145" y="51263"/>
                  </a:cubicBezTo>
                  <a:lnTo>
                    <a:pt x="4178" y="51100"/>
                  </a:lnTo>
                  <a:cubicBezTo>
                    <a:pt x="4189" y="51050"/>
                    <a:pt x="4185" y="50999"/>
                    <a:pt x="4171" y="50950"/>
                  </a:cubicBezTo>
                  <a:lnTo>
                    <a:pt x="4045" y="50444"/>
                  </a:lnTo>
                  <a:cubicBezTo>
                    <a:pt x="4033" y="50391"/>
                    <a:pt x="4054" y="50336"/>
                    <a:pt x="4096" y="50305"/>
                  </a:cubicBezTo>
                  <a:cubicBezTo>
                    <a:pt x="4246" y="50194"/>
                    <a:pt x="4377" y="50157"/>
                    <a:pt x="4484" y="50157"/>
                  </a:cubicBezTo>
                  <a:cubicBezTo>
                    <a:pt x="4561" y="50157"/>
                    <a:pt x="4626" y="50176"/>
                    <a:pt x="4677" y="50200"/>
                  </a:cubicBezTo>
                  <a:cubicBezTo>
                    <a:pt x="5040" y="50367"/>
                    <a:pt x="5151" y="50956"/>
                    <a:pt x="5162" y="51104"/>
                  </a:cubicBezTo>
                  <a:lnTo>
                    <a:pt x="5180" y="51381"/>
                  </a:lnTo>
                  <a:cubicBezTo>
                    <a:pt x="5184" y="51455"/>
                    <a:pt x="5244" y="51479"/>
                    <a:pt x="5263" y="51482"/>
                  </a:cubicBezTo>
                  <a:cubicBezTo>
                    <a:pt x="5269" y="51484"/>
                    <a:pt x="5281" y="51487"/>
                    <a:pt x="5296" y="51487"/>
                  </a:cubicBezTo>
                  <a:cubicBezTo>
                    <a:pt x="5324" y="51487"/>
                    <a:pt x="5361" y="51478"/>
                    <a:pt x="5388" y="51438"/>
                  </a:cubicBezTo>
                  <a:lnTo>
                    <a:pt x="5555" y="51198"/>
                  </a:lnTo>
                  <a:cubicBezTo>
                    <a:pt x="5628" y="51093"/>
                    <a:pt x="5651" y="50964"/>
                    <a:pt x="5621" y="50841"/>
                  </a:cubicBezTo>
                  <a:cubicBezTo>
                    <a:pt x="5539" y="50508"/>
                    <a:pt x="5717" y="50171"/>
                    <a:pt x="6035" y="50054"/>
                  </a:cubicBezTo>
                  <a:lnTo>
                    <a:pt x="6075" y="50038"/>
                  </a:lnTo>
                  <a:cubicBezTo>
                    <a:pt x="6151" y="50010"/>
                    <a:pt x="6230" y="49997"/>
                    <a:pt x="6307" y="49997"/>
                  </a:cubicBezTo>
                  <a:cubicBezTo>
                    <a:pt x="6507" y="49997"/>
                    <a:pt x="6699" y="50087"/>
                    <a:pt x="6827" y="50251"/>
                  </a:cubicBezTo>
                  <a:lnTo>
                    <a:pt x="6852" y="50280"/>
                  </a:lnTo>
                  <a:cubicBezTo>
                    <a:pt x="6888" y="50326"/>
                    <a:pt x="6939" y="50354"/>
                    <a:pt x="6997" y="50356"/>
                  </a:cubicBezTo>
                  <a:cubicBezTo>
                    <a:pt x="7005" y="50357"/>
                    <a:pt x="7014" y="50358"/>
                    <a:pt x="7022" y="50358"/>
                  </a:cubicBezTo>
                  <a:cubicBezTo>
                    <a:pt x="7072" y="50358"/>
                    <a:pt x="7113" y="50334"/>
                    <a:pt x="7147" y="50299"/>
                  </a:cubicBezTo>
                  <a:lnTo>
                    <a:pt x="7223" y="50222"/>
                  </a:lnTo>
                  <a:cubicBezTo>
                    <a:pt x="7410" y="50036"/>
                    <a:pt x="7417" y="49737"/>
                    <a:pt x="7235" y="49543"/>
                  </a:cubicBezTo>
                  <a:cubicBezTo>
                    <a:pt x="7093" y="49388"/>
                    <a:pt x="7063" y="49160"/>
                    <a:pt x="7162" y="48974"/>
                  </a:cubicBezTo>
                  <a:lnTo>
                    <a:pt x="7295" y="48727"/>
                  </a:lnTo>
                  <a:cubicBezTo>
                    <a:pt x="7382" y="48565"/>
                    <a:pt x="7561" y="48466"/>
                    <a:pt x="7736" y="48466"/>
                  </a:cubicBezTo>
                  <a:cubicBezTo>
                    <a:pt x="7739" y="48466"/>
                    <a:pt x="7742" y="48466"/>
                    <a:pt x="7745" y="48466"/>
                  </a:cubicBezTo>
                  <a:lnTo>
                    <a:pt x="8303" y="48485"/>
                  </a:lnTo>
                  <a:cubicBezTo>
                    <a:pt x="8723" y="48498"/>
                    <a:pt x="9074" y="48795"/>
                    <a:pt x="9156" y="49208"/>
                  </a:cubicBezTo>
                  <a:lnTo>
                    <a:pt x="9286" y="49546"/>
                  </a:lnTo>
                  <a:cubicBezTo>
                    <a:pt x="9301" y="49617"/>
                    <a:pt x="9334" y="49641"/>
                    <a:pt x="9352" y="49650"/>
                  </a:cubicBezTo>
                  <a:cubicBezTo>
                    <a:pt x="9365" y="49657"/>
                    <a:pt x="9385" y="49665"/>
                    <a:pt x="9410" y="49665"/>
                  </a:cubicBezTo>
                  <a:cubicBezTo>
                    <a:pt x="9420" y="49665"/>
                    <a:pt x="9430" y="49664"/>
                    <a:pt x="9441" y="49661"/>
                  </a:cubicBezTo>
                  <a:lnTo>
                    <a:pt x="9743" y="49431"/>
                  </a:lnTo>
                  <a:cubicBezTo>
                    <a:pt x="9905" y="49309"/>
                    <a:pt x="10097" y="49246"/>
                    <a:pt x="10292" y="49246"/>
                  </a:cubicBezTo>
                  <a:cubicBezTo>
                    <a:pt x="10377" y="49246"/>
                    <a:pt x="10462" y="49258"/>
                    <a:pt x="10546" y="49282"/>
                  </a:cubicBezTo>
                  <a:cubicBezTo>
                    <a:pt x="10824" y="49362"/>
                    <a:pt x="11042" y="49565"/>
                    <a:pt x="11143" y="49836"/>
                  </a:cubicBezTo>
                  <a:lnTo>
                    <a:pt x="11182" y="49936"/>
                  </a:lnTo>
                  <a:cubicBezTo>
                    <a:pt x="11281" y="50201"/>
                    <a:pt x="11257" y="50494"/>
                    <a:pt x="11117" y="50738"/>
                  </a:cubicBezTo>
                  <a:cubicBezTo>
                    <a:pt x="11042" y="50871"/>
                    <a:pt x="11061" y="51007"/>
                    <a:pt x="11148" y="51096"/>
                  </a:cubicBezTo>
                  <a:cubicBezTo>
                    <a:pt x="11201" y="51149"/>
                    <a:pt x="11273" y="51177"/>
                    <a:pt x="11346" y="51177"/>
                  </a:cubicBezTo>
                  <a:cubicBezTo>
                    <a:pt x="11376" y="51177"/>
                    <a:pt x="11407" y="51172"/>
                    <a:pt x="11436" y="51162"/>
                  </a:cubicBezTo>
                  <a:lnTo>
                    <a:pt x="11631" y="51096"/>
                  </a:lnTo>
                  <a:cubicBezTo>
                    <a:pt x="11679" y="51080"/>
                    <a:pt x="11729" y="51071"/>
                    <a:pt x="11778" y="51071"/>
                  </a:cubicBezTo>
                  <a:cubicBezTo>
                    <a:pt x="11895" y="51071"/>
                    <a:pt x="12008" y="51117"/>
                    <a:pt x="12096" y="51202"/>
                  </a:cubicBezTo>
                  <a:cubicBezTo>
                    <a:pt x="12217" y="51324"/>
                    <a:pt x="12260" y="51503"/>
                    <a:pt x="12206" y="51667"/>
                  </a:cubicBezTo>
                  <a:lnTo>
                    <a:pt x="12029" y="52199"/>
                  </a:lnTo>
                  <a:cubicBezTo>
                    <a:pt x="11926" y="52507"/>
                    <a:pt x="12069" y="52845"/>
                    <a:pt x="12360" y="52988"/>
                  </a:cubicBezTo>
                  <a:lnTo>
                    <a:pt x="12552" y="53081"/>
                  </a:lnTo>
                  <a:cubicBezTo>
                    <a:pt x="12667" y="53137"/>
                    <a:pt x="12791" y="53164"/>
                    <a:pt x="12914" y="53164"/>
                  </a:cubicBezTo>
                  <a:cubicBezTo>
                    <a:pt x="13151" y="53164"/>
                    <a:pt x="13385" y="53062"/>
                    <a:pt x="13547" y="52873"/>
                  </a:cubicBezTo>
                  <a:lnTo>
                    <a:pt x="14364" y="51914"/>
                  </a:lnTo>
                  <a:cubicBezTo>
                    <a:pt x="14368" y="51912"/>
                    <a:pt x="14370" y="51912"/>
                    <a:pt x="14374" y="51908"/>
                  </a:cubicBezTo>
                  <a:lnTo>
                    <a:pt x="14275" y="49220"/>
                  </a:lnTo>
                  <a:lnTo>
                    <a:pt x="14142" y="49131"/>
                  </a:lnTo>
                  <a:cubicBezTo>
                    <a:pt x="14119" y="49146"/>
                    <a:pt x="14093" y="49155"/>
                    <a:pt x="14066" y="49155"/>
                  </a:cubicBezTo>
                  <a:cubicBezTo>
                    <a:pt x="14054" y="49155"/>
                    <a:pt x="14042" y="49154"/>
                    <a:pt x="14029" y="49149"/>
                  </a:cubicBezTo>
                  <a:cubicBezTo>
                    <a:pt x="13968" y="49129"/>
                    <a:pt x="13940" y="49065"/>
                    <a:pt x="13950" y="49004"/>
                  </a:cubicBezTo>
                  <a:lnTo>
                    <a:pt x="13792" y="48900"/>
                  </a:lnTo>
                  <a:cubicBezTo>
                    <a:pt x="13236" y="48603"/>
                    <a:pt x="12833" y="48069"/>
                    <a:pt x="12696" y="47442"/>
                  </a:cubicBezTo>
                  <a:cubicBezTo>
                    <a:pt x="12692" y="47424"/>
                    <a:pt x="12686" y="47377"/>
                    <a:pt x="12690" y="47358"/>
                  </a:cubicBezTo>
                  <a:cubicBezTo>
                    <a:pt x="12777" y="46925"/>
                    <a:pt x="12625" y="46474"/>
                    <a:pt x="12293" y="46185"/>
                  </a:cubicBezTo>
                  <a:cubicBezTo>
                    <a:pt x="11878" y="45821"/>
                    <a:pt x="11768" y="45796"/>
                    <a:pt x="11757" y="45794"/>
                  </a:cubicBezTo>
                  <a:cubicBezTo>
                    <a:pt x="11743" y="45796"/>
                    <a:pt x="11729" y="45797"/>
                    <a:pt x="11716" y="45797"/>
                  </a:cubicBezTo>
                  <a:cubicBezTo>
                    <a:pt x="11623" y="45797"/>
                    <a:pt x="11529" y="45746"/>
                    <a:pt x="11452" y="45655"/>
                  </a:cubicBezTo>
                  <a:cubicBezTo>
                    <a:pt x="11287" y="45464"/>
                    <a:pt x="11204" y="45095"/>
                    <a:pt x="11275" y="44864"/>
                  </a:cubicBezTo>
                  <a:lnTo>
                    <a:pt x="11585" y="43975"/>
                  </a:lnTo>
                  <a:cubicBezTo>
                    <a:pt x="11622" y="43792"/>
                    <a:pt x="11562" y="43586"/>
                    <a:pt x="11421" y="43440"/>
                  </a:cubicBezTo>
                  <a:cubicBezTo>
                    <a:pt x="11273" y="43287"/>
                    <a:pt x="11226" y="43068"/>
                    <a:pt x="11302" y="42868"/>
                  </a:cubicBezTo>
                  <a:cubicBezTo>
                    <a:pt x="11377" y="42670"/>
                    <a:pt x="11555" y="42532"/>
                    <a:pt x="11768" y="42514"/>
                  </a:cubicBezTo>
                  <a:cubicBezTo>
                    <a:pt x="11811" y="42511"/>
                    <a:pt x="11842" y="42478"/>
                    <a:pt x="11848" y="42438"/>
                  </a:cubicBezTo>
                  <a:cubicBezTo>
                    <a:pt x="11913" y="41982"/>
                    <a:pt x="12281" y="41660"/>
                    <a:pt x="12725" y="41654"/>
                  </a:cubicBezTo>
                  <a:lnTo>
                    <a:pt x="13747" y="41641"/>
                  </a:lnTo>
                  <a:lnTo>
                    <a:pt x="13761" y="41641"/>
                  </a:lnTo>
                  <a:cubicBezTo>
                    <a:pt x="14174" y="41641"/>
                    <a:pt x="14491" y="41861"/>
                    <a:pt x="14599" y="42221"/>
                  </a:cubicBezTo>
                  <a:cubicBezTo>
                    <a:pt x="14623" y="42247"/>
                    <a:pt x="14652" y="42271"/>
                    <a:pt x="14673" y="42286"/>
                  </a:cubicBezTo>
                  <a:lnTo>
                    <a:pt x="16170" y="40930"/>
                  </a:lnTo>
                  <a:cubicBezTo>
                    <a:pt x="16283" y="40826"/>
                    <a:pt x="16424" y="40759"/>
                    <a:pt x="16576" y="40734"/>
                  </a:cubicBezTo>
                  <a:cubicBezTo>
                    <a:pt x="16943" y="40673"/>
                    <a:pt x="17212" y="40424"/>
                    <a:pt x="17264" y="40102"/>
                  </a:cubicBezTo>
                  <a:lnTo>
                    <a:pt x="17472" y="38672"/>
                  </a:lnTo>
                  <a:cubicBezTo>
                    <a:pt x="17503" y="38445"/>
                    <a:pt x="17405" y="38216"/>
                    <a:pt x="17217" y="38079"/>
                  </a:cubicBezTo>
                  <a:lnTo>
                    <a:pt x="15270" y="36662"/>
                  </a:lnTo>
                  <a:cubicBezTo>
                    <a:pt x="15253" y="36663"/>
                    <a:pt x="15238" y="36668"/>
                    <a:pt x="15221" y="36668"/>
                  </a:cubicBezTo>
                  <a:cubicBezTo>
                    <a:pt x="15105" y="36668"/>
                    <a:pt x="14991" y="36634"/>
                    <a:pt x="14890" y="36570"/>
                  </a:cubicBezTo>
                  <a:cubicBezTo>
                    <a:pt x="14090" y="36055"/>
                    <a:pt x="11471" y="34367"/>
                    <a:pt x="11277" y="34222"/>
                  </a:cubicBezTo>
                  <a:cubicBezTo>
                    <a:pt x="11220" y="34178"/>
                    <a:pt x="11207" y="34096"/>
                    <a:pt x="11251" y="34037"/>
                  </a:cubicBezTo>
                  <a:cubicBezTo>
                    <a:pt x="11277" y="34002"/>
                    <a:pt x="11317" y="33984"/>
                    <a:pt x="11358" y="33984"/>
                  </a:cubicBezTo>
                  <a:cubicBezTo>
                    <a:pt x="11385" y="33984"/>
                    <a:pt x="11412" y="33992"/>
                    <a:pt x="11436" y="34009"/>
                  </a:cubicBezTo>
                  <a:cubicBezTo>
                    <a:pt x="11584" y="34120"/>
                    <a:pt x="13392" y="35289"/>
                    <a:pt x="15034" y="36346"/>
                  </a:cubicBezTo>
                  <a:cubicBezTo>
                    <a:pt x="15073" y="36370"/>
                    <a:pt x="15115" y="36376"/>
                    <a:pt x="15158" y="36383"/>
                  </a:cubicBezTo>
                  <a:cubicBezTo>
                    <a:pt x="15184" y="36359"/>
                    <a:pt x="15217" y="36345"/>
                    <a:pt x="15250" y="36345"/>
                  </a:cubicBezTo>
                  <a:cubicBezTo>
                    <a:pt x="15274" y="36345"/>
                    <a:pt x="15298" y="36352"/>
                    <a:pt x="15320" y="36369"/>
                  </a:cubicBezTo>
                  <a:lnTo>
                    <a:pt x="15326" y="36372"/>
                  </a:lnTo>
                  <a:cubicBezTo>
                    <a:pt x="15350" y="36365"/>
                    <a:pt x="15378" y="36366"/>
                    <a:pt x="15401" y="36353"/>
                  </a:cubicBezTo>
                  <a:cubicBezTo>
                    <a:pt x="15518" y="36284"/>
                    <a:pt x="15581" y="36159"/>
                    <a:pt x="15572" y="36023"/>
                  </a:cubicBezTo>
                  <a:lnTo>
                    <a:pt x="15334" y="33027"/>
                  </a:lnTo>
                  <a:cubicBezTo>
                    <a:pt x="15318" y="32844"/>
                    <a:pt x="15385" y="32667"/>
                    <a:pt x="15517" y="32537"/>
                  </a:cubicBezTo>
                  <a:cubicBezTo>
                    <a:pt x="15634" y="32421"/>
                    <a:pt x="15787" y="32362"/>
                    <a:pt x="15954" y="32362"/>
                  </a:cubicBezTo>
                  <a:cubicBezTo>
                    <a:pt x="15971" y="32362"/>
                    <a:pt x="15989" y="32363"/>
                    <a:pt x="16006" y="32364"/>
                  </a:cubicBezTo>
                  <a:lnTo>
                    <a:pt x="17254" y="32482"/>
                  </a:lnTo>
                  <a:cubicBezTo>
                    <a:pt x="17265" y="32483"/>
                    <a:pt x="17276" y="32484"/>
                    <a:pt x="17287" y="32484"/>
                  </a:cubicBezTo>
                  <a:cubicBezTo>
                    <a:pt x="17390" y="32484"/>
                    <a:pt x="17487" y="32441"/>
                    <a:pt x="17554" y="32361"/>
                  </a:cubicBezTo>
                  <a:cubicBezTo>
                    <a:pt x="17631" y="32273"/>
                    <a:pt x="17656" y="32157"/>
                    <a:pt x="17627" y="32044"/>
                  </a:cubicBezTo>
                  <a:lnTo>
                    <a:pt x="17551" y="31758"/>
                  </a:lnTo>
                  <a:cubicBezTo>
                    <a:pt x="17528" y="31675"/>
                    <a:pt x="17477" y="31602"/>
                    <a:pt x="17405" y="31555"/>
                  </a:cubicBezTo>
                  <a:lnTo>
                    <a:pt x="15204" y="30101"/>
                  </a:lnTo>
                  <a:cubicBezTo>
                    <a:pt x="15027" y="29984"/>
                    <a:pt x="14924" y="29789"/>
                    <a:pt x="14928" y="29577"/>
                  </a:cubicBezTo>
                  <a:cubicBezTo>
                    <a:pt x="14930" y="29365"/>
                    <a:pt x="15040" y="29174"/>
                    <a:pt x="15221" y="29063"/>
                  </a:cubicBezTo>
                  <a:cubicBezTo>
                    <a:pt x="15317" y="29004"/>
                    <a:pt x="15428" y="28972"/>
                    <a:pt x="15540" y="28972"/>
                  </a:cubicBezTo>
                  <a:cubicBezTo>
                    <a:pt x="15555" y="28972"/>
                    <a:pt x="15569" y="28972"/>
                    <a:pt x="15584" y="28973"/>
                  </a:cubicBezTo>
                  <a:lnTo>
                    <a:pt x="20071" y="29268"/>
                  </a:lnTo>
                  <a:cubicBezTo>
                    <a:pt x="20079" y="29269"/>
                    <a:pt x="20087" y="29269"/>
                    <a:pt x="20095" y="29269"/>
                  </a:cubicBezTo>
                  <a:cubicBezTo>
                    <a:pt x="20201" y="29269"/>
                    <a:pt x="20316" y="29212"/>
                    <a:pt x="20381" y="29119"/>
                  </a:cubicBezTo>
                  <a:cubicBezTo>
                    <a:pt x="20452" y="29017"/>
                    <a:pt x="20464" y="28889"/>
                    <a:pt x="20413" y="28777"/>
                  </a:cubicBezTo>
                  <a:lnTo>
                    <a:pt x="17704" y="22680"/>
                  </a:lnTo>
                  <a:cubicBezTo>
                    <a:pt x="17685" y="22641"/>
                    <a:pt x="17682" y="22598"/>
                    <a:pt x="17673" y="22557"/>
                  </a:cubicBezTo>
                  <a:cubicBezTo>
                    <a:pt x="17629" y="22520"/>
                    <a:pt x="17605" y="22462"/>
                    <a:pt x="17631" y="22407"/>
                  </a:cubicBezTo>
                  <a:cubicBezTo>
                    <a:pt x="17637" y="22394"/>
                    <a:pt x="17651" y="22388"/>
                    <a:pt x="17662" y="22377"/>
                  </a:cubicBezTo>
                  <a:cubicBezTo>
                    <a:pt x="17666" y="22334"/>
                    <a:pt x="17666" y="22291"/>
                    <a:pt x="17678" y="22251"/>
                  </a:cubicBezTo>
                  <a:lnTo>
                    <a:pt x="18914" y="18209"/>
                  </a:lnTo>
                  <a:cubicBezTo>
                    <a:pt x="18926" y="18166"/>
                    <a:pt x="18932" y="18121"/>
                    <a:pt x="18929" y="18077"/>
                  </a:cubicBezTo>
                  <a:lnTo>
                    <a:pt x="18410" y="11510"/>
                  </a:lnTo>
                  <a:cubicBezTo>
                    <a:pt x="18399" y="11382"/>
                    <a:pt x="18429" y="11254"/>
                    <a:pt x="18496" y="11144"/>
                  </a:cubicBezTo>
                  <a:lnTo>
                    <a:pt x="19213" y="9956"/>
                  </a:lnTo>
                  <a:cubicBezTo>
                    <a:pt x="19644" y="9244"/>
                    <a:pt x="19596" y="8355"/>
                    <a:pt x="19090" y="7695"/>
                  </a:cubicBezTo>
                  <a:lnTo>
                    <a:pt x="18540" y="6977"/>
                  </a:lnTo>
                  <a:cubicBezTo>
                    <a:pt x="18445" y="6850"/>
                    <a:pt x="18400" y="6695"/>
                    <a:pt x="18417" y="6539"/>
                  </a:cubicBezTo>
                  <a:lnTo>
                    <a:pt x="18489" y="5857"/>
                  </a:lnTo>
                  <a:cubicBezTo>
                    <a:pt x="18512" y="5646"/>
                    <a:pt x="18636" y="5465"/>
                    <a:pt x="18826" y="5371"/>
                  </a:cubicBezTo>
                  <a:lnTo>
                    <a:pt x="19957" y="4805"/>
                  </a:lnTo>
                  <a:cubicBezTo>
                    <a:pt x="20043" y="4762"/>
                    <a:pt x="20108" y="4684"/>
                    <a:pt x="20138" y="4592"/>
                  </a:cubicBezTo>
                  <a:lnTo>
                    <a:pt x="21199" y="1087"/>
                  </a:lnTo>
                  <a:cubicBezTo>
                    <a:pt x="21233" y="977"/>
                    <a:pt x="21210" y="859"/>
                    <a:pt x="21142" y="769"/>
                  </a:cubicBezTo>
                  <a:lnTo>
                    <a:pt x="20543"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7"/>
            <p:cNvSpPr/>
            <p:nvPr/>
          </p:nvSpPr>
          <p:spPr>
            <a:xfrm>
              <a:off x="4285675" y="4090650"/>
              <a:ext cx="674125" cy="622125"/>
            </a:xfrm>
            <a:custGeom>
              <a:avLst/>
              <a:gdLst/>
              <a:ahLst/>
              <a:cxnLst/>
              <a:rect l="l" t="t" r="r" b="b"/>
              <a:pathLst>
                <a:path w="26965" h="24885" extrusionOk="0">
                  <a:moveTo>
                    <a:pt x="13254" y="1"/>
                  </a:moveTo>
                  <a:cubicBezTo>
                    <a:pt x="13224" y="1"/>
                    <a:pt x="13194" y="8"/>
                    <a:pt x="13167" y="21"/>
                  </a:cubicBezTo>
                  <a:lnTo>
                    <a:pt x="12176" y="539"/>
                  </a:lnTo>
                  <a:cubicBezTo>
                    <a:pt x="12104" y="575"/>
                    <a:pt x="12065" y="654"/>
                    <a:pt x="12077" y="734"/>
                  </a:cubicBezTo>
                  <a:lnTo>
                    <a:pt x="12306" y="2212"/>
                  </a:lnTo>
                  <a:cubicBezTo>
                    <a:pt x="12335" y="2391"/>
                    <a:pt x="12254" y="2568"/>
                    <a:pt x="12098" y="2665"/>
                  </a:cubicBezTo>
                  <a:cubicBezTo>
                    <a:pt x="12026" y="2710"/>
                    <a:pt x="11943" y="2733"/>
                    <a:pt x="11858" y="2733"/>
                  </a:cubicBezTo>
                  <a:cubicBezTo>
                    <a:pt x="11817" y="2733"/>
                    <a:pt x="11776" y="2728"/>
                    <a:pt x="11736" y="2717"/>
                  </a:cubicBezTo>
                  <a:cubicBezTo>
                    <a:pt x="11615" y="2682"/>
                    <a:pt x="11511" y="2596"/>
                    <a:pt x="11454" y="2483"/>
                  </a:cubicBezTo>
                  <a:lnTo>
                    <a:pt x="11081" y="1740"/>
                  </a:lnTo>
                  <a:cubicBezTo>
                    <a:pt x="11056" y="1689"/>
                    <a:pt x="11009" y="1653"/>
                    <a:pt x="10953" y="1641"/>
                  </a:cubicBezTo>
                  <a:lnTo>
                    <a:pt x="9579" y="1341"/>
                  </a:lnTo>
                  <a:cubicBezTo>
                    <a:pt x="9565" y="1338"/>
                    <a:pt x="9552" y="1337"/>
                    <a:pt x="9538" y="1337"/>
                  </a:cubicBezTo>
                  <a:cubicBezTo>
                    <a:pt x="9496" y="1337"/>
                    <a:pt x="9456" y="1351"/>
                    <a:pt x="9421" y="1378"/>
                  </a:cubicBezTo>
                  <a:cubicBezTo>
                    <a:pt x="9375" y="1412"/>
                    <a:pt x="9351" y="1465"/>
                    <a:pt x="9351" y="1524"/>
                  </a:cubicBezTo>
                  <a:lnTo>
                    <a:pt x="9351" y="2915"/>
                  </a:lnTo>
                  <a:cubicBezTo>
                    <a:pt x="9351" y="3116"/>
                    <a:pt x="9216" y="3296"/>
                    <a:pt x="9021" y="3351"/>
                  </a:cubicBezTo>
                  <a:lnTo>
                    <a:pt x="8386" y="3530"/>
                  </a:lnTo>
                  <a:lnTo>
                    <a:pt x="8826" y="4850"/>
                  </a:lnTo>
                  <a:cubicBezTo>
                    <a:pt x="8938" y="5191"/>
                    <a:pt x="8803" y="5557"/>
                    <a:pt x="8495" y="5744"/>
                  </a:cubicBezTo>
                  <a:cubicBezTo>
                    <a:pt x="8287" y="5870"/>
                    <a:pt x="8199" y="6133"/>
                    <a:pt x="8292" y="6359"/>
                  </a:cubicBezTo>
                  <a:lnTo>
                    <a:pt x="8353" y="6507"/>
                  </a:lnTo>
                  <a:cubicBezTo>
                    <a:pt x="8464" y="6777"/>
                    <a:pt x="8409" y="7090"/>
                    <a:pt x="8214" y="7307"/>
                  </a:cubicBezTo>
                  <a:lnTo>
                    <a:pt x="6505" y="9206"/>
                  </a:lnTo>
                  <a:cubicBezTo>
                    <a:pt x="6417" y="9305"/>
                    <a:pt x="6369" y="9438"/>
                    <a:pt x="6379" y="9572"/>
                  </a:cubicBezTo>
                  <a:lnTo>
                    <a:pt x="6564" y="12360"/>
                  </a:lnTo>
                  <a:cubicBezTo>
                    <a:pt x="6590" y="12734"/>
                    <a:pt x="6344" y="13067"/>
                    <a:pt x="5979" y="13151"/>
                  </a:cubicBezTo>
                  <a:lnTo>
                    <a:pt x="4504" y="13493"/>
                  </a:lnTo>
                  <a:cubicBezTo>
                    <a:pt x="4250" y="13553"/>
                    <a:pt x="4084" y="13800"/>
                    <a:pt x="4127" y="14060"/>
                  </a:cubicBezTo>
                  <a:lnTo>
                    <a:pt x="4225" y="14650"/>
                  </a:lnTo>
                  <a:cubicBezTo>
                    <a:pt x="4293" y="15064"/>
                    <a:pt x="4013" y="15456"/>
                    <a:pt x="3599" y="15527"/>
                  </a:cubicBezTo>
                  <a:lnTo>
                    <a:pt x="3290" y="15578"/>
                  </a:lnTo>
                  <a:cubicBezTo>
                    <a:pt x="3059" y="15617"/>
                    <a:pt x="2886" y="15815"/>
                    <a:pt x="2876" y="16049"/>
                  </a:cubicBezTo>
                  <a:lnTo>
                    <a:pt x="2864" y="16378"/>
                  </a:lnTo>
                  <a:cubicBezTo>
                    <a:pt x="2857" y="16595"/>
                    <a:pt x="2754" y="16800"/>
                    <a:pt x="2585" y="16938"/>
                  </a:cubicBezTo>
                  <a:cubicBezTo>
                    <a:pt x="2447" y="17048"/>
                    <a:pt x="2274" y="17109"/>
                    <a:pt x="2101" y="17109"/>
                  </a:cubicBezTo>
                  <a:cubicBezTo>
                    <a:pt x="2060" y="17109"/>
                    <a:pt x="2019" y="17105"/>
                    <a:pt x="1979" y="17099"/>
                  </a:cubicBezTo>
                  <a:lnTo>
                    <a:pt x="1685" y="17050"/>
                  </a:lnTo>
                  <a:cubicBezTo>
                    <a:pt x="1658" y="17045"/>
                    <a:pt x="1630" y="17043"/>
                    <a:pt x="1603" y="17043"/>
                  </a:cubicBezTo>
                  <a:cubicBezTo>
                    <a:pt x="1425" y="17043"/>
                    <a:pt x="1259" y="17140"/>
                    <a:pt x="1170" y="17297"/>
                  </a:cubicBezTo>
                  <a:lnTo>
                    <a:pt x="448" y="18588"/>
                  </a:lnTo>
                  <a:cubicBezTo>
                    <a:pt x="458" y="18590"/>
                    <a:pt x="469" y="18591"/>
                    <a:pt x="480" y="18595"/>
                  </a:cubicBezTo>
                  <a:lnTo>
                    <a:pt x="524" y="18610"/>
                  </a:lnTo>
                  <a:cubicBezTo>
                    <a:pt x="912" y="18803"/>
                    <a:pt x="865" y="19254"/>
                    <a:pt x="663" y="19637"/>
                  </a:cubicBezTo>
                  <a:lnTo>
                    <a:pt x="168" y="20572"/>
                  </a:lnTo>
                  <a:cubicBezTo>
                    <a:pt x="32" y="20829"/>
                    <a:pt x="0" y="21128"/>
                    <a:pt x="78" y="21408"/>
                  </a:cubicBezTo>
                  <a:lnTo>
                    <a:pt x="865" y="24223"/>
                  </a:lnTo>
                  <a:cubicBezTo>
                    <a:pt x="976" y="24621"/>
                    <a:pt x="1337" y="24884"/>
                    <a:pt x="1734" y="24884"/>
                  </a:cubicBezTo>
                  <a:cubicBezTo>
                    <a:pt x="1795" y="24884"/>
                    <a:pt x="1856" y="24878"/>
                    <a:pt x="1918" y="24865"/>
                  </a:cubicBezTo>
                  <a:lnTo>
                    <a:pt x="2294" y="24787"/>
                  </a:lnTo>
                  <a:cubicBezTo>
                    <a:pt x="2625" y="24719"/>
                    <a:pt x="2902" y="24490"/>
                    <a:pt x="3030" y="24177"/>
                  </a:cubicBezTo>
                  <a:lnTo>
                    <a:pt x="3103" y="24000"/>
                  </a:lnTo>
                  <a:cubicBezTo>
                    <a:pt x="3262" y="23611"/>
                    <a:pt x="3184" y="23166"/>
                    <a:pt x="2903" y="22853"/>
                  </a:cubicBezTo>
                  <a:lnTo>
                    <a:pt x="2320" y="22205"/>
                  </a:lnTo>
                  <a:cubicBezTo>
                    <a:pt x="2099" y="21960"/>
                    <a:pt x="2272" y="21569"/>
                    <a:pt x="2603" y="21569"/>
                  </a:cubicBezTo>
                  <a:cubicBezTo>
                    <a:pt x="3078" y="21569"/>
                    <a:pt x="3484" y="21231"/>
                    <a:pt x="3568" y="20763"/>
                  </a:cubicBezTo>
                  <a:lnTo>
                    <a:pt x="3666" y="20211"/>
                  </a:lnTo>
                  <a:cubicBezTo>
                    <a:pt x="3770" y="19636"/>
                    <a:pt x="4241" y="19195"/>
                    <a:pt x="4822" y="19133"/>
                  </a:cubicBezTo>
                  <a:lnTo>
                    <a:pt x="6591" y="18942"/>
                  </a:lnTo>
                  <a:lnTo>
                    <a:pt x="12427" y="17196"/>
                  </a:lnTo>
                  <a:cubicBezTo>
                    <a:pt x="12791" y="17086"/>
                    <a:pt x="13113" y="16872"/>
                    <a:pt x="13354" y="16576"/>
                  </a:cubicBezTo>
                  <a:lnTo>
                    <a:pt x="14226" y="15504"/>
                  </a:lnTo>
                  <a:cubicBezTo>
                    <a:pt x="14427" y="15255"/>
                    <a:pt x="14518" y="14937"/>
                    <a:pt x="14481" y="14621"/>
                  </a:cubicBezTo>
                  <a:lnTo>
                    <a:pt x="14383" y="13822"/>
                  </a:lnTo>
                  <a:cubicBezTo>
                    <a:pt x="14351" y="13567"/>
                    <a:pt x="14556" y="13385"/>
                    <a:pt x="14771" y="13385"/>
                  </a:cubicBezTo>
                  <a:cubicBezTo>
                    <a:pt x="14868" y="13385"/>
                    <a:pt x="14968" y="13422"/>
                    <a:pt x="15048" y="13506"/>
                  </a:cubicBezTo>
                  <a:lnTo>
                    <a:pt x="15188" y="13651"/>
                  </a:lnTo>
                  <a:cubicBezTo>
                    <a:pt x="15374" y="13843"/>
                    <a:pt x="15625" y="13944"/>
                    <a:pt x="15878" y="13944"/>
                  </a:cubicBezTo>
                  <a:cubicBezTo>
                    <a:pt x="16058" y="13944"/>
                    <a:pt x="16240" y="13893"/>
                    <a:pt x="16400" y="13788"/>
                  </a:cubicBezTo>
                  <a:lnTo>
                    <a:pt x="17612" y="12999"/>
                  </a:lnTo>
                  <a:cubicBezTo>
                    <a:pt x="17738" y="12917"/>
                    <a:pt x="17877" y="12879"/>
                    <a:pt x="18015" y="12879"/>
                  </a:cubicBezTo>
                  <a:cubicBezTo>
                    <a:pt x="18284" y="12879"/>
                    <a:pt x="18545" y="13026"/>
                    <a:pt x="18676" y="13288"/>
                  </a:cubicBezTo>
                  <a:cubicBezTo>
                    <a:pt x="18747" y="13430"/>
                    <a:pt x="18886" y="13504"/>
                    <a:pt x="19026" y="13504"/>
                  </a:cubicBezTo>
                  <a:cubicBezTo>
                    <a:pt x="19144" y="13504"/>
                    <a:pt x="19263" y="13451"/>
                    <a:pt x="19341" y="13342"/>
                  </a:cubicBezTo>
                  <a:lnTo>
                    <a:pt x="19507" y="13115"/>
                  </a:lnTo>
                  <a:cubicBezTo>
                    <a:pt x="19655" y="12912"/>
                    <a:pt x="19886" y="12803"/>
                    <a:pt x="20120" y="12803"/>
                  </a:cubicBezTo>
                  <a:cubicBezTo>
                    <a:pt x="20256" y="12803"/>
                    <a:pt x="20393" y="12839"/>
                    <a:pt x="20516" y="12915"/>
                  </a:cubicBezTo>
                  <a:lnTo>
                    <a:pt x="20715" y="13037"/>
                  </a:lnTo>
                  <a:cubicBezTo>
                    <a:pt x="20807" y="13094"/>
                    <a:pt x="20909" y="13121"/>
                    <a:pt x="21009" y="13121"/>
                  </a:cubicBezTo>
                  <a:cubicBezTo>
                    <a:pt x="21243" y="13121"/>
                    <a:pt x="21466" y="12974"/>
                    <a:pt x="21545" y="12731"/>
                  </a:cubicBezTo>
                  <a:lnTo>
                    <a:pt x="21551" y="12714"/>
                  </a:lnTo>
                  <a:cubicBezTo>
                    <a:pt x="21620" y="12501"/>
                    <a:pt x="21816" y="12371"/>
                    <a:pt x="22023" y="12371"/>
                  </a:cubicBezTo>
                  <a:cubicBezTo>
                    <a:pt x="22104" y="12371"/>
                    <a:pt x="22186" y="12391"/>
                    <a:pt x="22263" y="12434"/>
                  </a:cubicBezTo>
                  <a:lnTo>
                    <a:pt x="22277" y="12442"/>
                  </a:lnTo>
                  <a:cubicBezTo>
                    <a:pt x="22475" y="12552"/>
                    <a:pt x="22697" y="12608"/>
                    <a:pt x="22919" y="12608"/>
                  </a:cubicBezTo>
                  <a:cubicBezTo>
                    <a:pt x="23063" y="12608"/>
                    <a:pt x="23206" y="12585"/>
                    <a:pt x="23344" y="12538"/>
                  </a:cubicBezTo>
                  <a:lnTo>
                    <a:pt x="24831" y="12029"/>
                  </a:lnTo>
                  <a:cubicBezTo>
                    <a:pt x="25068" y="11948"/>
                    <a:pt x="25217" y="11711"/>
                    <a:pt x="25185" y="11461"/>
                  </a:cubicBezTo>
                  <a:cubicBezTo>
                    <a:pt x="25143" y="11124"/>
                    <a:pt x="25238" y="10784"/>
                    <a:pt x="25447" y="10517"/>
                  </a:cubicBezTo>
                  <a:cubicBezTo>
                    <a:pt x="25727" y="10160"/>
                    <a:pt x="26130" y="9645"/>
                    <a:pt x="26433" y="9258"/>
                  </a:cubicBezTo>
                  <a:cubicBezTo>
                    <a:pt x="26578" y="9071"/>
                    <a:pt x="26761" y="8924"/>
                    <a:pt x="26964" y="8814"/>
                  </a:cubicBezTo>
                  <a:lnTo>
                    <a:pt x="25804" y="4171"/>
                  </a:lnTo>
                  <a:cubicBezTo>
                    <a:pt x="25792" y="4112"/>
                    <a:pt x="25756" y="4068"/>
                    <a:pt x="25709" y="4044"/>
                  </a:cubicBezTo>
                  <a:lnTo>
                    <a:pt x="23018" y="2623"/>
                  </a:lnTo>
                  <a:cubicBezTo>
                    <a:pt x="22990" y="2609"/>
                    <a:pt x="22960" y="2602"/>
                    <a:pt x="22930" y="2602"/>
                  </a:cubicBezTo>
                  <a:cubicBezTo>
                    <a:pt x="22897" y="2602"/>
                    <a:pt x="22864" y="2611"/>
                    <a:pt x="22833" y="2629"/>
                  </a:cubicBezTo>
                  <a:cubicBezTo>
                    <a:pt x="22775" y="2665"/>
                    <a:pt x="22742" y="2723"/>
                    <a:pt x="22742" y="2791"/>
                  </a:cubicBezTo>
                  <a:lnTo>
                    <a:pt x="22742" y="4160"/>
                  </a:lnTo>
                  <a:cubicBezTo>
                    <a:pt x="22742" y="4182"/>
                    <a:pt x="22749" y="4217"/>
                    <a:pt x="22758" y="4257"/>
                  </a:cubicBezTo>
                  <a:cubicBezTo>
                    <a:pt x="22787" y="4404"/>
                    <a:pt x="22816" y="4557"/>
                    <a:pt x="22726" y="4647"/>
                  </a:cubicBezTo>
                  <a:cubicBezTo>
                    <a:pt x="22705" y="4667"/>
                    <a:pt x="22677" y="4681"/>
                    <a:pt x="22647" y="4685"/>
                  </a:cubicBezTo>
                  <a:lnTo>
                    <a:pt x="22325" y="4721"/>
                  </a:lnTo>
                  <a:cubicBezTo>
                    <a:pt x="22321" y="4721"/>
                    <a:pt x="22317" y="4722"/>
                    <a:pt x="22313" y="4722"/>
                  </a:cubicBezTo>
                  <a:cubicBezTo>
                    <a:pt x="22282" y="4722"/>
                    <a:pt x="22246" y="4710"/>
                    <a:pt x="22222" y="4687"/>
                  </a:cubicBezTo>
                  <a:lnTo>
                    <a:pt x="21051" y="3622"/>
                  </a:lnTo>
                  <a:cubicBezTo>
                    <a:pt x="21015" y="3591"/>
                    <a:pt x="20970" y="3574"/>
                    <a:pt x="20924" y="3574"/>
                  </a:cubicBezTo>
                  <a:cubicBezTo>
                    <a:pt x="20903" y="3574"/>
                    <a:pt x="20881" y="3577"/>
                    <a:pt x="20861" y="3585"/>
                  </a:cubicBezTo>
                  <a:lnTo>
                    <a:pt x="17926" y="4643"/>
                  </a:lnTo>
                  <a:cubicBezTo>
                    <a:pt x="17824" y="4680"/>
                    <a:pt x="17717" y="4698"/>
                    <a:pt x="17612" y="4698"/>
                  </a:cubicBezTo>
                  <a:cubicBezTo>
                    <a:pt x="17338" y="4698"/>
                    <a:pt x="17071" y="4577"/>
                    <a:pt x="16891" y="4356"/>
                  </a:cubicBezTo>
                  <a:cubicBezTo>
                    <a:pt x="16607" y="4005"/>
                    <a:pt x="16614" y="3503"/>
                    <a:pt x="16911" y="3164"/>
                  </a:cubicBezTo>
                  <a:lnTo>
                    <a:pt x="18332" y="1527"/>
                  </a:lnTo>
                  <a:cubicBezTo>
                    <a:pt x="18374" y="1479"/>
                    <a:pt x="18389" y="1414"/>
                    <a:pt x="18370" y="1353"/>
                  </a:cubicBezTo>
                  <a:lnTo>
                    <a:pt x="18137" y="534"/>
                  </a:lnTo>
                  <a:cubicBezTo>
                    <a:pt x="18113" y="450"/>
                    <a:pt x="18033" y="399"/>
                    <a:pt x="17948" y="399"/>
                  </a:cubicBezTo>
                  <a:cubicBezTo>
                    <a:pt x="17942" y="399"/>
                    <a:pt x="17935" y="399"/>
                    <a:pt x="17929" y="400"/>
                  </a:cubicBezTo>
                  <a:lnTo>
                    <a:pt x="15811" y="712"/>
                  </a:lnTo>
                  <a:cubicBezTo>
                    <a:pt x="15788" y="751"/>
                    <a:pt x="15754" y="779"/>
                    <a:pt x="15707" y="779"/>
                  </a:cubicBezTo>
                  <a:lnTo>
                    <a:pt x="15703" y="779"/>
                  </a:lnTo>
                  <a:cubicBezTo>
                    <a:pt x="15670" y="777"/>
                    <a:pt x="15641" y="763"/>
                    <a:pt x="15618" y="741"/>
                  </a:cubicBezTo>
                  <a:lnTo>
                    <a:pt x="14695" y="878"/>
                  </a:lnTo>
                  <a:cubicBezTo>
                    <a:pt x="14673" y="882"/>
                    <a:pt x="14651" y="884"/>
                    <a:pt x="14628" y="884"/>
                  </a:cubicBezTo>
                  <a:cubicBezTo>
                    <a:pt x="14531" y="884"/>
                    <a:pt x="14433" y="850"/>
                    <a:pt x="14354" y="790"/>
                  </a:cubicBezTo>
                  <a:lnTo>
                    <a:pt x="13368" y="40"/>
                  </a:lnTo>
                  <a:cubicBezTo>
                    <a:pt x="13334" y="13"/>
                    <a:pt x="13294" y="1"/>
                    <a:pt x="13254"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7"/>
            <p:cNvSpPr/>
            <p:nvPr/>
          </p:nvSpPr>
          <p:spPr>
            <a:xfrm>
              <a:off x="3808575" y="2454350"/>
              <a:ext cx="291600" cy="472450"/>
            </a:xfrm>
            <a:custGeom>
              <a:avLst/>
              <a:gdLst/>
              <a:ahLst/>
              <a:cxnLst/>
              <a:rect l="l" t="t" r="r" b="b"/>
              <a:pathLst>
                <a:path w="11664" h="18898" extrusionOk="0">
                  <a:moveTo>
                    <a:pt x="8492" y="0"/>
                  </a:moveTo>
                  <a:cubicBezTo>
                    <a:pt x="8257" y="0"/>
                    <a:pt x="8024" y="72"/>
                    <a:pt x="7821" y="211"/>
                  </a:cubicBezTo>
                  <a:lnTo>
                    <a:pt x="6597" y="1055"/>
                  </a:lnTo>
                  <a:cubicBezTo>
                    <a:pt x="5977" y="1484"/>
                    <a:pt x="5607" y="2187"/>
                    <a:pt x="5607" y="2940"/>
                  </a:cubicBezTo>
                  <a:lnTo>
                    <a:pt x="5607" y="6232"/>
                  </a:lnTo>
                  <a:cubicBezTo>
                    <a:pt x="5607" y="6728"/>
                    <a:pt x="5374" y="7204"/>
                    <a:pt x="4980" y="7506"/>
                  </a:cubicBezTo>
                  <a:lnTo>
                    <a:pt x="4722" y="7705"/>
                  </a:lnTo>
                  <a:cubicBezTo>
                    <a:pt x="4618" y="7784"/>
                    <a:pt x="4497" y="7823"/>
                    <a:pt x="4377" y="7823"/>
                  </a:cubicBezTo>
                  <a:cubicBezTo>
                    <a:pt x="4215" y="7823"/>
                    <a:pt x="4055" y="7753"/>
                    <a:pt x="3943" y="7618"/>
                  </a:cubicBezTo>
                  <a:cubicBezTo>
                    <a:pt x="3884" y="7548"/>
                    <a:pt x="3798" y="7509"/>
                    <a:pt x="3709" y="7509"/>
                  </a:cubicBezTo>
                  <a:cubicBezTo>
                    <a:pt x="3682" y="7509"/>
                    <a:pt x="3655" y="7513"/>
                    <a:pt x="3628" y="7520"/>
                  </a:cubicBezTo>
                  <a:lnTo>
                    <a:pt x="44" y="8554"/>
                  </a:lnTo>
                  <a:cubicBezTo>
                    <a:pt x="31" y="8559"/>
                    <a:pt x="16" y="8560"/>
                    <a:pt x="1" y="8564"/>
                  </a:cubicBezTo>
                  <a:lnTo>
                    <a:pt x="1395" y="8801"/>
                  </a:lnTo>
                  <a:cubicBezTo>
                    <a:pt x="1598" y="8835"/>
                    <a:pt x="1760" y="8979"/>
                    <a:pt x="1818" y="9176"/>
                  </a:cubicBezTo>
                  <a:lnTo>
                    <a:pt x="2165" y="10343"/>
                  </a:lnTo>
                  <a:cubicBezTo>
                    <a:pt x="2196" y="10446"/>
                    <a:pt x="2283" y="10520"/>
                    <a:pt x="2392" y="10534"/>
                  </a:cubicBezTo>
                  <a:lnTo>
                    <a:pt x="3257" y="10647"/>
                  </a:lnTo>
                  <a:cubicBezTo>
                    <a:pt x="3469" y="10674"/>
                    <a:pt x="3645" y="10824"/>
                    <a:pt x="3703" y="11029"/>
                  </a:cubicBezTo>
                  <a:lnTo>
                    <a:pt x="3833" y="11470"/>
                  </a:lnTo>
                  <a:cubicBezTo>
                    <a:pt x="3915" y="11754"/>
                    <a:pt x="3760" y="12044"/>
                    <a:pt x="3478" y="12132"/>
                  </a:cubicBezTo>
                  <a:cubicBezTo>
                    <a:pt x="3401" y="12157"/>
                    <a:pt x="3338" y="12216"/>
                    <a:pt x="3307" y="12292"/>
                  </a:cubicBezTo>
                  <a:cubicBezTo>
                    <a:pt x="3277" y="12369"/>
                    <a:pt x="3283" y="12454"/>
                    <a:pt x="3323" y="12524"/>
                  </a:cubicBezTo>
                  <a:lnTo>
                    <a:pt x="4333" y="14323"/>
                  </a:lnTo>
                  <a:cubicBezTo>
                    <a:pt x="4469" y="14568"/>
                    <a:pt x="4397" y="14872"/>
                    <a:pt x="4166" y="15029"/>
                  </a:cubicBezTo>
                  <a:lnTo>
                    <a:pt x="3505" y="15479"/>
                  </a:lnTo>
                  <a:cubicBezTo>
                    <a:pt x="3393" y="15554"/>
                    <a:pt x="3354" y="15696"/>
                    <a:pt x="3410" y="15820"/>
                  </a:cubicBezTo>
                  <a:lnTo>
                    <a:pt x="3772" y="16595"/>
                  </a:lnTo>
                  <a:cubicBezTo>
                    <a:pt x="3817" y="16694"/>
                    <a:pt x="3922" y="16750"/>
                    <a:pt x="4028" y="16750"/>
                  </a:cubicBezTo>
                  <a:cubicBezTo>
                    <a:pt x="4033" y="16750"/>
                    <a:pt x="4037" y="16750"/>
                    <a:pt x="4042" y="16749"/>
                  </a:cubicBezTo>
                  <a:cubicBezTo>
                    <a:pt x="4318" y="16726"/>
                    <a:pt x="4516" y="16716"/>
                    <a:pt x="4660" y="16716"/>
                  </a:cubicBezTo>
                  <a:cubicBezTo>
                    <a:pt x="4980" y="16716"/>
                    <a:pt x="5029" y="16762"/>
                    <a:pt x="5063" y="16792"/>
                  </a:cubicBezTo>
                  <a:cubicBezTo>
                    <a:pt x="5090" y="16819"/>
                    <a:pt x="5114" y="16871"/>
                    <a:pt x="5114" y="16908"/>
                  </a:cubicBezTo>
                  <a:cubicBezTo>
                    <a:pt x="5118" y="16916"/>
                    <a:pt x="5150" y="17023"/>
                    <a:pt x="5462" y="17519"/>
                  </a:cubicBezTo>
                  <a:cubicBezTo>
                    <a:pt x="5513" y="17599"/>
                    <a:pt x="5601" y="17643"/>
                    <a:pt x="5692" y="17643"/>
                  </a:cubicBezTo>
                  <a:cubicBezTo>
                    <a:pt x="5719" y="17643"/>
                    <a:pt x="5746" y="17639"/>
                    <a:pt x="5773" y="17631"/>
                  </a:cubicBezTo>
                  <a:lnTo>
                    <a:pt x="5904" y="17589"/>
                  </a:lnTo>
                  <a:cubicBezTo>
                    <a:pt x="5956" y="17574"/>
                    <a:pt x="6010" y="17566"/>
                    <a:pt x="6062" y="17566"/>
                  </a:cubicBezTo>
                  <a:cubicBezTo>
                    <a:pt x="6241" y="17566"/>
                    <a:pt x="6414" y="17656"/>
                    <a:pt x="6514" y="17811"/>
                  </a:cubicBezTo>
                  <a:lnTo>
                    <a:pt x="7137" y="18773"/>
                  </a:lnTo>
                  <a:cubicBezTo>
                    <a:pt x="7189" y="18853"/>
                    <a:pt x="7276" y="18898"/>
                    <a:pt x="7365" y="18898"/>
                  </a:cubicBezTo>
                  <a:cubicBezTo>
                    <a:pt x="7407" y="18898"/>
                    <a:pt x="7448" y="18888"/>
                    <a:pt x="7487" y="18868"/>
                  </a:cubicBezTo>
                  <a:cubicBezTo>
                    <a:pt x="7624" y="18800"/>
                    <a:pt x="7683" y="18678"/>
                    <a:pt x="7659" y="18557"/>
                  </a:cubicBezTo>
                  <a:lnTo>
                    <a:pt x="7384" y="17211"/>
                  </a:lnTo>
                  <a:cubicBezTo>
                    <a:pt x="7348" y="17040"/>
                    <a:pt x="7396" y="16870"/>
                    <a:pt x="7514" y="16741"/>
                  </a:cubicBezTo>
                  <a:cubicBezTo>
                    <a:pt x="7618" y="16628"/>
                    <a:pt x="7755" y="16567"/>
                    <a:pt x="7907" y="16567"/>
                  </a:cubicBezTo>
                  <a:cubicBezTo>
                    <a:pt x="7928" y="16567"/>
                    <a:pt x="7949" y="16568"/>
                    <a:pt x="7971" y="16570"/>
                  </a:cubicBezTo>
                  <a:lnTo>
                    <a:pt x="8986" y="16686"/>
                  </a:lnTo>
                  <a:cubicBezTo>
                    <a:pt x="8995" y="16687"/>
                    <a:pt x="9004" y="16687"/>
                    <a:pt x="9013" y="16687"/>
                  </a:cubicBezTo>
                  <a:cubicBezTo>
                    <a:pt x="9075" y="16687"/>
                    <a:pt x="9137" y="16668"/>
                    <a:pt x="9187" y="16628"/>
                  </a:cubicBezTo>
                  <a:cubicBezTo>
                    <a:pt x="9245" y="16583"/>
                    <a:pt x="9279" y="16517"/>
                    <a:pt x="9288" y="16444"/>
                  </a:cubicBezTo>
                  <a:lnTo>
                    <a:pt x="9435" y="15061"/>
                  </a:lnTo>
                  <a:cubicBezTo>
                    <a:pt x="9449" y="14934"/>
                    <a:pt x="9374" y="14817"/>
                    <a:pt x="9254" y="14775"/>
                  </a:cubicBezTo>
                  <a:lnTo>
                    <a:pt x="7963" y="14323"/>
                  </a:lnTo>
                  <a:cubicBezTo>
                    <a:pt x="7798" y="14264"/>
                    <a:pt x="7671" y="14129"/>
                    <a:pt x="7625" y="13959"/>
                  </a:cubicBezTo>
                  <a:lnTo>
                    <a:pt x="7305" y="12811"/>
                  </a:lnTo>
                  <a:cubicBezTo>
                    <a:pt x="7247" y="12600"/>
                    <a:pt x="7322" y="12376"/>
                    <a:pt x="7495" y="12242"/>
                  </a:cubicBezTo>
                  <a:lnTo>
                    <a:pt x="8008" y="11848"/>
                  </a:lnTo>
                  <a:cubicBezTo>
                    <a:pt x="8078" y="11794"/>
                    <a:pt x="8115" y="11714"/>
                    <a:pt x="8114" y="11626"/>
                  </a:cubicBezTo>
                  <a:cubicBezTo>
                    <a:pt x="8113" y="11537"/>
                    <a:pt x="8070" y="11458"/>
                    <a:pt x="7999" y="11408"/>
                  </a:cubicBezTo>
                  <a:lnTo>
                    <a:pt x="7874" y="11322"/>
                  </a:lnTo>
                  <a:cubicBezTo>
                    <a:pt x="7637" y="11154"/>
                    <a:pt x="7572" y="10832"/>
                    <a:pt x="7731" y="10589"/>
                  </a:cubicBezTo>
                  <a:lnTo>
                    <a:pt x="7967" y="10227"/>
                  </a:lnTo>
                  <a:cubicBezTo>
                    <a:pt x="8067" y="10074"/>
                    <a:pt x="8233" y="9981"/>
                    <a:pt x="8412" y="9981"/>
                  </a:cubicBezTo>
                  <a:cubicBezTo>
                    <a:pt x="8432" y="9981"/>
                    <a:pt x="8452" y="9982"/>
                    <a:pt x="8472" y="9985"/>
                  </a:cubicBezTo>
                  <a:lnTo>
                    <a:pt x="9885" y="10130"/>
                  </a:lnTo>
                  <a:lnTo>
                    <a:pt x="11663" y="6655"/>
                  </a:lnTo>
                  <a:lnTo>
                    <a:pt x="9019" y="5396"/>
                  </a:lnTo>
                  <a:cubicBezTo>
                    <a:pt x="8645" y="5218"/>
                    <a:pt x="8371" y="4887"/>
                    <a:pt x="8268" y="4486"/>
                  </a:cubicBezTo>
                  <a:cubicBezTo>
                    <a:pt x="8164" y="4086"/>
                    <a:pt x="8243" y="3663"/>
                    <a:pt x="8484" y="3326"/>
                  </a:cubicBezTo>
                  <a:lnTo>
                    <a:pt x="9477" y="1937"/>
                  </a:lnTo>
                  <a:cubicBezTo>
                    <a:pt x="9690" y="1638"/>
                    <a:pt x="9753" y="1265"/>
                    <a:pt x="9648" y="912"/>
                  </a:cubicBezTo>
                  <a:lnTo>
                    <a:pt x="9630" y="851"/>
                  </a:lnTo>
                  <a:cubicBezTo>
                    <a:pt x="9521" y="482"/>
                    <a:pt x="9251" y="197"/>
                    <a:pt x="8889" y="69"/>
                  </a:cubicBezTo>
                  <a:cubicBezTo>
                    <a:pt x="8758" y="23"/>
                    <a:pt x="8625" y="0"/>
                    <a:pt x="8492"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7"/>
            <p:cNvSpPr/>
            <p:nvPr/>
          </p:nvSpPr>
          <p:spPr>
            <a:xfrm>
              <a:off x="2461750" y="2444800"/>
              <a:ext cx="1229375" cy="904525"/>
            </a:xfrm>
            <a:custGeom>
              <a:avLst/>
              <a:gdLst/>
              <a:ahLst/>
              <a:cxnLst/>
              <a:rect l="l" t="t" r="r" b="b"/>
              <a:pathLst>
                <a:path w="49175" h="36181" extrusionOk="0">
                  <a:moveTo>
                    <a:pt x="17634" y="1"/>
                  </a:moveTo>
                  <a:cubicBezTo>
                    <a:pt x="17272" y="1"/>
                    <a:pt x="16910" y="51"/>
                    <a:pt x="16559" y="151"/>
                  </a:cubicBezTo>
                  <a:lnTo>
                    <a:pt x="4333" y="3675"/>
                  </a:lnTo>
                  <a:cubicBezTo>
                    <a:pt x="3904" y="3798"/>
                    <a:pt x="3568" y="4108"/>
                    <a:pt x="3410" y="4524"/>
                  </a:cubicBezTo>
                  <a:cubicBezTo>
                    <a:pt x="3251" y="4941"/>
                    <a:pt x="3297" y="5397"/>
                    <a:pt x="3534" y="5774"/>
                  </a:cubicBezTo>
                  <a:lnTo>
                    <a:pt x="6035" y="9734"/>
                  </a:lnTo>
                  <a:cubicBezTo>
                    <a:pt x="6236" y="10051"/>
                    <a:pt x="6293" y="10443"/>
                    <a:pt x="6192" y="10805"/>
                  </a:cubicBezTo>
                  <a:cubicBezTo>
                    <a:pt x="6090" y="11168"/>
                    <a:pt x="5839" y="11472"/>
                    <a:pt x="5500" y="11640"/>
                  </a:cubicBezTo>
                  <a:cubicBezTo>
                    <a:pt x="5033" y="11874"/>
                    <a:pt x="4725" y="12273"/>
                    <a:pt x="4625" y="12753"/>
                  </a:cubicBezTo>
                  <a:lnTo>
                    <a:pt x="4615" y="12807"/>
                  </a:lnTo>
                  <a:cubicBezTo>
                    <a:pt x="4571" y="13015"/>
                    <a:pt x="4693" y="13219"/>
                    <a:pt x="4895" y="13281"/>
                  </a:cubicBezTo>
                  <a:cubicBezTo>
                    <a:pt x="5607" y="13502"/>
                    <a:pt x="6065" y="14159"/>
                    <a:pt x="6017" y="14884"/>
                  </a:cubicBezTo>
                  <a:cubicBezTo>
                    <a:pt x="6012" y="14963"/>
                    <a:pt x="6003" y="15043"/>
                    <a:pt x="5992" y="15122"/>
                  </a:cubicBezTo>
                  <a:cubicBezTo>
                    <a:pt x="5958" y="15364"/>
                    <a:pt x="5818" y="15572"/>
                    <a:pt x="5609" y="15695"/>
                  </a:cubicBezTo>
                  <a:cubicBezTo>
                    <a:pt x="5483" y="15770"/>
                    <a:pt x="5341" y="15808"/>
                    <a:pt x="5199" y="15808"/>
                  </a:cubicBezTo>
                  <a:cubicBezTo>
                    <a:pt x="5101" y="15808"/>
                    <a:pt x="5004" y="15790"/>
                    <a:pt x="4910" y="15754"/>
                  </a:cubicBezTo>
                  <a:cubicBezTo>
                    <a:pt x="4353" y="15541"/>
                    <a:pt x="3529" y="15225"/>
                    <a:pt x="2996" y="15019"/>
                  </a:cubicBezTo>
                  <a:cubicBezTo>
                    <a:pt x="2920" y="14990"/>
                    <a:pt x="2841" y="14976"/>
                    <a:pt x="2763" y="14976"/>
                  </a:cubicBezTo>
                  <a:cubicBezTo>
                    <a:pt x="2571" y="14976"/>
                    <a:pt x="2384" y="15062"/>
                    <a:pt x="2257" y="15220"/>
                  </a:cubicBezTo>
                  <a:cubicBezTo>
                    <a:pt x="2077" y="15445"/>
                    <a:pt x="1814" y="15565"/>
                    <a:pt x="1547" y="15565"/>
                  </a:cubicBezTo>
                  <a:cubicBezTo>
                    <a:pt x="1432" y="15565"/>
                    <a:pt x="1317" y="15543"/>
                    <a:pt x="1207" y="15497"/>
                  </a:cubicBezTo>
                  <a:lnTo>
                    <a:pt x="987" y="15405"/>
                  </a:lnTo>
                  <a:cubicBezTo>
                    <a:pt x="971" y="15421"/>
                    <a:pt x="959" y="15441"/>
                    <a:pt x="936" y="15449"/>
                  </a:cubicBezTo>
                  <a:lnTo>
                    <a:pt x="253" y="15676"/>
                  </a:lnTo>
                  <a:cubicBezTo>
                    <a:pt x="153" y="15711"/>
                    <a:pt x="74" y="15788"/>
                    <a:pt x="37" y="15887"/>
                  </a:cubicBezTo>
                  <a:cubicBezTo>
                    <a:pt x="1" y="15987"/>
                    <a:pt x="10" y="16096"/>
                    <a:pt x="65" y="16187"/>
                  </a:cubicBezTo>
                  <a:lnTo>
                    <a:pt x="233" y="16459"/>
                  </a:lnTo>
                  <a:cubicBezTo>
                    <a:pt x="296" y="16563"/>
                    <a:pt x="411" y="16625"/>
                    <a:pt x="529" y="16625"/>
                  </a:cubicBezTo>
                  <a:cubicBezTo>
                    <a:pt x="553" y="16625"/>
                    <a:pt x="576" y="16623"/>
                    <a:pt x="600" y="16618"/>
                  </a:cubicBezTo>
                  <a:lnTo>
                    <a:pt x="762" y="16583"/>
                  </a:lnTo>
                  <a:cubicBezTo>
                    <a:pt x="806" y="16575"/>
                    <a:pt x="850" y="16570"/>
                    <a:pt x="894" y="16570"/>
                  </a:cubicBezTo>
                  <a:cubicBezTo>
                    <a:pt x="1045" y="16570"/>
                    <a:pt x="1192" y="16622"/>
                    <a:pt x="1311" y="16721"/>
                  </a:cubicBezTo>
                  <a:cubicBezTo>
                    <a:pt x="1464" y="16850"/>
                    <a:pt x="1548" y="17039"/>
                    <a:pt x="1542" y="17239"/>
                  </a:cubicBezTo>
                  <a:lnTo>
                    <a:pt x="1524" y="17769"/>
                  </a:lnTo>
                  <a:cubicBezTo>
                    <a:pt x="1509" y="18194"/>
                    <a:pt x="1280" y="18577"/>
                    <a:pt x="913" y="18790"/>
                  </a:cubicBezTo>
                  <a:lnTo>
                    <a:pt x="432" y="19066"/>
                  </a:lnTo>
                  <a:cubicBezTo>
                    <a:pt x="161" y="19222"/>
                    <a:pt x="38" y="19536"/>
                    <a:pt x="128" y="19833"/>
                  </a:cubicBezTo>
                  <a:lnTo>
                    <a:pt x="343" y="20533"/>
                  </a:lnTo>
                  <a:cubicBezTo>
                    <a:pt x="448" y="20874"/>
                    <a:pt x="756" y="21094"/>
                    <a:pt x="1097" y="21094"/>
                  </a:cubicBezTo>
                  <a:cubicBezTo>
                    <a:pt x="1163" y="21094"/>
                    <a:pt x="1231" y="21085"/>
                    <a:pt x="1299" y="21068"/>
                  </a:cubicBezTo>
                  <a:cubicBezTo>
                    <a:pt x="1345" y="21056"/>
                    <a:pt x="1393" y="21050"/>
                    <a:pt x="1440" y="21050"/>
                  </a:cubicBezTo>
                  <a:cubicBezTo>
                    <a:pt x="1559" y="21050"/>
                    <a:pt x="1676" y="21087"/>
                    <a:pt x="1773" y="21161"/>
                  </a:cubicBezTo>
                  <a:cubicBezTo>
                    <a:pt x="1911" y="21265"/>
                    <a:pt x="1990" y="21422"/>
                    <a:pt x="1993" y="21592"/>
                  </a:cubicBezTo>
                  <a:lnTo>
                    <a:pt x="2030" y="23461"/>
                  </a:lnTo>
                  <a:cubicBezTo>
                    <a:pt x="2039" y="23869"/>
                    <a:pt x="1874" y="24265"/>
                    <a:pt x="1579" y="24546"/>
                  </a:cubicBezTo>
                  <a:lnTo>
                    <a:pt x="1516" y="24606"/>
                  </a:lnTo>
                  <a:cubicBezTo>
                    <a:pt x="1336" y="24776"/>
                    <a:pt x="1236" y="25008"/>
                    <a:pt x="1232" y="25255"/>
                  </a:cubicBezTo>
                  <a:cubicBezTo>
                    <a:pt x="1227" y="25502"/>
                    <a:pt x="1320" y="25736"/>
                    <a:pt x="1492" y="25914"/>
                  </a:cubicBezTo>
                  <a:lnTo>
                    <a:pt x="3141" y="27601"/>
                  </a:lnTo>
                  <a:lnTo>
                    <a:pt x="4137" y="28775"/>
                  </a:lnTo>
                  <a:cubicBezTo>
                    <a:pt x="4348" y="29024"/>
                    <a:pt x="4655" y="29155"/>
                    <a:pt x="4965" y="29155"/>
                  </a:cubicBezTo>
                  <a:cubicBezTo>
                    <a:pt x="5164" y="29155"/>
                    <a:pt x="5365" y="29101"/>
                    <a:pt x="5542" y="28989"/>
                  </a:cubicBezTo>
                  <a:lnTo>
                    <a:pt x="6289" y="28515"/>
                  </a:lnTo>
                  <a:cubicBezTo>
                    <a:pt x="6410" y="28439"/>
                    <a:pt x="6550" y="28399"/>
                    <a:pt x="6696" y="28399"/>
                  </a:cubicBezTo>
                  <a:cubicBezTo>
                    <a:pt x="7034" y="28399"/>
                    <a:pt x="7335" y="28627"/>
                    <a:pt x="7426" y="28954"/>
                  </a:cubicBezTo>
                  <a:lnTo>
                    <a:pt x="7525" y="29309"/>
                  </a:lnTo>
                  <a:cubicBezTo>
                    <a:pt x="7566" y="29457"/>
                    <a:pt x="7648" y="29592"/>
                    <a:pt x="7761" y="29696"/>
                  </a:cubicBezTo>
                  <a:lnTo>
                    <a:pt x="8648" y="30521"/>
                  </a:lnTo>
                  <a:cubicBezTo>
                    <a:pt x="8851" y="30710"/>
                    <a:pt x="9114" y="30809"/>
                    <a:pt x="9382" y="30809"/>
                  </a:cubicBezTo>
                  <a:cubicBezTo>
                    <a:pt x="9530" y="30809"/>
                    <a:pt x="9680" y="30779"/>
                    <a:pt x="9821" y="30716"/>
                  </a:cubicBezTo>
                  <a:cubicBezTo>
                    <a:pt x="9961" y="30653"/>
                    <a:pt x="10109" y="30622"/>
                    <a:pt x="10258" y="30622"/>
                  </a:cubicBezTo>
                  <a:cubicBezTo>
                    <a:pt x="10379" y="30622"/>
                    <a:pt x="10502" y="30643"/>
                    <a:pt x="10620" y="30685"/>
                  </a:cubicBezTo>
                  <a:lnTo>
                    <a:pt x="14112" y="31925"/>
                  </a:lnTo>
                  <a:cubicBezTo>
                    <a:pt x="14249" y="31974"/>
                    <a:pt x="14392" y="31998"/>
                    <a:pt x="14534" y="31998"/>
                  </a:cubicBezTo>
                  <a:cubicBezTo>
                    <a:pt x="14778" y="31998"/>
                    <a:pt x="15020" y="31927"/>
                    <a:pt x="15225" y="31789"/>
                  </a:cubicBezTo>
                  <a:cubicBezTo>
                    <a:pt x="15425" y="31655"/>
                    <a:pt x="15541" y="31596"/>
                    <a:pt x="15626" y="31596"/>
                  </a:cubicBezTo>
                  <a:cubicBezTo>
                    <a:pt x="15657" y="31596"/>
                    <a:pt x="15683" y="31604"/>
                    <a:pt x="15708" y="31618"/>
                  </a:cubicBezTo>
                  <a:cubicBezTo>
                    <a:pt x="15752" y="31641"/>
                    <a:pt x="15791" y="31710"/>
                    <a:pt x="15791" y="31759"/>
                  </a:cubicBezTo>
                  <a:lnTo>
                    <a:pt x="15791" y="31758"/>
                  </a:lnTo>
                  <a:cubicBezTo>
                    <a:pt x="15798" y="31758"/>
                    <a:pt x="15853" y="31844"/>
                    <a:pt x="16151" y="32104"/>
                  </a:cubicBezTo>
                  <a:cubicBezTo>
                    <a:pt x="16370" y="32294"/>
                    <a:pt x="16647" y="32391"/>
                    <a:pt x="16926" y="32391"/>
                  </a:cubicBezTo>
                  <a:cubicBezTo>
                    <a:pt x="17156" y="32391"/>
                    <a:pt x="17387" y="32325"/>
                    <a:pt x="17588" y="32192"/>
                  </a:cubicBezTo>
                  <a:lnTo>
                    <a:pt x="17806" y="32050"/>
                  </a:lnTo>
                  <a:cubicBezTo>
                    <a:pt x="18019" y="31911"/>
                    <a:pt x="18261" y="31844"/>
                    <a:pt x="18500" y="31844"/>
                  </a:cubicBezTo>
                  <a:cubicBezTo>
                    <a:pt x="18885" y="31844"/>
                    <a:pt x="19264" y="32018"/>
                    <a:pt x="19511" y="32343"/>
                  </a:cubicBezTo>
                  <a:lnTo>
                    <a:pt x="20065" y="33074"/>
                  </a:lnTo>
                  <a:cubicBezTo>
                    <a:pt x="20227" y="33291"/>
                    <a:pt x="20486" y="33420"/>
                    <a:pt x="20756" y="33420"/>
                  </a:cubicBezTo>
                  <a:cubicBezTo>
                    <a:pt x="21254" y="33420"/>
                    <a:pt x="21680" y="33791"/>
                    <a:pt x="21747" y="34284"/>
                  </a:cubicBezTo>
                  <a:lnTo>
                    <a:pt x="21918" y="35541"/>
                  </a:lnTo>
                  <a:cubicBezTo>
                    <a:pt x="21959" y="35841"/>
                    <a:pt x="22207" y="36073"/>
                    <a:pt x="22508" y="36092"/>
                  </a:cubicBezTo>
                  <a:lnTo>
                    <a:pt x="23840" y="36180"/>
                  </a:lnTo>
                  <a:cubicBezTo>
                    <a:pt x="23850" y="36181"/>
                    <a:pt x="23859" y="36181"/>
                    <a:pt x="23868" y="36181"/>
                  </a:cubicBezTo>
                  <a:cubicBezTo>
                    <a:pt x="23989" y="36181"/>
                    <a:pt x="24088" y="36129"/>
                    <a:pt x="24159" y="36039"/>
                  </a:cubicBezTo>
                  <a:cubicBezTo>
                    <a:pt x="24237" y="35941"/>
                    <a:pt x="24263" y="35817"/>
                    <a:pt x="24226" y="35697"/>
                  </a:cubicBezTo>
                  <a:lnTo>
                    <a:pt x="24214" y="35650"/>
                  </a:lnTo>
                  <a:cubicBezTo>
                    <a:pt x="24151" y="35434"/>
                    <a:pt x="24251" y="35202"/>
                    <a:pt x="24455" y="35100"/>
                  </a:cubicBezTo>
                  <a:cubicBezTo>
                    <a:pt x="24556" y="35049"/>
                    <a:pt x="24665" y="35025"/>
                    <a:pt x="24774" y="35025"/>
                  </a:cubicBezTo>
                  <a:cubicBezTo>
                    <a:pt x="24941" y="35025"/>
                    <a:pt x="25107" y="35084"/>
                    <a:pt x="25239" y="35199"/>
                  </a:cubicBezTo>
                  <a:lnTo>
                    <a:pt x="25876" y="35751"/>
                  </a:lnTo>
                  <a:cubicBezTo>
                    <a:pt x="25945" y="35811"/>
                    <a:pt x="26020" y="35833"/>
                    <a:pt x="26090" y="35833"/>
                  </a:cubicBezTo>
                  <a:cubicBezTo>
                    <a:pt x="26148" y="35833"/>
                    <a:pt x="26201" y="35818"/>
                    <a:pt x="26245" y="35796"/>
                  </a:cubicBezTo>
                  <a:cubicBezTo>
                    <a:pt x="26342" y="35748"/>
                    <a:pt x="26440" y="35637"/>
                    <a:pt x="26426" y="35473"/>
                  </a:cubicBezTo>
                  <a:cubicBezTo>
                    <a:pt x="26400" y="35161"/>
                    <a:pt x="26503" y="34883"/>
                    <a:pt x="26704" y="34682"/>
                  </a:cubicBezTo>
                  <a:cubicBezTo>
                    <a:pt x="26886" y="34504"/>
                    <a:pt x="27122" y="34406"/>
                    <a:pt x="27374" y="34406"/>
                  </a:cubicBezTo>
                  <a:cubicBezTo>
                    <a:pt x="27406" y="34406"/>
                    <a:pt x="27438" y="34408"/>
                    <a:pt x="27470" y="34411"/>
                  </a:cubicBezTo>
                  <a:lnTo>
                    <a:pt x="27915" y="34453"/>
                  </a:lnTo>
                  <a:cubicBezTo>
                    <a:pt x="27935" y="34456"/>
                    <a:pt x="27955" y="34457"/>
                    <a:pt x="27975" y="34457"/>
                  </a:cubicBezTo>
                  <a:cubicBezTo>
                    <a:pt x="28167" y="34457"/>
                    <a:pt x="28352" y="34362"/>
                    <a:pt x="28466" y="34204"/>
                  </a:cubicBezTo>
                  <a:lnTo>
                    <a:pt x="29401" y="32901"/>
                  </a:lnTo>
                  <a:cubicBezTo>
                    <a:pt x="29508" y="32751"/>
                    <a:pt x="29547" y="32570"/>
                    <a:pt x="29514" y="32390"/>
                  </a:cubicBezTo>
                  <a:cubicBezTo>
                    <a:pt x="29479" y="32208"/>
                    <a:pt x="29374" y="32055"/>
                    <a:pt x="29218" y="31955"/>
                  </a:cubicBezTo>
                  <a:lnTo>
                    <a:pt x="28850" y="31723"/>
                  </a:lnTo>
                  <a:cubicBezTo>
                    <a:pt x="28384" y="31428"/>
                    <a:pt x="28225" y="30837"/>
                    <a:pt x="28479" y="30348"/>
                  </a:cubicBezTo>
                  <a:lnTo>
                    <a:pt x="29446" y="28489"/>
                  </a:lnTo>
                  <a:cubicBezTo>
                    <a:pt x="29587" y="28216"/>
                    <a:pt x="29581" y="27895"/>
                    <a:pt x="29431" y="27627"/>
                  </a:cubicBezTo>
                  <a:lnTo>
                    <a:pt x="29194" y="27205"/>
                  </a:lnTo>
                  <a:cubicBezTo>
                    <a:pt x="28998" y="26856"/>
                    <a:pt x="29010" y="26444"/>
                    <a:pt x="29228" y="26107"/>
                  </a:cubicBezTo>
                  <a:cubicBezTo>
                    <a:pt x="29427" y="25798"/>
                    <a:pt x="29758" y="25619"/>
                    <a:pt x="30116" y="25619"/>
                  </a:cubicBezTo>
                  <a:cubicBezTo>
                    <a:pt x="30149" y="25619"/>
                    <a:pt x="30182" y="25621"/>
                    <a:pt x="30215" y="25624"/>
                  </a:cubicBezTo>
                  <a:lnTo>
                    <a:pt x="32509" y="25825"/>
                  </a:lnTo>
                  <a:cubicBezTo>
                    <a:pt x="33001" y="25867"/>
                    <a:pt x="33415" y="26218"/>
                    <a:pt x="33538" y="26698"/>
                  </a:cubicBezTo>
                  <a:lnTo>
                    <a:pt x="34243" y="29435"/>
                  </a:lnTo>
                  <a:cubicBezTo>
                    <a:pt x="34348" y="29846"/>
                    <a:pt x="34665" y="30176"/>
                    <a:pt x="35071" y="30299"/>
                  </a:cubicBezTo>
                  <a:lnTo>
                    <a:pt x="40921" y="32085"/>
                  </a:lnTo>
                  <a:cubicBezTo>
                    <a:pt x="40998" y="32109"/>
                    <a:pt x="41077" y="32120"/>
                    <a:pt x="41156" y="32120"/>
                  </a:cubicBezTo>
                  <a:cubicBezTo>
                    <a:pt x="41337" y="32120"/>
                    <a:pt x="41517" y="32060"/>
                    <a:pt x="41664" y="31945"/>
                  </a:cubicBezTo>
                  <a:lnTo>
                    <a:pt x="42051" y="31637"/>
                  </a:lnTo>
                  <a:cubicBezTo>
                    <a:pt x="42374" y="31382"/>
                    <a:pt x="42455" y="30925"/>
                    <a:pt x="42242" y="30576"/>
                  </a:cubicBezTo>
                  <a:lnTo>
                    <a:pt x="42197" y="30504"/>
                  </a:lnTo>
                  <a:cubicBezTo>
                    <a:pt x="42068" y="30292"/>
                    <a:pt x="42013" y="30040"/>
                    <a:pt x="42041" y="29794"/>
                  </a:cubicBezTo>
                  <a:cubicBezTo>
                    <a:pt x="42096" y="29301"/>
                    <a:pt x="42476" y="28897"/>
                    <a:pt x="42964" y="28813"/>
                  </a:cubicBezTo>
                  <a:lnTo>
                    <a:pt x="45124" y="28439"/>
                  </a:lnTo>
                  <a:lnTo>
                    <a:pt x="45201" y="28211"/>
                  </a:lnTo>
                  <a:cubicBezTo>
                    <a:pt x="45275" y="27988"/>
                    <a:pt x="45284" y="27747"/>
                    <a:pt x="45228" y="27520"/>
                  </a:cubicBezTo>
                  <a:lnTo>
                    <a:pt x="45189" y="27350"/>
                  </a:lnTo>
                  <a:cubicBezTo>
                    <a:pt x="45168" y="27270"/>
                    <a:pt x="45112" y="27207"/>
                    <a:pt x="45034" y="27176"/>
                  </a:cubicBezTo>
                  <a:cubicBezTo>
                    <a:pt x="45003" y="27164"/>
                    <a:pt x="44971" y="27158"/>
                    <a:pt x="44940" y="27158"/>
                  </a:cubicBezTo>
                  <a:cubicBezTo>
                    <a:pt x="44892" y="27158"/>
                    <a:pt x="44845" y="27172"/>
                    <a:pt x="44803" y="27198"/>
                  </a:cubicBezTo>
                  <a:lnTo>
                    <a:pt x="44532" y="27371"/>
                  </a:lnTo>
                  <a:cubicBezTo>
                    <a:pt x="44334" y="27499"/>
                    <a:pt x="44106" y="27563"/>
                    <a:pt x="43877" y="27563"/>
                  </a:cubicBezTo>
                  <a:cubicBezTo>
                    <a:pt x="43682" y="27563"/>
                    <a:pt x="43487" y="27516"/>
                    <a:pt x="43310" y="27422"/>
                  </a:cubicBezTo>
                  <a:lnTo>
                    <a:pt x="42727" y="27112"/>
                  </a:lnTo>
                  <a:cubicBezTo>
                    <a:pt x="42575" y="27030"/>
                    <a:pt x="42441" y="26912"/>
                    <a:pt x="42342" y="26772"/>
                  </a:cubicBezTo>
                  <a:lnTo>
                    <a:pt x="41131" y="25063"/>
                  </a:lnTo>
                  <a:cubicBezTo>
                    <a:pt x="40998" y="24875"/>
                    <a:pt x="40935" y="24647"/>
                    <a:pt x="40949" y="24417"/>
                  </a:cubicBezTo>
                  <a:lnTo>
                    <a:pt x="40955" y="24333"/>
                  </a:lnTo>
                  <a:cubicBezTo>
                    <a:pt x="40974" y="24086"/>
                    <a:pt x="41103" y="23864"/>
                    <a:pt x="41312" y="23728"/>
                  </a:cubicBezTo>
                  <a:cubicBezTo>
                    <a:pt x="41444" y="23642"/>
                    <a:pt x="41592" y="23599"/>
                    <a:pt x="41743" y="23599"/>
                  </a:cubicBezTo>
                  <a:cubicBezTo>
                    <a:pt x="41832" y="23599"/>
                    <a:pt x="41922" y="23614"/>
                    <a:pt x="42010" y="23644"/>
                  </a:cubicBezTo>
                  <a:lnTo>
                    <a:pt x="44625" y="24574"/>
                  </a:lnTo>
                  <a:cubicBezTo>
                    <a:pt x="44714" y="24606"/>
                    <a:pt x="44806" y="24621"/>
                    <a:pt x="44896" y="24621"/>
                  </a:cubicBezTo>
                  <a:cubicBezTo>
                    <a:pt x="45125" y="24621"/>
                    <a:pt x="45348" y="24524"/>
                    <a:pt x="45507" y="24345"/>
                  </a:cubicBezTo>
                  <a:lnTo>
                    <a:pt x="45951" y="23840"/>
                  </a:lnTo>
                  <a:cubicBezTo>
                    <a:pt x="46013" y="23769"/>
                    <a:pt x="46040" y="23674"/>
                    <a:pt x="46026" y="23582"/>
                  </a:cubicBezTo>
                  <a:cubicBezTo>
                    <a:pt x="46012" y="23489"/>
                    <a:pt x="45957" y="23407"/>
                    <a:pt x="45875" y="23358"/>
                  </a:cubicBezTo>
                  <a:lnTo>
                    <a:pt x="44849" y="22741"/>
                  </a:lnTo>
                  <a:cubicBezTo>
                    <a:pt x="44651" y="22631"/>
                    <a:pt x="44520" y="22427"/>
                    <a:pt x="44498" y="22196"/>
                  </a:cubicBezTo>
                  <a:cubicBezTo>
                    <a:pt x="44479" y="21969"/>
                    <a:pt x="44573" y="21745"/>
                    <a:pt x="44752" y="21599"/>
                  </a:cubicBezTo>
                  <a:lnTo>
                    <a:pt x="46628" y="20063"/>
                  </a:lnTo>
                  <a:cubicBezTo>
                    <a:pt x="46713" y="19993"/>
                    <a:pt x="46763" y="19894"/>
                    <a:pt x="46768" y="19784"/>
                  </a:cubicBezTo>
                  <a:cubicBezTo>
                    <a:pt x="46774" y="19675"/>
                    <a:pt x="46734" y="19571"/>
                    <a:pt x="46655" y="19493"/>
                  </a:cubicBezTo>
                  <a:lnTo>
                    <a:pt x="46555" y="19394"/>
                  </a:lnTo>
                  <a:cubicBezTo>
                    <a:pt x="46405" y="19244"/>
                    <a:pt x="46328" y="19037"/>
                    <a:pt x="46342" y="18827"/>
                  </a:cubicBezTo>
                  <a:cubicBezTo>
                    <a:pt x="46354" y="18617"/>
                    <a:pt x="46457" y="18424"/>
                    <a:pt x="46623" y="18294"/>
                  </a:cubicBezTo>
                  <a:lnTo>
                    <a:pt x="46809" y="18150"/>
                  </a:lnTo>
                  <a:cubicBezTo>
                    <a:pt x="46876" y="18098"/>
                    <a:pt x="46951" y="18059"/>
                    <a:pt x="47030" y="18031"/>
                  </a:cubicBezTo>
                  <a:lnTo>
                    <a:pt x="47826" y="17767"/>
                  </a:lnTo>
                  <a:cubicBezTo>
                    <a:pt x="47900" y="17743"/>
                    <a:pt x="47957" y="17685"/>
                    <a:pt x="47987" y="17615"/>
                  </a:cubicBezTo>
                  <a:cubicBezTo>
                    <a:pt x="48016" y="17542"/>
                    <a:pt x="48010" y="17460"/>
                    <a:pt x="47972" y="17392"/>
                  </a:cubicBezTo>
                  <a:cubicBezTo>
                    <a:pt x="47899" y="17260"/>
                    <a:pt x="47889" y="17106"/>
                    <a:pt x="47945" y="16966"/>
                  </a:cubicBezTo>
                  <a:cubicBezTo>
                    <a:pt x="48002" y="16826"/>
                    <a:pt x="48116" y="16722"/>
                    <a:pt x="48261" y="16678"/>
                  </a:cubicBezTo>
                  <a:cubicBezTo>
                    <a:pt x="48388" y="16641"/>
                    <a:pt x="48492" y="16547"/>
                    <a:pt x="48546" y="16428"/>
                  </a:cubicBezTo>
                  <a:lnTo>
                    <a:pt x="49059" y="15269"/>
                  </a:lnTo>
                  <a:cubicBezTo>
                    <a:pt x="49175" y="15027"/>
                    <a:pt x="49160" y="14749"/>
                    <a:pt x="49019" y="14523"/>
                  </a:cubicBezTo>
                  <a:lnTo>
                    <a:pt x="47505" y="12105"/>
                  </a:lnTo>
                  <a:lnTo>
                    <a:pt x="47101" y="11615"/>
                  </a:lnTo>
                  <a:cubicBezTo>
                    <a:pt x="47017" y="11512"/>
                    <a:pt x="46992" y="11383"/>
                    <a:pt x="47028" y="11257"/>
                  </a:cubicBezTo>
                  <a:cubicBezTo>
                    <a:pt x="47065" y="11129"/>
                    <a:pt x="47164" y="11028"/>
                    <a:pt x="47293" y="10985"/>
                  </a:cubicBezTo>
                  <a:cubicBezTo>
                    <a:pt x="47483" y="10922"/>
                    <a:pt x="47586" y="10840"/>
                    <a:pt x="47597" y="10742"/>
                  </a:cubicBezTo>
                  <a:cubicBezTo>
                    <a:pt x="47625" y="10508"/>
                    <a:pt x="47211" y="10104"/>
                    <a:pt x="46793" y="9844"/>
                  </a:cubicBezTo>
                  <a:lnTo>
                    <a:pt x="46655" y="9758"/>
                  </a:lnTo>
                  <a:cubicBezTo>
                    <a:pt x="46097" y="9412"/>
                    <a:pt x="45679" y="8875"/>
                    <a:pt x="45480" y="8248"/>
                  </a:cubicBezTo>
                  <a:lnTo>
                    <a:pt x="45368" y="7890"/>
                  </a:lnTo>
                  <a:cubicBezTo>
                    <a:pt x="45358" y="7863"/>
                    <a:pt x="45337" y="7857"/>
                    <a:pt x="45324" y="7856"/>
                  </a:cubicBezTo>
                  <a:cubicBezTo>
                    <a:pt x="45321" y="7855"/>
                    <a:pt x="45318" y="7855"/>
                    <a:pt x="45315" y="7855"/>
                  </a:cubicBezTo>
                  <a:cubicBezTo>
                    <a:pt x="45302" y="7855"/>
                    <a:pt x="45286" y="7862"/>
                    <a:pt x="45275" y="7883"/>
                  </a:cubicBezTo>
                  <a:cubicBezTo>
                    <a:pt x="45129" y="8163"/>
                    <a:pt x="44869" y="8363"/>
                    <a:pt x="44560" y="8431"/>
                  </a:cubicBezTo>
                  <a:cubicBezTo>
                    <a:pt x="44483" y="8448"/>
                    <a:pt x="44405" y="8456"/>
                    <a:pt x="44327" y="8456"/>
                  </a:cubicBezTo>
                  <a:cubicBezTo>
                    <a:pt x="44096" y="8456"/>
                    <a:pt x="43869" y="8381"/>
                    <a:pt x="43681" y="8237"/>
                  </a:cubicBezTo>
                  <a:lnTo>
                    <a:pt x="40530" y="5833"/>
                  </a:lnTo>
                  <a:cubicBezTo>
                    <a:pt x="40510" y="5817"/>
                    <a:pt x="40495" y="5795"/>
                    <a:pt x="40485" y="5769"/>
                  </a:cubicBezTo>
                  <a:cubicBezTo>
                    <a:pt x="40376" y="5442"/>
                    <a:pt x="40175" y="5157"/>
                    <a:pt x="39902" y="4946"/>
                  </a:cubicBezTo>
                  <a:lnTo>
                    <a:pt x="39394" y="4552"/>
                  </a:lnTo>
                  <a:cubicBezTo>
                    <a:pt x="39339" y="4508"/>
                    <a:pt x="39274" y="4486"/>
                    <a:pt x="39208" y="4486"/>
                  </a:cubicBezTo>
                  <a:cubicBezTo>
                    <a:pt x="39165" y="4486"/>
                    <a:pt x="39121" y="4496"/>
                    <a:pt x="39080" y="4515"/>
                  </a:cubicBezTo>
                  <a:cubicBezTo>
                    <a:pt x="38974" y="4563"/>
                    <a:pt x="38909" y="4661"/>
                    <a:pt x="38901" y="4777"/>
                  </a:cubicBezTo>
                  <a:cubicBezTo>
                    <a:pt x="38890" y="4956"/>
                    <a:pt x="38780" y="5111"/>
                    <a:pt x="38613" y="5177"/>
                  </a:cubicBezTo>
                  <a:cubicBezTo>
                    <a:pt x="38557" y="5200"/>
                    <a:pt x="38498" y="5211"/>
                    <a:pt x="38440" y="5211"/>
                  </a:cubicBezTo>
                  <a:cubicBezTo>
                    <a:pt x="38328" y="5211"/>
                    <a:pt x="38217" y="5169"/>
                    <a:pt x="38129" y="5089"/>
                  </a:cubicBezTo>
                  <a:lnTo>
                    <a:pt x="35025" y="2229"/>
                  </a:lnTo>
                  <a:cubicBezTo>
                    <a:pt x="34669" y="1902"/>
                    <a:pt x="34209" y="1729"/>
                    <a:pt x="33743" y="1729"/>
                  </a:cubicBezTo>
                  <a:cubicBezTo>
                    <a:pt x="33494" y="1729"/>
                    <a:pt x="33243" y="1778"/>
                    <a:pt x="33006" y="1879"/>
                  </a:cubicBezTo>
                  <a:lnTo>
                    <a:pt x="32199" y="2221"/>
                  </a:lnTo>
                  <a:cubicBezTo>
                    <a:pt x="31931" y="2335"/>
                    <a:pt x="31646" y="2391"/>
                    <a:pt x="31362" y="2391"/>
                  </a:cubicBezTo>
                  <a:cubicBezTo>
                    <a:pt x="30974" y="2391"/>
                    <a:pt x="30588" y="2286"/>
                    <a:pt x="30248" y="2079"/>
                  </a:cubicBezTo>
                  <a:lnTo>
                    <a:pt x="29183" y="1429"/>
                  </a:lnTo>
                  <a:cubicBezTo>
                    <a:pt x="29000" y="1317"/>
                    <a:pt x="28796" y="1260"/>
                    <a:pt x="28590" y="1260"/>
                  </a:cubicBezTo>
                  <a:cubicBezTo>
                    <a:pt x="28417" y="1260"/>
                    <a:pt x="28243" y="1300"/>
                    <a:pt x="28081" y="1381"/>
                  </a:cubicBezTo>
                  <a:cubicBezTo>
                    <a:pt x="27728" y="1558"/>
                    <a:pt x="27494" y="1897"/>
                    <a:pt x="27456" y="2289"/>
                  </a:cubicBezTo>
                  <a:lnTo>
                    <a:pt x="27369" y="3181"/>
                  </a:lnTo>
                  <a:cubicBezTo>
                    <a:pt x="27331" y="3573"/>
                    <a:pt x="27092" y="3905"/>
                    <a:pt x="26732" y="4066"/>
                  </a:cubicBezTo>
                  <a:cubicBezTo>
                    <a:pt x="26587" y="4131"/>
                    <a:pt x="26434" y="4164"/>
                    <a:pt x="26283" y="4164"/>
                  </a:cubicBezTo>
                  <a:cubicBezTo>
                    <a:pt x="26058" y="4164"/>
                    <a:pt x="25836" y="4092"/>
                    <a:pt x="25645" y="3951"/>
                  </a:cubicBezTo>
                  <a:lnTo>
                    <a:pt x="21972" y="1270"/>
                  </a:lnTo>
                  <a:cubicBezTo>
                    <a:pt x="21572" y="978"/>
                    <a:pt x="21125" y="766"/>
                    <a:pt x="20645" y="645"/>
                  </a:cubicBezTo>
                  <a:lnTo>
                    <a:pt x="18596" y="121"/>
                  </a:lnTo>
                  <a:cubicBezTo>
                    <a:pt x="18281" y="41"/>
                    <a:pt x="17957" y="1"/>
                    <a:pt x="17634"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7"/>
            <p:cNvSpPr/>
            <p:nvPr/>
          </p:nvSpPr>
          <p:spPr>
            <a:xfrm>
              <a:off x="3744650" y="3650325"/>
              <a:ext cx="534650" cy="533375"/>
            </a:xfrm>
            <a:custGeom>
              <a:avLst/>
              <a:gdLst/>
              <a:ahLst/>
              <a:cxnLst/>
              <a:rect l="l" t="t" r="r" b="b"/>
              <a:pathLst>
                <a:path w="21386" h="21335" extrusionOk="0">
                  <a:moveTo>
                    <a:pt x="13848" y="1"/>
                  </a:moveTo>
                  <a:cubicBezTo>
                    <a:pt x="13764" y="1"/>
                    <a:pt x="13685" y="48"/>
                    <a:pt x="13646" y="121"/>
                  </a:cubicBezTo>
                  <a:lnTo>
                    <a:pt x="13513" y="368"/>
                  </a:lnTo>
                  <a:cubicBezTo>
                    <a:pt x="13467" y="455"/>
                    <a:pt x="13481" y="559"/>
                    <a:pt x="13546" y="631"/>
                  </a:cubicBezTo>
                  <a:cubicBezTo>
                    <a:pt x="13823" y="931"/>
                    <a:pt x="13816" y="1391"/>
                    <a:pt x="13526" y="1678"/>
                  </a:cubicBezTo>
                  <a:lnTo>
                    <a:pt x="13451" y="1754"/>
                  </a:lnTo>
                  <a:cubicBezTo>
                    <a:pt x="13361" y="1844"/>
                    <a:pt x="13238" y="1890"/>
                    <a:pt x="13112" y="1890"/>
                  </a:cubicBezTo>
                  <a:cubicBezTo>
                    <a:pt x="13107" y="1890"/>
                    <a:pt x="13103" y="1890"/>
                    <a:pt x="13098" y="1890"/>
                  </a:cubicBezTo>
                  <a:cubicBezTo>
                    <a:pt x="12965" y="1882"/>
                    <a:pt x="12843" y="1817"/>
                    <a:pt x="12761" y="1714"/>
                  </a:cubicBezTo>
                  <a:lnTo>
                    <a:pt x="12736" y="1684"/>
                  </a:lnTo>
                  <a:cubicBezTo>
                    <a:pt x="12659" y="1584"/>
                    <a:pt x="12543" y="1531"/>
                    <a:pt x="12423" y="1531"/>
                  </a:cubicBezTo>
                  <a:cubicBezTo>
                    <a:pt x="12377" y="1531"/>
                    <a:pt x="12329" y="1539"/>
                    <a:pt x="12283" y="1555"/>
                  </a:cubicBezTo>
                  <a:lnTo>
                    <a:pt x="12243" y="1570"/>
                  </a:lnTo>
                  <a:cubicBezTo>
                    <a:pt x="12052" y="1642"/>
                    <a:pt x="11944" y="1844"/>
                    <a:pt x="11992" y="2044"/>
                  </a:cubicBezTo>
                  <a:cubicBezTo>
                    <a:pt x="12042" y="2243"/>
                    <a:pt x="12003" y="2451"/>
                    <a:pt x="11888" y="2617"/>
                  </a:cubicBezTo>
                  <a:lnTo>
                    <a:pt x="11720" y="2858"/>
                  </a:lnTo>
                  <a:cubicBezTo>
                    <a:pt x="11647" y="2963"/>
                    <a:pt x="11533" y="3021"/>
                    <a:pt x="11412" y="3021"/>
                  </a:cubicBezTo>
                  <a:cubicBezTo>
                    <a:pt x="11377" y="3021"/>
                    <a:pt x="11343" y="3016"/>
                    <a:pt x="11308" y="3007"/>
                  </a:cubicBezTo>
                  <a:cubicBezTo>
                    <a:pt x="11151" y="2963"/>
                    <a:pt x="11043" y="2830"/>
                    <a:pt x="11032" y="2667"/>
                  </a:cubicBezTo>
                  <a:lnTo>
                    <a:pt x="11013" y="2391"/>
                  </a:lnTo>
                  <a:cubicBezTo>
                    <a:pt x="11004" y="2235"/>
                    <a:pt x="10889" y="1805"/>
                    <a:pt x="10683" y="1709"/>
                  </a:cubicBezTo>
                  <a:cubicBezTo>
                    <a:pt x="10670" y="1702"/>
                    <a:pt x="10644" y="1690"/>
                    <a:pt x="10603" y="1690"/>
                  </a:cubicBezTo>
                  <a:cubicBezTo>
                    <a:pt x="10564" y="1690"/>
                    <a:pt x="10511" y="1701"/>
                    <a:pt x="10444" y="1739"/>
                  </a:cubicBezTo>
                  <a:lnTo>
                    <a:pt x="10542" y="2146"/>
                  </a:lnTo>
                  <a:cubicBezTo>
                    <a:pt x="10569" y="2227"/>
                    <a:pt x="10575" y="2328"/>
                    <a:pt x="10554" y="2423"/>
                  </a:cubicBezTo>
                  <a:lnTo>
                    <a:pt x="10520" y="2587"/>
                  </a:lnTo>
                  <a:cubicBezTo>
                    <a:pt x="10484" y="2758"/>
                    <a:pt x="10366" y="2897"/>
                    <a:pt x="10202" y="2962"/>
                  </a:cubicBezTo>
                  <a:cubicBezTo>
                    <a:pt x="10142" y="2984"/>
                    <a:pt x="10079" y="2995"/>
                    <a:pt x="10017" y="2995"/>
                  </a:cubicBezTo>
                  <a:cubicBezTo>
                    <a:pt x="9910" y="2995"/>
                    <a:pt x="9804" y="2962"/>
                    <a:pt x="9714" y="2897"/>
                  </a:cubicBezTo>
                  <a:lnTo>
                    <a:pt x="9362" y="2641"/>
                  </a:lnTo>
                  <a:cubicBezTo>
                    <a:pt x="9224" y="2541"/>
                    <a:pt x="9062" y="2491"/>
                    <a:pt x="8901" y="2491"/>
                  </a:cubicBezTo>
                  <a:cubicBezTo>
                    <a:pt x="8692" y="2491"/>
                    <a:pt x="8484" y="2574"/>
                    <a:pt x="8331" y="2734"/>
                  </a:cubicBezTo>
                  <a:lnTo>
                    <a:pt x="7640" y="3457"/>
                  </a:lnTo>
                  <a:cubicBezTo>
                    <a:pt x="7357" y="3754"/>
                    <a:pt x="7349" y="4225"/>
                    <a:pt x="7623" y="4532"/>
                  </a:cubicBezTo>
                  <a:cubicBezTo>
                    <a:pt x="7778" y="4705"/>
                    <a:pt x="7986" y="4795"/>
                    <a:pt x="8198" y="4795"/>
                  </a:cubicBezTo>
                  <a:cubicBezTo>
                    <a:pt x="8280" y="4795"/>
                    <a:pt x="8362" y="4782"/>
                    <a:pt x="8442" y="4755"/>
                  </a:cubicBezTo>
                  <a:lnTo>
                    <a:pt x="8480" y="4743"/>
                  </a:lnTo>
                  <a:cubicBezTo>
                    <a:pt x="8569" y="4713"/>
                    <a:pt x="8660" y="4698"/>
                    <a:pt x="8751" y="4698"/>
                  </a:cubicBezTo>
                  <a:cubicBezTo>
                    <a:pt x="8886" y="4698"/>
                    <a:pt x="9019" y="4730"/>
                    <a:pt x="9142" y="4794"/>
                  </a:cubicBezTo>
                  <a:cubicBezTo>
                    <a:pt x="9348" y="4900"/>
                    <a:pt x="9498" y="5081"/>
                    <a:pt x="9564" y="5303"/>
                  </a:cubicBezTo>
                  <a:lnTo>
                    <a:pt x="9707" y="5770"/>
                  </a:lnTo>
                  <a:cubicBezTo>
                    <a:pt x="9782" y="5999"/>
                    <a:pt x="9759" y="6255"/>
                    <a:pt x="9642" y="6469"/>
                  </a:cubicBezTo>
                  <a:cubicBezTo>
                    <a:pt x="9526" y="6684"/>
                    <a:pt x="9323" y="6841"/>
                    <a:pt x="9086" y="6902"/>
                  </a:cubicBezTo>
                  <a:lnTo>
                    <a:pt x="7999" y="7223"/>
                  </a:lnTo>
                  <a:cubicBezTo>
                    <a:pt x="7850" y="7261"/>
                    <a:pt x="7700" y="7280"/>
                    <a:pt x="7551" y="7280"/>
                  </a:cubicBezTo>
                  <a:cubicBezTo>
                    <a:pt x="7240" y="7280"/>
                    <a:pt x="6935" y="7198"/>
                    <a:pt x="6661" y="7040"/>
                  </a:cubicBezTo>
                  <a:lnTo>
                    <a:pt x="6231" y="6791"/>
                  </a:lnTo>
                  <a:lnTo>
                    <a:pt x="5991" y="8258"/>
                  </a:lnTo>
                  <a:cubicBezTo>
                    <a:pt x="5954" y="8480"/>
                    <a:pt x="5790" y="8660"/>
                    <a:pt x="5575" y="8715"/>
                  </a:cubicBezTo>
                  <a:lnTo>
                    <a:pt x="3792" y="9171"/>
                  </a:lnTo>
                  <a:cubicBezTo>
                    <a:pt x="3745" y="9183"/>
                    <a:pt x="3698" y="9188"/>
                    <a:pt x="3651" y="9188"/>
                  </a:cubicBezTo>
                  <a:cubicBezTo>
                    <a:pt x="3478" y="9188"/>
                    <a:pt x="3314" y="9110"/>
                    <a:pt x="3205" y="8970"/>
                  </a:cubicBezTo>
                  <a:lnTo>
                    <a:pt x="2953" y="8648"/>
                  </a:lnTo>
                  <a:cubicBezTo>
                    <a:pt x="2897" y="8574"/>
                    <a:pt x="2811" y="8531"/>
                    <a:pt x="2722" y="8531"/>
                  </a:cubicBezTo>
                  <a:cubicBezTo>
                    <a:pt x="2711" y="8531"/>
                    <a:pt x="2700" y="8532"/>
                    <a:pt x="2689" y="8533"/>
                  </a:cubicBezTo>
                  <a:cubicBezTo>
                    <a:pt x="2586" y="8542"/>
                    <a:pt x="2499" y="8600"/>
                    <a:pt x="2448" y="8693"/>
                  </a:cubicBezTo>
                  <a:cubicBezTo>
                    <a:pt x="2374" y="8833"/>
                    <a:pt x="2243" y="8936"/>
                    <a:pt x="2088" y="8976"/>
                  </a:cubicBezTo>
                  <a:cubicBezTo>
                    <a:pt x="2043" y="8987"/>
                    <a:pt x="1997" y="8993"/>
                    <a:pt x="1952" y="8993"/>
                  </a:cubicBezTo>
                  <a:cubicBezTo>
                    <a:pt x="1841" y="8993"/>
                    <a:pt x="1730" y="8961"/>
                    <a:pt x="1636" y="8898"/>
                  </a:cubicBezTo>
                  <a:lnTo>
                    <a:pt x="1302" y="8676"/>
                  </a:lnTo>
                  <a:cubicBezTo>
                    <a:pt x="1251" y="8642"/>
                    <a:pt x="1193" y="8626"/>
                    <a:pt x="1136" y="8626"/>
                  </a:cubicBezTo>
                  <a:cubicBezTo>
                    <a:pt x="1044" y="8626"/>
                    <a:pt x="954" y="8668"/>
                    <a:pt x="894" y="8747"/>
                  </a:cubicBezTo>
                  <a:lnTo>
                    <a:pt x="74" y="9855"/>
                  </a:lnTo>
                  <a:cubicBezTo>
                    <a:pt x="18" y="9932"/>
                    <a:pt x="1" y="10031"/>
                    <a:pt x="27" y="10122"/>
                  </a:cubicBezTo>
                  <a:lnTo>
                    <a:pt x="445" y="11519"/>
                  </a:lnTo>
                  <a:cubicBezTo>
                    <a:pt x="535" y="11820"/>
                    <a:pt x="753" y="12060"/>
                    <a:pt x="1044" y="12178"/>
                  </a:cubicBezTo>
                  <a:cubicBezTo>
                    <a:pt x="1170" y="12230"/>
                    <a:pt x="1303" y="12255"/>
                    <a:pt x="1435" y="12255"/>
                  </a:cubicBezTo>
                  <a:cubicBezTo>
                    <a:pt x="1607" y="12255"/>
                    <a:pt x="1778" y="12212"/>
                    <a:pt x="1933" y="12126"/>
                  </a:cubicBezTo>
                  <a:lnTo>
                    <a:pt x="2598" y="11760"/>
                  </a:lnTo>
                  <a:cubicBezTo>
                    <a:pt x="2684" y="11711"/>
                    <a:pt x="2778" y="11688"/>
                    <a:pt x="2871" y="11688"/>
                  </a:cubicBezTo>
                  <a:cubicBezTo>
                    <a:pt x="3050" y="11688"/>
                    <a:pt x="3226" y="11774"/>
                    <a:pt x="3336" y="11930"/>
                  </a:cubicBezTo>
                  <a:lnTo>
                    <a:pt x="3936" y="12791"/>
                  </a:lnTo>
                  <a:cubicBezTo>
                    <a:pt x="4045" y="12948"/>
                    <a:pt x="4067" y="13149"/>
                    <a:pt x="3994" y="13325"/>
                  </a:cubicBezTo>
                  <a:lnTo>
                    <a:pt x="2850" y="16163"/>
                  </a:lnTo>
                  <a:cubicBezTo>
                    <a:pt x="2712" y="16508"/>
                    <a:pt x="2797" y="16894"/>
                    <a:pt x="3066" y="17148"/>
                  </a:cubicBezTo>
                  <a:lnTo>
                    <a:pt x="4286" y="18294"/>
                  </a:lnTo>
                  <a:cubicBezTo>
                    <a:pt x="4473" y="18470"/>
                    <a:pt x="4518" y="18748"/>
                    <a:pt x="4400" y="18974"/>
                  </a:cubicBezTo>
                  <a:lnTo>
                    <a:pt x="3370" y="20911"/>
                  </a:lnTo>
                  <a:cubicBezTo>
                    <a:pt x="3465" y="20996"/>
                    <a:pt x="3623" y="21121"/>
                    <a:pt x="3891" y="21302"/>
                  </a:cubicBezTo>
                  <a:cubicBezTo>
                    <a:pt x="3923" y="21324"/>
                    <a:pt x="3960" y="21335"/>
                    <a:pt x="3998" y="21335"/>
                  </a:cubicBezTo>
                  <a:cubicBezTo>
                    <a:pt x="4041" y="21335"/>
                    <a:pt x="4084" y="21320"/>
                    <a:pt x="4120" y="21292"/>
                  </a:cubicBezTo>
                  <a:lnTo>
                    <a:pt x="5114" y="20452"/>
                  </a:lnTo>
                  <a:cubicBezTo>
                    <a:pt x="5407" y="20204"/>
                    <a:pt x="5771" y="20076"/>
                    <a:pt x="6139" y="20076"/>
                  </a:cubicBezTo>
                  <a:cubicBezTo>
                    <a:pt x="6381" y="20076"/>
                    <a:pt x="6625" y="20132"/>
                    <a:pt x="6852" y="20245"/>
                  </a:cubicBezTo>
                  <a:lnTo>
                    <a:pt x="7912" y="20774"/>
                  </a:lnTo>
                  <a:cubicBezTo>
                    <a:pt x="8091" y="20864"/>
                    <a:pt x="8284" y="20907"/>
                    <a:pt x="8475" y="20907"/>
                  </a:cubicBezTo>
                  <a:cubicBezTo>
                    <a:pt x="8771" y="20907"/>
                    <a:pt x="9064" y="20802"/>
                    <a:pt x="9299" y="20599"/>
                  </a:cubicBezTo>
                  <a:cubicBezTo>
                    <a:pt x="9366" y="20541"/>
                    <a:pt x="9384" y="20446"/>
                    <a:pt x="9342" y="20368"/>
                  </a:cubicBezTo>
                  <a:lnTo>
                    <a:pt x="9263" y="20223"/>
                  </a:lnTo>
                  <a:cubicBezTo>
                    <a:pt x="9204" y="20117"/>
                    <a:pt x="9191" y="19991"/>
                    <a:pt x="9227" y="19875"/>
                  </a:cubicBezTo>
                  <a:cubicBezTo>
                    <a:pt x="9264" y="19758"/>
                    <a:pt x="9343" y="19662"/>
                    <a:pt x="9451" y="19605"/>
                  </a:cubicBezTo>
                  <a:lnTo>
                    <a:pt x="11900" y="18333"/>
                  </a:lnTo>
                  <a:cubicBezTo>
                    <a:pt x="11984" y="18288"/>
                    <a:pt x="12022" y="18189"/>
                    <a:pt x="11990" y="18102"/>
                  </a:cubicBezTo>
                  <a:lnTo>
                    <a:pt x="11796" y="17575"/>
                  </a:lnTo>
                  <a:cubicBezTo>
                    <a:pt x="11750" y="17453"/>
                    <a:pt x="11761" y="17317"/>
                    <a:pt x="11823" y="17202"/>
                  </a:cubicBezTo>
                  <a:cubicBezTo>
                    <a:pt x="11886" y="17088"/>
                    <a:pt x="11995" y="17006"/>
                    <a:pt x="12124" y="16977"/>
                  </a:cubicBezTo>
                  <a:lnTo>
                    <a:pt x="12644" y="16861"/>
                  </a:lnTo>
                  <a:cubicBezTo>
                    <a:pt x="12676" y="16854"/>
                    <a:pt x="12709" y="16850"/>
                    <a:pt x="12741" y="16850"/>
                  </a:cubicBezTo>
                  <a:cubicBezTo>
                    <a:pt x="12879" y="16850"/>
                    <a:pt x="13012" y="16913"/>
                    <a:pt x="13099" y="17026"/>
                  </a:cubicBezTo>
                  <a:lnTo>
                    <a:pt x="14029" y="18217"/>
                  </a:lnTo>
                  <a:cubicBezTo>
                    <a:pt x="14326" y="18597"/>
                    <a:pt x="14769" y="18802"/>
                    <a:pt x="15222" y="18802"/>
                  </a:cubicBezTo>
                  <a:cubicBezTo>
                    <a:pt x="15467" y="18802"/>
                    <a:pt x="15715" y="18742"/>
                    <a:pt x="15944" y="18617"/>
                  </a:cubicBezTo>
                  <a:cubicBezTo>
                    <a:pt x="16032" y="18569"/>
                    <a:pt x="16070" y="18498"/>
                    <a:pt x="16060" y="18421"/>
                  </a:cubicBezTo>
                  <a:lnTo>
                    <a:pt x="15997" y="17874"/>
                  </a:lnTo>
                  <a:cubicBezTo>
                    <a:pt x="15972" y="17664"/>
                    <a:pt x="16094" y="17466"/>
                    <a:pt x="16295" y="17396"/>
                  </a:cubicBezTo>
                  <a:lnTo>
                    <a:pt x="16843" y="17202"/>
                  </a:lnTo>
                  <a:cubicBezTo>
                    <a:pt x="16892" y="17185"/>
                    <a:pt x="16942" y="17176"/>
                    <a:pt x="16992" y="17176"/>
                  </a:cubicBezTo>
                  <a:cubicBezTo>
                    <a:pt x="17136" y="17176"/>
                    <a:pt x="17276" y="17245"/>
                    <a:pt x="17362" y="17366"/>
                  </a:cubicBezTo>
                  <a:lnTo>
                    <a:pt x="17647" y="17765"/>
                  </a:lnTo>
                  <a:cubicBezTo>
                    <a:pt x="17693" y="17829"/>
                    <a:pt x="17754" y="17843"/>
                    <a:pt x="17797" y="17843"/>
                  </a:cubicBezTo>
                  <a:cubicBezTo>
                    <a:pt x="17818" y="17843"/>
                    <a:pt x="17835" y="17840"/>
                    <a:pt x="17844" y="17838"/>
                  </a:cubicBezTo>
                  <a:cubicBezTo>
                    <a:pt x="17873" y="17830"/>
                    <a:pt x="17970" y="17799"/>
                    <a:pt x="17986" y="17679"/>
                  </a:cubicBezTo>
                  <a:lnTo>
                    <a:pt x="18057" y="17151"/>
                  </a:lnTo>
                  <a:cubicBezTo>
                    <a:pt x="18078" y="17004"/>
                    <a:pt x="18169" y="16876"/>
                    <a:pt x="18300" y="16808"/>
                  </a:cubicBezTo>
                  <a:cubicBezTo>
                    <a:pt x="18366" y="16775"/>
                    <a:pt x="18436" y="16759"/>
                    <a:pt x="18507" y="16759"/>
                  </a:cubicBezTo>
                  <a:cubicBezTo>
                    <a:pt x="18581" y="16759"/>
                    <a:pt x="18654" y="16777"/>
                    <a:pt x="18720" y="16814"/>
                  </a:cubicBezTo>
                  <a:lnTo>
                    <a:pt x="19313" y="17135"/>
                  </a:lnTo>
                  <a:cubicBezTo>
                    <a:pt x="19342" y="17151"/>
                    <a:pt x="19372" y="17158"/>
                    <a:pt x="19402" y="17158"/>
                  </a:cubicBezTo>
                  <a:cubicBezTo>
                    <a:pt x="19433" y="17158"/>
                    <a:pt x="19464" y="17150"/>
                    <a:pt x="19492" y="17135"/>
                  </a:cubicBezTo>
                  <a:cubicBezTo>
                    <a:pt x="19551" y="17102"/>
                    <a:pt x="19585" y="17047"/>
                    <a:pt x="19590" y="16984"/>
                  </a:cubicBezTo>
                  <a:lnTo>
                    <a:pt x="19638" y="16363"/>
                  </a:lnTo>
                  <a:cubicBezTo>
                    <a:pt x="19649" y="16217"/>
                    <a:pt x="19729" y="16089"/>
                    <a:pt x="19853" y="16011"/>
                  </a:cubicBezTo>
                  <a:cubicBezTo>
                    <a:pt x="19926" y="15967"/>
                    <a:pt x="20008" y="15945"/>
                    <a:pt x="20090" y="15945"/>
                  </a:cubicBezTo>
                  <a:cubicBezTo>
                    <a:pt x="20149" y="15945"/>
                    <a:pt x="20208" y="15957"/>
                    <a:pt x="20264" y="15980"/>
                  </a:cubicBezTo>
                  <a:cubicBezTo>
                    <a:pt x="20294" y="15991"/>
                    <a:pt x="20323" y="15997"/>
                    <a:pt x="20352" y="15997"/>
                  </a:cubicBezTo>
                  <a:cubicBezTo>
                    <a:pt x="20428" y="15997"/>
                    <a:pt x="20496" y="15956"/>
                    <a:pt x="20526" y="15888"/>
                  </a:cubicBezTo>
                  <a:lnTo>
                    <a:pt x="20941" y="14933"/>
                  </a:lnTo>
                  <a:cubicBezTo>
                    <a:pt x="20994" y="14816"/>
                    <a:pt x="21091" y="14726"/>
                    <a:pt x="21210" y="14684"/>
                  </a:cubicBezTo>
                  <a:lnTo>
                    <a:pt x="21215" y="14683"/>
                  </a:lnTo>
                  <a:cubicBezTo>
                    <a:pt x="21215" y="14679"/>
                    <a:pt x="21213" y="14678"/>
                    <a:pt x="21210" y="14676"/>
                  </a:cubicBezTo>
                  <a:lnTo>
                    <a:pt x="21160" y="14165"/>
                  </a:lnTo>
                  <a:cubicBezTo>
                    <a:pt x="21146" y="14021"/>
                    <a:pt x="21035" y="13906"/>
                    <a:pt x="20891" y="13884"/>
                  </a:cubicBezTo>
                  <a:cubicBezTo>
                    <a:pt x="20709" y="13856"/>
                    <a:pt x="20548" y="13760"/>
                    <a:pt x="20438" y="13612"/>
                  </a:cubicBezTo>
                  <a:cubicBezTo>
                    <a:pt x="20329" y="13463"/>
                    <a:pt x="20284" y="13280"/>
                    <a:pt x="20313" y="13098"/>
                  </a:cubicBezTo>
                  <a:lnTo>
                    <a:pt x="20437" y="12286"/>
                  </a:lnTo>
                  <a:cubicBezTo>
                    <a:pt x="20482" y="11999"/>
                    <a:pt x="20667" y="11761"/>
                    <a:pt x="20934" y="11646"/>
                  </a:cubicBezTo>
                  <a:lnTo>
                    <a:pt x="20967" y="11632"/>
                  </a:lnTo>
                  <a:cubicBezTo>
                    <a:pt x="21235" y="11516"/>
                    <a:pt x="21386" y="11236"/>
                    <a:pt x="21336" y="10950"/>
                  </a:cubicBezTo>
                  <a:lnTo>
                    <a:pt x="21215" y="10257"/>
                  </a:lnTo>
                  <a:cubicBezTo>
                    <a:pt x="21190" y="10109"/>
                    <a:pt x="21098" y="9982"/>
                    <a:pt x="20966" y="9909"/>
                  </a:cubicBezTo>
                  <a:cubicBezTo>
                    <a:pt x="20892" y="9869"/>
                    <a:pt x="20812" y="9849"/>
                    <a:pt x="20732" y="9849"/>
                  </a:cubicBezTo>
                  <a:cubicBezTo>
                    <a:pt x="20667" y="9849"/>
                    <a:pt x="20602" y="9862"/>
                    <a:pt x="20539" y="9889"/>
                  </a:cubicBezTo>
                  <a:cubicBezTo>
                    <a:pt x="19246" y="10441"/>
                    <a:pt x="18947" y="10530"/>
                    <a:pt x="18844" y="10530"/>
                  </a:cubicBezTo>
                  <a:cubicBezTo>
                    <a:pt x="18819" y="10530"/>
                    <a:pt x="18805" y="10525"/>
                    <a:pt x="18792" y="10520"/>
                  </a:cubicBezTo>
                  <a:cubicBezTo>
                    <a:pt x="18700" y="10490"/>
                    <a:pt x="18650" y="10386"/>
                    <a:pt x="18621" y="10312"/>
                  </a:cubicBezTo>
                  <a:cubicBezTo>
                    <a:pt x="18477" y="9948"/>
                    <a:pt x="18601" y="9518"/>
                    <a:pt x="18921" y="9262"/>
                  </a:cubicBezTo>
                  <a:lnTo>
                    <a:pt x="21129" y="7513"/>
                  </a:lnTo>
                  <a:cubicBezTo>
                    <a:pt x="21188" y="7467"/>
                    <a:pt x="21227" y="7400"/>
                    <a:pt x="21237" y="7323"/>
                  </a:cubicBezTo>
                  <a:cubicBezTo>
                    <a:pt x="21252" y="7207"/>
                    <a:pt x="21197" y="7093"/>
                    <a:pt x="21095" y="7034"/>
                  </a:cubicBezTo>
                  <a:lnTo>
                    <a:pt x="20829" y="6877"/>
                  </a:lnTo>
                  <a:cubicBezTo>
                    <a:pt x="20653" y="6764"/>
                    <a:pt x="20552" y="6447"/>
                    <a:pt x="20525" y="5934"/>
                  </a:cubicBezTo>
                  <a:lnTo>
                    <a:pt x="20460" y="3615"/>
                  </a:lnTo>
                  <a:lnTo>
                    <a:pt x="19867" y="4311"/>
                  </a:lnTo>
                  <a:cubicBezTo>
                    <a:pt x="19653" y="4561"/>
                    <a:pt x="19347" y="4696"/>
                    <a:pt x="19034" y="4696"/>
                  </a:cubicBezTo>
                  <a:cubicBezTo>
                    <a:pt x="18871" y="4696"/>
                    <a:pt x="18707" y="4660"/>
                    <a:pt x="18554" y="4585"/>
                  </a:cubicBezTo>
                  <a:lnTo>
                    <a:pt x="18361" y="4492"/>
                  </a:lnTo>
                  <a:cubicBezTo>
                    <a:pt x="17951" y="4292"/>
                    <a:pt x="17750" y="3816"/>
                    <a:pt x="17893" y="3383"/>
                  </a:cubicBezTo>
                  <a:lnTo>
                    <a:pt x="18072" y="2850"/>
                  </a:lnTo>
                  <a:cubicBezTo>
                    <a:pt x="18093" y="2781"/>
                    <a:pt x="18078" y="2708"/>
                    <a:pt x="18025" y="2658"/>
                  </a:cubicBezTo>
                  <a:cubicBezTo>
                    <a:pt x="17989" y="2623"/>
                    <a:pt x="17943" y="2604"/>
                    <a:pt x="17895" y="2604"/>
                  </a:cubicBezTo>
                  <a:cubicBezTo>
                    <a:pt x="17875" y="2604"/>
                    <a:pt x="17854" y="2608"/>
                    <a:pt x="17834" y="2615"/>
                  </a:cubicBezTo>
                  <a:lnTo>
                    <a:pt x="17640" y="2679"/>
                  </a:lnTo>
                  <a:cubicBezTo>
                    <a:pt x="17583" y="2700"/>
                    <a:pt x="17523" y="2709"/>
                    <a:pt x="17463" y="2709"/>
                  </a:cubicBezTo>
                  <a:cubicBezTo>
                    <a:pt x="17322" y="2709"/>
                    <a:pt x="17182" y="2653"/>
                    <a:pt x="17079" y="2550"/>
                  </a:cubicBezTo>
                  <a:cubicBezTo>
                    <a:pt x="16906" y="2378"/>
                    <a:pt x="16870" y="2111"/>
                    <a:pt x="16992" y="1897"/>
                  </a:cubicBezTo>
                  <a:cubicBezTo>
                    <a:pt x="17106" y="1697"/>
                    <a:pt x="17123" y="1486"/>
                    <a:pt x="17051" y="1296"/>
                  </a:cubicBezTo>
                  <a:lnTo>
                    <a:pt x="17013" y="1196"/>
                  </a:lnTo>
                  <a:cubicBezTo>
                    <a:pt x="16942" y="1004"/>
                    <a:pt x="16787" y="861"/>
                    <a:pt x="16590" y="803"/>
                  </a:cubicBezTo>
                  <a:cubicBezTo>
                    <a:pt x="16530" y="786"/>
                    <a:pt x="16469" y="778"/>
                    <a:pt x="16409" y="778"/>
                  </a:cubicBezTo>
                  <a:cubicBezTo>
                    <a:pt x="16271" y="778"/>
                    <a:pt x="16136" y="822"/>
                    <a:pt x="16021" y="910"/>
                  </a:cubicBezTo>
                  <a:lnTo>
                    <a:pt x="15701" y="1154"/>
                  </a:lnTo>
                  <a:cubicBezTo>
                    <a:pt x="15692" y="1161"/>
                    <a:pt x="15681" y="1166"/>
                    <a:pt x="15671" y="1172"/>
                  </a:cubicBezTo>
                  <a:cubicBezTo>
                    <a:pt x="15624" y="1190"/>
                    <a:pt x="15574" y="1200"/>
                    <a:pt x="15525" y="1200"/>
                  </a:cubicBezTo>
                  <a:cubicBezTo>
                    <a:pt x="15462" y="1200"/>
                    <a:pt x="15399" y="1184"/>
                    <a:pt x="15342" y="1154"/>
                  </a:cubicBezTo>
                  <a:cubicBezTo>
                    <a:pt x="15241" y="1099"/>
                    <a:pt x="15170" y="1001"/>
                    <a:pt x="15147" y="888"/>
                  </a:cubicBezTo>
                  <a:lnTo>
                    <a:pt x="15018" y="548"/>
                  </a:lnTo>
                  <a:cubicBezTo>
                    <a:pt x="14955" y="238"/>
                    <a:pt x="14707" y="29"/>
                    <a:pt x="14410" y="19"/>
                  </a:cubicBezTo>
                  <a:lnTo>
                    <a:pt x="13854"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7"/>
            <p:cNvSpPr/>
            <p:nvPr/>
          </p:nvSpPr>
          <p:spPr>
            <a:xfrm>
              <a:off x="5359725" y="765175"/>
              <a:ext cx="1200950" cy="1196150"/>
            </a:xfrm>
            <a:custGeom>
              <a:avLst/>
              <a:gdLst/>
              <a:ahLst/>
              <a:cxnLst/>
              <a:rect l="l" t="t" r="r" b="b"/>
              <a:pathLst>
                <a:path w="48038" h="47846" extrusionOk="0">
                  <a:moveTo>
                    <a:pt x="7520" y="1"/>
                  </a:moveTo>
                  <a:cubicBezTo>
                    <a:pt x="7457" y="1"/>
                    <a:pt x="7393" y="3"/>
                    <a:pt x="7329" y="7"/>
                  </a:cubicBezTo>
                  <a:lnTo>
                    <a:pt x="636" y="478"/>
                  </a:lnTo>
                  <a:lnTo>
                    <a:pt x="731" y="596"/>
                  </a:lnTo>
                  <a:cubicBezTo>
                    <a:pt x="1321" y="1333"/>
                    <a:pt x="1211" y="2423"/>
                    <a:pt x="487" y="3025"/>
                  </a:cubicBezTo>
                  <a:cubicBezTo>
                    <a:pt x="169" y="3291"/>
                    <a:pt x="1" y="3678"/>
                    <a:pt x="24" y="4091"/>
                  </a:cubicBezTo>
                  <a:cubicBezTo>
                    <a:pt x="48" y="4504"/>
                    <a:pt x="260" y="4870"/>
                    <a:pt x="606" y="5095"/>
                  </a:cubicBezTo>
                  <a:lnTo>
                    <a:pt x="936" y="5311"/>
                  </a:lnTo>
                  <a:cubicBezTo>
                    <a:pt x="1086" y="5409"/>
                    <a:pt x="1256" y="5457"/>
                    <a:pt x="1425" y="5457"/>
                  </a:cubicBezTo>
                  <a:cubicBezTo>
                    <a:pt x="1641" y="5457"/>
                    <a:pt x="1856" y="5379"/>
                    <a:pt x="2026" y="5227"/>
                  </a:cubicBezTo>
                  <a:cubicBezTo>
                    <a:pt x="2243" y="5029"/>
                    <a:pt x="2517" y="4926"/>
                    <a:pt x="2799" y="4926"/>
                  </a:cubicBezTo>
                  <a:cubicBezTo>
                    <a:pt x="2916" y="4926"/>
                    <a:pt x="3034" y="4944"/>
                    <a:pt x="3151" y="4980"/>
                  </a:cubicBezTo>
                  <a:cubicBezTo>
                    <a:pt x="3546" y="5105"/>
                    <a:pt x="3839" y="5419"/>
                    <a:pt x="3931" y="5825"/>
                  </a:cubicBezTo>
                  <a:lnTo>
                    <a:pt x="4031" y="6259"/>
                  </a:lnTo>
                  <a:cubicBezTo>
                    <a:pt x="4321" y="7513"/>
                    <a:pt x="5084" y="8574"/>
                    <a:pt x="6184" y="9244"/>
                  </a:cubicBezTo>
                  <a:cubicBezTo>
                    <a:pt x="6939" y="9706"/>
                    <a:pt x="7785" y="9942"/>
                    <a:pt x="8646" y="9942"/>
                  </a:cubicBezTo>
                  <a:cubicBezTo>
                    <a:pt x="9037" y="9942"/>
                    <a:pt x="9431" y="9894"/>
                    <a:pt x="9820" y="9795"/>
                  </a:cubicBezTo>
                  <a:lnTo>
                    <a:pt x="12482" y="9122"/>
                  </a:lnTo>
                  <a:cubicBezTo>
                    <a:pt x="12660" y="9077"/>
                    <a:pt x="12842" y="9055"/>
                    <a:pt x="13023" y="9055"/>
                  </a:cubicBezTo>
                  <a:cubicBezTo>
                    <a:pt x="13533" y="9055"/>
                    <a:pt x="14037" y="9229"/>
                    <a:pt x="14440" y="9556"/>
                  </a:cubicBezTo>
                  <a:lnTo>
                    <a:pt x="15802" y="10667"/>
                  </a:lnTo>
                  <a:cubicBezTo>
                    <a:pt x="16156" y="10957"/>
                    <a:pt x="16377" y="11367"/>
                    <a:pt x="16423" y="11822"/>
                  </a:cubicBezTo>
                  <a:cubicBezTo>
                    <a:pt x="16469" y="12278"/>
                    <a:pt x="16334" y="12724"/>
                    <a:pt x="16046" y="13079"/>
                  </a:cubicBezTo>
                  <a:lnTo>
                    <a:pt x="14703" y="14722"/>
                  </a:lnTo>
                  <a:cubicBezTo>
                    <a:pt x="13921" y="15681"/>
                    <a:pt x="13503" y="16890"/>
                    <a:pt x="13529" y="18128"/>
                  </a:cubicBezTo>
                  <a:lnTo>
                    <a:pt x="13566" y="19895"/>
                  </a:lnTo>
                  <a:cubicBezTo>
                    <a:pt x="13570" y="20098"/>
                    <a:pt x="13484" y="20292"/>
                    <a:pt x="13332" y="20425"/>
                  </a:cubicBezTo>
                  <a:cubicBezTo>
                    <a:pt x="13206" y="20535"/>
                    <a:pt x="13045" y="20595"/>
                    <a:pt x="12880" y="20595"/>
                  </a:cubicBezTo>
                  <a:cubicBezTo>
                    <a:pt x="12846" y="20595"/>
                    <a:pt x="12811" y="20593"/>
                    <a:pt x="12777" y="20587"/>
                  </a:cubicBezTo>
                  <a:cubicBezTo>
                    <a:pt x="12754" y="20584"/>
                    <a:pt x="12732" y="20582"/>
                    <a:pt x="12711" y="20582"/>
                  </a:cubicBezTo>
                  <a:cubicBezTo>
                    <a:pt x="12516" y="20582"/>
                    <a:pt x="12342" y="20719"/>
                    <a:pt x="12299" y="20912"/>
                  </a:cubicBezTo>
                  <a:lnTo>
                    <a:pt x="11425" y="24888"/>
                  </a:lnTo>
                  <a:cubicBezTo>
                    <a:pt x="11420" y="24910"/>
                    <a:pt x="11412" y="24928"/>
                    <a:pt x="11397" y="24944"/>
                  </a:cubicBezTo>
                  <a:lnTo>
                    <a:pt x="10949" y="25483"/>
                  </a:lnTo>
                  <a:cubicBezTo>
                    <a:pt x="10922" y="25514"/>
                    <a:pt x="10885" y="25531"/>
                    <a:pt x="10843" y="25531"/>
                  </a:cubicBezTo>
                  <a:cubicBezTo>
                    <a:pt x="10840" y="25531"/>
                    <a:pt x="10837" y="25531"/>
                    <a:pt x="10835" y="25531"/>
                  </a:cubicBezTo>
                  <a:cubicBezTo>
                    <a:pt x="10792" y="25526"/>
                    <a:pt x="10752" y="25501"/>
                    <a:pt x="10731" y="25464"/>
                  </a:cubicBezTo>
                  <a:cubicBezTo>
                    <a:pt x="10725" y="25453"/>
                    <a:pt x="10121" y="24383"/>
                    <a:pt x="9546" y="24179"/>
                  </a:cubicBezTo>
                  <a:cubicBezTo>
                    <a:pt x="9475" y="24154"/>
                    <a:pt x="9400" y="24141"/>
                    <a:pt x="9322" y="24141"/>
                  </a:cubicBezTo>
                  <a:cubicBezTo>
                    <a:pt x="8640" y="24141"/>
                    <a:pt x="7712" y="25071"/>
                    <a:pt x="6736" y="26048"/>
                  </a:cubicBezTo>
                  <a:cubicBezTo>
                    <a:pt x="6191" y="26592"/>
                    <a:pt x="5628" y="27156"/>
                    <a:pt x="5050" y="27622"/>
                  </a:cubicBezTo>
                  <a:cubicBezTo>
                    <a:pt x="4244" y="28273"/>
                    <a:pt x="4005" y="29415"/>
                    <a:pt x="4480" y="30335"/>
                  </a:cubicBezTo>
                  <a:lnTo>
                    <a:pt x="4524" y="30420"/>
                  </a:lnTo>
                  <a:cubicBezTo>
                    <a:pt x="4703" y="30765"/>
                    <a:pt x="5060" y="30970"/>
                    <a:pt x="5433" y="30970"/>
                  </a:cubicBezTo>
                  <a:cubicBezTo>
                    <a:pt x="5524" y="30970"/>
                    <a:pt x="5617" y="30957"/>
                    <a:pt x="5707" y="30932"/>
                  </a:cubicBezTo>
                  <a:lnTo>
                    <a:pt x="6593" y="30678"/>
                  </a:lnTo>
                  <a:cubicBezTo>
                    <a:pt x="6677" y="30654"/>
                    <a:pt x="6761" y="30643"/>
                    <a:pt x="6844" y="30643"/>
                  </a:cubicBezTo>
                  <a:cubicBezTo>
                    <a:pt x="7228" y="30643"/>
                    <a:pt x="7579" y="30889"/>
                    <a:pt x="7699" y="31275"/>
                  </a:cubicBezTo>
                  <a:cubicBezTo>
                    <a:pt x="7844" y="31740"/>
                    <a:pt x="7586" y="32243"/>
                    <a:pt x="7126" y="32399"/>
                  </a:cubicBezTo>
                  <a:lnTo>
                    <a:pt x="6828" y="32497"/>
                  </a:lnTo>
                  <a:cubicBezTo>
                    <a:pt x="6257" y="32687"/>
                    <a:pt x="5945" y="33288"/>
                    <a:pt x="6118" y="33865"/>
                  </a:cubicBezTo>
                  <a:lnTo>
                    <a:pt x="6243" y="34279"/>
                  </a:lnTo>
                  <a:lnTo>
                    <a:pt x="7378" y="34433"/>
                  </a:lnTo>
                  <a:cubicBezTo>
                    <a:pt x="7387" y="34435"/>
                    <a:pt x="7397" y="34436"/>
                    <a:pt x="7406" y="34436"/>
                  </a:cubicBezTo>
                  <a:cubicBezTo>
                    <a:pt x="7429" y="34436"/>
                    <a:pt x="7452" y="34432"/>
                    <a:pt x="7473" y="34425"/>
                  </a:cubicBezTo>
                  <a:lnTo>
                    <a:pt x="8557" y="34043"/>
                  </a:lnTo>
                  <a:cubicBezTo>
                    <a:pt x="8607" y="34024"/>
                    <a:pt x="8659" y="34015"/>
                    <a:pt x="8711" y="34015"/>
                  </a:cubicBezTo>
                  <a:cubicBezTo>
                    <a:pt x="8807" y="34015"/>
                    <a:pt x="8902" y="34046"/>
                    <a:pt x="8984" y="34103"/>
                  </a:cubicBezTo>
                  <a:cubicBezTo>
                    <a:pt x="9107" y="34194"/>
                    <a:pt x="9180" y="34336"/>
                    <a:pt x="9179" y="34489"/>
                  </a:cubicBezTo>
                  <a:lnTo>
                    <a:pt x="9156" y="36248"/>
                  </a:lnTo>
                  <a:cubicBezTo>
                    <a:pt x="9156" y="36296"/>
                    <a:pt x="9173" y="36343"/>
                    <a:pt x="9203" y="36380"/>
                  </a:cubicBezTo>
                  <a:lnTo>
                    <a:pt x="10731" y="38230"/>
                  </a:lnTo>
                  <a:cubicBezTo>
                    <a:pt x="10769" y="38275"/>
                    <a:pt x="10824" y="38300"/>
                    <a:pt x="10883" y="38303"/>
                  </a:cubicBezTo>
                  <a:lnTo>
                    <a:pt x="13764" y="38386"/>
                  </a:lnTo>
                  <a:cubicBezTo>
                    <a:pt x="13793" y="38384"/>
                    <a:pt x="13824" y="38382"/>
                    <a:pt x="13850" y="38370"/>
                  </a:cubicBezTo>
                  <a:lnTo>
                    <a:pt x="14760" y="37972"/>
                  </a:lnTo>
                  <a:cubicBezTo>
                    <a:pt x="14820" y="37945"/>
                    <a:pt x="14884" y="37932"/>
                    <a:pt x="14948" y="37932"/>
                  </a:cubicBezTo>
                  <a:cubicBezTo>
                    <a:pt x="15036" y="37932"/>
                    <a:pt x="15123" y="37957"/>
                    <a:pt x="15199" y="38006"/>
                  </a:cubicBezTo>
                  <a:cubicBezTo>
                    <a:pt x="15332" y="38090"/>
                    <a:pt x="15413" y="38232"/>
                    <a:pt x="15415" y="38389"/>
                  </a:cubicBezTo>
                  <a:lnTo>
                    <a:pt x="15427" y="38875"/>
                  </a:lnTo>
                  <a:cubicBezTo>
                    <a:pt x="15430" y="38943"/>
                    <a:pt x="15466" y="39005"/>
                    <a:pt x="15523" y="39042"/>
                  </a:cubicBezTo>
                  <a:lnTo>
                    <a:pt x="16775" y="39821"/>
                  </a:lnTo>
                  <a:cubicBezTo>
                    <a:pt x="16808" y="39842"/>
                    <a:pt x="16845" y="39852"/>
                    <a:pt x="16883" y="39852"/>
                  </a:cubicBezTo>
                  <a:cubicBezTo>
                    <a:pt x="16921" y="39852"/>
                    <a:pt x="16959" y="39841"/>
                    <a:pt x="16992" y="39820"/>
                  </a:cubicBezTo>
                  <a:lnTo>
                    <a:pt x="18068" y="39131"/>
                  </a:lnTo>
                  <a:cubicBezTo>
                    <a:pt x="18146" y="39081"/>
                    <a:pt x="18234" y="39056"/>
                    <a:pt x="18321" y="39056"/>
                  </a:cubicBezTo>
                  <a:cubicBezTo>
                    <a:pt x="18449" y="39056"/>
                    <a:pt x="18576" y="39109"/>
                    <a:pt x="18668" y="39211"/>
                  </a:cubicBezTo>
                  <a:lnTo>
                    <a:pt x="18926" y="39497"/>
                  </a:lnTo>
                  <a:cubicBezTo>
                    <a:pt x="18967" y="39540"/>
                    <a:pt x="19022" y="39564"/>
                    <a:pt x="19081" y="39564"/>
                  </a:cubicBezTo>
                  <a:cubicBezTo>
                    <a:pt x="19089" y="39564"/>
                    <a:pt x="19096" y="39564"/>
                    <a:pt x="19104" y="39563"/>
                  </a:cubicBezTo>
                  <a:lnTo>
                    <a:pt x="19583" y="39498"/>
                  </a:lnTo>
                  <a:cubicBezTo>
                    <a:pt x="19602" y="39496"/>
                    <a:pt x="19622" y="39495"/>
                    <a:pt x="19641" y="39495"/>
                  </a:cubicBezTo>
                  <a:cubicBezTo>
                    <a:pt x="19823" y="39495"/>
                    <a:pt x="19989" y="39596"/>
                    <a:pt x="20068" y="39764"/>
                  </a:cubicBezTo>
                  <a:lnTo>
                    <a:pt x="20333" y="40324"/>
                  </a:lnTo>
                  <a:cubicBezTo>
                    <a:pt x="20423" y="40515"/>
                    <a:pt x="20373" y="40744"/>
                    <a:pt x="20211" y="40880"/>
                  </a:cubicBezTo>
                  <a:lnTo>
                    <a:pt x="19992" y="41064"/>
                  </a:lnTo>
                  <a:cubicBezTo>
                    <a:pt x="19936" y="41112"/>
                    <a:pt x="19908" y="41186"/>
                    <a:pt x="19924" y="41259"/>
                  </a:cubicBezTo>
                  <a:lnTo>
                    <a:pt x="20064" y="41976"/>
                  </a:lnTo>
                  <a:cubicBezTo>
                    <a:pt x="20082" y="42074"/>
                    <a:pt x="20170" y="42141"/>
                    <a:pt x="20266" y="42141"/>
                  </a:cubicBezTo>
                  <a:cubicBezTo>
                    <a:pt x="20275" y="42141"/>
                    <a:pt x="20284" y="42141"/>
                    <a:pt x="20294" y="42139"/>
                  </a:cubicBezTo>
                  <a:lnTo>
                    <a:pt x="21062" y="42024"/>
                  </a:lnTo>
                  <a:cubicBezTo>
                    <a:pt x="21085" y="42020"/>
                    <a:pt x="21108" y="42018"/>
                    <a:pt x="21131" y="42018"/>
                  </a:cubicBezTo>
                  <a:cubicBezTo>
                    <a:pt x="21260" y="42018"/>
                    <a:pt x="21388" y="42073"/>
                    <a:pt x="21477" y="42171"/>
                  </a:cubicBezTo>
                  <a:cubicBezTo>
                    <a:pt x="21582" y="42287"/>
                    <a:pt x="21622" y="42446"/>
                    <a:pt x="21584" y="42598"/>
                  </a:cubicBezTo>
                  <a:lnTo>
                    <a:pt x="21560" y="42693"/>
                  </a:lnTo>
                  <a:cubicBezTo>
                    <a:pt x="21548" y="42744"/>
                    <a:pt x="21555" y="42799"/>
                    <a:pt x="21582" y="42847"/>
                  </a:cubicBezTo>
                  <a:lnTo>
                    <a:pt x="22616" y="44585"/>
                  </a:lnTo>
                  <a:cubicBezTo>
                    <a:pt x="22653" y="44647"/>
                    <a:pt x="22718" y="44684"/>
                    <a:pt x="22789" y="44684"/>
                  </a:cubicBezTo>
                  <a:cubicBezTo>
                    <a:pt x="22803" y="44684"/>
                    <a:pt x="22816" y="44683"/>
                    <a:pt x="22830" y="44680"/>
                  </a:cubicBezTo>
                  <a:lnTo>
                    <a:pt x="23256" y="44595"/>
                  </a:lnTo>
                  <a:cubicBezTo>
                    <a:pt x="23341" y="44579"/>
                    <a:pt x="23407" y="44509"/>
                    <a:pt x="23418" y="44422"/>
                  </a:cubicBezTo>
                  <a:lnTo>
                    <a:pt x="23542" y="43443"/>
                  </a:lnTo>
                  <a:cubicBezTo>
                    <a:pt x="23563" y="43284"/>
                    <a:pt x="23668" y="43143"/>
                    <a:pt x="23816" y="43076"/>
                  </a:cubicBezTo>
                  <a:lnTo>
                    <a:pt x="24701" y="42681"/>
                  </a:lnTo>
                  <a:cubicBezTo>
                    <a:pt x="24762" y="42654"/>
                    <a:pt x="24827" y="42640"/>
                    <a:pt x="24893" y="42640"/>
                  </a:cubicBezTo>
                  <a:cubicBezTo>
                    <a:pt x="24959" y="42640"/>
                    <a:pt x="25025" y="42654"/>
                    <a:pt x="25086" y="42682"/>
                  </a:cubicBezTo>
                  <a:cubicBezTo>
                    <a:pt x="25208" y="42738"/>
                    <a:pt x="25300" y="42845"/>
                    <a:pt x="25338" y="42973"/>
                  </a:cubicBezTo>
                  <a:lnTo>
                    <a:pt x="25452" y="43352"/>
                  </a:lnTo>
                  <a:cubicBezTo>
                    <a:pt x="25493" y="43486"/>
                    <a:pt x="25471" y="43631"/>
                    <a:pt x="25393" y="43746"/>
                  </a:cubicBezTo>
                  <a:lnTo>
                    <a:pt x="25228" y="43992"/>
                  </a:lnTo>
                  <a:cubicBezTo>
                    <a:pt x="25189" y="44052"/>
                    <a:pt x="25183" y="44130"/>
                    <a:pt x="25215" y="44196"/>
                  </a:cubicBezTo>
                  <a:lnTo>
                    <a:pt x="26615" y="47075"/>
                  </a:lnTo>
                  <a:cubicBezTo>
                    <a:pt x="26649" y="47146"/>
                    <a:pt x="26719" y="47189"/>
                    <a:pt x="26798" y="47189"/>
                  </a:cubicBezTo>
                  <a:cubicBezTo>
                    <a:pt x="26803" y="47189"/>
                    <a:pt x="26808" y="47189"/>
                    <a:pt x="26814" y="47188"/>
                  </a:cubicBezTo>
                  <a:lnTo>
                    <a:pt x="27483" y="47140"/>
                  </a:lnTo>
                  <a:cubicBezTo>
                    <a:pt x="27593" y="47132"/>
                    <a:pt x="27678" y="47036"/>
                    <a:pt x="27672" y="46927"/>
                  </a:cubicBezTo>
                  <a:lnTo>
                    <a:pt x="27644" y="46396"/>
                  </a:lnTo>
                  <a:cubicBezTo>
                    <a:pt x="27633" y="46173"/>
                    <a:pt x="27782" y="45972"/>
                    <a:pt x="27998" y="45919"/>
                  </a:cubicBezTo>
                  <a:lnTo>
                    <a:pt x="29670" y="45501"/>
                  </a:lnTo>
                  <a:cubicBezTo>
                    <a:pt x="29707" y="45492"/>
                    <a:pt x="29739" y="45473"/>
                    <a:pt x="29767" y="45445"/>
                  </a:cubicBezTo>
                  <a:lnTo>
                    <a:pt x="30022" y="45181"/>
                  </a:lnTo>
                  <a:cubicBezTo>
                    <a:pt x="30110" y="45087"/>
                    <a:pt x="30229" y="45036"/>
                    <a:pt x="30354" y="45036"/>
                  </a:cubicBezTo>
                  <a:cubicBezTo>
                    <a:pt x="30396" y="45036"/>
                    <a:pt x="30439" y="45042"/>
                    <a:pt x="30481" y="45054"/>
                  </a:cubicBezTo>
                  <a:cubicBezTo>
                    <a:pt x="30649" y="45099"/>
                    <a:pt x="30773" y="45227"/>
                    <a:pt x="30813" y="45396"/>
                  </a:cubicBezTo>
                  <a:cubicBezTo>
                    <a:pt x="30832" y="45474"/>
                    <a:pt x="30888" y="45530"/>
                    <a:pt x="30963" y="45547"/>
                  </a:cubicBezTo>
                  <a:cubicBezTo>
                    <a:pt x="30979" y="45551"/>
                    <a:pt x="30996" y="45553"/>
                    <a:pt x="31012" y="45553"/>
                  </a:cubicBezTo>
                  <a:cubicBezTo>
                    <a:pt x="31072" y="45553"/>
                    <a:pt x="31128" y="45527"/>
                    <a:pt x="31166" y="45479"/>
                  </a:cubicBezTo>
                  <a:lnTo>
                    <a:pt x="31422" y="45169"/>
                  </a:lnTo>
                  <a:cubicBezTo>
                    <a:pt x="31512" y="45058"/>
                    <a:pt x="31648" y="44997"/>
                    <a:pt x="31786" y="44997"/>
                  </a:cubicBezTo>
                  <a:cubicBezTo>
                    <a:pt x="31819" y="44997"/>
                    <a:pt x="31853" y="45000"/>
                    <a:pt x="31886" y="45008"/>
                  </a:cubicBezTo>
                  <a:cubicBezTo>
                    <a:pt x="32059" y="45048"/>
                    <a:pt x="32193" y="45178"/>
                    <a:pt x="32238" y="45351"/>
                  </a:cubicBezTo>
                  <a:lnTo>
                    <a:pt x="32585" y="46721"/>
                  </a:lnTo>
                  <a:cubicBezTo>
                    <a:pt x="32595" y="46764"/>
                    <a:pt x="32619" y="46801"/>
                    <a:pt x="32654" y="46828"/>
                  </a:cubicBezTo>
                  <a:lnTo>
                    <a:pt x="33571" y="47565"/>
                  </a:lnTo>
                  <a:cubicBezTo>
                    <a:pt x="33608" y="47595"/>
                    <a:pt x="33653" y="47610"/>
                    <a:pt x="33698" y="47610"/>
                  </a:cubicBezTo>
                  <a:cubicBezTo>
                    <a:pt x="33746" y="47610"/>
                    <a:pt x="33795" y="47592"/>
                    <a:pt x="33834" y="47557"/>
                  </a:cubicBezTo>
                  <a:lnTo>
                    <a:pt x="33901" y="47498"/>
                  </a:lnTo>
                  <a:cubicBezTo>
                    <a:pt x="33986" y="47422"/>
                    <a:pt x="34095" y="47378"/>
                    <a:pt x="34211" y="47378"/>
                  </a:cubicBezTo>
                  <a:cubicBezTo>
                    <a:pt x="34232" y="47378"/>
                    <a:pt x="34252" y="47379"/>
                    <a:pt x="34272" y="47382"/>
                  </a:cubicBezTo>
                  <a:cubicBezTo>
                    <a:pt x="34406" y="47399"/>
                    <a:pt x="34527" y="47473"/>
                    <a:pt x="34602" y="47587"/>
                  </a:cubicBezTo>
                  <a:lnTo>
                    <a:pt x="34716" y="47756"/>
                  </a:lnTo>
                  <a:cubicBezTo>
                    <a:pt x="34753" y="47814"/>
                    <a:pt x="34819" y="47846"/>
                    <a:pt x="34885" y="47846"/>
                  </a:cubicBezTo>
                  <a:cubicBezTo>
                    <a:pt x="34911" y="47846"/>
                    <a:pt x="34936" y="47841"/>
                    <a:pt x="34960" y="47831"/>
                  </a:cubicBezTo>
                  <a:lnTo>
                    <a:pt x="35326" y="47685"/>
                  </a:lnTo>
                  <a:cubicBezTo>
                    <a:pt x="35065" y="47478"/>
                    <a:pt x="34931" y="47148"/>
                    <a:pt x="34996" y="46816"/>
                  </a:cubicBezTo>
                  <a:lnTo>
                    <a:pt x="35295" y="45285"/>
                  </a:lnTo>
                  <a:cubicBezTo>
                    <a:pt x="35373" y="44890"/>
                    <a:pt x="35334" y="44478"/>
                    <a:pt x="35186" y="44104"/>
                  </a:cubicBezTo>
                  <a:lnTo>
                    <a:pt x="34478" y="42322"/>
                  </a:lnTo>
                  <a:cubicBezTo>
                    <a:pt x="34186" y="41586"/>
                    <a:pt x="34628" y="40768"/>
                    <a:pt x="35403" y="40610"/>
                  </a:cubicBezTo>
                  <a:lnTo>
                    <a:pt x="35653" y="40558"/>
                  </a:lnTo>
                  <a:cubicBezTo>
                    <a:pt x="36032" y="40480"/>
                    <a:pt x="36360" y="40242"/>
                    <a:pt x="36554" y="39907"/>
                  </a:cubicBezTo>
                  <a:lnTo>
                    <a:pt x="36795" y="39487"/>
                  </a:lnTo>
                  <a:cubicBezTo>
                    <a:pt x="36930" y="39253"/>
                    <a:pt x="37168" y="39134"/>
                    <a:pt x="37406" y="39134"/>
                  </a:cubicBezTo>
                  <a:cubicBezTo>
                    <a:pt x="37637" y="39134"/>
                    <a:pt x="37867" y="39246"/>
                    <a:pt x="38005" y="39469"/>
                  </a:cubicBezTo>
                  <a:lnTo>
                    <a:pt x="38402" y="40113"/>
                  </a:lnTo>
                  <a:cubicBezTo>
                    <a:pt x="38552" y="40354"/>
                    <a:pt x="38579" y="40651"/>
                    <a:pt x="38478" y="40916"/>
                  </a:cubicBezTo>
                  <a:lnTo>
                    <a:pt x="38412" y="41085"/>
                  </a:lnTo>
                  <a:cubicBezTo>
                    <a:pt x="38205" y="41622"/>
                    <a:pt x="38463" y="42227"/>
                    <a:pt x="38995" y="42450"/>
                  </a:cubicBezTo>
                  <a:lnTo>
                    <a:pt x="39038" y="42468"/>
                  </a:lnTo>
                  <a:cubicBezTo>
                    <a:pt x="39160" y="42519"/>
                    <a:pt x="39287" y="42544"/>
                    <a:pt x="39413" y="42544"/>
                  </a:cubicBezTo>
                  <a:cubicBezTo>
                    <a:pt x="39777" y="42544"/>
                    <a:pt x="40126" y="42337"/>
                    <a:pt x="40292" y="41988"/>
                  </a:cubicBezTo>
                  <a:lnTo>
                    <a:pt x="40792" y="40930"/>
                  </a:lnTo>
                  <a:cubicBezTo>
                    <a:pt x="40908" y="40689"/>
                    <a:pt x="41098" y="40489"/>
                    <a:pt x="41335" y="40367"/>
                  </a:cubicBezTo>
                  <a:lnTo>
                    <a:pt x="41561" y="40250"/>
                  </a:lnTo>
                  <a:cubicBezTo>
                    <a:pt x="42028" y="40006"/>
                    <a:pt x="42286" y="39490"/>
                    <a:pt x="42205" y="38969"/>
                  </a:cubicBezTo>
                  <a:lnTo>
                    <a:pt x="42203" y="38963"/>
                  </a:lnTo>
                  <a:cubicBezTo>
                    <a:pt x="42140" y="38568"/>
                    <a:pt x="42238" y="38165"/>
                    <a:pt x="42475" y="37845"/>
                  </a:cubicBezTo>
                  <a:lnTo>
                    <a:pt x="44452" y="35179"/>
                  </a:lnTo>
                  <a:cubicBezTo>
                    <a:pt x="44598" y="34980"/>
                    <a:pt x="44702" y="34755"/>
                    <a:pt x="44757" y="34516"/>
                  </a:cubicBezTo>
                  <a:lnTo>
                    <a:pt x="45829" y="29804"/>
                  </a:lnTo>
                  <a:cubicBezTo>
                    <a:pt x="45969" y="29192"/>
                    <a:pt x="46360" y="28667"/>
                    <a:pt x="46911" y="28361"/>
                  </a:cubicBezTo>
                  <a:lnTo>
                    <a:pt x="47127" y="28240"/>
                  </a:lnTo>
                  <a:cubicBezTo>
                    <a:pt x="47707" y="27910"/>
                    <a:pt x="48038" y="27273"/>
                    <a:pt x="47975" y="26613"/>
                  </a:cubicBezTo>
                  <a:lnTo>
                    <a:pt x="47880" y="25660"/>
                  </a:lnTo>
                  <a:cubicBezTo>
                    <a:pt x="47818" y="25036"/>
                    <a:pt x="47291" y="24602"/>
                    <a:pt x="46714" y="24602"/>
                  </a:cubicBezTo>
                  <a:cubicBezTo>
                    <a:pt x="46558" y="24602"/>
                    <a:pt x="46398" y="24633"/>
                    <a:pt x="46243" y="24702"/>
                  </a:cubicBezTo>
                  <a:lnTo>
                    <a:pt x="39989" y="27435"/>
                  </a:lnTo>
                  <a:cubicBezTo>
                    <a:pt x="39766" y="27532"/>
                    <a:pt x="39531" y="27588"/>
                    <a:pt x="39289" y="27603"/>
                  </a:cubicBezTo>
                  <a:lnTo>
                    <a:pt x="35322" y="27851"/>
                  </a:lnTo>
                  <a:cubicBezTo>
                    <a:pt x="35278" y="27854"/>
                    <a:pt x="35233" y="27855"/>
                    <a:pt x="35190" y="27855"/>
                  </a:cubicBezTo>
                  <a:cubicBezTo>
                    <a:pt x="34390" y="27855"/>
                    <a:pt x="33655" y="27399"/>
                    <a:pt x="33301" y="26674"/>
                  </a:cubicBezTo>
                  <a:lnTo>
                    <a:pt x="33262" y="26592"/>
                  </a:lnTo>
                  <a:cubicBezTo>
                    <a:pt x="32995" y="26044"/>
                    <a:pt x="32988" y="25405"/>
                    <a:pt x="33240" y="24851"/>
                  </a:cubicBezTo>
                  <a:lnTo>
                    <a:pt x="33250" y="24833"/>
                  </a:lnTo>
                  <a:cubicBezTo>
                    <a:pt x="33364" y="24583"/>
                    <a:pt x="33304" y="24290"/>
                    <a:pt x="33099" y="24099"/>
                  </a:cubicBezTo>
                  <a:lnTo>
                    <a:pt x="33073" y="24074"/>
                  </a:lnTo>
                  <a:cubicBezTo>
                    <a:pt x="32781" y="23802"/>
                    <a:pt x="32666" y="23389"/>
                    <a:pt x="32777" y="23005"/>
                  </a:cubicBezTo>
                  <a:lnTo>
                    <a:pt x="32789" y="22964"/>
                  </a:lnTo>
                  <a:cubicBezTo>
                    <a:pt x="32926" y="22495"/>
                    <a:pt x="32570" y="22039"/>
                    <a:pt x="32090" y="22039"/>
                  </a:cubicBezTo>
                  <a:cubicBezTo>
                    <a:pt x="32057" y="22039"/>
                    <a:pt x="32025" y="22041"/>
                    <a:pt x="31992" y="22045"/>
                  </a:cubicBezTo>
                  <a:lnTo>
                    <a:pt x="31921" y="22055"/>
                  </a:lnTo>
                  <a:cubicBezTo>
                    <a:pt x="31865" y="22062"/>
                    <a:pt x="31808" y="22066"/>
                    <a:pt x="31752" y="22066"/>
                  </a:cubicBezTo>
                  <a:cubicBezTo>
                    <a:pt x="31355" y="22066"/>
                    <a:pt x="30975" y="21884"/>
                    <a:pt x="30726" y="21569"/>
                  </a:cubicBezTo>
                  <a:lnTo>
                    <a:pt x="29549" y="20083"/>
                  </a:lnTo>
                  <a:cubicBezTo>
                    <a:pt x="29172" y="19607"/>
                    <a:pt x="28611" y="19311"/>
                    <a:pt x="28004" y="19272"/>
                  </a:cubicBezTo>
                  <a:lnTo>
                    <a:pt x="24476" y="19036"/>
                  </a:lnTo>
                  <a:lnTo>
                    <a:pt x="23669" y="18918"/>
                  </a:lnTo>
                  <a:cubicBezTo>
                    <a:pt x="22921" y="18809"/>
                    <a:pt x="22305" y="18275"/>
                    <a:pt x="22087" y="17551"/>
                  </a:cubicBezTo>
                  <a:lnTo>
                    <a:pt x="21858" y="16783"/>
                  </a:lnTo>
                  <a:cubicBezTo>
                    <a:pt x="21773" y="16496"/>
                    <a:pt x="21767" y="16193"/>
                    <a:pt x="21842" y="15904"/>
                  </a:cubicBezTo>
                  <a:lnTo>
                    <a:pt x="22008" y="15273"/>
                  </a:lnTo>
                  <a:cubicBezTo>
                    <a:pt x="22018" y="15241"/>
                    <a:pt x="21993" y="15208"/>
                    <a:pt x="21959" y="15207"/>
                  </a:cubicBezTo>
                  <a:cubicBezTo>
                    <a:pt x="21342" y="15172"/>
                    <a:pt x="20797" y="14788"/>
                    <a:pt x="20557" y="14216"/>
                  </a:cubicBezTo>
                  <a:lnTo>
                    <a:pt x="16226" y="3903"/>
                  </a:lnTo>
                  <a:cubicBezTo>
                    <a:pt x="15847" y="3000"/>
                    <a:pt x="15092" y="2307"/>
                    <a:pt x="14160" y="2005"/>
                  </a:cubicBezTo>
                  <a:lnTo>
                    <a:pt x="8365" y="134"/>
                  </a:lnTo>
                  <a:cubicBezTo>
                    <a:pt x="8092" y="45"/>
                    <a:pt x="7806" y="1"/>
                    <a:pt x="7520"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7"/>
            <p:cNvSpPr/>
            <p:nvPr/>
          </p:nvSpPr>
          <p:spPr>
            <a:xfrm>
              <a:off x="4345750" y="2295600"/>
              <a:ext cx="383075" cy="707225"/>
            </a:xfrm>
            <a:custGeom>
              <a:avLst/>
              <a:gdLst/>
              <a:ahLst/>
              <a:cxnLst/>
              <a:rect l="l" t="t" r="r" b="b"/>
              <a:pathLst>
                <a:path w="15323" h="28289" extrusionOk="0">
                  <a:moveTo>
                    <a:pt x="13882" y="0"/>
                  </a:moveTo>
                  <a:cubicBezTo>
                    <a:pt x="13827" y="160"/>
                    <a:pt x="13735" y="308"/>
                    <a:pt x="13589" y="409"/>
                  </a:cubicBezTo>
                  <a:lnTo>
                    <a:pt x="12279" y="1320"/>
                  </a:lnTo>
                  <a:cubicBezTo>
                    <a:pt x="12096" y="1446"/>
                    <a:pt x="11883" y="1509"/>
                    <a:pt x="11671" y="1509"/>
                  </a:cubicBezTo>
                  <a:cubicBezTo>
                    <a:pt x="11473" y="1509"/>
                    <a:pt x="11274" y="1455"/>
                    <a:pt x="11099" y="1344"/>
                  </a:cubicBezTo>
                  <a:cubicBezTo>
                    <a:pt x="10993" y="1276"/>
                    <a:pt x="10874" y="1243"/>
                    <a:pt x="10757" y="1243"/>
                  </a:cubicBezTo>
                  <a:cubicBezTo>
                    <a:pt x="10617" y="1243"/>
                    <a:pt x="10478" y="1290"/>
                    <a:pt x="10363" y="1382"/>
                  </a:cubicBezTo>
                  <a:cubicBezTo>
                    <a:pt x="10121" y="1577"/>
                    <a:pt x="9815" y="1823"/>
                    <a:pt x="9555" y="2035"/>
                  </a:cubicBezTo>
                  <a:cubicBezTo>
                    <a:pt x="9410" y="2153"/>
                    <a:pt x="9233" y="2217"/>
                    <a:pt x="9049" y="2217"/>
                  </a:cubicBezTo>
                  <a:cubicBezTo>
                    <a:pt x="9014" y="2217"/>
                    <a:pt x="8979" y="2215"/>
                    <a:pt x="8944" y="2210"/>
                  </a:cubicBezTo>
                  <a:cubicBezTo>
                    <a:pt x="8721" y="2181"/>
                    <a:pt x="8525" y="2065"/>
                    <a:pt x="8391" y="1882"/>
                  </a:cubicBezTo>
                  <a:cubicBezTo>
                    <a:pt x="8273" y="1722"/>
                    <a:pt x="8110" y="1638"/>
                    <a:pt x="7929" y="1638"/>
                  </a:cubicBezTo>
                  <a:lnTo>
                    <a:pt x="7917" y="1638"/>
                  </a:lnTo>
                  <a:cubicBezTo>
                    <a:pt x="7733" y="1643"/>
                    <a:pt x="7569" y="1730"/>
                    <a:pt x="7467" y="1884"/>
                  </a:cubicBezTo>
                  <a:lnTo>
                    <a:pt x="5880" y="4248"/>
                  </a:lnTo>
                  <a:cubicBezTo>
                    <a:pt x="5662" y="4572"/>
                    <a:pt x="5309" y="4758"/>
                    <a:pt x="4924" y="4758"/>
                  </a:cubicBezTo>
                  <a:cubicBezTo>
                    <a:pt x="4873" y="4758"/>
                    <a:pt x="4821" y="4755"/>
                    <a:pt x="4769" y="4748"/>
                  </a:cubicBezTo>
                  <a:lnTo>
                    <a:pt x="4584" y="4724"/>
                  </a:lnTo>
                  <a:cubicBezTo>
                    <a:pt x="4562" y="4721"/>
                    <a:pt x="4540" y="4720"/>
                    <a:pt x="4519" y="4720"/>
                  </a:cubicBezTo>
                  <a:cubicBezTo>
                    <a:pt x="4299" y="4720"/>
                    <a:pt x="4098" y="4858"/>
                    <a:pt x="4027" y="5071"/>
                  </a:cubicBezTo>
                  <a:cubicBezTo>
                    <a:pt x="3977" y="5220"/>
                    <a:pt x="3849" y="5318"/>
                    <a:pt x="3692" y="5329"/>
                  </a:cubicBezTo>
                  <a:cubicBezTo>
                    <a:pt x="3682" y="5330"/>
                    <a:pt x="3671" y="5330"/>
                    <a:pt x="3660" y="5330"/>
                  </a:cubicBezTo>
                  <a:cubicBezTo>
                    <a:pt x="3510" y="5330"/>
                    <a:pt x="3392" y="5251"/>
                    <a:pt x="3326" y="5120"/>
                  </a:cubicBezTo>
                  <a:lnTo>
                    <a:pt x="3291" y="5049"/>
                  </a:lnTo>
                  <a:cubicBezTo>
                    <a:pt x="3275" y="5018"/>
                    <a:pt x="3244" y="4994"/>
                    <a:pt x="3209" y="4987"/>
                  </a:cubicBezTo>
                  <a:cubicBezTo>
                    <a:pt x="3202" y="4986"/>
                    <a:pt x="3194" y="4985"/>
                    <a:pt x="3187" y="4985"/>
                  </a:cubicBezTo>
                  <a:cubicBezTo>
                    <a:pt x="3159" y="4985"/>
                    <a:pt x="3132" y="4995"/>
                    <a:pt x="3110" y="5014"/>
                  </a:cubicBezTo>
                  <a:lnTo>
                    <a:pt x="2815" y="5279"/>
                  </a:lnTo>
                  <a:lnTo>
                    <a:pt x="3423" y="6063"/>
                  </a:lnTo>
                  <a:cubicBezTo>
                    <a:pt x="3545" y="6222"/>
                    <a:pt x="3585" y="6429"/>
                    <a:pt x="3527" y="6620"/>
                  </a:cubicBezTo>
                  <a:lnTo>
                    <a:pt x="2465" y="10126"/>
                  </a:lnTo>
                  <a:cubicBezTo>
                    <a:pt x="2416" y="10288"/>
                    <a:pt x="2301" y="10423"/>
                    <a:pt x="2151" y="10499"/>
                  </a:cubicBezTo>
                  <a:lnTo>
                    <a:pt x="1020" y="11065"/>
                  </a:lnTo>
                  <a:cubicBezTo>
                    <a:pt x="913" y="11119"/>
                    <a:pt x="841" y="11222"/>
                    <a:pt x="829" y="11343"/>
                  </a:cubicBezTo>
                  <a:lnTo>
                    <a:pt x="757" y="12025"/>
                  </a:lnTo>
                  <a:cubicBezTo>
                    <a:pt x="748" y="12115"/>
                    <a:pt x="773" y="12202"/>
                    <a:pt x="828" y="12274"/>
                  </a:cubicBezTo>
                  <a:lnTo>
                    <a:pt x="1377" y="12993"/>
                  </a:lnTo>
                  <a:cubicBezTo>
                    <a:pt x="1949" y="13741"/>
                    <a:pt x="2004" y="14746"/>
                    <a:pt x="1517" y="15552"/>
                  </a:cubicBezTo>
                  <a:lnTo>
                    <a:pt x="800" y="16739"/>
                  </a:lnTo>
                  <a:cubicBezTo>
                    <a:pt x="762" y="16803"/>
                    <a:pt x="745" y="16875"/>
                    <a:pt x="750" y="16948"/>
                  </a:cubicBezTo>
                  <a:lnTo>
                    <a:pt x="1268" y="23515"/>
                  </a:lnTo>
                  <a:cubicBezTo>
                    <a:pt x="1274" y="23592"/>
                    <a:pt x="1266" y="23669"/>
                    <a:pt x="1244" y="23743"/>
                  </a:cubicBezTo>
                  <a:lnTo>
                    <a:pt x="8" y="27787"/>
                  </a:lnTo>
                  <a:cubicBezTo>
                    <a:pt x="2" y="27809"/>
                    <a:pt x="2" y="27831"/>
                    <a:pt x="1" y="27854"/>
                  </a:cubicBezTo>
                  <a:lnTo>
                    <a:pt x="573" y="28113"/>
                  </a:lnTo>
                  <a:cubicBezTo>
                    <a:pt x="833" y="28230"/>
                    <a:pt x="1111" y="28288"/>
                    <a:pt x="1389" y="28288"/>
                  </a:cubicBezTo>
                  <a:cubicBezTo>
                    <a:pt x="1739" y="28288"/>
                    <a:pt x="2088" y="28197"/>
                    <a:pt x="2398" y="28016"/>
                  </a:cubicBezTo>
                  <a:lnTo>
                    <a:pt x="5531" y="26181"/>
                  </a:lnTo>
                  <a:cubicBezTo>
                    <a:pt x="5599" y="26141"/>
                    <a:pt x="5675" y="26122"/>
                    <a:pt x="5751" y="26122"/>
                  </a:cubicBezTo>
                  <a:cubicBezTo>
                    <a:pt x="5811" y="26122"/>
                    <a:pt x="5871" y="26134"/>
                    <a:pt x="5927" y="26157"/>
                  </a:cubicBezTo>
                  <a:lnTo>
                    <a:pt x="6322" y="26330"/>
                  </a:lnTo>
                  <a:cubicBezTo>
                    <a:pt x="6346" y="26339"/>
                    <a:pt x="6370" y="26344"/>
                    <a:pt x="6394" y="26344"/>
                  </a:cubicBezTo>
                  <a:cubicBezTo>
                    <a:pt x="6431" y="26344"/>
                    <a:pt x="6466" y="26332"/>
                    <a:pt x="6496" y="26309"/>
                  </a:cubicBezTo>
                  <a:cubicBezTo>
                    <a:pt x="6546" y="26271"/>
                    <a:pt x="6572" y="26211"/>
                    <a:pt x="6565" y="26149"/>
                  </a:cubicBezTo>
                  <a:lnTo>
                    <a:pt x="6504" y="25656"/>
                  </a:lnTo>
                  <a:cubicBezTo>
                    <a:pt x="6485" y="25516"/>
                    <a:pt x="6534" y="25382"/>
                    <a:pt x="6636" y="25285"/>
                  </a:cubicBezTo>
                  <a:cubicBezTo>
                    <a:pt x="6720" y="25206"/>
                    <a:pt x="6823" y="25163"/>
                    <a:pt x="6936" y="25163"/>
                  </a:cubicBezTo>
                  <a:cubicBezTo>
                    <a:pt x="6961" y="25163"/>
                    <a:pt x="6987" y="25165"/>
                    <a:pt x="7013" y="25169"/>
                  </a:cubicBezTo>
                  <a:lnTo>
                    <a:pt x="8876" y="25486"/>
                  </a:lnTo>
                  <a:cubicBezTo>
                    <a:pt x="8885" y="25487"/>
                    <a:pt x="8895" y="25488"/>
                    <a:pt x="8905" y="25488"/>
                  </a:cubicBezTo>
                  <a:cubicBezTo>
                    <a:pt x="8935" y="25488"/>
                    <a:pt x="8965" y="25481"/>
                    <a:pt x="8991" y="25466"/>
                  </a:cubicBezTo>
                  <a:lnTo>
                    <a:pt x="10869" y="24394"/>
                  </a:lnTo>
                  <a:cubicBezTo>
                    <a:pt x="11574" y="23989"/>
                    <a:pt x="12044" y="23299"/>
                    <a:pt x="12159" y="22497"/>
                  </a:cubicBezTo>
                  <a:lnTo>
                    <a:pt x="12477" y="20297"/>
                  </a:lnTo>
                  <a:cubicBezTo>
                    <a:pt x="12487" y="20230"/>
                    <a:pt x="12456" y="20163"/>
                    <a:pt x="12400" y="20126"/>
                  </a:cubicBezTo>
                  <a:lnTo>
                    <a:pt x="11652" y="19637"/>
                  </a:lnTo>
                  <a:cubicBezTo>
                    <a:pt x="11544" y="19567"/>
                    <a:pt x="11473" y="19454"/>
                    <a:pt x="11457" y="19326"/>
                  </a:cubicBezTo>
                  <a:lnTo>
                    <a:pt x="11367" y="18635"/>
                  </a:lnTo>
                  <a:cubicBezTo>
                    <a:pt x="11343" y="18461"/>
                    <a:pt x="11426" y="18290"/>
                    <a:pt x="11578" y="18200"/>
                  </a:cubicBezTo>
                  <a:lnTo>
                    <a:pt x="12445" y="17686"/>
                  </a:lnTo>
                  <a:cubicBezTo>
                    <a:pt x="12504" y="17651"/>
                    <a:pt x="12537" y="17585"/>
                    <a:pt x="12529" y="17517"/>
                  </a:cubicBezTo>
                  <a:lnTo>
                    <a:pt x="12426" y="16554"/>
                  </a:lnTo>
                  <a:cubicBezTo>
                    <a:pt x="12416" y="16464"/>
                    <a:pt x="12433" y="16374"/>
                    <a:pt x="12477" y="16295"/>
                  </a:cubicBezTo>
                  <a:lnTo>
                    <a:pt x="12840" y="15637"/>
                  </a:lnTo>
                  <a:cubicBezTo>
                    <a:pt x="13450" y="14531"/>
                    <a:pt x="13438" y="13164"/>
                    <a:pt x="12806" y="12072"/>
                  </a:cubicBezTo>
                  <a:lnTo>
                    <a:pt x="11625" y="10020"/>
                  </a:lnTo>
                  <a:cubicBezTo>
                    <a:pt x="11515" y="9832"/>
                    <a:pt x="11564" y="9588"/>
                    <a:pt x="11738" y="9454"/>
                  </a:cubicBezTo>
                  <a:cubicBezTo>
                    <a:pt x="12333" y="8998"/>
                    <a:pt x="12471" y="8842"/>
                    <a:pt x="12504" y="8799"/>
                  </a:cubicBezTo>
                  <a:cubicBezTo>
                    <a:pt x="12494" y="8687"/>
                    <a:pt x="12439" y="8281"/>
                    <a:pt x="12359" y="7751"/>
                  </a:cubicBezTo>
                  <a:cubicBezTo>
                    <a:pt x="12331" y="7571"/>
                    <a:pt x="12421" y="7392"/>
                    <a:pt x="12581" y="7303"/>
                  </a:cubicBezTo>
                  <a:lnTo>
                    <a:pt x="13444" y="6827"/>
                  </a:lnTo>
                  <a:cubicBezTo>
                    <a:pt x="13511" y="6790"/>
                    <a:pt x="13584" y="6772"/>
                    <a:pt x="13656" y="6772"/>
                  </a:cubicBezTo>
                  <a:cubicBezTo>
                    <a:pt x="13800" y="6772"/>
                    <a:pt x="13941" y="6844"/>
                    <a:pt x="14023" y="6973"/>
                  </a:cubicBezTo>
                  <a:lnTo>
                    <a:pt x="14124" y="7129"/>
                  </a:lnTo>
                  <a:cubicBezTo>
                    <a:pt x="14158" y="7180"/>
                    <a:pt x="14212" y="7208"/>
                    <a:pt x="14270" y="7208"/>
                  </a:cubicBezTo>
                  <a:cubicBezTo>
                    <a:pt x="14296" y="7208"/>
                    <a:pt x="14323" y="7202"/>
                    <a:pt x="14348" y="7190"/>
                  </a:cubicBezTo>
                  <a:lnTo>
                    <a:pt x="15030" y="6849"/>
                  </a:lnTo>
                  <a:cubicBezTo>
                    <a:pt x="15083" y="6822"/>
                    <a:pt x="15118" y="6772"/>
                    <a:pt x="15124" y="6715"/>
                  </a:cubicBezTo>
                  <a:lnTo>
                    <a:pt x="15319" y="5078"/>
                  </a:lnTo>
                  <a:cubicBezTo>
                    <a:pt x="15322" y="5048"/>
                    <a:pt x="15318" y="5016"/>
                    <a:pt x="15305" y="4987"/>
                  </a:cubicBezTo>
                  <a:lnTo>
                    <a:pt x="14759" y="3738"/>
                  </a:lnTo>
                  <a:cubicBezTo>
                    <a:pt x="14742" y="3698"/>
                    <a:pt x="14710" y="3666"/>
                    <a:pt x="14671" y="3649"/>
                  </a:cubicBezTo>
                  <a:lnTo>
                    <a:pt x="13547" y="3144"/>
                  </a:lnTo>
                  <a:cubicBezTo>
                    <a:pt x="13394" y="3076"/>
                    <a:pt x="13296" y="2928"/>
                    <a:pt x="13290" y="2760"/>
                  </a:cubicBezTo>
                  <a:cubicBezTo>
                    <a:pt x="13284" y="2593"/>
                    <a:pt x="13371" y="2439"/>
                    <a:pt x="13518" y="2358"/>
                  </a:cubicBezTo>
                  <a:lnTo>
                    <a:pt x="14734" y="1696"/>
                  </a:lnTo>
                  <a:cubicBezTo>
                    <a:pt x="14837" y="1641"/>
                    <a:pt x="14827" y="1543"/>
                    <a:pt x="14823" y="1513"/>
                  </a:cubicBezTo>
                  <a:cubicBezTo>
                    <a:pt x="14818" y="1485"/>
                    <a:pt x="14793" y="1389"/>
                    <a:pt x="14678" y="1372"/>
                  </a:cubicBezTo>
                  <a:cubicBezTo>
                    <a:pt x="14459" y="1339"/>
                    <a:pt x="14300" y="1146"/>
                    <a:pt x="14307" y="923"/>
                  </a:cubicBezTo>
                  <a:lnTo>
                    <a:pt x="14333" y="217"/>
                  </a:lnTo>
                  <a:cubicBezTo>
                    <a:pt x="14336" y="128"/>
                    <a:pt x="14272" y="50"/>
                    <a:pt x="14182" y="39"/>
                  </a:cubicBezTo>
                  <a:lnTo>
                    <a:pt x="13882" y="0"/>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7"/>
            <p:cNvSpPr/>
            <p:nvPr/>
          </p:nvSpPr>
          <p:spPr>
            <a:xfrm>
              <a:off x="4762425" y="3006900"/>
              <a:ext cx="422375" cy="608600"/>
            </a:xfrm>
            <a:custGeom>
              <a:avLst/>
              <a:gdLst/>
              <a:ahLst/>
              <a:cxnLst/>
              <a:rect l="l" t="t" r="r" b="b"/>
              <a:pathLst>
                <a:path w="16895" h="24344" extrusionOk="0">
                  <a:moveTo>
                    <a:pt x="5420" y="1"/>
                  </a:moveTo>
                  <a:lnTo>
                    <a:pt x="5049" y="290"/>
                  </a:lnTo>
                  <a:cubicBezTo>
                    <a:pt x="4988" y="337"/>
                    <a:pt x="4914" y="361"/>
                    <a:pt x="4837" y="372"/>
                  </a:cubicBezTo>
                  <a:lnTo>
                    <a:pt x="4702" y="674"/>
                  </a:lnTo>
                  <a:cubicBezTo>
                    <a:pt x="4676" y="746"/>
                    <a:pt x="4698" y="835"/>
                    <a:pt x="4761" y="890"/>
                  </a:cubicBezTo>
                  <a:lnTo>
                    <a:pt x="5334" y="1387"/>
                  </a:lnTo>
                  <a:cubicBezTo>
                    <a:pt x="5367" y="1416"/>
                    <a:pt x="5409" y="1433"/>
                    <a:pt x="5452" y="1434"/>
                  </a:cubicBezTo>
                  <a:lnTo>
                    <a:pt x="5651" y="1444"/>
                  </a:lnTo>
                  <a:cubicBezTo>
                    <a:pt x="5778" y="1450"/>
                    <a:pt x="5895" y="1505"/>
                    <a:pt x="5979" y="1602"/>
                  </a:cubicBezTo>
                  <a:cubicBezTo>
                    <a:pt x="6062" y="1697"/>
                    <a:pt x="6102" y="1819"/>
                    <a:pt x="6091" y="1947"/>
                  </a:cubicBezTo>
                  <a:lnTo>
                    <a:pt x="6072" y="2175"/>
                  </a:lnTo>
                  <a:cubicBezTo>
                    <a:pt x="6067" y="2221"/>
                    <a:pt x="6079" y="2266"/>
                    <a:pt x="6103" y="2302"/>
                  </a:cubicBezTo>
                  <a:lnTo>
                    <a:pt x="6442" y="2809"/>
                  </a:lnTo>
                  <a:cubicBezTo>
                    <a:pt x="6512" y="2915"/>
                    <a:pt x="6535" y="3046"/>
                    <a:pt x="6506" y="3170"/>
                  </a:cubicBezTo>
                  <a:cubicBezTo>
                    <a:pt x="6478" y="3296"/>
                    <a:pt x="6397" y="3402"/>
                    <a:pt x="6287" y="3466"/>
                  </a:cubicBezTo>
                  <a:lnTo>
                    <a:pt x="4939" y="4242"/>
                  </a:lnTo>
                  <a:cubicBezTo>
                    <a:pt x="4868" y="4283"/>
                    <a:pt x="4788" y="4304"/>
                    <a:pt x="4707" y="4304"/>
                  </a:cubicBezTo>
                  <a:cubicBezTo>
                    <a:pt x="4659" y="4304"/>
                    <a:pt x="4611" y="4296"/>
                    <a:pt x="4564" y="4282"/>
                  </a:cubicBezTo>
                  <a:cubicBezTo>
                    <a:pt x="4440" y="4240"/>
                    <a:pt x="4338" y="4149"/>
                    <a:pt x="4284" y="4029"/>
                  </a:cubicBezTo>
                  <a:lnTo>
                    <a:pt x="3702" y="2710"/>
                  </a:lnTo>
                  <a:cubicBezTo>
                    <a:pt x="3674" y="2647"/>
                    <a:pt x="3615" y="2603"/>
                    <a:pt x="3548" y="2594"/>
                  </a:cubicBezTo>
                  <a:lnTo>
                    <a:pt x="3012" y="2519"/>
                  </a:lnTo>
                  <a:cubicBezTo>
                    <a:pt x="3002" y="2517"/>
                    <a:pt x="2992" y="2516"/>
                    <a:pt x="2983" y="2516"/>
                  </a:cubicBezTo>
                  <a:cubicBezTo>
                    <a:pt x="2936" y="2516"/>
                    <a:pt x="2891" y="2535"/>
                    <a:pt x="2856" y="2565"/>
                  </a:cubicBezTo>
                  <a:lnTo>
                    <a:pt x="2462" y="2906"/>
                  </a:lnTo>
                  <a:cubicBezTo>
                    <a:pt x="2407" y="2954"/>
                    <a:pt x="2381" y="3028"/>
                    <a:pt x="2397" y="3100"/>
                  </a:cubicBezTo>
                  <a:lnTo>
                    <a:pt x="2722" y="4539"/>
                  </a:lnTo>
                  <a:cubicBezTo>
                    <a:pt x="2755" y="4690"/>
                    <a:pt x="2712" y="4848"/>
                    <a:pt x="2604" y="4960"/>
                  </a:cubicBezTo>
                  <a:cubicBezTo>
                    <a:pt x="2515" y="5053"/>
                    <a:pt x="2394" y="5104"/>
                    <a:pt x="2270" y="5104"/>
                  </a:cubicBezTo>
                  <a:cubicBezTo>
                    <a:pt x="2243" y="5104"/>
                    <a:pt x="2215" y="5101"/>
                    <a:pt x="2188" y="5096"/>
                  </a:cubicBezTo>
                  <a:cubicBezTo>
                    <a:pt x="2174" y="5094"/>
                    <a:pt x="2161" y="5092"/>
                    <a:pt x="2149" y="5092"/>
                  </a:cubicBezTo>
                  <a:cubicBezTo>
                    <a:pt x="2059" y="5092"/>
                    <a:pt x="1978" y="5156"/>
                    <a:pt x="1957" y="5249"/>
                  </a:cubicBezTo>
                  <a:lnTo>
                    <a:pt x="1613" y="6820"/>
                  </a:lnTo>
                  <a:cubicBezTo>
                    <a:pt x="1566" y="7035"/>
                    <a:pt x="1372" y="7183"/>
                    <a:pt x="1157" y="7183"/>
                  </a:cubicBezTo>
                  <a:cubicBezTo>
                    <a:pt x="1138" y="7183"/>
                    <a:pt x="1118" y="7182"/>
                    <a:pt x="1099" y="7180"/>
                  </a:cubicBezTo>
                  <a:lnTo>
                    <a:pt x="351" y="7077"/>
                  </a:lnTo>
                  <a:cubicBezTo>
                    <a:pt x="342" y="7076"/>
                    <a:pt x="333" y="7075"/>
                    <a:pt x="323" y="7075"/>
                  </a:cubicBezTo>
                  <a:cubicBezTo>
                    <a:pt x="244" y="7075"/>
                    <a:pt x="168" y="7129"/>
                    <a:pt x="138" y="7206"/>
                  </a:cubicBezTo>
                  <a:lnTo>
                    <a:pt x="35" y="7495"/>
                  </a:lnTo>
                  <a:cubicBezTo>
                    <a:pt x="1" y="7595"/>
                    <a:pt x="47" y="7704"/>
                    <a:pt x="147" y="7745"/>
                  </a:cubicBezTo>
                  <a:lnTo>
                    <a:pt x="857" y="8039"/>
                  </a:lnTo>
                  <a:cubicBezTo>
                    <a:pt x="1044" y="8116"/>
                    <a:pt x="1159" y="8305"/>
                    <a:pt x="1140" y="8507"/>
                  </a:cubicBezTo>
                  <a:lnTo>
                    <a:pt x="1075" y="9273"/>
                  </a:lnTo>
                  <a:cubicBezTo>
                    <a:pt x="1070" y="9330"/>
                    <a:pt x="1088" y="9383"/>
                    <a:pt x="1128" y="9426"/>
                  </a:cubicBezTo>
                  <a:cubicBezTo>
                    <a:pt x="1167" y="9467"/>
                    <a:pt x="1224" y="9486"/>
                    <a:pt x="1277" y="9487"/>
                  </a:cubicBezTo>
                  <a:lnTo>
                    <a:pt x="1757" y="9475"/>
                  </a:lnTo>
                  <a:cubicBezTo>
                    <a:pt x="1974" y="9475"/>
                    <a:pt x="2157" y="9607"/>
                    <a:pt x="2214" y="9810"/>
                  </a:cubicBezTo>
                  <a:lnTo>
                    <a:pt x="2306" y="10127"/>
                  </a:lnTo>
                  <a:cubicBezTo>
                    <a:pt x="2324" y="10193"/>
                    <a:pt x="2371" y="10242"/>
                    <a:pt x="2437" y="10261"/>
                  </a:cubicBezTo>
                  <a:cubicBezTo>
                    <a:pt x="2457" y="10268"/>
                    <a:pt x="2477" y="10271"/>
                    <a:pt x="2497" y="10271"/>
                  </a:cubicBezTo>
                  <a:cubicBezTo>
                    <a:pt x="2541" y="10271"/>
                    <a:pt x="2584" y="10255"/>
                    <a:pt x="2622" y="10226"/>
                  </a:cubicBezTo>
                  <a:lnTo>
                    <a:pt x="3018" y="9903"/>
                  </a:lnTo>
                  <a:cubicBezTo>
                    <a:pt x="3103" y="9834"/>
                    <a:pt x="3206" y="9799"/>
                    <a:pt x="3310" y="9799"/>
                  </a:cubicBezTo>
                  <a:cubicBezTo>
                    <a:pt x="3373" y="9799"/>
                    <a:pt x="3437" y="9812"/>
                    <a:pt x="3496" y="9839"/>
                  </a:cubicBezTo>
                  <a:cubicBezTo>
                    <a:pt x="3656" y="9908"/>
                    <a:pt x="3761" y="10060"/>
                    <a:pt x="3772" y="10234"/>
                  </a:cubicBezTo>
                  <a:lnTo>
                    <a:pt x="3942" y="13118"/>
                  </a:lnTo>
                  <a:cubicBezTo>
                    <a:pt x="3952" y="13275"/>
                    <a:pt x="3881" y="13424"/>
                    <a:pt x="3753" y="13518"/>
                  </a:cubicBezTo>
                  <a:cubicBezTo>
                    <a:pt x="3672" y="13578"/>
                    <a:pt x="3575" y="13608"/>
                    <a:pt x="3478" y="13608"/>
                  </a:cubicBezTo>
                  <a:cubicBezTo>
                    <a:pt x="3423" y="13608"/>
                    <a:pt x="3369" y="13598"/>
                    <a:pt x="3316" y="13579"/>
                  </a:cubicBezTo>
                  <a:lnTo>
                    <a:pt x="3008" y="13463"/>
                  </a:lnTo>
                  <a:cubicBezTo>
                    <a:pt x="2986" y="13455"/>
                    <a:pt x="2962" y="13451"/>
                    <a:pt x="2939" y="13451"/>
                  </a:cubicBezTo>
                  <a:cubicBezTo>
                    <a:pt x="2896" y="13451"/>
                    <a:pt x="2852" y="13465"/>
                    <a:pt x="2817" y="13491"/>
                  </a:cubicBezTo>
                  <a:lnTo>
                    <a:pt x="2072" y="14060"/>
                  </a:lnTo>
                  <a:cubicBezTo>
                    <a:pt x="2024" y="14097"/>
                    <a:pt x="1995" y="14151"/>
                    <a:pt x="1994" y="14209"/>
                  </a:cubicBezTo>
                  <a:cubicBezTo>
                    <a:pt x="1976" y="14871"/>
                    <a:pt x="1961" y="15146"/>
                    <a:pt x="1949" y="15270"/>
                  </a:cubicBezTo>
                  <a:cubicBezTo>
                    <a:pt x="2001" y="15285"/>
                    <a:pt x="2054" y="15302"/>
                    <a:pt x="2099" y="15334"/>
                  </a:cubicBezTo>
                  <a:lnTo>
                    <a:pt x="4116" y="16761"/>
                  </a:lnTo>
                  <a:cubicBezTo>
                    <a:pt x="4239" y="16847"/>
                    <a:pt x="4318" y="16983"/>
                    <a:pt x="4332" y="17134"/>
                  </a:cubicBezTo>
                  <a:cubicBezTo>
                    <a:pt x="4345" y="17285"/>
                    <a:pt x="4293" y="17433"/>
                    <a:pt x="4187" y="17541"/>
                  </a:cubicBezTo>
                  <a:lnTo>
                    <a:pt x="3431" y="18315"/>
                  </a:lnTo>
                  <a:cubicBezTo>
                    <a:pt x="3359" y="18388"/>
                    <a:pt x="3339" y="18502"/>
                    <a:pt x="3382" y="18595"/>
                  </a:cubicBezTo>
                  <a:lnTo>
                    <a:pt x="4467" y="20950"/>
                  </a:lnTo>
                  <a:cubicBezTo>
                    <a:pt x="4494" y="21006"/>
                    <a:pt x="4509" y="21068"/>
                    <a:pt x="4513" y="21134"/>
                  </a:cubicBezTo>
                  <a:lnTo>
                    <a:pt x="4573" y="22142"/>
                  </a:lnTo>
                  <a:cubicBezTo>
                    <a:pt x="4576" y="22215"/>
                    <a:pt x="4612" y="22282"/>
                    <a:pt x="4671" y="22326"/>
                  </a:cubicBezTo>
                  <a:cubicBezTo>
                    <a:pt x="4716" y="22359"/>
                    <a:pt x="4770" y="22377"/>
                    <a:pt x="4823" y="22377"/>
                  </a:cubicBezTo>
                  <a:cubicBezTo>
                    <a:pt x="4840" y="22377"/>
                    <a:pt x="4858" y="22375"/>
                    <a:pt x="4875" y="22371"/>
                  </a:cubicBezTo>
                  <a:lnTo>
                    <a:pt x="5837" y="22166"/>
                  </a:lnTo>
                  <a:cubicBezTo>
                    <a:pt x="5945" y="22143"/>
                    <a:pt x="6024" y="22053"/>
                    <a:pt x="6035" y="21944"/>
                  </a:cubicBezTo>
                  <a:cubicBezTo>
                    <a:pt x="6053" y="21759"/>
                    <a:pt x="6164" y="21602"/>
                    <a:pt x="6335" y="21524"/>
                  </a:cubicBezTo>
                  <a:cubicBezTo>
                    <a:pt x="6404" y="21492"/>
                    <a:pt x="6476" y="21477"/>
                    <a:pt x="6548" y="21477"/>
                  </a:cubicBezTo>
                  <a:cubicBezTo>
                    <a:pt x="6653" y="21477"/>
                    <a:pt x="6757" y="21510"/>
                    <a:pt x="6847" y="21573"/>
                  </a:cubicBezTo>
                  <a:lnTo>
                    <a:pt x="7194" y="21821"/>
                  </a:lnTo>
                  <a:cubicBezTo>
                    <a:pt x="7318" y="21908"/>
                    <a:pt x="7395" y="22046"/>
                    <a:pt x="7410" y="22198"/>
                  </a:cubicBezTo>
                  <a:cubicBezTo>
                    <a:pt x="7422" y="22349"/>
                    <a:pt x="7367" y="22498"/>
                    <a:pt x="7260" y="22605"/>
                  </a:cubicBezTo>
                  <a:lnTo>
                    <a:pt x="6596" y="23270"/>
                  </a:lnTo>
                  <a:cubicBezTo>
                    <a:pt x="6549" y="23317"/>
                    <a:pt x="6523" y="23379"/>
                    <a:pt x="6523" y="23446"/>
                  </a:cubicBezTo>
                  <a:cubicBezTo>
                    <a:pt x="6523" y="23513"/>
                    <a:pt x="6549" y="23575"/>
                    <a:pt x="6596" y="23623"/>
                  </a:cubicBezTo>
                  <a:lnTo>
                    <a:pt x="6657" y="23684"/>
                  </a:lnTo>
                  <a:cubicBezTo>
                    <a:pt x="6705" y="23731"/>
                    <a:pt x="6769" y="23756"/>
                    <a:pt x="6834" y="23756"/>
                  </a:cubicBezTo>
                  <a:cubicBezTo>
                    <a:pt x="6877" y="23756"/>
                    <a:pt x="6920" y="23745"/>
                    <a:pt x="6959" y="23722"/>
                  </a:cubicBezTo>
                  <a:lnTo>
                    <a:pt x="7900" y="23189"/>
                  </a:lnTo>
                  <a:cubicBezTo>
                    <a:pt x="7961" y="23154"/>
                    <a:pt x="8007" y="23094"/>
                    <a:pt x="8022" y="23025"/>
                  </a:cubicBezTo>
                  <a:lnTo>
                    <a:pt x="8065" y="22836"/>
                  </a:lnTo>
                  <a:cubicBezTo>
                    <a:pt x="8111" y="22633"/>
                    <a:pt x="8264" y="22481"/>
                    <a:pt x="8470" y="22442"/>
                  </a:cubicBezTo>
                  <a:cubicBezTo>
                    <a:pt x="8504" y="22435"/>
                    <a:pt x="8538" y="22432"/>
                    <a:pt x="8572" y="22432"/>
                  </a:cubicBezTo>
                  <a:cubicBezTo>
                    <a:pt x="8738" y="22432"/>
                    <a:pt x="8894" y="22513"/>
                    <a:pt x="8994" y="22655"/>
                  </a:cubicBezTo>
                  <a:lnTo>
                    <a:pt x="9587" y="23512"/>
                  </a:lnTo>
                  <a:cubicBezTo>
                    <a:pt x="9635" y="23581"/>
                    <a:pt x="9714" y="23619"/>
                    <a:pt x="9798" y="23619"/>
                  </a:cubicBezTo>
                  <a:lnTo>
                    <a:pt x="11193" y="23586"/>
                  </a:lnTo>
                  <a:cubicBezTo>
                    <a:pt x="11395" y="23587"/>
                    <a:pt x="11571" y="23690"/>
                    <a:pt x="11661" y="23861"/>
                  </a:cubicBezTo>
                  <a:lnTo>
                    <a:pt x="11915" y="24343"/>
                  </a:lnTo>
                  <a:lnTo>
                    <a:pt x="13774" y="22635"/>
                  </a:lnTo>
                  <a:cubicBezTo>
                    <a:pt x="14206" y="22237"/>
                    <a:pt x="14431" y="21651"/>
                    <a:pt x="14380" y="21068"/>
                  </a:cubicBezTo>
                  <a:cubicBezTo>
                    <a:pt x="14356" y="20799"/>
                    <a:pt x="14467" y="20537"/>
                    <a:pt x="14676" y="20368"/>
                  </a:cubicBezTo>
                  <a:cubicBezTo>
                    <a:pt x="14822" y="20250"/>
                    <a:pt x="15001" y="20189"/>
                    <a:pt x="15182" y="20189"/>
                  </a:cubicBezTo>
                  <a:cubicBezTo>
                    <a:pt x="15263" y="20189"/>
                    <a:pt x="15344" y="20201"/>
                    <a:pt x="15424" y="20226"/>
                  </a:cubicBezTo>
                  <a:lnTo>
                    <a:pt x="15616" y="20285"/>
                  </a:lnTo>
                  <a:cubicBezTo>
                    <a:pt x="15650" y="20296"/>
                    <a:pt x="15685" y="20301"/>
                    <a:pt x="15719" y="20301"/>
                  </a:cubicBezTo>
                  <a:cubicBezTo>
                    <a:pt x="15775" y="20301"/>
                    <a:pt x="15830" y="20287"/>
                    <a:pt x="15880" y="20261"/>
                  </a:cubicBezTo>
                  <a:cubicBezTo>
                    <a:pt x="15965" y="20215"/>
                    <a:pt x="16027" y="20140"/>
                    <a:pt x="16054" y="20045"/>
                  </a:cubicBezTo>
                  <a:cubicBezTo>
                    <a:pt x="16080" y="19953"/>
                    <a:pt x="16068" y="19856"/>
                    <a:pt x="16018" y="19772"/>
                  </a:cubicBezTo>
                  <a:cubicBezTo>
                    <a:pt x="15711" y="19263"/>
                    <a:pt x="15704" y="18626"/>
                    <a:pt x="15996" y="18110"/>
                  </a:cubicBezTo>
                  <a:lnTo>
                    <a:pt x="16894" y="16526"/>
                  </a:lnTo>
                  <a:lnTo>
                    <a:pt x="16178" y="16019"/>
                  </a:lnTo>
                  <a:cubicBezTo>
                    <a:pt x="16145" y="15994"/>
                    <a:pt x="16101" y="15980"/>
                    <a:pt x="16058" y="15980"/>
                  </a:cubicBezTo>
                  <a:cubicBezTo>
                    <a:pt x="16052" y="15980"/>
                    <a:pt x="16045" y="15981"/>
                    <a:pt x="16038" y="15981"/>
                  </a:cubicBezTo>
                  <a:lnTo>
                    <a:pt x="14302" y="16135"/>
                  </a:lnTo>
                  <a:cubicBezTo>
                    <a:pt x="14292" y="16135"/>
                    <a:pt x="14281" y="16136"/>
                    <a:pt x="14271" y="16136"/>
                  </a:cubicBezTo>
                  <a:cubicBezTo>
                    <a:pt x="14126" y="16136"/>
                    <a:pt x="13999" y="16081"/>
                    <a:pt x="13908" y="15978"/>
                  </a:cubicBezTo>
                  <a:cubicBezTo>
                    <a:pt x="13793" y="15850"/>
                    <a:pt x="13757" y="15678"/>
                    <a:pt x="13811" y="15515"/>
                  </a:cubicBezTo>
                  <a:cubicBezTo>
                    <a:pt x="13865" y="15352"/>
                    <a:pt x="13998" y="15235"/>
                    <a:pt x="14165" y="15200"/>
                  </a:cubicBezTo>
                  <a:lnTo>
                    <a:pt x="14211" y="15191"/>
                  </a:lnTo>
                  <a:cubicBezTo>
                    <a:pt x="14299" y="15173"/>
                    <a:pt x="14365" y="15100"/>
                    <a:pt x="14376" y="15010"/>
                  </a:cubicBezTo>
                  <a:lnTo>
                    <a:pt x="14445" y="14407"/>
                  </a:lnTo>
                  <a:cubicBezTo>
                    <a:pt x="14453" y="14333"/>
                    <a:pt x="14420" y="14260"/>
                    <a:pt x="14359" y="14216"/>
                  </a:cubicBezTo>
                  <a:lnTo>
                    <a:pt x="12646" y="12981"/>
                  </a:lnTo>
                  <a:cubicBezTo>
                    <a:pt x="12512" y="12884"/>
                    <a:pt x="12438" y="12722"/>
                    <a:pt x="12451" y="12556"/>
                  </a:cubicBezTo>
                  <a:lnTo>
                    <a:pt x="12503" y="11959"/>
                  </a:lnTo>
                  <a:cubicBezTo>
                    <a:pt x="12521" y="11750"/>
                    <a:pt x="12677" y="11575"/>
                    <a:pt x="12883" y="11535"/>
                  </a:cubicBezTo>
                  <a:lnTo>
                    <a:pt x="13316" y="11448"/>
                  </a:lnTo>
                  <a:cubicBezTo>
                    <a:pt x="13395" y="11434"/>
                    <a:pt x="13457" y="11373"/>
                    <a:pt x="13477" y="11294"/>
                  </a:cubicBezTo>
                  <a:lnTo>
                    <a:pt x="13656" y="10560"/>
                  </a:lnTo>
                  <a:cubicBezTo>
                    <a:pt x="13670" y="10497"/>
                    <a:pt x="13656" y="10430"/>
                    <a:pt x="13615" y="10382"/>
                  </a:cubicBezTo>
                  <a:lnTo>
                    <a:pt x="13531" y="10277"/>
                  </a:lnTo>
                  <a:cubicBezTo>
                    <a:pt x="13421" y="10138"/>
                    <a:pt x="13396" y="9952"/>
                    <a:pt x="13469" y="9790"/>
                  </a:cubicBezTo>
                  <a:cubicBezTo>
                    <a:pt x="13541" y="9628"/>
                    <a:pt x="13696" y="9520"/>
                    <a:pt x="13872" y="9510"/>
                  </a:cubicBezTo>
                  <a:lnTo>
                    <a:pt x="14090" y="9495"/>
                  </a:lnTo>
                  <a:cubicBezTo>
                    <a:pt x="14098" y="9495"/>
                    <a:pt x="14107" y="9495"/>
                    <a:pt x="14115" y="9495"/>
                  </a:cubicBezTo>
                  <a:cubicBezTo>
                    <a:pt x="14183" y="9495"/>
                    <a:pt x="14251" y="9509"/>
                    <a:pt x="14314" y="9537"/>
                  </a:cubicBezTo>
                  <a:lnTo>
                    <a:pt x="15078" y="9884"/>
                  </a:lnTo>
                  <a:cubicBezTo>
                    <a:pt x="15105" y="9897"/>
                    <a:pt x="15134" y="9903"/>
                    <a:pt x="15163" y="9903"/>
                  </a:cubicBezTo>
                  <a:cubicBezTo>
                    <a:pt x="15198" y="9903"/>
                    <a:pt x="15232" y="9894"/>
                    <a:pt x="15264" y="9876"/>
                  </a:cubicBezTo>
                  <a:cubicBezTo>
                    <a:pt x="15321" y="9845"/>
                    <a:pt x="15361" y="9788"/>
                    <a:pt x="15369" y="9723"/>
                  </a:cubicBezTo>
                  <a:lnTo>
                    <a:pt x="15518" y="8660"/>
                  </a:lnTo>
                  <a:cubicBezTo>
                    <a:pt x="15528" y="8587"/>
                    <a:pt x="15500" y="8515"/>
                    <a:pt x="15443" y="8470"/>
                  </a:cubicBezTo>
                  <a:lnTo>
                    <a:pt x="14803" y="7954"/>
                  </a:lnTo>
                  <a:cubicBezTo>
                    <a:pt x="14765" y="7924"/>
                    <a:pt x="14719" y="7908"/>
                    <a:pt x="14672" y="7908"/>
                  </a:cubicBezTo>
                  <a:cubicBezTo>
                    <a:pt x="14662" y="7908"/>
                    <a:pt x="14653" y="7909"/>
                    <a:pt x="14643" y="7910"/>
                  </a:cubicBezTo>
                  <a:cubicBezTo>
                    <a:pt x="14585" y="7917"/>
                    <a:pt x="14535" y="7949"/>
                    <a:pt x="14502" y="7997"/>
                  </a:cubicBezTo>
                  <a:lnTo>
                    <a:pt x="13948" y="8799"/>
                  </a:lnTo>
                  <a:cubicBezTo>
                    <a:pt x="13859" y="8928"/>
                    <a:pt x="13714" y="9002"/>
                    <a:pt x="13558" y="9002"/>
                  </a:cubicBezTo>
                  <a:lnTo>
                    <a:pt x="13547" y="9002"/>
                  </a:lnTo>
                  <a:lnTo>
                    <a:pt x="12666" y="8983"/>
                  </a:lnTo>
                  <a:cubicBezTo>
                    <a:pt x="12441" y="8978"/>
                    <a:pt x="12251" y="8814"/>
                    <a:pt x="12210" y="8592"/>
                  </a:cubicBezTo>
                  <a:lnTo>
                    <a:pt x="11933" y="7002"/>
                  </a:lnTo>
                  <a:cubicBezTo>
                    <a:pt x="11921" y="6930"/>
                    <a:pt x="11874" y="6874"/>
                    <a:pt x="11807" y="6845"/>
                  </a:cubicBezTo>
                  <a:cubicBezTo>
                    <a:pt x="11780" y="6833"/>
                    <a:pt x="11752" y="6828"/>
                    <a:pt x="11724" y="6828"/>
                  </a:cubicBezTo>
                  <a:cubicBezTo>
                    <a:pt x="11683" y="6828"/>
                    <a:pt x="11643" y="6840"/>
                    <a:pt x="11608" y="6865"/>
                  </a:cubicBezTo>
                  <a:lnTo>
                    <a:pt x="11541" y="6912"/>
                  </a:lnTo>
                  <a:cubicBezTo>
                    <a:pt x="11459" y="6969"/>
                    <a:pt x="11365" y="6996"/>
                    <a:pt x="11272" y="6996"/>
                  </a:cubicBezTo>
                  <a:cubicBezTo>
                    <a:pt x="11127" y="6996"/>
                    <a:pt x="10984" y="6929"/>
                    <a:pt x="10889" y="6802"/>
                  </a:cubicBezTo>
                  <a:cubicBezTo>
                    <a:pt x="10777" y="6649"/>
                    <a:pt x="10762" y="6452"/>
                    <a:pt x="10844" y="6296"/>
                  </a:cubicBezTo>
                  <a:lnTo>
                    <a:pt x="11768" y="4513"/>
                  </a:lnTo>
                  <a:cubicBezTo>
                    <a:pt x="11803" y="4443"/>
                    <a:pt x="11799" y="4363"/>
                    <a:pt x="11754" y="4299"/>
                  </a:cubicBezTo>
                  <a:cubicBezTo>
                    <a:pt x="11715" y="4242"/>
                    <a:pt x="11655" y="4208"/>
                    <a:pt x="11587" y="4208"/>
                  </a:cubicBezTo>
                  <a:cubicBezTo>
                    <a:pt x="11578" y="4208"/>
                    <a:pt x="11569" y="4209"/>
                    <a:pt x="11559" y="4210"/>
                  </a:cubicBezTo>
                  <a:lnTo>
                    <a:pt x="10746" y="4306"/>
                  </a:lnTo>
                  <a:cubicBezTo>
                    <a:pt x="10724" y="4309"/>
                    <a:pt x="10703" y="4310"/>
                    <a:pt x="10682" y="4310"/>
                  </a:cubicBezTo>
                  <a:cubicBezTo>
                    <a:pt x="10534" y="4310"/>
                    <a:pt x="10401" y="4240"/>
                    <a:pt x="10311" y="4120"/>
                  </a:cubicBezTo>
                  <a:cubicBezTo>
                    <a:pt x="10210" y="3985"/>
                    <a:pt x="10188" y="3809"/>
                    <a:pt x="10254" y="3654"/>
                  </a:cubicBezTo>
                  <a:lnTo>
                    <a:pt x="10290" y="3568"/>
                  </a:lnTo>
                  <a:cubicBezTo>
                    <a:pt x="10315" y="3509"/>
                    <a:pt x="10311" y="3442"/>
                    <a:pt x="10281" y="3387"/>
                  </a:cubicBezTo>
                  <a:lnTo>
                    <a:pt x="9980" y="2839"/>
                  </a:lnTo>
                  <a:cubicBezTo>
                    <a:pt x="9943" y="2773"/>
                    <a:pt x="9873" y="2732"/>
                    <a:pt x="9797" y="2732"/>
                  </a:cubicBezTo>
                  <a:lnTo>
                    <a:pt x="8241" y="2732"/>
                  </a:lnTo>
                  <a:cubicBezTo>
                    <a:pt x="8038" y="2732"/>
                    <a:pt x="7856" y="2603"/>
                    <a:pt x="7793" y="2408"/>
                  </a:cubicBezTo>
                  <a:lnTo>
                    <a:pt x="7430" y="1323"/>
                  </a:lnTo>
                  <a:cubicBezTo>
                    <a:pt x="7416" y="1277"/>
                    <a:pt x="7385" y="1238"/>
                    <a:pt x="7344" y="1214"/>
                  </a:cubicBezTo>
                  <a:lnTo>
                    <a:pt x="5420"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7"/>
            <p:cNvSpPr/>
            <p:nvPr/>
          </p:nvSpPr>
          <p:spPr>
            <a:xfrm>
              <a:off x="4184925" y="3162025"/>
              <a:ext cx="689100" cy="499575"/>
            </a:xfrm>
            <a:custGeom>
              <a:avLst/>
              <a:gdLst/>
              <a:ahLst/>
              <a:cxnLst/>
              <a:rect l="l" t="t" r="r" b="b"/>
              <a:pathLst>
                <a:path w="27564" h="19983" extrusionOk="0">
                  <a:moveTo>
                    <a:pt x="9145" y="1"/>
                  </a:moveTo>
                  <a:cubicBezTo>
                    <a:pt x="9133" y="25"/>
                    <a:pt x="9123" y="51"/>
                    <a:pt x="9108" y="74"/>
                  </a:cubicBezTo>
                  <a:cubicBezTo>
                    <a:pt x="8991" y="241"/>
                    <a:pt x="8803" y="337"/>
                    <a:pt x="8601" y="337"/>
                  </a:cubicBezTo>
                  <a:cubicBezTo>
                    <a:pt x="8587" y="337"/>
                    <a:pt x="8574" y="336"/>
                    <a:pt x="8561" y="335"/>
                  </a:cubicBezTo>
                  <a:lnTo>
                    <a:pt x="4074" y="40"/>
                  </a:lnTo>
                  <a:cubicBezTo>
                    <a:pt x="4070" y="39"/>
                    <a:pt x="4065" y="39"/>
                    <a:pt x="4060" y="39"/>
                  </a:cubicBezTo>
                  <a:cubicBezTo>
                    <a:pt x="3999" y="39"/>
                    <a:pt x="3926" y="55"/>
                    <a:pt x="3870" y="92"/>
                  </a:cubicBezTo>
                  <a:cubicBezTo>
                    <a:pt x="3766" y="155"/>
                    <a:pt x="3703" y="265"/>
                    <a:pt x="3702" y="385"/>
                  </a:cubicBezTo>
                  <a:cubicBezTo>
                    <a:pt x="3700" y="507"/>
                    <a:pt x="3758" y="617"/>
                    <a:pt x="3860" y="684"/>
                  </a:cubicBezTo>
                  <a:lnTo>
                    <a:pt x="6061" y="2137"/>
                  </a:lnTo>
                  <a:cubicBezTo>
                    <a:pt x="6189" y="2221"/>
                    <a:pt x="6278" y="2349"/>
                    <a:pt x="6317" y="2495"/>
                  </a:cubicBezTo>
                  <a:lnTo>
                    <a:pt x="6392" y="2781"/>
                  </a:lnTo>
                  <a:cubicBezTo>
                    <a:pt x="6445" y="2976"/>
                    <a:pt x="6397" y="3184"/>
                    <a:pt x="6266" y="3337"/>
                  </a:cubicBezTo>
                  <a:cubicBezTo>
                    <a:pt x="6147" y="3478"/>
                    <a:pt x="5965" y="3552"/>
                    <a:pt x="5785" y="3552"/>
                  </a:cubicBezTo>
                  <a:cubicBezTo>
                    <a:pt x="5770" y="3552"/>
                    <a:pt x="5755" y="3552"/>
                    <a:pt x="5740" y="3551"/>
                  </a:cubicBezTo>
                  <a:lnTo>
                    <a:pt x="4492" y="3433"/>
                  </a:lnTo>
                  <a:cubicBezTo>
                    <a:pt x="4481" y="3432"/>
                    <a:pt x="4469" y="3431"/>
                    <a:pt x="4458" y="3431"/>
                  </a:cubicBezTo>
                  <a:cubicBezTo>
                    <a:pt x="4367" y="3431"/>
                    <a:pt x="4279" y="3466"/>
                    <a:pt x="4213" y="3531"/>
                  </a:cubicBezTo>
                  <a:cubicBezTo>
                    <a:pt x="4139" y="3605"/>
                    <a:pt x="4101" y="3704"/>
                    <a:pt x="4108" y="3810"/>
                  </a:cubicBezTo>
                  <a:lnTo>
                    <a:pt x="4346" y="6807"/>
                  </a:lnTo>
                  <a:cubicBezTo>
                    <a:pt x="4363" y="7027"/>
                    <a:pt x="4260" y="7233"/>
                    <a:pt x="4083" y="7357"/>
                  </a:cubicBezTo>
                  <a:lnTo>
                    <a:pt x="5885" y="8670"/>
                  </a:lnTo>
                  <a:cubicBezTo>
                    <a:pt x="6150" y="8864"/>
                    <a:pt x="6289" y="9187"/>
                    <a:pt x="6245" y="9515"/>
                  </a:cubicBezTo>
                  <a:lnTo>
                    <a:pt x="6034" y="10946"/>
                  </a:lnTo>
                  <a:cubicBezTo>
                    <a:pt x="5965" y="11386"/>
                    <a:pt x="5611" y="11721"/>
                    <a:pt x="5130" y="11800"/>
                  </a:cubicBezTo>
                  <a:cubicBezTo>
                    <a:pt x="5028" y="11817"/>
                    <a:pt x="4935" y="11862"/>
                    <a:pt x="4858" y="11931"/>
                  </a:cubicBezTo>
                  <a:lnTo>
                    <a:pt x="3329" y="13317"/>
                  </a:lnTo>
                  <a:cubicBezTo>
                    <a:pt x="3289" y="13352"/>
                    <a:pt x="3234" y="13366"/>
                    <a:pt x="3184" y="13368"/>
                  </a:cubicBezTo>
                  <a:cubicBezTo>
                    <a:pt x="3056" y="13360"/>
                    <a:pt x="2936" y="13234"/>
                    <a:pt x="2891" y="13181"/>
                  </a:cubicBezTo>
                  <a:cubicBezTo>
                    <a:pt x="2877" y="13165"/>
                    <a:pt x="2868" y="13146"/>
                    <a:pt x="2863" y="13127"/>
                  </a:cubicBezTo>
                  <a:cubicBezTo>
                    <a:pt x="2797" y="12871"/>
                    <a:pt x="2594" y="12711"/>
                    <a:pt x="2290" y="12711"/>
                  </a:cubicBezTo>
                  <a:cubicBezTo>
                    <a:pt x="2280" y="12711"/>
                    <a:pt x="2270" y="12711"/>
                    <a:pt x="2260" y="12712"/>
                  </a:cubicBezTo>
                  <a:lnTo>
                    <a:pt x="1240" y="12725"/>
                  </a:lnTo>
                  <a:cubicBezTo>
                    <a:pt x="927" y="12729"/>
                    <a:pt x="669" y="12957"/>
                    <a:pt x="625" y="13266"/>
                  </a:cubicBezTo>
                  <a:cubicBezTo>
                    <a:pt x="598" y="13447"/>
                    <a:pt x="468" y="13571"/>
                    <a:pt x="302" y="13585"/>
                  </a:cubicBezTo>
                  <a:cubicBezTo>
                    <a:pt x="190" y="13595"/>
                    <a:pt x="99" y="13663"/>
                    <a:pt x="60" y="13767"/>
                  </a:cubicBezTo>
                  <a:cubicBezTo>
                    <a:pt x="22" y="13873"/>
                    <a:pt x="43" y="13984"/>
                    <a:pt x="122" y="14063"/>
                  </a:cubicBezTo>
                  <a:cubicBezTo>
                    <a:pt x="324" y="14273"/>
                    <a:pt x="409" y="14567"/>
                    <a:pt x="351" y="14853"/>
                  </a:cubicBezTo>
                  <a:lnTo>
                    <a:pt x="37" y="15752"/>
                  </a:lnTo>
                  <a:cubicBezTo>
                    <a:pt x="0" y="15876"/>
                    <a:pt x="50" y="16157"/>
                    <a:pt x="163" y="16290"/>
                  </a:cubicBezTo>
                  <a:cubicBezTo>
                    <a:pt x="181" y="16309"/>
                    <a:pt x="201" y="16338"/>
                    <a:pt x="231" y="16338"/>
                  </a:cubicBezTo>
                  <a:cubicBezTo>
                    <a:pt x="235" y="16338"/>
                    <a:pt x="239" y="16338"/>
                    <a:pt x="244" y="16336"/>
                  </a:cubicBezTo>
                  <a:cubicBezTo>
                    <a:pt x="252" y="16336"/>
                    <a:pt x="260" y="16335"/>
                    <a:pt x="268" y="16335"/>
                  </a:cubicBezTo>
                  <a:cubicBezTo>
                    <a:pt x="359" y="16335"/>
                    <a:pt x="515" y="16385"/>
                    <a:pt x="979" y="16791"/>
                  </a:cubicBezTo>
                  <a:cubicBezTo>
                    <a:pt x="1374" y="17136"/>
                    <a:pt x="1559" y="17668"/>
                    <a:pt x="1466" y="18187"/>
                  </a:cubicBezTo>
                  <a:cubicBezTo>
                    <a:pt x="1596" y="18756"/>
                    <a:pt x="1948" y="19215"/>
                    <a:pt x="2439" y="19478"/>
                  </a:cubicBezTo>
                  <a:lnTo>
                    <a:pt x="2569" y="19565"/>
                  </a:lnTo>
                  <a:cubicBezTo>
                    <a:pt x="2696" y="19316"/>
                    <a:pt x="2971" y="18781"/>
                    <a:pt x="3584" y="17614"/>
                  </a:cubicBezTo>
                  <a:cubicBezTo>
                    <a:pt x="3650" y="17485"/>
                    <a:pt x="3772" y="17390"/>
                    <a:pt x="3915" y="17358"/>
                  </a:cubicBezTo>
                  <a:cubicBezTo>
                    <a:pt x="3952" y="17349"/>
                    <a:pt x="3990" y="17345"/>
                    <a:pt x="4028" y="17345"/>
                  </a:cubicBezTo>
                  <a:cubicBezTo>
                    <a:pt x="4122" y="17345"/>
                    <a:pt x="4215" y="17371"/>
                    <a:pt x="4296" y="17420"/>
                  </a:cubicBezTo>
                  <a:lnTo>
                    <a:pt x="4534" y="16890"/>
                  </a:lnTo>
                  <a:cubicBezTo>
                    <a:pt x="4617" y="16707"/>
                    <a:pt x="4802" y="16595"/>
                    <a:pt x="4995" y="16595"/>
                  </a:cubicBezTo>
                  <a:cubicBezTo>
                    <a:pt x="5015" y="16595"/>
                    <a:pt x="5035" y="16596"/>
                    <a:pt x="5054" y="16598"/>
                  </a:cubicBezTo>
                  <a:lnTo>
                    <a:pt x="6286" y="16753"/>
                  </a:lnTo>
                  <a:cubicBezTo>
                    <a:pt x="6434" y="16771"/>
                    <a:pt x="6564" y="16853"/>
                    <a:pt x="6646" y="16978"/>
                  </a:cubicBezTo>
                  <a:lnTo>
                    <a:pt x="6722" y="17095"/>
                  </a:lnTo>
                  <a:cubicBezTo>
                    <a:pt x="6759" y="17151"/>
                    <a:pt x="6816" y="17188"/>
                    <a:pt x="6881" y="17200"/>
                  </a:cubicBezTo>
                  <a:cubicBezTo>
                    <a:pt x="6895" y="17202"/>
                    <a:pt x="6909" y="17204"/>
                    <a:pt x="6923" y="17204"/>
                  </a:cubicBezTo>
                  <a:cubicBezTo>
                    <a:pt x="6974" y="17204"/>
                    <a:pt x="7025" y="17186"/>
                    <a:pt x="7067" y="17155"/>
                  </a:cubicBezTo>
                  <a:lnTo>
                    <a:pt x="7443" y="16866"/>
                  </a:lnTo>
                  <a:cubicBezTo>
                    <a:pt x="7496" y="16826"/>
                    <a:pt x="7530" y="16766"/>
                    <a:pt x="7536" y="16698"/>
                  </a:cubicBezTo>
                  <a:cubicBezTo>
                    <a:pt x="7542" y="16631"/>
                    <a:pt x="7519" y="16565"/>
                    <a:pt x="7475" y="16515"/>
                  </a:cubicBezTo>
                  <a:lnTo>
                    <a:pt x="7178" y="16193"/>
                  </a:lnTo>
                  <a:cubicBezTo>
                    <a:pt x="7078" y="16083"/>
                    <a:pt x="7030" y="15937"/>
                    <a:pt x="7049" y="15789"/>
                  </a:cubicBezTo>
                  <a:lnTo>
                    <a:pt x="7073" y="15588"/>
                  </a:lnTo>
                  <a:cubicBezTo>
                    <a:pt x="7105" y="15330"/>
                    <a:pt x="7333" y="15148"/>
                    <a:pt x="7585" y="15148"/>
                  </a:cubicBezTo>
                  <a:cubicBezTo>
                    <a:pt x="7591" y="15148"/>
                    <a:pt x="7597" y="15148"/>
                    <a:pt x="7603" y="15148"/>
                  </a:cubicBezTo>
                  <a:lnTo>
                    <a:pt x="10015" y="15295"/>
                  </a:lnTo>
                  <a:cubicBezTo>
                    <a:pt x="10161" y="15305"/>
                    <a:pt x="10296" y="15378"/>
                    <a:pt x="10385" y="15494"/>
                  </a:cubicBezTo>
                  <a:lnTo>
                    <a:pt x="10715" y="15927"/>
                  </a:lnTo>
                  <a:cubicBezTo>
                    <a:pt x="10759" y="15986"/>
                    <a:pt x="10826" y="16022"/>
                    <a:pt x="10899" y="16022"/>
                  </a:cubicBezTo>
                  <a:cubicBezTo>
                    <a:pt x="10914" y="16022"/>
                    <a:pt x="10929" y="16020"/>
                    <a:pt x="10944" y="16017"/>
                  </a:cubicBezTo>
                  <a:lnTo>
                    <a:pt x="11808" y="15877"/>
                  </a:lnTo>
                  <a:cubicBezTo>
                    <a:pt x="11835" y="15873"/>
                    <a:pt x="11863" y="15871"/>
                    <a:pt x="11890" y="15871"/>
                  </a:cubicBezTo>
                  <a:cubicBezTo>
                    <a:pt x="12032" y="15871"/>
                    <a:pt x="12168" y="15931"/>
                    <a:pt x="12265" y="16038"/>
                  </a:cubicBezTo>
                  <a:lnTo>
                    <a:pt x="13580" y="17510"/>
                  </a:lnTo>
                  <a:cubicBezTo>
                    <a:pt x="13628" y="17565"/>
                    <a:pt x="13693" y="17589"/>
                    <a:pt x="13771" y="17589"/>
                  </a:cubicBezTo>
                  <a:cubicBezTo>
                    <a:pt x="13844" y="17584"/>
                    <a:pt x="13911" y="17547"/>
                    <a:pt x="13952" y="17487"/>
                  </a:cubicBezTo>
                  <a:lnTo>
                    <a:pt x="13996" y="17424"/>
                  </a:lnTo>
                  <a:cubicBezTo>
                    <a:pt x="14093" y="17284"/>
                    <a:pt x="14248" y="17207"/>
                    <a:pt x="14408" y="17207"/>
                  </a:cubicBezTo>
                  <a:cubicBezTo>
                    <a:pt x="14469" y="17207"/>
                    <a:pt x="14531" y="17218"/>
                    <a:pt x="14590" y="17241"/>
                  </a:cubicBezTo>
                  <a:lnTo>
                    <a:pt x="14867" y="17347"/>
                  </a:lnTo>
                  <a:cubicBezTo>
                    <a:pt x="14894" y="17358"/>
                    <a:pt x="14923" y="17363"/>
                    <a:pt x="14951" y="17363"/>
                  </a:cubicBezTo>
                  <a:cubicBezTo>
                    <a:pt x="15014" y="17363"/>
                    <a:pt x="15076" y="17337"/>
                    <a:pt x="15122" y="17291"/>
                  </a:cubicBezTo>
                  <a:lnTo>
                    <a:pt x="15346" y="17061"/>
                  </a:lnTo>
                  <a:cubicBezTo>
                    <a:pt x="15444" y="16959"/>
                    <a:pt x="15571" y="16907"/>
                    <a:pt x="15702" y="16907"/>
                  </a:cubicBezTo>
                  <a:cubicBezTo>
                    <a:pt x="15768" y="16907"/>
                    <a:pt x="15835" y="16920"/>
                    <a:pt x="15899" y="16946"/>
                  </a:cubicBezTo>
                  <a:cubicBezTo>
                    <a:pt x="16090" y="17027"/>
                    <a:pt x="16212" y="17213"/>
                    <a:pt x="16207" y="17420"/>
                  </a:cubicBezTo>
                  <a:lnTo>
                    <a:pt x="16199" y="17974"/>
                  </a:lnTo>
                  <a:cubicBezTo>
                    <a:pt x="16197" y="18070"/>
                    <a:pt x="16252" y="18157"/>
                    <a:pt x="16339" y="18197"/>
                  </a:cubicBezTo>
                  <a:lnTo>
                    <a:pt x="16444" y="18246"/>
                  </a:lnTo>
                  <a:cubicBezTo>
                    <a:pt x="16476" y="18259"/>
                    <a:pt x="16509" y="18266"/>
                    <a:pt x="16542" y="18266"/>
                  </a:cubicBezTo>
                  <a:cubicBezTo>
                    <a:pt x="16615" y="18266"/>
                    <a:pt x="16685" y="18233"/>
                    <a:pt x="16733" y="18173"/>
                  </a:cubicBezTo>
                  <a:lnTo>
                    <a:pt x="17338" y="17104"/>
                  </a:lnTo>
                  <a:cubicBezTo>
                    <a:pt x="17447" y="16913"/>
                    <a:pt x="17643" y="16797"/>
                    <a:pt x="17860" y="16797"/>
                  </a:cubicBezTo>
                  <a:cubicBezTo>
                    <a:pt x="17876" y="16797"/>
                    <a:pt x="17892" y="16798"/>
                    <a:pt x="17908" y="16799"/>
                  </a:cubicBezTo>
                  <a:cubicBezTo>
                    <a:pt x="18106" y="16815"/>
                    <a:pt x="18281" y="16923"/>
                    <a:pt x="18379" y="17090"/>
                  </a:cubicBezTo>
                  <a:lnTo>
                    <a:pt x="18457" y="17082"/>
                  </a:lnTo>
                  <a:cubicBezTo>
                    <a:pt x="18479" y="17079"/>
                    <a:pt x="18500" y="17077"/>
                    <a:pt x="18521" y="17077"/>
                  </a:cubicBezTo>
                  <a:cubicBezTo>
                    <a:pt x="18754" y="17077"/>
                    <a:pt x="18959" y="17244"/>
                    <a:pt x="19007" y="17479"/>
                  </a:cubicBezTo>
                  <a:lnTo>
                    <a:pt x="19171" y="18278"/>
                  </a:lnTo>
                  <a:cubicBezTo>
                    <a:pt x="19202" y="18433"/>
                    <a:pt x="19158" y="18595"/>
                    <a:pt x="19054" y="18714"/>
                  </a:cubicBezTo>
                  <a:lnTo>
                    <a:pt x="18719" y="19091"/>
                  </a:lnTo>
                  <a:cubicBezTo>
                    <a:pt x="18671" y="19142"/>
                    <a:pt x="18652" y="19212"/>
                    <a:pt x="18660" y="19280"/>
                  </a:cubicBezTo>
                  <a:cubicBezTo>
                    <a:pt x="18670" y="19349"/>
                    <a:pt x="18709" y="19411"/>
                    <a:pt x="18768" y="19447"/>
                  </a:cubicBezTo>
                  <a:lnTo>
                    <a:pt x="19537" y="19944"/>
                  </a:lnTo>
                  <a:cubicBezTo>
                    <a:pt x="19577" y="19970"/>
                    <a:pt x="19621" y="19982"/>
                    <a:pt x="19666" y="19982"/>
                  </a:cubicBezTo>
                  <a:cubicBezTo>
                    <a:pt x="19714" y="19982"/>
                    <a:pt x="19762" y="19967"/>
                    <a:pt x="19804" y="19938"/>
                  </a:cubicBezTo>
                  <a:lnTo>
                    <a:pt x="20590" y="19379"/>
                  </a:lnTo>
                  <a:cubicBezTo>
                    <a:pt x="20650" y="19336"/>
                    <a:pt x="20686" y="19271"/>
                    <a:pt x="20691" y="19198"/>
                  </a:cubicBezTo>
                  <a:lnTo>
                    <a:pt x="20700" y="19031"/>
                  </a:lnTo>
                  <a:cubicBezTo>
                    <a:pt x="20711" y="18843"/>
                    <a:pt x="20824" y="18679"/>
                    <a:pt x="20994" y="18601"/>
                  </a:cubicBezTo>
                  <a:cubicBezTo>
                    <a:pt x="21062" y="18571"/>
                    <a:pt x="21133" y="18556"/>
                    <a:pt x="21203" y="18556"/>
                  </a:cubicBezTo>
                  <a:cubicBezTo>
                    <a:pt x="21312" y="18556"/>
                    <a:pt x="21419" y="18591"/>
                    <a:pt x="21509" y="18661"/>
                  </a:cubicBezTo>
                  <a:lnTo>
                    <a:pt x="21576" y="18713"/>
                  </a:lnTo>
                  <a:cubicBezTo>
                    <a:pt x="21619" y="18746"/>
                    <a:pt x="21670" y="18763"/>
                    <a:pt x="21721" y="18763"/>
                  </a:cubicBezTo>
                  <a:cubicBezTo>
                    <a:pt x="21746" y="18763"/>
                    <a:pt x="21771" y="18759"/>
                    <a:pt x="21796" y="18751"/>
                  </a:cubicBezTo>
                  <a:lnTo>
                    <a:pt x="23734" y="17582"/>
                  </a:lnTo>
                  <a:cubicBezTo>
                    <a:pt x="23762" y="17441"/>
                    <a:pt x="23852" y="17319"/>
                    <a:pt x="23980" y="17247"/>
                  </a:cubicBezTo>
                  <a:cubicBezTo>
                    <a:pt x="24057" y="17204"/>
                    <a:pt x="24141" y="17183"/>
                    <a:pt x="24225" y="17183"/>
                  </a:cubicBezTo>
                  <a:cubicBezTo>
                    <a:pt x="24307" y="17183"/>
                    <a:pt x="24388" y="17203"/>
                    <a:pt x="24462" y="17242"/>
                  </a:cubicBezTo>
                  <a:cubicBezTo>
                    <a:pt x="24498" y="17262"/>
                    <a:pt x="24537" y="17271"/>
                    <a:pt x="24575" y="17271"/>
                  </a:cubicBezTo>
                  <a:cubicBezTo>
                    <a:pt x="24644" y="17271"/>
                    <a:pt x="24712" y="17241"/>
                    <a:pt x="24759" y="17185"/>
                  </a:cubicBezTo>
                  <a:lnTo>
                    <a:pt x="24899" y="17015"/>
                  </a:lnTo>
                  <a:cubicBezTo>
                    <a:pt x="24934" y="16972"/>
                    <a:pt x="24954" y="16918"/>
                    <a:pt x="24954" y="16864"/>
                  </a:cubicBezTo>
                  <a:lnTo>
                    <a:pt x="24954" y="16595"/>
                  </a:lnTo>
                  <a:cubicBezTo>
                    <a:pt x="24954" y="16457"/>
                    <a:pt x="25008" y="16329"/>
                    <a:pt x="25105" y="16235"/>
                  </a:cubicBezTo>
                  <a:cubicBezTo>
                    <a:pt x="25204" y="16139"/>
                    <a:pt x="25350" y="16092"/>
                    <a:pt x="25469" y="16092"/>
                  </a:cubicBezTo>
                  <a:lnTo>
                    <a:pt x="26021" y="16108"/>
                  </a:lnTo>
                  <a:cubicBezTo>
                    <a:pt x="26214" y="16111"/>
                    <a:pt x="26389" y="16229"/>
                    <a:pt x="26467" y="16406"/>
                  </a:cubicBezTo>
                  <a:lnTo>
                    <a:pt x="26621" y="16750"/>
                  </a:lnTo>
                  <a:cubicBezTo>
                    <a:pt x="26660" y="16837"/>
                    <a:pt x="26747" y="16892"/>
                    <a:pt x="26839" y="16892"/>
                  </a:cubicBezTo>
                  <a:cubicBezTo>
                    <a:pt x="26847" y="16892"/>
                    <a:pt x="26856" y="16891"/>
                    <a:pt x="26864" y="16890"/>
                  </a:cubicBezTo>
                  <a:lnTo>
                    <a:pt x="26985" y="16877"/>
                  </a:lnTo>
                  <a:cubicBezTo>
                    <a:pt x="27046" y="16871"/>
                    <a:pt x="27102" y="16839"/>
                    <a:pt x="27141" y="16792"/>
                  </a:cubicBezTo>
                  <a:lnTo>
                    <a:pt x="27563" y="16280"/>
                  </a:lnTo>
                  <a:cubicBezTo>
                    <a:pt x="27475" y="16193"/>
                    <a:pt x="27415" y="16081"/>
                    <a:pt x="27407" y="15955"/>
                  </a:cubicBezTo>
                  <a:lnTo>
                    <a:pt x="27350" y="14951"/>
                  </a:lnTo>
                  <a:cubicBezTo>
                    <a:pt x="27348" y="14918"/>
                    <a:pt x="27340" y="14888"/>
                    <a:pt x="27327" y="14861"/>
                  </a:cubicBezTo>
                  <a:lnTo>
                    <a:pt x="26242" y="12506"/>
                  </a:lnTo>
                  <a:cubicBezTo>
                    <a:pt x="26153" y="12312"/>
                    <a:pt x="26193" y="12081"/>
                    <a:pt x="26342" y="11931"/>
                  </a:cubicBezTo>
                  <a:lnTo>
                    <a:pt x="27100" y="11156"/>
                  </a:lnTo>
                  <a:cubicBezTo>
                    <a:pt x="27152" y="11103"/>
                    <a:pt x="27177" y="11032"/>
                    <a:pt x="27170" y="10959"/>
                  </a:cubicBezTo>
                  <a:cubicBezTo>
                    <a:pt x="27164" y="10885"/>
                    <a:pt x="27125" y="10819"/>
                    <a:pt x="27065" y="10776"/>
                  </a:cubicBezTo>
                  <a:lnTo>
                    <a:pt x="25049" y="9350"/>
                  </a:lnTo>
                  <a:cubicBezTo>
                    <a:pt x="25020" y="9328"/>
                    <a:pt x="24986" y="9315"/>
                    <a:pt x="24952" y="9308"/>
                  </a:cubicBezTo>
                  <a:lnTo>
                    <a:pt x="24516" y="9224"/>
                  </a:lnTo>
                  <a:cubicBezTo>
                    <a:pt x="24306" y="9183"/>
                    <a:pt x="24139" y="9015"/>
                    <a:pt x="24105" y="8805"/>
                  </a:cubicBezTo>
                  <a:lnTo>
                    <a:pt x="24076" y="8632"/>
                  </a:lnTo>
                  <a:cubicBezTo>
                    <a:pt x="24060" y="8544"/>
                    <a:pt x="24003" y="8474"/>
                    <a:pt x="23923" y="8441"/>
                  </a:cubicBezTo>
                  <a:cubicBezTo>
                    <a:pt x="23891" y="8429"/>
                    <a:pt x="23859" y="8423"/>
                    <a:pt x="23828" y="8423"/>
                  </a:cubicBezTo>
                  <a:cubicBezTo>
                    <a:pt x="23776" y="8423"/>
                    <a:pt x="23725" y="8439"/>
                    <a:pt x="23680" y="8471"/>
                  </a:cubicBezTo>
                  <a:lnTo>
                    <a:pt x="23341" y="8721"/>
                  </a:lnTo>
                  <a:cubicBezTo>
                    <a:pt x="23251" y="8787"/>
                    <a:pt x="23144" y="8821"/>
                    <a:pt x="23035" y="8821"/>
                  </a:cubicBezTo>
                  <a:cubicBezTo>
                    <a:pt x="22967" y="8821"/>
                    <a:pt x="22898" y="8807"/>
                    <a:pt x="22833" y="8779"/>
                  </a:cubicBezTo>
                  <a:lnTo>
                    <a:pt x="22056" y="8447"/>
                  </a:lnTo>
                  <a:cubicBezTo>
                    <a:pt x="21836" y="8353"/>
                    <a:pt x="21710" y="8123"/>
                    <a:pt x="21752" y="7887"/>
                  </a:cubicBezTo>
                  <a:lnTo>
                    <a:pt x="21762" y="7829"/>
                  </a:lnTo>
                  <a:cubicBezTo>
                    <a:pt x="21775" y="7750"/>
                    <a:pt x="21751" y="7671"/>
                    <a:pt x="21696" y="7613"/>
                  </a:cubicBezTo>
                  <a:cubicBezTo>
                    <a:pt x="21649" y="7563"/>
                    <a:pt x="21584" y="7535"/>
                    <a:pt x="21515" y="7535"/>
                  </a:cubicBezTo>
                  <a:cubicBezTo>
                    <a:pt x="21504" y="7535"/>
                    <a:pt x="21493" y="7536"/>
                    <a:pt x="21481" y="7537"/>
                  </a:cubicBezTo>
                  <a:lnTo>
                    <a:pt x="21303" y="7560"/>
                  </a:lnTo>
                  <a:cubicBezTo>
                    <a:pt x="21279" y="7564"/>
                    <a:pt x="21255" y="7566"/>
                    <a:pt x="21231" y="7566"/>
                  </a:cubicBezTo>
                  <a:cubicBezTo>
                    <a:pt x="21065" y="7566"/>
                    <a:pt x="20908" y="7481"/>
                    <a:pt x="20812" y="7341"/>
                  </a:cubicBezTo>
                  <a:lnTo>
                    <a:pt x="20755" y="7258"/>
                  </a:lnTo>
                  <a:cubicBezTo>
                    <a:pt x="20706" y="7188"/>
                    <a:pt x="20628" y="7150"/>
                    <a:pt x="20549" y="7150"/>
                  </a:cubicBezTo>
                  <a:cubicBezTo>
                    <a:pt x="20506" y="7150"/>
                    <a:pt x="20463" y="7161"/>
                    <a:pt x="20423" y="7184"/>
                  </a:cubicBezTo>
                  <a:lnTo>
                    <a:pt x="20292" y="7260"/>
                  </a:lnTo>
                  <a:cubicBezTo>
                    <a:pt x="20214" y="7307"/>
                    <a:pt x="20126" y="7330"/>
                    <a:pt x="20036" y="7330"/>
                  </a:cubicBezTo>
                  <a:cubicBezTo>
                    <a:pt x="19990" y="7330"/>
                    <a:pt x="19942" y="7324"/>
                    <a:pt x="19896" y="7311"/>
                  </a:cubicBezTo>
                  <a:cubicBezTo>
                    <a:pt x="19762" y="7272"/>
                    <a:pt x="19652" y="7184"/>
                    <a:pt x="19585" y="7062"/>
                  </a:cubicBezTo>
                  <a:lnTo>
                    <a:pt x="18889" y="5802"/>
                  </a:lnTo>
                  <a:cubicBezTo>
                    <a:pt x="18827" y="5689"/>
                    <a:pt x="18809" y="5557"/>
                    <a:pt x="18839" y="5431"/>
                  </a:cubicBezTo>
                  <a:lnTo>
                    <a:pt x="18934" y="5034"/>
                  </a:lnTo>
                  <a:cubicBezTo>
                    <a:pt x="18958" y="4943"/>
                    <a:pt x="18928" y="4851"/>
                    <a:pt x="18860" y="4788"/>
                  </a:cubicBezTo>
                  <a:cubicBezTo>
                    <a:pt x="18813" y="4745"/>
                    <a:pt x="18754" y="4722"/>
                    <a:pt x="18693" y="4722"/>
                  </a:cubicBezTo>
                  <a:cubicBezTo>
                    <a:pt x="18665" y="4722"/>
                    <a:pt x="18638" y="4727"/>
                    <a:pt x="18611" y="4737"/>
                  </a:cubicBezTo>
                  <a:lnTo>
                    <a:pt x="18018" y="4943"/>
                  </a:lnTo>
                  <a:cubicBezTo>
                    <a:pt x="17962" y="4962"/>
                    <a:pt x="17905" y="4971"/>
                    <a:pt x="17849" y="4971"/>
                  </a:cubicBezTo>
                  <a:cubicBezTo>
                    <a:pt x="17669" y="4971"/>
                    <a:pt x="17498" y="4877"/>
                    <a:pt x="17404" y="4715"/>
                  </a:cubicBezTo>
                  <a:lnTo>
                    <a:pt x="17190" y="4347"/>
                  </a:lnTo>
                  <a:cubicBezTo>
                    <a:pt x="17143" y="4269"/>
                    <a:pt x="17060" y="4224"/>
                    <a:pt x="16967" y="4224"/>
                  </a:cubicBezTo>
                  <a:cubicBezTo>
                    <a:pt x="16955" y="4224"/>
                    <a:pt x="16943" y="4225"/>
                    <a:pt x="16930" y="4227"/>
                  </a:cubicBezTo>
                  <a:lnTo>
                    <a:pt x="14770" y="4593"/>
                  </a:lnTo>
                  <a:cubicBezTo>
                    <a:pt x="14597" y="4623"/>
                    <a:pt x="14424" y="4638"/>
                    <a:pt x="14251" y="4638"/>
                  </a:cubicBezTo>
                  <a:cubicBezTo>
                    <a:pt x="13792" y="4638"/>
                    <a:pt x="13339" y="4534"/>
                    <a:pt x="12920" y="4330"/>
                  </a:cubicBezTo>
                  <a:lnTo>
                    <a:pt x="11875" y="3825"/>
                  </a:lnTo>
                  <a:cubicBezTo>
                    <a:pt x="11306" y="3551"/>
                    <a:pt x="10846" y="3113"/>
                    <a:pt x="10543" y="2559"/>
                  </a:cubicBezTo>
                  <a:lnTo>
                    <a:pt x="9145"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7"/>
            <p:cNvSpPr/>
            <p:nvPr/>
          </p:nvSpPr>
          <p:spPr>
            <a:xfrm>
              <a:off x="4213900" y="3547100"/>
              <a:ext cx="487175" cy="633425"/>
            </a:xfrm>
            <a:custGeom>
              <a:avLst/>
              <a:gdLst/>
              <a:ahLst/>
              <a:cxnLst/>
              <a:rect l="l" t="t" r="r" b="b"/>
              <a:pathLst>
                <a:path w="19487" h="25337" extrusionOk="0">
                  <a:moveTo>
                    <a:pt x="6406" y="1"/>
                  </a:moveTo>
                  <a:cubicBezTo>
                    <a:pt x="6296" y="1"/>
                    <a:pt x="6194" y="94"/>
                    <a:pt x="6178" y="210"/>
                  </a:cubicBezTo>
                  <a:lnTo>
                    <a:pt x="6154" y="411"/>
                  </a:lnTo>
                  <a:cubicBezTo>
                    <a:pt x="6145" y="482"/>
                    <a:pt x="6167" y="550"/>
                    <a:pt x="6215" y="603"/>
                  </a:cubicBezTo>
                  <a:lnTo>
                    <a:pt x="6512" y="926"/>
                  </a:lnTo>
                  <a:cubicBezTo>
                    <a:pt x="6608" y="1030"/>
                    <a:pt x="6654" y="1170"/>
                    <a:pt x="6642" y="1310"/>
                  </a:cubicBezTo>
                  <a:cubicBezTo>
                    <a:pt x="6630" y="1450"/>
                    <a:pt x="6559" y="1579"/>
                    <a:pt x="6447" y="1664"/>
                  </a:cubicBezTo>
                  <a:lnTo>
                    <a:pt x="6072" y="1953"/>
                  </a:lnTo>
                  <a:cubicBezTo>
                    <a:pt x="5984" y="2020"/>
                    <a:pt x="5876" y="2055"/>
                    <a:pt x="5766" y="2055"/>
                  </a:cubicBezTo>
                  <a:cubicBezTo>
                    <a:pt x="5738" y="2055"/>
                    <a:pt x="5709" y="2052"/>
                    <a:pt x="5680" y="2048"/>
                  </a:cubicBezTo>
                  <a:cubicBezTo>
                    <a:pt x="5544" y="2023"/>
                    <a:pt x="5422" y="1943"/>
                    <a:pt x="5345" y="1826"/>
                  </a:cubicBezTo>
                  <a:lnTo>
                    <a:pt x="5269" y="1708"/>
                  </a:lnTo>
                  <a:cubicBezTo>
                    <a:pt x="5230" y="1649"/>
                    <a:pt x="5168" y="1610"/>
                    <a:pt x="5099" y="1602"/>
                  </a:cubicBezTo>
                  <a:lnTo>
                    <a:pt x="3866" y="1448"/>
                  </a:lnTo>
                  <a:cubicBezTo>
                    <a:pt x="3857" y="1447"/>
                    <a:pt x="3847" y="1447"/>
                    <a:pt x="3838" y="1447"/>
                  </a:cubicBezTo>
                  <a:cubicBezTo>
                    <a:pt x="3745" y="1447"/>
                    <a:pt x="3660" y="1500"/>
                    <a:pt x="3620" y="1586"/>
                  </a:cubicBezTo>
                  <a:lnTo>
                    <a:pt x="3315" y="2264"/>
                  </a:lnTo>
                  <a:cubicBezTo>
                    <a:pt x="3298" y="2301"/>
                    <a:pt x="3266" y="2328"/>
                    <a:pt x="3227" y="2339"/>
                  </a:cubicBezTo>
                  <a:cubicBezTo>
                    <a:pt x="3216" y="2341"/>
                    <a:pt x="3206" y="2342"/>
                    <a:pt x="3195" y="2342"/>
                  </a:cubicBezTo>
                  <a:cubicBezTo>
                    <a:pt x="3166" y="2342"/>
                    <a:pt x="3138" y="2333"/>
                    <a:pt x="3115" y="2317"/>
                  </a:cubicBezTo>
                  <a:lnTo>
                    <a:pt x="3014" y="2242"/>
                  </a:lnTo>
                  <a:cubicBezTo>
                    <a:pt x="2973" y="2212"/>
                    <a:pt x="2925" y="2197"/>
                    <a:pt x="2875" y="2197"/>
                  </a:cubicBezTo>
                  <a:cubicBezTo>
                    <a:pt x="2857" y="2197"/>
                    <a:pt x="2838" y="2199"/>
                    <a:pt x="2819" y="2203"/>
                  </a:cubicBezTo>
                  <a:cubicBezTo>
                    <a:pt x="2752" y="2219"/>
                    <a:pt x="2695" y="2264"/>
                    <a:pt x="2663" y="2325"/>
                  </a:cubicBezTo>
                  <a:cubicBezTo>
                    <a:pt x="2152" y="3303"/>
                    <a:pt x="1789" y="3999"/>
                    <a:pt x="1636" y="4301"/>
                  </a:cubicBezTo>
                  <a:lnTo>
                    <a:pt x="1832" y="4433"/>
                  </a:lnTo>
                  <a:cubicBezTo>
                    <a:pt x="1867" y="4457"/>
                    <a:pt x="1890" y="4495"/>
                    <a:pt x="1891" y="4537"/>
                  </a:cubicBezTo>
                  <a:lnTo>
                    <a:pt x="2009" y="7794"/>
                  </a:lnTo>
                  <a:cubicBezTo>
                    <a:pt x="2012" y="7836"/>
                    <a:pt x="1991" y="7869"/>
                    <a:pt x="1964" y="7893"/>
                  </a:cubicBezTo>
                  <a:lnTo>
                    <a:pt x="2025" y="10052"/>
                  </a:lnTo>
                  <a:cubicBezTo>
                    <a:pt x="2051" y="10553"/>
                    <a:pt x="2149" y="10746"/>
                    <a:pt x="2203" y="10781"/>
                  </a:cubicBezTo>
                  <a:lnTo>
                    <a:pt x="2465" y="10934"/>
                  </a:lnTo>
                  <a:cubicBezTo>
                    <a:pt x="2658" y="11049"/>
                    <a:pt x="2763" y="11264"/>
                    <a:pt x="2734" y="11487"/>
                  </a:cubicBezTo>
                  <a:cubicBezTo>
                    <a:pt x="2714" y="11631"/>
                    <a:pt x="2641" y="11759"/>
                    <a:pt x="2529" y="11849"/>
                  </a:cubicBezTo>
                  <a:lnTo>
                    <a:pt x="322" y="13597"/>
                  </a:lnTo>
                  <a:cubicBezTo>
                    <a:pt x="92" y="13780"/>
                    <a:pt x="0" y="14087"/>
                    <a:pt x="103" y="14344"/>
                  </a:cubicBezTo>
                  <a:cubicBezTo>
                    <a:pt x="109" y="14362"/>
                    <a:pt x="115" y="14374"/>
                    <a:pt x="121" y="14385"/>
                  </a:cubicBezTo>
                  <a:cubicBezTo>
                    <a:pt x="228" y="14357"/>
                    <a:pt x="570" y="14242"/>
                    <a:pt x="1673" y="13773"/>
                  </a:cubicBezTo>
                  <a:cubicBezTo>
                    <a:pt x="1769" y="13732"/>
                    <a:pt x="1869" y="13712"/>
                    <a:pt x="1970" y="13712"/>
                  </a:cubicBezTo>
                  <a:cubicBezTo>
                    <a:pt x="2094" y="13712"/>
                    <a:pt x="2218" y="13742"/>
                    <a:pt x="2330" y="13803"/>
                  </a:cubicBezTo>
                  <a:cubicBezTo>
                    <a:pt x="2533" y="13914"/>
                    <a:pt x="2673" y="14109"/>
                    <a:pt x="2713" y="14337"/>
                  </a:cubicBezTo>
                  <a:lnTo>
                    <a:pt x="2834" y="15030"/>
                  </a:lnTo>
                  <a:cubicBezTo>
                    <a:pt x="2904" y="15438"/>
                    <a:pt x="2689" y="15836"/>
                    <a:pt x="2308" y="15999"/>
                  </a:cubicBezTo>
                  <a:lnTo>
                    <a:pt x="2275" y="16014"/>
                  </a:lnTo>
                  <a:cubicBezTo>
                    <a:pt x="2092" y="16092"/>
                    <a:pt x="1966" y="16255"/>
                    <a:pt x="1936" y="16451"/>
                  </a:cubicBezTo>
                  <a:lnTo>
                    <a:pt x="1812" y="17262"/>
                  </a:lnTo>
                  <a:cubicBezTo>
                    <a:pt x="1795" y="17375"/>
                    <a:pt x="1823" y="17487"/>
                    <a:pt x="1890" y="17579"/>
                  </a:cubicBezTo>
                  <a:cubicBezTo>
                    <a:pt x="1957" y="17670"/>
                    <a:pt x="2056" y="17730"/>
                    <a:pt x="2168" y="17747"/>
                  </a:cubicBezTo>
                  <a:cubicBezTo>
                    <a:pt x="2432" y="17786"/>
                    <a:pt x="2634" y="17997"/>
                    <a:pt x="2661" y="18263"/>
                  </a:cubicBezTo>
                  <a:lnTo>
                    <a:pt x="2708" y="18716"/>
                  </a:lnTo>
                  <a:lnTo>
                    <a:pt x="4321" y="18165"/>
                  </a:lnTo>
                  <a:cubicBezTo>
                    <a:pt x="4369" y="18149"/>
                    <a:pt x="4419" y="18141"/>
                    <a:pt x="4467" y="18141"/>
                  </a:cubicBezTo>
                  <a:cubicBezTo>
                    <a:pt x="4635" y="18141"/>
                    <a:pt x="4795" y="18235"/>
                    <a:pt x="4873" y="18391"/>
                  </a:cubicBezTo>
                  <a:lnTo>
                    <a:pt x="5149" y="18946"/>
                  </a:lnTo>
                  <a:cubicBezTo>
                    <a:pt x="5180" y="19007"/>
                    <a:pt x="5239" y="19046"/>
                    <a:pt x="5309" y="19049"/>
                  </a:cubicBezTo>
                  <a:cubicBezTo>
                    <a:pt x="5310" y="19049"/>
                    <a:pt x="5312" y="19049"/>
                    <a:pt x="5313" y="19049"/>
                  </a:cubicBezTo>
                  <a:cubicBezTo>
                    <a:pt x="5383" y="19049"/>
                    <a:pt x="5441" y="19019"/>
                    <a:pt x="5477" y="18963"/>
                  </a:cubicBezTo>
                  <a:lnTo>
                    <a:pt x="6378" y="17530"/>
                  </a:lnTo>
                  <a:cubicBezTo>
                    <a:pt x="6462" y="17399"/>
                    <a:pt x="6604" y="17318"/>
                    <a:pt x="6760" y="17318"/>
                  </a:cubicBezTo>
                  <a:cubicBezTo>
                    <a:pt x="6782" y="17318"/>
                    <a:pt x="6805" y="17319"/>
                    <a:pt x="6828" y="17323"/>
                  </a:cubicBezTo>
                  <a:lnTo>
                    <a:pt x="8710" y="17605"/>
                  </a:lnTo>
                  <a:cubicBezTo>
                    <a:pt x="8948" y="17639"/>
                    <a:pt x="9117" y="17857"/>
                    <a:pt x="9093" y="18100"/>
                  </a:cubicBezTo>
                  <a:lnTo>
                    <a:pt x="8980" y="19195"/>
                  </a:lnTo>
                  <a:cubicBezTo>
                    <a:pt x="8974" y="19247"/>
                    <a:pt x="8991" y="19298"/>
                    <a:pt x="9025" y="19337"/>
                  </a:cubicBezTo>
                  <a:cubicBezTo>
                    <a:pt x="9058" y="19377"/>
                    <a:pt x="9105" y="19399"/>
                    <a:pt x="9156" y="19402"/>
                  </a:cubicBezTo>
                  <a:lnTo>
                    <a:pt x="9345" y="19413"/>
                  </a:lnTo>
                  <a:cubicBezTo>
                    <a:pt x="9500" y="19422"/>
                    <a:pt x="9636" y="19507"/>
                    <a:pt x="9713" y="19641"/>
                  </a:cubicBezTo>
                  <a:cubicBezTo>
                    <a:pt x="9788" y="19775"/>
                    <a:pt x="9792" y="19937"/>
                    <a:pt x="9720" y="20073"/>
                  </a:cubicBezTo>
                  <a:lnTo>
                    <a:pt x="8065" y="23258"/>
                  </a:lnTo>
                  <a:cubicBezTo>
                    <a:pt x="8017" y="23352"/>
                    <a:pt x="8053" y="23434"/>
                    <a:pt x="8102" y="23482"/>
                  </a:cubicBezTo>
                  <a:cubicBezTo>
                    <a:pt x="8133" y="23512"/>
                    <a:pt x="8179" y="23536"/>
                    <a:pt x="8230" y="23536"/>
                  </a:cubicBezTo>
                  <a:cubicBezTo>
                    <a:pt x="8261" y="23536"/>
                    <a:pt x="8293" y="23528"/>
                    <a:pt x="8326" y="23508"/>
                  </a:cubicBezTo>
                  <a:lnTo>
                    <a:pt x="8837" y="23212"/>
                  </a:lnTo>
                  <a:cubicBezTo>
                    <a:pt x="8908" y="23170"/>
                    <a:pt x="8987" y="23149"/>
                    <a:pt x="9065" y="23149"/>
                  </a:cubicBezTo>
                  <a:cubicBezTo>
                    <a:pt x="9129" y="23149"/>
                    <a:pt x="9192" y="23163"/>
                    <a:pt x="9251" y="23190"/>
                  </a:cubicBezTo>
                  <a:cubicBezTo>
                    <a:pt x="9385" y="23250"/>
                    <a:pt x="9481" y="23373"/>
                    <a:pt x="9508" y="23517"/>
                  </a:cubicBezTo>
                  <a:lnTo>
                    <a:pt x="9835" y="25185"/>
                  </a:lnTo>
                  <a:cubicBezTo>
                    <a:pt x="9844" y="25236"/>
                    <a:pt x="9875" y="25282"/>
                    <a:pt x="9921" y="25309"/>
                  </a:cubicBezTo>
                  <a:cubicBezTo>
                    <a:pt x="9951" y="25328"/>
                    <a:pt x="9986" y="25337"/>
                    <a:pt x="10020" y="25337"/>
                  </a:cubicBezTo>
                  <a:cubicBezTo>
                    <a:pt x="10037" y="25337"/>
                    <a:pt x="10053" y="25335"/>
                    <a:pt x="10070" y="25331"/>
                  </a:cubicBezTo>
                  <a:lnTo>
                    <a:pt x="10968" y="25077"/>
                  </a:lnTo>
                  <a:cubicBezTo>
                    <a:pt x="10983" y="25046"/>
                    <a:pt x="11009" y="25020"/>
                    <a:pt x="11044" y="25008"/>
                  </a:cubicBezTo>
                  <a:cubicBezTo>
                    <a:pt x="11056" y="25003"/>
                    <a:pt x="11069" y="25001"/>
                    <a:pt x="11081" y="25001"/>
                  </a:cubicBezTo>
                  <a:cubicBezTo>
                    <a:pt x="11107" y="25001"/>
                    <a:pt x="11132" y="25011"/>
                    <a:pt x="11153" y="25024"/>
                  </a:cubicBezTo>
                  <a:lnTo>
                    <a:pt x="11833" y="24833"/>
                  </a:lnTo>
                  <a:cubicBezTo>
                    <a:pt x="11913" y="24810"/>
                    <a:pt x="11970" y="24735"/>
                    <a:pt x="11970" y="24651"/>
                  </a:cubicBezTo>
                  <a:lnTo>
                    <a:pt x="11970" y="23258"/>
                  </a:lnTo>
                  <a:cubicBezTo>
                    <a:pt x="11970" y="23121"/>
                    <a:pt x="12031" y="22993"/>
                    <a:pt x="12138" y="22905"/>
                  </a:cubicBezTo>
                  <a:cubicBezTo>
                    <a:pt x="12219" y="22840"/>
                    <a:pt x="12319" y="22806"/>
                    <a:pt x="12421" y="22806"/>
                  </a:cubicBezTo>
                  <a:cubicBezTo>
                    <a:pt x="12454" y="22806"/>
                    <a:pt x="12487" y="22809"/>
                    <a:pt x="12519" y="22816"/>
                  </a:cubicBezTo>
                  <a:lnTo>
                    <a:pt x="13893" y="23116"/>
                  </a:lnTo>
                  <a:cubicBezTo>
                    <a:pt x="14027" y="23145"/>
                    <a:pt x="14140" y="23233"/>
                    <a:pt x="14201" y="23356"/>
                  </a:cubicBezTo>
                  <a:lnTo>
                    <a:pt x="14572" y="24099"/>
                  </a:lnTo>
                  <a:cubicBezTo>
                    <a:pt x="14596" y="24147"/>
                    <a:pt x="14638" y="24181"/>
                    <a:pt x="14689" y="24196"/>
                  </a:cubicBezTo>
                  <a:cubicBezTo>
                    <a:pt x="14706" y="24201"/>
                    <a:pt x="14723" y="24203"/>
                    <a:pt x="14740" y="24203"/>
                  </a:cubicBezTo>
                  <a:cubicBezTo>
                    <a:pt x="14775" y="24203"/>
                    <a:pt x="14810" y="24193"/>
                    <a:pt x="14840" y="24175"/>
                  </a:cubicBezTo>
                  <a:cubicBezTo>
                    <a:pt x="14904" y="24135"/>
                    <a:pt x="14938" y="24061"/>
                    <a:pt x="14926" y="23987"/>
                  </a:cubicBezTo>
                  <a:lnTo>
                    <a:pt x="14697" y="22508"/>
                  </a:lnTo>
                  <a:cubicBezTo>
                    <a:pt x="14667" y="22317"/>
                    <a:pt x="14762" y="22129"/>
                    <a:pt x="14936" y="22038"/>
                  </a:cubicBezTo>
                  <a:lnTo>
                    <a:pt x="15927" y="21521"/>
                  </a:lnTo>
                  <a:cubicBezTo>
                    <a:pt x="15992" y="21487"/>
                    <a:pt x="16063" y="21470"/>
                    <a:pt x="16135" y="21470"/>
                  </a:cubicBezTo>
                  <a:cubicBezTo>
                    <a:pt x="16232" y="21470"/>
                    <a:pt x="16330" y="21501"/>
                    <a:pt x="16411" y="21564"/>
                  </a:cubicBezTo>
                  <a:lnTo>
                    <a:pt x="17397" y="22314"/>
                  </a:lnTo>
                  <a:cubicBezTo>
                    <a:pt x="17430" y="22339"/>
                    <a:pt x="17468" y="22352"/>
                    <a:pt x="17510" y="22352"/>
                  </a:cubicBezTo>
                  <a:cubicBezTo>
                    <a:pt x="17519" y="22352"/>
                    <a:pt x="17528" y="22351"/>
                    <a:pt x="17538" y="22350"/>
                  </a:cubicBezTo>
                  <a:lnTo>
                    <a:pt x="18462" y="22214"/>
                  </a:lnTo>
                  <a:lnTo>
                    <a:pt x="18517" y="20329"/>
                  </a:lnTo>
                  <a:cubicBezTo>
                    <a:pt x="18523" y="20121"/>
                    <a:pt x="18551" y="19914"/>
                    <a:pt x="18600" y="19713"/>
                  </a:cubicBezTo>
                  <a:cubicBezTo>
                    <a:pt x="18687" y="19344"/>
                    <a:pt x="18829" y="18970"/>
                    <a:pt x="19060" y="18497"/>
                  </a:cubicBezTo>
                  <a:cubicBezTo>
                    <a:pt x="19249" y="18108"/>
                    <a:pt x="19212" y="17650"/>
                    <a:pt x="18961" y="17301"/>
                  </a:cubicBezTo>
                  <a:cubicBezTo>
                    <a:pt x="18169" y="16193"/>
                    <a:pt x="18068" y="15872"/>
                    <a:pt x="18060" y="15727"/>
                  </a:cubicBezTo>
                  <a:lnTo>
                    <a:pt x="18055" y="15629"/>
                  </a:lnTo>
                  <a:cubicBezTo>
                    <a:pt x="18044" y="15397"/>
                    <a:pt x="18075" y="15167"/>
                    <a:pt x="18146" y="14946"/>
                  </a:cubicBezTo>
                  <a:lnTo>
                    <a:pt x="18261" y="14583"/>
                  </a:lnTo>
                  <a:cubicBezTo>
                    <a:pt x="17934" y="14206"/>
                    <a:pt x="17873" y="13657"/>
                    <a:pt x="18120" y="13217"/>
                  </a:cubicBezTo>
                  <a:lnTo>
                    <a:pt x="18128" y="13199"/>
                  </a:lnTo>
                  <a:lnTo>
                    <a:pt x="18144" y="12791"/>
                  </a:lnTo>
                  <a:cubicBezTo>
                    <a:pt x="18146" y="12738"/>
                    <a:pt x="18122" y="12690"/>
                    <a:pt x="18080" y="12658"/>
                  </a:cubicBezTo>
                  <a:cubicBezTo>
                    <a:pt x="18053" y="12639"/>
                    <a:pt x="18023" y="12629"/>
                    <a:pt x="17991" y="12629"/>
                  </a:cubicBezTo>
                  <a:cubicBezTo>
                    <a:pt x="17973" y="12629"/>
                    <a:pt x="17955" y="12632"/>
                    <a:pt x="17937" y="12639"/>
                  </a:cubicBezTo>
                  <a:cubicBezTo>
                    <a:pt x="17854" y="12669"/>
                    <a:pt x="17767" y="12684"/>
                    <a:pt x="17680" y="12684"/>
                  </a:cubicBezTo>
                  <a:cubicBezTo>
                    <a:pt x="17552" y="12684"/>
                    <a:pt x="17424" y="12652"/>
                    <a:pt x="17310" y="12589"/>
                  </a:cubicBezTo>
                  <a:cubicBezTo>
                    <a:pt x="17118" y="12482"/>
                    <a:pt x="16983" y="12298"/>
                    <a:pt x="16936" y="12084"/>
                  </a:cubicBezTo>
                  <a:cubicBezTo>
                    <a:pt x="16890" y="11865"/>
                    <a:pt x="16941" y="11637"/>
                    <a:pt x="17080" y="11460"/>
                  </a:cubicBezTo>
                  <a:lnTo>
                    <a:pt x="17713" y="10629"/>
                  </a:lnTo>
                  <a:cubicBezTo>
                    <a:pt x="17732" y="10102"/>
                    <a:pt x="17967" y="9596"/>
                    <a:pt x="18354" y="9241"/>
                  </a:cubicBezTo>
                  <a:lnTo>
                    <a:pt x="19308" y="8368"/>
                  </a:lnTo>
                  <a:cubicBezTo>
                    <a:pt x="19423" y="8263"/>
                    <a:pt x="19486" y="8115"/>
                    <a:pt x="19484" y="7959"/>
                  </a:cubicBezTo>
                  <a:cubicBezTo>
                    <a:pt x="19480" y="7804"/>
                    <a:pt x="19409" y="7656"/>
                    <a:pt x="19290" y="7557"/>
                  </a:cubicBezTo>
                  <a:cubicBezTo>
                    <a:pt x="19065" y="7368"/>
                    <a:pt x="18960" y="7071"/>
                    <a:pt x="19017" y="6783"/>
                  </a:cubicBezTo>
                  <a:cubicBezTo>
                    <a:pt x="19021" y="6770"/>
                    <a:pt x="19026" y="6757"/>
                    <a:pt x="19032" y="6746"/>
                  </a:cubicBezTo>
                  <a:lnTo>
                    <a:pt x="19277" y="6294"/>
                  </a:lnTo>
                  <a:cubicBezTo>
                    <a:pt x="19328" y="6199"/>
                    <a:pt x="19331" y="6089"/>
                    <a:pt x="19284" y="5991"/>
                  </a:cubicBezTo>
                  <a:cubicBezTo>
                    <a:pt x="19236" y="5894"/>
                    <a:pt x="19150" y="5826"/>
                    <a:pt x="19044" y="5805"/>
                  </a:cubicBezTo>
                  <a:cubicBezTo>
                    <a:pt x="19008" y="5798"/>
                    <a:pt x="18973" y="5774"/>
                    <a:pt x="18955" y="5743"/>
                  </a:cubicBezTo>
                  <a:lnTo>
                    <a:pt x="18418" y="4847"/>
                  </a:lnTo>
                  <a:cubicBezTo>
                    <a:pt x="18400" y="4845"/>
                    <a:pt x="18405" y="4836"/>
                    <a:pt x="18401" y="4827"/>
                  </a:cubicBezTo>
                  <a:cubicBezTo>
                    <a:pt x="18344" y="4815"/>
                    <a:pt x="18289" y="4794"/>
                    <a:pt x="18237" y="4761"/>
                  </a:cubicBezTo>
                  <a:lnTo>
                    <a:pt x="17467" y="4266"/>
                  </a:lnTo>
                  <a:cubicBezTo>
                    <a:pt x="17343" y="4186"/>
                    <a:pt x="17262" y="4055"/>
                    <a:pt x="17242" y="3910"/>
                  </a:cubicBezTo>
                  <a:cubicBezTo>
                    <a:pt x="17221" y="3764"/>
                    <a:pt x="17266" y="3618"/>
                    <a:pt x="17365" y="3507"/>
                  </a:cubicBezTo>
                  <a:lnTo>
                    <a:pt x="17700" y="3131"/>
                  </a:lnTo>
                  <a:cubicBezTo>
                    <a:pt x="17750" y="3075"/>
                    <a:pt x="17772" y="2998"/>
                    <a:pt x="17755" y="2927"/>
                  </a:cubicBezTo>
                  <a:lnTo>
                    <a:pt x="17592" y="2125"/>
                  </a:lnTo>
                  <a:cubicBezTo>
                    <a:pt x="17568" y="2013"/>
                    <a:pt x="17470" y="1935"/>
                    <a:pt x="17359" y="1935"/>
                  </a:cubicBezTo>
                  <a:cubicBezTo>
                    <a:pt x="17350" y="1935"/>
                    <a:pt x="17340" y="1936"/>
                    <a:pt x="17331" y="1937"/>
                  </a:cubicBezTo>
                  <a:lnTo>
                    <a:pt x="17161" y="1956"/>
                  </a:lnTo>
                  <a:cubicBezTo>
                    <a:pt x="17157" y="1956"/>
                    <a:pt x="17154" y="1956"/>
                    <a:pt x="17151" y="1956"/>
                  </a:cubicBezTo>
                  <a:cubicBezTo>
                    <a:pt x="17096" y="1956"/>
                    <a:pt x="17043" y="1926"/>
                    <a:pt x="17023" y="1872"/>
                  </a:cubicBezTo>
                  <a:cubicBezTo>
                    <a:pt x="16973" y="1747"/>
                    <a:pt x="16865" y="1668"/>
                    <a:pt x="16730" y="1657"/>
                  </a:cubicBezTo>
                  <a:cubicBezTo>
                    <a:pt x="16721" y="1656"/>
                    <a:pt x="16712" y="1656"/>
                    <a:pt x="16704" y="1656"/>
                  </a:cubicBezTo>
                  <a:cubicBezTo>
                    <a:pt x="16583" y="1656"/>
                    <a:pt x="16472" y="1719"/>
                    <a:pt x="16411" y="1827"/>
                  </a:cubicBezTo>
                  <a:lnTo>
                    <a:pt x="15796" y="2911"/>
                  </a:lnTo>
                  <a:cubicBezTo>
                    <a:pt x="15689" y="3051"/>
                    <a:pt x="15537" y="3124"/>
                    <a:pt x="15383" y="3124"/>
                  </a:cubicBezTo>
                  <a:cubicBezTo>
                    <a:pt x="15314" y="3124"/>
                    <a:pt x="15245" y="3110"/>
                    <a:pt x="15180" y="3080"/>
                  </a:cubicBezTo>
                  <a:lnTo>
                    <a:pt x="15072" y="3031"/>
                  </a:lnTo>
                  <a:cubicBezTo>
                    <a:pt x="14889" y="2948"/>
                    <a:pt x="14773" y="2765"/>
                    <a:pt x="14775" y="2564"/>
                  </a:cubicBezTo>
                  <a:lnTo>
                    <a:pt x="14785" y="2010"/>
                  </a:lnTo>
                  <a:cubicBezTo>
                    <a:pt x="14786" y="1892"/>
                    <a:pt x="14711" y="1815"/>
                    <a:pt x="14639" y="1786"/>
                  </a:cubicBezTo>
                  <a:cubicBezTo>
                    <a:pt x="14608" y="1773"/>
                    <a:pt x="14576" y="1766"/>
                    <a:pt x="14545" y="1766"/>
                  </a:cubicBezTo>
                  <a:cubicBezTo>
                    <a:pt x="14483" y="1766"/>
                    <a:pt x="14423" y="1792"/>
                    <a:pt x="14377" y="1839"/>
                  </a:cubicBezTo>
                  <a:lnTo>
                    <a:pt x="14153" y="2069"/>
                  </a:lnTo>
                  <a:cubicBezTo>
                    <a:pt x="14057" y="2168"/>
                    <a:pt x="13926" y="2221"/>
                    <a:pt x="13792" y="2221"/>
                  </a:cubicBezTo>
                  <a:cubicBezTo>
                    <a:pt x="13732" y="2221"/>
                    <a:pt x="13671" y="2210"/>
                    <a:pt x="13613" y="2188"/>
                  </a:cubicBezTo>
                  <a:lnTo>
                    <a:pt x="13336" y="2082"/>
                  </a:lnTo>
                  <a:cubicBezTo>
                    <a:pt x="13308" y="2071"/>
                    <a:pt x="13279" y="2065"/>
                    <a:pt x="13250" y="2065"/>
                  </a:cubicBezTo>
                  <a:cubicBezTo>
                    <a:pt x="13173" y="2065"/>
                    <a:pt x="13100" y="2102"/>
                    <a:pt x="13055" y="2167"/>
                  </a:cubicBezTo>
                  <a:lnTo>
                    <a:pt x="13010" y="2230"/>
                  </a:lnTo>
                  <a:cubicBezTo>
                    <a:pt x="12922" y="2358"/>
                    <a:pt x="12783" y="2436"/>
                    <a:pt x="12629" y="2446"/>
                  </a:cubicBezTo>
                  <a:cubicBezTo>
                    <a:pt x="12620" y="2446"/>
                    <a:pt x="12611" y="2446"/>
                    <a:pt x="12603" y="2446"/>
                  </a:cubicBezTo>
                  <a:cubicBezTo>
                    <a:pt x="12455" y="2446"/>
                    <a:pt x="12320" y="2387"/>
                    <a:pt x="12223" y="2278"/>
                  </a:cubicBezTo>
                  <a:lnTo>
                    <a:pt x="10908" y="806"/>
                  </a:lnTo>
                  <a:cubicBezTo>
                    <a:pt x="10862" y="754"/>
                    <a:pt x="10798" y="727"/>
                    <a:pt x="10731" y="727"/>
                  </a:cubicBezTo>
                  <a:cubicBezTo>
                    <a:pt x="10718" y="727"/>
                    <a:pt x="10706" y="728"/>
                    <a:pt x="10693" y="730"/>
                  </a:cubicBezTo>
                  <a:lnTo>
                    <a:pt x="9828" y="870"/>
                  </a:lnTo>
                  <a:cubicBezTo>
                    <a:pt x="9803" y="874"/>
                    <a:pt x="9777" y="876"/>
                    <a:pt x="9752" y="876"/>
                  </a:cubicBezTo>
                  <a:cubicBezTo>
                    <a:pt x="9595" y="876"/>
                    <a:pt x="9444" y="806"/>
                    <a:pt x="9348" y="678"/>
                  </a:cubicBezTo>
                  <a:lnTo>
                    <a:pt x="9016" y="243"/>
                  </a:lnTo>
                  <a:cubicBezTo>
                    <a:pt x="8974" y="188"/>
                    <a:pt x="8912" y="153"/>
                    <a:pt x="8842" y="149"/>
                  </a:cubicBezTo>
                  <a:lnTo>
                    <a:pt x="6429" y="2"/>
                  </a:lnTo>
                  <a:cubicBezTo>
                    <a:pt x="6421" y="1"/>
                    <a:pt x="6413" y="1"/>
                    <a:pt x="6406"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7"/>
            <p:cNvSpPr/>
            <p:nvPr/>
          </p:nvSpPr>
          <p:spPr>
            <a:xfrm>
              <a:off x="4902075" y="2951250"/>
              <a:ext cx="497575" cy="510900"/>
            </a:xfrm>
            <a:custGeom>
              <a:avLst/>
              <a:gdLst/>
              <a:ahLst/>
              <a:cxnLst/>
              <a:rect l="l" t="t" r="r" b="b"/>
              <a:pathLst>
                <a:path w="19903" h="20436" extrusionOk="0">
                  <a:moveTo>
                    <a:pt x="10636" y="0"/>
                  </a:moveTo>
                  <a:lnTo>
                    <a:pt x="9001" y="133"/>
                  </a:lnTo>
                  <a:cubicBezTo>
                    <a:pt x="8932" y="135"/>
                    <a:pt x="8873" y="184"/>
                    <a:pt x="8856" y="252"/>
                  </a:cubicBezTo>
                  <a:cubicBezTo>
                    <a:pt x="8524" y="1573"/>
                    <a:pt x="8447" y="1907"/>
                    <a:pt x="8441" y="1954"/>
                  </a:cubicBezTo>
                  <a:cubicBezTo>
                    <a:pt x="8441" y="1998"/>
                    <a:pt x="8417" y="2035"/>
                    <a:pt x="8378" y="2059"/>
                  </a:cubicBezTo>
                  <a:cubicBezTo>
                    <a:pt x="8356" y="2075"/>
                    <a:pt x="8335" y="2086"/>
                    <a:pt x="8299" y="2086"/>
                  </a:cubicBezTo>
                  <a:cubicBezTo>
                    <a:pt x="8228" y="2086"/>
                    <a:pt x="8097" y="2043"/>
                    <a:pt x="7774" y="1904"/>
                  </a:cubicBezTo>
                  <a:cubicBezTo>
                    <a:pt x="7754" y="1895"/>
                    <a:pt x="7732" y="1890"/>
                    <a:pt x="7710" y="1890"/>
                  </a:cubicBezTo>
                  <a:cubicBezTo>
                    <a:pt x="7683" y="1890"/>
                    <a:pt x="7656" y="1897"/>
                    <a:pt x="7633" y="1912"/>
                  </a:cubicBezTo>
                  <a:cubicBezTo>
                    <a:pt x="7586" y="1936"/>
                    <a:pt x="7558" y="1979"/>
                    <a:pt x="7550" y="2028"/>
                  </a:cubicBezTo>
                  <a:lnTo>
                    <a:pt x="7401" y="2967"/>
                  </a:lnTo>
                  <a:cubicBezTo>
                    <a:pt x="7370" y="3161"/>
                    <a:pt x="7212" y="3308"/>
                    <a:pt x="7018" y="3326"/>
                  </a:cubicBezTo>
                  <a:lnTo>
                    <a:pt x="6550" y="3371"/>
                  </a:lnTo>
                  <a:cubicBezTo>
                    <a:pt x="6537" y="3373"/>
                    <a:pt x="6523" y="3373"/>
                    <a:pt x="6508" y="3373"/>
                  </a:cubicBezTo>
                  <a:cubicBezTo>
                    <a:pt x="6305" y="3373"/>
                    <a:pt x="6129" y="3229"/>
                    <a:pt x="6089" y="3026"/>
                  </a:cubicBezTo>
                  <a:lnTo>
                    <a:pt x="5937" y="2243"/>
                  </a:lnTo>
                  <a:cubicBezTo>
                    <a:pt x="5927" y="2187"/>
                    <a:pt x="5890" y="2142"/>
                    <a:pt x="5837" y="2121"/>
                  </a:cubicBezTo>
                  <a:cubicBezTo>
                    <a:pt x="5817" y="2113"/>
                    <a:pt x="5797" y="2109"/>
                    <a:pt x="5777" y="2109"/>
                  </a:cubicBezTo>
                  <a:cubicBezTo>
                    <a:pt x="5744" y="2109"/>
                    <a:pt x="5711" y="2120"/>
                    <a:pt x="5681" y="2142"/>
                  </a:cubicBezTo>
                  <a:cubicBezTo>
                    <a:pt x="4447" y="3038"/>
                    <a:pt x="4283" y="3174"/>
                    <a:pt x="4262" y="3195"/>
                  </a:cubicBezTo>
                  <a:cubicBezTo>
                    <a:pt x="4240" y="3229"/>
                    <a:pt x="4206" y="3240"/>
                    <a:pt x="4164" y="3244"/>
                  </a:cubicBezTo>
                  <a:cubicBezTo>
                    <a:pt x="4157" y="3244"/>
                    <a:pt x="4151" y="3245"/>
                    <a:pt x="4144" y="3245"/>
                  </a:cubicBezTo>
                  <a:cubicBezTo>
                    <a:pt x="4077" y="3245"/>
                    <a:pt x="3985" y="3194"/>
                    <a:pt x="3514" y="2643"/>
                  </a:cubicBezTo>
                  <a:cubicBezTo>
                    <a:pt x="3484" y="2608"/>
                    <a:pt x="3437" y="2586"/>
                    <a:pt x="3394" y="2586"/>
                  </a:cubicBezTo>
                  <a:cubicBezTo>
                    <a:pt x="3391" y="2586"/>
                    <a:pt x="3388" y="2586"/>
                    <a:pt x="3385" y="2586"/>
                  </a:cubicBezTo>
                  <a:cubicBezTo>
                    <a:pt x="3336" y="2587"/>
                    <a:pt x="3290" y="2610"/>
                    <a:pt x="3259" y="2649"/>
                  </a:cubicBezTo>
                  <a:cubicBezTo>
                    <a:pt x="3177" y="2756"/>
                    <a:pt x="3052" y="2816"/>
                    <a:pt x="2919" y="2816"/>
                  </a:cubicBezTo>
                  <a:cubicBezTo>
                    <a:pt x="2901" y="2816"/>
                    <a:pt x="2882" y="2815"/>
                    <a:pt x="2863" y="2813"/>
                  </a:cubicBezTo>
                  <a:cubicBezTo>
                    <a:pt x="2710" y="2791"/>
                    <a:pt x="2583" y="2693"/>
                    <a:pt x="2525" y="2551"/>
                  </a:cubicBezTo>
                  <a:lnTo>
                    <a:pt x="2076" y="1460"/>
                  </a:lnTo>
                  <a:cubicBezTo>
                    <a:pt x="1906" y="1047"/>
                    <a:pt x="1515" y="787"/>
                    <a:pt x="1073" y="787"/>
                  </a:cubicBezTo>
                  <a:cubicBezTo>
                    <a:pt x="1039" y="787"/>
                    <a:pt x="1005" y="788"/>
                    <a:pt x="970" y="791"/>
                  </a:cubicBezTo>
                  <a:lnTo>
                    <a:pt x="187" y="865"/>
                  </a:lnTo>
                  <a:cubicBezTo>
                    <a:pt x="102" y="872"/>
                    <a:pt x="37" y="942"/>
                    <a:pt x="37" y="1028"/>
                  </a:cubicBezTo>
                  <a:lnTo>
                    <a:pt x="37" y="1868"/>
                  </a:lnTo>
                  <a:cubicBezTo>
                    <a:pt x="37" y="1925"/>
                    <a:pt x="20" y="1979"/>
                    <a:pt x="1" y="2028"/>
                  </a:cubicBezTo>
                  <a:lnTo>
                    <a:pt x="1898" y="3223"/>
                  </a:lnTo>
                  <a:cubicBezTo>
                    <a:pt x="1990" y="3281"/>
                    <a:pt x="2061" y="3371"/>
                    <a:pt x="2094" y="3475"/>
                  </a:cubicBezTo>
                  <a:lnTo>
                    <a:pt x="2456" y="4561"/>
                  </a:lnTo>
                  <a:cubicBezTo>
                    <a:pt x="2484" y="4646"/>
                    <a:pt x="2564" y="4702"/>
                    <a:pt x="2654" y="4702"/>
                  </a:cubicBezTo>
                  <a:lnTo>
                    <a:pt x="4210" y="4702"/>
                  </a:lnTo>
                  <a:cubicBezTo>
                    <a:pt x="4382" y="4702"/>
                    <a:pt x="4540" y="4796"/>
                    <a:pt x="4624" y="4946"/>
                  </a:cubicBezTo>
                  <a:lnTo>
                    <a:pt x="4925" y="5492"/>
                  </a:lnTo>
                  <a:cubicBezTo>
                    <a:pt x="4995" y="5618"/>
                    <a:pt x="5003" y="5771"/>
                    <a:pt x="4945" y="5905"/>
                  </a:cubicBezTo>
                  <a:lnTo>
                    <a:pt x="4910" y="5990"/>
                  </a:lnTo>
                  <a:cubicBezTo>
                    <a:pt x="4881" y="6060"/>
                    <a:pt x="4889" y="6137"/>
                    <a:pt x="4934" y="6196"/>
                  </a:cubicBezTo>
                  <a:cubicBezTo>
                    <a:pt x="4974" y="6248"/>
                    <a:pt x="5036" y="6279"/>
                    <a:pt x="5100" y="6279"/>
                  </a:cubicBezTo>
                  <a:cubicBezTo>
                    <a:pt x="5109" y="6279"/>
                    <a:pt x="5117" y="6279"/>
                    <a:pt x="5126" y="6278"/>
                  </a:cubicBezTo>
                  <a:lnTo>
                    <a:pt x="5940" y="6182"/>
                  </a:lnTo>
                  <a:cubicBezTo>
                    <a:pt x="5957" y="6180"/>
                    <a:pt x="5974" y="6179"/>
                    <a:pt x="5991" y="6179"/>
                  </a:cubicBezTo>
                  <a:cubicBezTo>
                    <a:pt x="6145" y="6179"/>
                    <a:pt x="6293" y="6253"/>
                    <a:pt x="6385" y="6382"/>
                  </a:cubicBezTo>
                  <a:cubicBezTo>
                    <a:pt x="6484" y="6527"/>
                    <a:pt x="6495" y="6714"/>
                    <a:pt x="6415" y="6869"/>
                  </a:cubicBezTo>
                  <a:lnTo>
                    <a:pt x="5491" y="8652"/>
                  </a:lnTo>
                  <a:cubicBezTo>
                    <a:pt x="5456" y="8723"/>
                    <a:pt x="5462" y="8808"/>
                    <a:pt x="5509" y="8871"/>
                  </a:cubicBezTo>
                  <a:cubicBezTo>
                    <a:pt x="5555" y="8934"/>
                    <a:pt x="5621" y="8966"/>
                    <a:pt x="5687" y="8966"/>
                  </a:cubicBezTo>
                  <a:cubicBezTo>
                    <a:pt x="5728" y="8966"/>
                    <a:pt x="5769" y="8954"/>
                    <a:pt x="5805" y="8930"/>
                  </a:cubicBezTo>
                  <a:lnTo>
                    <a:pt x="5870" y="8883"/>
                  </a:lnTo>
                  <a:cubicBezTo>
                    <a:pt x="5950" y="8828"/>
                    <a:pt x="6045" y="8799"/>
                    <a:pt x="6141" y="8799"/>
                  </a:cubicBezTo>
                  <a:cubicBezTo>
                    <a:pt x="6202" y="8799"/>
                    <a:pt x="6264" y="8811"/>
                    <a:pt x="6322" y="8835"/>
                  </a:cubicBezTo>
                  <a:cubicBezTo>
                    <a:pt x="6471" y="8897"/>
                    <a:pt x="6578" y="9029"/>
                    <a:pt x="6605" y="9189"/>
                  </a:cubicBezTo>
                  <a:lnTo>
                    <a:pt x="6884" y="10780"/>
                  </a:lnTo>
                  <a:cubicBezTo>
                    <a:pt x="6901" y="10878"/>
                    <a:pt x="6986" y="10951"/>
                    <a:pt x="7085" y="10952"/>
                  </a:cubicBezTo>
                  <a:lnTo>
                    <a:pt x="7966" y="10971"/>
                  </a:lnTo>
                  <a:cubicBezTo>
                    <a:pt x="8045" y="10967"/>
                    <a:pt x="8101" y="10940"/>
                    <a:pt x="8143" y="10881"/>
                  </a:cubicBezTo>
                  <a:lnTo>
                    <a:pt x="8697" y="10080"/>
                  </a:lnTo>
                  <a:cubicBezTo>
                    <a:pt x="8771" y="9972"/>
                    <a:pt x="8888" y="9899"/>
                    <a:pt x="9017" y="9880"/>
                  </a:cubicBezTo>
                  <a:cubicBezTo>
                    <a:pt x="9039" y="9877"/>
                    <a:pt x="9061" y="9876"/>
                    <a:pt x="9084" y="9876"/>
                  </a:cubicBezTo>
                  <a:cubicBezTo>
                    <a:pt x="9192" y="9876"/>
                    <a:pt x="9298" y="9913"/>
                    <a:pt x="9382" y="9980"/>
                  </a:cubicBezTo>
                  <a:lnTo>
                    <a:pt x="10021" y="10497"/>
                  </a:lnTo>
                  <a:cubicBezTo>
                    <a:pt x="10152" y="10600"/>
                    <a:pt x="10216" y="10766"/>
                    <a:pt x="10192" y="10930"/>
                  </a:cubicBezTo>
                  <a:lnTo>
                    <a:pt x="10045" y="11993"/>
                  </a:lnTo>
                  <a:cubicBezTo>
                    <a:pt x="10024" y="12141"/>
                    <a:pt x="9936" y="12268"/>
                    <a:pt x="9805" y="12341"/>
                  </a:cubicBezTo>
                  <a:cubicBezTo>
                    <a:pt x="9733" y="12381"/>
                    <a:pt x="9655" y="12401"/>
                    <a:pt x="9577" y="12401"/>
                  </a:cubicBezTo>
                  <a:cubicBezTo>
                    <a:pt x="9510" y="12401"/>
                    <a:pt x="9444" y="12387"/>
                    <a:pt x="9381" y="12358"/>
                  </a:cubicBezTo>
                  <a:lnTo>
                    <a:pt x="8618" y="12012"/>
                  </a:lnTo>
                  <a:cubicBezTo>
                    <a:pt x="8587" y="11999"/>
                    <a:pt x="8552" y="11994"/>
                    <a:pt x="8518" y="11994"/>
                  </a:cubicBezTo>
                  <a:lnTo>
                    <a:pt x="8301" y="12008"/>
                  </a:lnTo>
                  <a:cubicBezTo>
                    <a:pt x="8222" y="12012"/>
                    <a:pt x="8155" y="12059"/>
                    <a:pt x="8122" y="12132"/>
                  </a:cubicBezTo>
                  <a:cubicBezTo>
                    <a:pt x="8090" y="12205"/>
                    <a:pt x="8101" y="12284"/>
                    <a:pt x="8150" y="12346"/>
                  </a:cubicBezTo>
                  <a:lnTo>
                    <a:pt x="8234" y="12451"/>
                  </a:lnTo>
                  <a:cubicBezTo>
                    <a:pt x="8325" y="12564"/>
                    <a:pt x="8358" y="12716"/>
                    <a:pt x="8323" y="12857"/>
                  </a:cubicBezTo>
                  <a:lnTo>
                    <a:pt x="8145" y="13590"/>
                  </a:lnTo>
                  <a:cubicBezTo>
                    <a:pt x="8103" y="13767"/>
                    <a:pt x="7958" y="13906"/>
                    <a:pt x="7779" y="13942"/>
                  </a:cubicBezTo>
                  <a:lnTo>
                    <a:pt x="7345" y="14029"/>
                  </a:lnTo>
                  <a:cubicBezTo>
                    <a:pt x="7255" y="14047"/>
                    <a:pt x="7184" y="14124"/>
                    <a:pt x="7177" y="14216"/>
                  </a:cubicBezTo>
                  <a:lnTo>
                    <a:pt x="7126" y="14814"/>
                  </a:lnTo>
                  <a:cubicBezTo>
                    <a:pt x="7120" y="14887"/>
                    <a:pt x="7152" y="14959"/>
                    <a:pt x="7211" y="15001"/>
                  </a:cubicBezTo>
                  <a:lnTo>
                    <a:pt x="8924" y="16236"/>
                  </a:lnTo>
                  <a:cubicBezTo>
                    <a:pt x="9063" y="16336"/>
                    <a:pt x="9137" y="16504"/>
                    <a:pt x="9118" y="16673"/>
                  </a:cubicBezTo>
                  <a:lnTo>
                    <a:pt x="9050" y="17276"/>
                  </a:lnTo>
                  <a:cubicBezTo>
                    <a:pt x="9027" y="17478"/>
                    <a:pt x="8876" y="17642"/>
                    <a:pt x="8675" y="17685"/>
                  </a:cubicBezTo>
                  <a:lnTo>
                    <a:pt x="8630" y="17693"/>
                  </a:lnTo>
                  <a:cubicBezTo>
                    <a:pt x="8554" y="17709"/>
                    <a:pt x="8497" y="17760"/>
                    <a:pt x="8473" y="17832"/>
                  </a:cubicBezTo>
                  <a:cubicBezTo>
                    <a:pt x="8448" y="17904"/>
                    <a:pt x="8465" y="17980"/>
                    <a:pt x="8515" y="18037"/>
                  </a:cubicBezTo>
                  <a:cubicBezTo>
                    <a:pt x="8554" y="18081"/>
                    <a:pt x="8603" y="18106"/>
                    <a:pt x="8667" y="18106"/>
                  </a:cubicBezTo>
                  <a:cubicBezTo>
                    <a:pt x="8674" y="18106"/>
                    <a:pt x="8681" y="18106"/>
                    <a:pt x="8688" y="18105"/>
                  </a:cubicBezTo>
                  <a:lnTo>
                    <a:pt x="10426" y="17952"/>
                  </a:lnTo>
                  <a:cubicBezTo>
                    <a:pt x="10439" y="17950"/>
                    <a:pt x="10453" y="17950"/>
                    <a:pt x="10467" y="17950"/>
                  </a:cubicBezTo>
                  <a:cubicBezTo>
                    <a:pt x="10564" y="17950"/>
                    <a:pt x="10660" y="17980"/>
                    <a:pt x="10740" y="18037"/>
                  </a:cubicBezTo>
                  <a:lnTo>
                    <a:pt x="11434" y="18528"/>
                  </a:lnTo>
                  <a:lnTo>
                    <a:pt x="11493" y="18424"/>
                  </a:lnTo>
                  <a:cubicBezTo>
                    <a:pt x="11515" y="18386"/>
                    <a:pt x="11553" y="18362"/>
                    <a:pt x="11597" y="18357"/>
                  </a:cubicBezTo>
                  <a:lnTo>
                    <a:pt x="12583" y="18268"/>
                  </a:lnTo>
                  <a:cubicBezTo>
                    <a:pt x="12587" y="18268"/>
                    <a:pt x="12591" y="18268"/>
                    <a:pt x="12595" y="18268"/>
                  </a:cubicBezTo>
                  <a:cubicBezTo>
                    <a:pt x="12638" y="18268"/>
                    <a:pt x="12682" y="18290"/>
                    <a:pt x="12706" y="18327"/>
                  </a:cubicBezTo>
                  <a:lnTo>
                    <a:pt x="13439" y="19453"/>
                  </a:lnTo>
                  <a:cubicBezTo>
                    <a:pt x="13895" y="19395"/>
                    <a:pt x="14165" y="19376"/>
                    <a:pt x="14327" y="19376"/>
                  </a:cubicBezTo>
                  <a:cubicBezTo>
                    <a:pt x="14532" y="19376"/>
                    <a:pt x="14567" y="19406"/>
                    <a:pt x="14591" y="19427"/>
                  </a:cubicBezTo>
                  <a:cubicBezTo>
                    <a:pt x="14620" y="19453"/>
                    <a:pt x="14641" y="19498"/>
                    <a:pt x="14641" y="19536"/>
                  </a:cubicBezTo>
                  <a:cubicBezTo>
                    <a:pt x="14644" y="19584"/>
                    <a:pt x="14703" y="19867"/>
                    <a:pt x="14770" y="20169"/>
                  </a:cubicBezTo>
                  <a:lnTo>
                    <a:pt x="16040" y="19164"/>
                  </a:lnTo>
                  <a:cubicBezTo>
                    <a:pt x="16064" y="19145"/>
                    <a:pt x="16094" y="19136"/>
                    <a:pt x="16122" y="19136"/>
                  </a:cubicBezTo>
                  <a:cubicBezTo>
                    <a:pt x="16156" y="19136"/>
                    <a:pt x="16189" y="19149"/>
                    <a:pt x="16215" y="19173"/>
                  </a:cubicBezTo>
                  <a:lnTo>
                    <a:pt x="17501" y="20435"/>
                  </a:lnTo>
                  <a:lnTo>
                    <a:pt x="17811" y="20135"/>
                  </a:lnTo>
                  <a:cubicBezTo>
                    <a:pt x="18039" y="19915"/>
                    <a:pt x="18344" y="19792"/>
                    <a:pt x="18658" y="19792"/>
                  </a:cubicBezTo>
                  <a:cubicBezTo>
                    <a:pt x="18696" y="19792"/>
                    <a:pt x="18735" y="19794"/>
                    <a:pt x="18773" y="19797"/>
                  </a:cubicBezTo>
                  <a:lnTo>
                    <a:pt x="18883" y="19808"/>
                  </a:lnTo>
                  <a:cubicBezTo>
                    <a:pt x="18901" y="19810"/>
                    <a:pt x="18918" y="19811"/>
                    <a:pt x="18936" y="19811"/>
                  </a:cubicBezTo>
                  <a:cubicBezTo>
                    <a:pt x="19386" y="19811"/>
                    <a:pt x="19650" y="19277"/>
                    <a:pt x="19353" y="18917"/>
                  </a:cubicBezTo>
                  <a:lnTo>
                    <a:pt x="17496" y="16673"/>
                  </a:lnTo>
                  <a:cubicBezTo>
                    <a:pt x="17317" y="16456"/>
                    <a:pt x="17495" y="16163"/>
                    <a:pt x="17733" y="16163"/>
                  </a:cubicBezTo>
                  <a:cubicBezTo>
                    <a:pt x="17782" y="16163"/>
                    <a:pt x="17832" y="16175"/>
                    <a:pt x="17883" y="16202"/>
                  </a:cubicBezTo>
                  <a:lnTo>
                    <a:pt x="18694" y="16640"/>
                  </a:lnTo>
                  <a:cubicBezTo>
                    <a:pt x="18813" y="16705"/>
                    <a:pt x="18936" y="16734"/>
                    <a:pt x="19056" y="16734"/>
                  </a:cubicBezTo>
                  <a:cubicBezTo>
                    <a:pt x="19507" y="16734"/>
                    <a:pt x="19903" y="16319"/>
                    <a:pt x="19801" y="15818"/>
                  </a:cubicBezTo>
                  <a:lnTo>
                    <a:pt x="19680" y="15233"/>
                  </a:lnTo>
                  <a:cubicBezTo>
                    <a:pt x="19622" y="14950"/>
                    <a:pt x="19445" y="14703"/>
                    <a:pt x="19194" y="14558"/>
                  </a:cubicBezTo>
                  <a:lnTo>
                    <a:pt x="17735" y="13711"/>
                  </a:lnTo>
                  <a:cubicBezTo>
                    <a:pt x="17942" y="13157"/>
                    <a:pt x="17722" y="12535"/>
                    <a:pt x="17215" y="12235"/>
                  </a:cubicBezTo>
                  <a:cubicBezTo>
                    <a:pt x="16989" y="12102"/>
                    <a:pt x="16752" y="11962"/>
                    <a:pt x="16540" y="11840"/>
                  </a:cubicBezTo>
                  <a:cubicBezTo>
                    <a:pt x="16143" y="11608"/>
                    <a:pt x="15933" y="11154"/>
                    <a:pt x="16012" y="10697"/>
                  </a:cubicBezTo>
                  <a:lnTo>
                    <a:pt x="16015" y="10679"/>
                  </a:lnTo>
                  <a:cubicBezTo>
                    <a:pt x="16088" y="10263"/>
                    <a:pt x="16047" y="9833"/>
                    <a:pt x="15898" y="9436"/>
                  </a:cubicBezTo>
                  <a:lnTo>
                    <a:pt x="14032" y="4471"/>
                  </a:lnTo>
                  <a:cubicBezTo>
                    <a:pt x="13836" y="3950"/>
                    <a:pt x="13488" y="3499"/>
                    <a:pt x="13032" y="3178"/>
                  </a:cubicBezTo>
                  <a:lnTo>
                    <a:pt x="11564" y="2142"/>
                  </a:lnTo>
                  <a:cubicBezTo>
                    <a:pt x="10853" y="1639"/>
                    <a:pt x="10532" y="804"/>
                    <a:pt x="10636"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7"/>
            <p:cNvSpPr/>
            <p:nvPr/>
          </p:nvSpPr>
          <p:spPr>
            <a:xfrm>
              <a:off x="4926075" y="2342475"/>
              <a:ext cx="126250" cy="198600"/>
            </a:xfrm>
            <a:custGeom>
              <a:avLst/>
              <a:gdLst/>
              <a:ahLst/>
              <a:cxnLst/>
              <a:rect l="l" t="t" r="r" b="b"/>
              <a:pathLst>
                <a:path w="5050" h="7944" extrusionOk="0">
                  <a:moveTo>
                    <a:pt x="2939" y="0"/>
                  </a:moveTo>
                  <a:cubicBezTo>
                    <a:pt x="2892" y="0"/>
                    <a:pt x="2844" y="15"/>
                    <a:pt x="2803" y="45"/>
                  </a:cubicBezTo>
                  <a:lnTo>
                    <a:pt x="2516" y="267"/>
                  </a:lnTo>
                  <a:lnTo>
                    <a:pt x="2529" y="311"/>
                  </a:lnTo>
                  <a:cubicBezTo>
                    <a:pt x="2552" y="380"/>
                    <a:pt x="2513" y="455"/>
                    <a:pt x="2444" y="476"/>
                  </a:cubicBezTo>
                  <a:cubicBezTo>
                    <a:pt x="2433" y="480"/>
                    <a:pt x="2422" y="481"/>
                    <a:pt x="2411" y="481"/>
                  </a:cubicBezTo>
                  <a:cubicBezTo>
                    <a:pt x="2371" y="481"/>
                    <a:pt x="2334" y="458"/>
                    <a:pt x="2308" y="426"/>
                  </a:cubicBezTo>
                  <a:lnTo>
                    <a:pt x="2057" y="617"/>
                  </a:lnTo>
                  <a:cubicBezTo>
                    <a:pt x="2002" y="660"/>
                    <a:pt x="1968" y="726"/>
                    <a:pt x="1968" y="795"/>
                  </a:cubicBezTo>
                  <a:lnTo>
                    <a:pt x="1968" y="2384"/>
                  </a:lnTo>
                  <a:cubicBezTo>
                    <a:pt x="1968" y="2542"/>
                    <a:pt x="1890" y="2692"/>
                    <a:pt x="1761" y="2783"/>
                  </a:cubicBezTo>
                  <a:cubicBezTo>
                    <a:pt x="1678" y="2842"/>
                    <a:pt x="1579" y="2873"/>
                    <a:pt x="1479" y="2873"/>
                  </a:cubicBezTo>
                  <a:cubicBezTo>
                    <a:pt x="1424" y="2873"/>
                    <a:pt x="1368" y="2863"/>
                    <a:pt x="1315" y="2844"/>
                  </a:cubicBezTo>
                  <a:lnTo>
                    <a:pt x="867" y="2682"/>
                  </a:lnTo>
                  <a:cubicBezTo>
                    <a:pt x="843" y="2673"/>
                    <a:pt x="818" y="2669"/>
                    <a:pt x="793" y="2669"/>
                  </a:cubicBezTo>
                  <a:cubicBezTo>
                    <a:pt x="726" y="2669"/>
                    <a:pt x="660" y="2700"/>
                    <a:pt x="616" y="2754"/>
                  </a:cubicBezTo>
                  <a:lnTo>
                    <a:pt x="554" y="2833"/>
                  </a:lnTo>
                  <a:cubicBezTo>
                    <a:pt x="512" y="2888"/>
                    <a:pt x="496" y="2959"/>
                    <a:pt x="513" y="3027"/>
                  </a:cubicBezTo>
                  <a:lnTo>
                    <a:pt x="537" y="3123"/>
                  </a:lnTo>
                  <a:cubicBezTo>
                    <a:pt x="549" y="3143"/>
                    <a:pt x="565" y="3162"/>
                    <a:pt x="565" y="3186"/>
                  </a:cubicBezTo>
                  <a:cubicBezTo>
                    <a:pt x="565" y="3192"/>
                    <a:pt x="559" y="3197"/>
                    <a:pt x="557" y="3205"/>
                  </a:cubicBezTo>
                  <a:lnTo>
                    <a:pt x="1068" y="5249"/>
                  </a:lnTo>
                  <a:cubicBezTo>
                    <a:pt x="1079" y="5294"/>
                    <a:pt x="1067" y="5341"/>
                    <a:pt x="1034" y="5376"/>
                  </a:cubicBezTo>
                  <a:lnTo>
                    <a:pt x="853" y="5556"/>
                  </a:lnTo>
                  <a:cubicBezTo>
                    <a:pt x="775" y="5634"/>
                    <a:pt x="671" y="5684"/>
                    <a:pt x="562" y="5696"/>
                  </a:cubicBezTo>
                  <a:lnTo>
                    <a:pt x="401" y="5714"/>
                  </a:lnTo>
                  <a:cubicBezTo>
                    <a:pt x="306" y="5725"/>
                    <a:pt x="228" y="5796"/>
                    <a:pt x="207" y="5888"/>
                  </a:cubicBezTo>
                  <a:lnTo>
                    <a:pt x="21" y="6722"/>
                  </a:lnTo>
                  <a:cubicBezTo>
                    <a:pt x="0" y="6820"/>
                    <a:pt x="45" y="6919"/>
                    <a:pt x="133" y="6967"/>
                  </a:cubicBezTo>
                  <a:lnTo>
                    <a:pt x="1881" y="7917"/>
                  </a:lnTo>
                  <a:cubicBezTo>
                    <a:pt x="1915" y="7934"/>
                    <a:pt x="1952" y="7943"/>
                    <a:pt x="1989" y="7943"/>
                  </a:cubicBezTo>
                  <a:cubicBezTo>
                    <a:pt x="2001" y="7943"/>
                    <a:pt x="2012" y="7943"/>
                    <a:pt x="2024" y="7941"/>
                  </a:cubicBezTo>
                  <a:lnTo>
                    <a:pt x="3653" y="7677"/>
                  </a:lnTo>
                  <a:cubicBezTo>
                    <a:pt x="3656" y="7676"/>
                    <a:pt x="3658" y="7676"/>
                    <a:pt x="3660" y="7676"/>
                  </a:cubicBezTo>
                  <a:cubicBezTo>
                    <a:pt x="3675" y="7676"/>
                    <a:pt x="3686" y="7684"/>
                    <a:pt x="3701" y="7686"/>
                  </a:cubicBezTo>
                  <a:cubicBezTo>
                    <a:pt x="3698" y="7649"/>
                    <a:pt x="3690" y="7613"/>
                    <a:pt x="3690" y="7576"/>
                  </a:cubicBezTo>
                  <a:lnTo>
                    <a:pt x="3690" y="6800"/>
                  </a:lnTo>
                  <a:cubicBezTo>
                    <a:pt x="3690" y="5945"/>
                    <a:pt x="4275" y="5250"/>
                    <a:pt x="5050" y="5047"/>
                  </a:cubicBezTo>
                  <a:lnTo>
                    <a:pt x="4464" y="3296"/>
                  </a:lnTo>
                  <a:cubicBezTo>
                    <a:pt x="4433" y="3210"/>
                    <a:pt x="4352" y="3154"/>
                    <a:pt x="4260" y="3154"/>
                  </a:cubicBezTo>
                  <a:cubicBezTo>
                    <a:pt x="4255" y="3154"/>
                    <a:pt x="4249" y="3154"/>
                    <a:pt x="4244" y="3155"/>
                  </a:cubicBezTo>
                  <a:lnTo>
                    <a:pt x="3767" y="3184"/>
                  </a:lnTo>
                  <a:cubicBezTo>
                    <a:pt x="3761" y="3184"/>
                    <a:pt x="3754" y="3184"/>
                    <a:pt x="3748" y="3184"/>
                  </a:cubicBezTo>
                  <a:cubicBezTo>
                    <a:pt x="3530" y="3184"/>
                    <a:pt x="3335" y="3049"/>
                    <a:pt x="3271" y="2838"/>
                  </a:cubicBezTo>
                  <a:lnTo>
                    <a:pt x="2882" y="1565"/>
                  </a:lnTo>
                  <a:cubicBezTo>
                    <a:pt x="2834" y="1406"/>
                    <a:pt x="2869" y="1236"/>
                    <a:pt x="2976" y="1109"/>
                  </a:cubicBezTo>
                  <a:cubicBezTo>
                    <a:pt x="3069" y="997"/>
                    <a:pt x="3205" y="934"/>
                    <a:pt x="3350" y="934"/>
                  </a:cubicBezTo>
                  <a:cubicBezTo>
                    <a:pt x="3368" y="934"/>
                    <a:pt x="3387" y="936"/>
                    <a:pt x="3406" y="938"/>
                  </a:cubicBezTo>
                  <a:cubicBezTo>
                    <a:pt x="3419" y="939"/>
                    <a:pt x="3431" y="940"/>
                    <a:pt x="3442" y="940"/>
                  </a:cubicBezTo>
                  <a:cubicBezTo>
                    <a:pt x="3545" y="940"/>
                    <a:pt x="3603" y="876"/>
                    <a:pt x="3634" y="812"/>
                  </a:cubicBezTo>
                  <a:cubicBezTo>
                    <a:pt x="3666" y="743"/>
                    <a:pt x="3673" y="640"/>
                    <a:pt x="3591" y="556"/>
                  </a:cubicBezTo>
                  <a:lnTo>
                    <a:pt x="3098" y="66"/>
                  </a:lnTo>
                  <a:cubicBezTo>
                    <a:pt x="3055" y="22"/>
                    <a:pt x="2997" y="0"/>
                    <a:pt x="2939"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7"/>
            <p:cNvSpPr/>
            <p:nvPr/>
          </p:nvSpPr>
          <p:spPr>
            <a:xfrm>
              <a:off x="4759150" y="2576075"/>
              <a:ext cx="706225" cy="452875"/>
            </a:xfrm>
            <a:custGeom>
              <a:avLst/>
              <a:gdLst/>
              <a:ahLst/>
              <a:cxnLst/>
              <a:rect l="l" t="t" r="r" b="b"/>
              <a:pathLst>
                <a:path w="28249" h="18115" extrusionOk="0">
                  <a:moveTo>
                    <a:pt x="11185" y="1"/>
                  </a:moveTo>
                  <a:lnTo>
                    <a:pt x="10050" y="1366"/>
                  </a:lnTo>
                  <a:cubicBezTo>
                    <a:pt x="9708" y="1781"/>
                    <a:pt x="9209" y="2014"/>
                    <a:pt x="8680" y="2014"/>
                  </a:cubicBezTo>
                  <a:cubicBezTo>
                    <a:pt x="8614" y="2014"/>
                    <a:pt x="8547" y="2010"/>
                    <a:pt x="8479" y="2002"/>
                  </a:cubicBezTo>
                  <a:lnTo>
                    <a:pt x="7939" y="1942"/>
                  </a:lnTo>
                  <a:cubicBezTo>
                    <a:pt x="7896" y="1936"/>
                    <a:pt x="7853" y="1934"/>
                    <a:pt x="7810" y="1934"/>
                  </a:cubicBezTo>
                  <a:cubicBezTo>
                    <a:pt x="7470" y="1934"/>
                    <a:pt x="7140" y="2094"/>
                    <a:pt x="6929" y="2365"/>
                  </a:cubicBezTo>
                  <a:lnTo>
                    <a:pt x="5901" y="3586"/>
                  </a:lnTo>
                  <a:cubicBezTo>
                    <a:pt x="5595" y="3849"/>
                    <a:pt x="4894" y="4423"/>
                    <a:pt x="4622" y="4423"/>
                  </a:cubicBezTo>
                  <a:lnTo>
                    <a:pt x="4610" y="4423"/>
                  </a:lnTo>
                  <a:cubicBezTo>
                    <a:pt x="4443" y="4423"/>
                    <a:pt x="4285" y="4504"/>
                    <a:pt x="4183" y="4640"/>
                  </a:cubicBezTo>
                  <a:cubicBezTo>
                    <a:pt x="3983" y="4905"/>
                    <a:pt x="3854" y="5282"/>
                    <a:pt x="3727" y="5647"/>
                  </a:cubicBezTo>
                  <a:cubicBezTo>
                    <a:pt x="3675" y="5804"/>
                    <a:pt x="3621" y="5956"/>
                    <a:pt x="3565" y="6096"/>
                  </a:cubicBezTo>
                  <a:lnTo>
                    <a:pt x="3195" y="7009"/>
                  </a:lnTo>
                  <a:cubicBezTo>
                    <a:pt x="3175" y="7059"/>
                    <a:pt x="3127" y="7092"/>
                    <a:pt x="3073" y="7092"/>
                  </a:cubicBezTo>
                  <a:cubicBezTo>
                    <a:pt x="3062" y="7092"/>
                    <a:pt x="3051" y="7091"/>
                    <a:pt x="3039" y="7088"/>
                  </a:cubicBezTo>
                  <a:cubicBezTo>
                    <a:pt x="2971" y="7071"/>
                    <a:pt x="2902" y="7063"/>
                    <a:pt x="2834" y="7063"/>
                  </a:cubicBezTo>
                  <a:cubicBezTo>
                    <a:pt x="2535" y="7063"/>
                    <a:pt x="2249" y="7220"/>
                    <a:pt x="2095" y="7485"/>
                  </a:cubicBezTo>
                  <a:lnTo>
                    <a:pt x="1907" y="7805"/>
                  </a:lnTo>
                  <a:cubicBezTo>
                    <a:pt x="1733" y="8104"/>
                    <a:pt x="1752" y="8476"/>
                    <a:pt x="1961" y="8753"/>
                  </a:cubicBezTo>
                  <a:lnTo>
                    <a:pt x="2551" y="9541"/>
                  </a:lnTo>
                  <a:cubicBezTo>
                    <a:pt x="2579" y="9577"/>
                    <a:pt x="2585" y="9623"/>
                    <a:pt x="2569" y="9666"/>
                  </a:cubicBezTo>
                  <a:lnTo>
                    <a:pt x="2382" y="10182"/>
                  </a:lnTo>
                  <a:cubicBezTo>
                    <a:pt x="2368" y="10220"/>
                    <a:pt x="2337" y="10250"/>
                    <a:pt x="2299" y="10262"/>
                  </a:cubicBezTo>
                  <a:cubicBezTo>
                    <a:pt x="2297" y="10263"/>
                    <a:pt x="2295" y="10263"/>
                    <a:pt x="2293" y="10263"/>
                  </a:cubicBezTo>
                  <a:cubicBezTo>
                    <a:pt x="2286" y="10263"/>
                    <a:pt x="2279" y="10259"/>
                    <a:pt x="2271" y="10259"/>
                  </a:cubicBezTo>
                  <a:lnTo>
                    <a:pt x="2047" y="11040"/>
                  </a:lnTo>
                  <a:cubicBezTo>
                    <a:pt x="2020" y="11139"/>
                    <a:pt x="2084" y="11199"/>
                    <a:pt x="2104" y="11214"/>
                  </a:cubicBezTo>
                  <a:cubicBezTo>
                    <a:pt x="2117" y="11224"/>
                    <a:pt x="2155" y="11250"/>
                    <a:pt x="2206" y="11250"/>
                  </a:cubicBezTo>
                  <a:cubicBezTo>
                    <a:pt x="2230" y="11250"/>
                    <a:pt x="2257" y="11244"/>
                    <a:pt x="2287" y="11228"/>
                  </a:cubicBezTo>
                  <a:lnTo>
                    <a:pt x="4332" y="10055"/>
                  </a:lnTo>
                  <a:cubicBezTo>
                    <a:pt x="4405" y="10014"/>
                    <a:pt x="4485" y="9994"/>
                    <a:pt x="4564" y="9994"/>
                  </a:cubicBezTo>
                  <a:cubicBezTo>
                    <a:pt x="4707" y="9994"/>
                    <a:pt x="4849" y="10058"/>
                    <a:pt x="4941" y="10177"/>
                  </a:cubicBezTo>
                  <a:cubicBezTo>
                    <a:pt x="5034" y="10299"/>
                    <a:pt x="5063" y="10453"/>
                    <a:pt x="5018" y="10601"/>
                  </a:cubicBezTo>
                  <a:cubicBezTo>
                    <a:pt x="4974" y="10748"/>
                    <a:pt x="4866" y="10861"/>
                    <a:pt x="4720" y="10912"/>
                  </a:cubicBezTo>
                  <a:lnTo>
                    <a:pt x="4586" y="10959"/>
                  </a:lnTo>
                  <a:cubicBezTo>
                    <a:pt x="4469" y="10998"/>
                    <a:pt x="4371" y="11032"/>
                    <a:pt x="4341" y="11045"/>
                  </a:cubicBezTo>
                  <a:lnTo>
                    <a:pt x="2161" y="12455"/>
                  </a:lnTo>
                  <a:cubicBezTo>
                    <a:pt x="2119" y="12482"/>
                    <a:pt x="2092" y="12528"/>
                    <a:pt x="2087" y="12577"/>
                  </a:cubicBezTo>
                  <a:lnTo>
                    <a:pt x="2047" y="13003"/>
                  </a:lnTo>
                  <a:cubicBezTo>
                    <a:pt x="2035" y="13137"/>
                    <a:pt x="1959" y="13256"/>
                    <a:pt x="1845" y="13328"/>
                  </a:cubicBezTo>
                  <a:lnTo>
                    <a:pt x="1503" y="13539"/>
                  </a:lnTo>
                  <a:cubicBezTo>
                    <a:pt x="1435" y="13581"/>
                    <a:pt x="1356" y="13602"/>
                    <a:pt x="1276" y="13602"/>
                  </a:cubicBezTo>
                  <a:cubicBezTo>
                    <a:pt x="1234" y="13602"/>
                    <a:pt x="1192" y="13596"/>
                    <a:pt x="1151" y="13584"/>
                  </a:cubicBezTo>
                  <a:lnTo>
                    <a:pt x="877" y="13499"/>
                  </a:lnTo>
                  <a:cubicBezTo>
                    <a:pt x="861" y="13494"/>
                    <a:pt x="844" y="13491"/>
                    <a:pt x="828" y="13491"/>
                  </a:cubicBezTo>
                  <a:cubicBezTo>
                    <a:pt x="766" y="13491"/>
                    <a:pt x="707" y="13526"/>
                    <a:pt x="680" y="13585"/>
                  </a:cubicBezTo>
                  <a:lnTo>
                    <a:pt x="23" y="14991"/>
                  </a:lnTo>
                  <a:cubicBezTo>
                    <a:pt x="0" y="15040"/>
                    <a:pt x="2" y="15095"/>
                    <a:pt x="30" y="15142"/>
                  </a:cubicBezTo>
                  <a:cubicBezTo>
                    <a:pt x="55" y="15190"/>
                    <a:pt x="101" y="15218"/>
                    <a:pt x="154" y="15224"/>
                  </a:cubicBezTo>
                  <a:lnTo>
                    <a:pt x="1128" y="15327"/>
                  </a:lnTo>
                  <a:cubicBezTo>
                    <a:pt x="1215" y="15337"/>
                    <a:pt x="1296" y="15372"/>
                    <a:pt x="1363" y="15430"/>
                  </a:cubicBezTo>
                  <a:lnTo>
                    <a:pt x="2123" y="16081"/>
                  </a:lnTo>
                  <a:cubicBezTo>
                    <a:pt x="2224" y="16167"/>
                    <a:pt x="2278" y="16299"/>
                    <a:pt x="2271" y="16433"/>
                  </a:cubicBezTo>
                  <a:lnTo>
                    <a:pt x="2241" y="16922"/>
                  </a:lnTo>
                  <a:cubicBezTo>
                    <a:pt x="2239" y="16951"/>
                    <a:pt x="2244" y="16981"/>
                    <a:pt x="2258" y="17006"/>
                  </a:cubicBezTo>
                  <a:lnTo>
                    <a:pt x="2387" y="17263"/>
                  </a:lnTo>
                  <a:cubicBezTo>
                    <a:pt x="2414" y="17320"/>
                    <a:pt x="2471" y="17354"/>
                    <a:pt x="2533" y="17354"/>
                  </a:cubicBezTo>
                  <a:lnTo>
                    <a:pt x="4914" y="17354"/>
                  </a:lnTo>
                  <a:cubicBezTo>
                    <a:pt x="4951" y="17354"/>
                    <a:pt x="4986" y="17342"/>
                    <a:pt x="5017" y="17320"/>
                  </a:cubicBezTo>
                  <a:lnTo>
                    <a:pt x="5341" y="17067"/>
                  </a:lnTo>
                  <a:cubicBezTo>
                    <a:pt x="5331" y="17032"/>
                    <a:pt x="5332" y="16994"/>
                    <a:pt x="5353" y="16961"/>
                  </a:cubicBezTo>
                  <a:cubicBezTo>
                    <a:pt x="5378" y="16922"/>
                    <a:pt x="5418" y="16908"/>
                    <a:pt x="5460" y="16908"/>
                  </a:cubicBezTo>
                  <a:cubicBezTo>
                    <a:pt x="5467" y="16908"/>
                    <a:pt x="5474" y="16908"/>
                    <a:pt x="5481" y="16909"/>
                  </a:cubicBezTo>
                  <a:cubicBezTo>
                    <a:pt x="5484" y="16897"/>
                    <a:pt x="5490" y="16885"/>
                    <a:pt x="5490" y="16871"/>
                  </a:cubicBezTo>
                  <a:lnTo>
                    <a:pt x="5490" y="16031"/>
                  </a:lnTo>
                  <a:cubicBezTo>
                    <a:pt x="5490" y="15807"/>
                    <a:pt x="5657" y="15624"/>
                    <a:pt x="5880" y="15604"/>
                  </a:cubicBezTo>
                  <a:lnTo>
                    <a:pt x="6664" y="15531"/>
                  </a:lnTo>
                  <a:cubicBezTo>
                    <a:pt x="6705" y="15527"/>
                    <a:pt x="6747" y="15525"/>
                    <a:pt x="6787" y="15525"/>
                  </a:cubicBezTo>
                  <a:cubicBezTo>
                    <a:pt x="7338" y="15525"/>
                    <a:pt x="7827" y="15849"/>
                    <a:pt x="8037" y="16362"/>
                  </a:cubicBezTo>
                  <a:lnTo>
                    <a:pt x="8487" y="17454"/>
                  </a:lnTo>
                  <a:cubicBezTo>
                    <a:pt x="8518" y="17533"/>
                    <a:pt x="8589" y="17549"/>
                    <a:pt x="8616" y="17554"/>
                  </a:cubicBezTo>
                  <a:cubicBezTo>
                    <a:pt x="8622" y="17555"/>
                    <a:pt x="8630" y="17556"/>
                    <a:pt x="8639" y="17556"/>
                  </a:cubicBezTo>
                  <a:cubicBezTo>
                    <a:pt x="8674" y="17556"/>
                    <a:pt x="8726" y="17546"/>
                    <a:pt x="8768" y="17492"/>
                  </a:cubicBezTo>
                  <a:cubicBezTo>
                    <a:pt x="8847" y="17390"/>
                    <a:pt x="8966" y="17329"/>
                    <a:pt x="9095" y="17326"/>
                  </a:cubicBezTo>
                  <a:cubicBezTo>
                    <a:pt x="9231" y="17329"/>
                    <a:pt x="9349" y="17378"/>
                    <a:pt x="9431" y="17475"/>
                  </a:cubicBezTo>
                  <a:cubicBezTo>
                    <a:pt x="9680" y="17765"/>
                    <a:pt x="9806" y="17894"/>
                    <a:pt x="9867" y="17950"/>
                  </a:cubicBezTo>
                  <a:cubicBezTo>
                    <a:pt x="10003" y="17840"/>
                    <a:pt x="10345" y="17583"/>
                    <a:pt x="11244" y="16932"/>
                  </a:cubicBezTo>
                  <a:cubicBezTo>
                    <a:pt x="11318" y="16878"/>
                    <a:pt x="11407" y="16850"/>
                    <a:pt x="11496" y="16850"/>
                  </a:cubicBezTo>
                  <a:cubicBezTo>
                    <a:pt x="11549" y="16850"/>
                    <a:pt x="11602" y="16860"/>
                    <a:pt x="11652" y="16880"/>
                  </a:cubicBezTo>
                  <a:cubicBezTo>
                    <a:pt x="11789" y="16934"/>
                    <a:pt x="11888" y="17054"/>
                    <a:pt x="11915" y="17200"/>
                  </a:cubicBezTo>
                  <a:lnTo>
                    <a:pt x="12067" y="17982"/>
                  </a:lnTo>
                  <a:cubicBezTo>
                    <a:pt x="12084" y="18061"/>
                    <a:pt x="12144" y="18115"/>
                    <a:pt x="12228" y="18115"/>
                  </a:cubicBezTo>
                  <a:cubicBezTo>
                    <a:pt x="12233" y="18115"/>
                    <a:pt x="12239" y="18115"/>
                    <a:pt x="12244" y="18114"/>
                  </a:cubicBezTo>
                  <a:lnTo>
                    <a:pt x="12712" y="18070"/>
                  </a:lnTo>
                  <a:cubicBezTo>
                    <a:pt x="12786" y="18064"/>
                    <a:pt x="12847" y="18006"/>
                    <a:pt x="12858" y="17933"/>
                  </a:cubicBezTo>
                  <a:lnTo>
                    <a:pt x="13006" y="16994"/>
                  </a:lnTo>
                  <a:cubicBezTo>
                    <a:pt x="13028" y="16864"/>
                    <a:pt x="13106" y="16751"/>
                    <a:pt x="13223" y="16687"/>
                  </a:cubicBezTo>
                  <a:cubicBezTo>
                    <a:pt x="13288" y="16651"/>
                    <a:pt x="13359" y="16633"/>
                    <a:pt x="13431" y="16633"/>
                  </a:cubicBezTo>
                  <a:cubicBezTo>
                    <a:pt x="13488" y="16633"/>
                    <a:pt x="13544" y="16644"/>
                    <a:pt x="13598" y="16667"/>
                  </a:cubicBezTo>
                  <a:cubicBezTo>
                    <a:pt x="13759" y="16737"/>
                    <a:pt x="13861" y="16775"/>
                    <a:pt x="13923" y="16797"/>
                  </a:cubicBezTo>
                  <a:cubicBezTo>
                    <a:pt x="13964" y="16614"/>
                    <a:pt x="14067" y="16194"/>
                    <a:pt x="14317" y="15193"/>
                  </a:cubicBezTo>
                  <a:cubicBezTo>
                    <a:pt x="14363" y="15016"/>
                    <a:pt x="14515" y="14887"/>
                    <a:pt x="14697" y="14871"/>
                  </a:cubicBezTo>
                  <a:lnTo>
                    <a:pt x="16401" y="14733"/>
                  </a:lnTo>
                  <a:cubicBezTo>
                    <a:pt x="16473" y="14456"/>
                    <a:pt x="16594" y="14188"/>
                    <a:pt x="16776" y="13944"/>
                  </a:cubicBezTo>
                  <a:lnTo>
                    <a:pt x="18681" y="11393"/>
                  </a:lnTo>
                  <a:cubicBezTo>
                    <a:pt x="18945" y="11039"/>
                    <a:pt x="19326" y="10792"/>
                    <a:pt x="19759" y="10697"/>
                  </a:cubicBezTo>
                  <a:cubicBezTo>
                    <a:pt x="19943" y="10656"/>
                    <a:pt x="20146" y="10609"/>
                    <a:pt x="20341" y="10565"/>
                  </a:cubicBezTo>
                  <a:cubicBezTo>
                    <a:pt x="20864" y="10449"/>
                    <a:pt x="21231" y="9976"/>
                    <a:pt x="21216" y="9440"/>
                  </a:cubicBezTo>
                  <a:cubicBezTo>
                    <a:pt x="21197" y="8733"/>
                    <a:pt x="21592" y="8080"/>
                    <a:pt x="22228" y="7770"/>
                  </a:cubicBezTo>
                  <a:lnTo>
                    <a:pt x="24859" y="6488"/>
                  </a:lnTo>
                  <a:cubicBezTo>
                    <a:pt x="25106" y="6368"/>
                    <a:pt x="25375" y="6307"/>
                    <a:pt x="25647" y="6307"/>
                  </a:cubicBezTo>
                  <a:cubicBezTo>
                    <a:pt x="25739" y="6307"/>
                    <a:pt x="25832" y="6314"/>
                    <a:pt x="25924" y="6328"/>
                  </a:cubicBezTo>
                  <a:lnTo>
                    <a:pt x="26512" y="6421"/>
                  </a:lnTo>
                  <a:cubicBezTo>
                    <a:pt x="26582" y="6432"/>
                    <a:pt x="26652" y="6437"/>
                    <a:pt x="26720" y="6437"/>
                  </a:cubicBezTo>
                  <a:cubicBezTo>
                    <a:pt x="27290" y="6437"/>
                    <a:pt x="27806" y="6070"/>
                    <a:pt x="27984" y="5513"/>
                  </a:cubicBezTo>
                  <a:lnTo>
                    <a:pt x="28072" y="5234"/>
                  </a:lnTo>
                  <a:cubicBezTo>
                    <a:pt x="28249" y="4679"/>
                    <a:pt x="27863" y="4105"/>
                    <a:pt x="27281" y="4059"/>
                  </a:cubicBezTo>
                  <a:lnTo>
                    <a:pt x="24575" y="3846"/>
                  </a:lnTo>
                  <a:cubicBezTo>
                    <a:pt x="24122" y="3812"/>
                    <a:pt x="23699" y="3614"/>
                    <a:pt x="23377" y="3294"/>
                  </a:cubicBezTo>
                  <a:lnTo>
                    <a:pt x="22956" y="2872"/>
                  </a:lnTo>
                  <a:cubicBezTo>
                    <a:pt x="22651" y="2566"/>
                    <a:pt x="22249" y="2412"/>
                    <a:pt x="21847" y="2412"/>
                  </a:cubicBezTo>
                  <a:cubicBezTo>
                    <a:pt x="21471" y="2412"/>
                    <a:pt x="21095" y="2547"/>
                    <a:pt x="20796" y="2817"/>
                  </a:cubicBezTo>
                  <a:lnTo>
                    <a:pt x="18408" y="4974"/>
                  </a:lnTo>
                  <a:cubicBezTo>
                    <a:pt x="18268" y="5100"/>
                    <a:pt x="18113" y="5203"/>
                    <a:pt x="17943" y="5285"/>
                  </a:cubicBezTo>
                  <a:cubicBezTo>
                    <a:pt x="17755" y="5374"/>
                    <a:pt x="17486" y="5502"/>
                    <a:pt x="17223" y="5629"/>
                  </a:cubicBezTo>
                  <a:cubicBezTo>
                    <a:pt x="16952" y="5761"/>
                    <a:pt x="16659" y="5827"/>
                    <a:pt x="16366" y="5827"/>
                  </a:cubicBezTo>
                  <a:cubicBezTo>
                    <a:pt x="16040" y="5827"/>
                    <a:pt x="15713" y="5746"/>
                    <a:pt x="15417" y="5583"/>
                  </a:cubicBezTo>
                  <a:lnTo>
                    <a:pt x="15393" y="5569"/>
                  </a:lnTo>
                  <a:cubicBezTo>
                    <a:pt x="14826" y="5257"/>
                    <a:pt x="14454" y="4683"/>
                    <a:pt x="14398" y="4039"/>
                  </a:cubicBezTo>
                  <a:lnTo>
                    <a:pt x="14319" y="3136"/>
                  </a:lnTo>
                  <a:cubicBezTo>
                    <a:pt x="14314" y="3101"/>
                    <a:pt x="14338" y="3069"/>
                    <a:pt x="14374" y="3063"/>
                  </a:cubicBezTo>
                  <a:cubicBezTo>
                    <a:pt x="15233" y="2929"/>
                    <a:pt x="15663" y="1944"/>
                    <a:pt x="15173" y="1222"/>
                  </a:cubicBezTo>
                  <a:lnTo>
                    <a:pt x="15158" y="1196"/>
                  </a:lnTo>
                  <a:cubicBezTo>
                    <a:pt x="14958" y="903"/>
                    <a:pt x="14635" y="717"/>
                    <a:pt x="14281" y="695"/>
                  </a:cubicBezTo>
                  <a:lnTo>
                    <a:pt x="12579" y="585"/>
                  </a:lnTo>
                  <a:cubicBezTo>
                    <a:pt x="12042" y="550"/>
                    <a:pt x="11562" y="331"/>
                    <a:pt x="11185"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7"/>
            <p:cNvSpPr/>
            <p:nvPr/>
          </p:nvSpPr>
          <p:spPr>
            <a:xfrm>
              <a:off x="5050800" y="3414725"/>
              <a:ext cx="364475" cy="465825"/>
            </a:xfrm>
            <a:custGeom>
              <a:avLst/>
              <a:gdLst/>
              <a:ahLst/>
              <a:cxnLst/>
              <a:rect l="l" t="t" r="r" b="b"/>
              <a:pathLst>
                <a:path w="14579" h="18633" extrusionOk="0">
                  <a:moveTo>
                    <a:pt x="6581" y="1"/>
                  </a:moveTo>
                  <a:lnTo>
                    <a:pt x="5744" y="77"/>
                  </a:lnTo>
                  <a:lnTo>
                    <a:pt x="5661" y="221"/>
                  </a:lnTo>
                  <a:cubicBezTo>
                    <a:pt x="5658" y="237"/>
                    <a:pt x="5661" y="254"/>
                    <a:pt x="5652" y="267"/>
                  </a:cubicBezTo>
                  <a:cubicBezTo>
                    <a:pt x="5647" y="275"/>
                    <a:pt x="5636" y="272"/>
                    <a:pt x="5630" y="278"/>
                  </a:cubicBezTo>
                  <a:lnTo>
                    <a:pt x="4691" y="1937"/>
                  </a:lnTo>
                  <a:cubicBezTo>
                    <a:pt x="4445" y="2370"/>
                    <a:pt x="4451" y="2905"/>
                    <a:pt x="4709" y="3332"/>
                  </a:cubicBezTo>
                  <a:cubicBezTo>
                    <a:pt x="4796" y="3477"/>
                    <a:pt x="4819" y="3652"/>
                    <a:pt x="4772" y="3814"/>
                  </a:cubicBezTo>
                  <a:cubicBezTo>
                    <a:pt x="4727" y="3977"/>
                    <a:pt x="4618" y="4112"/>
                    <a:pt x="4467" y="4190"/>
                  </a:cubicBezTo>
                  <a:cubicBezTo>
                    <a:pt x="4377" y="4237"/>
                    <a:pt x="4281" y="4261"/>
                    <a:pt x="4183" y="4261"/>
                  </a:cubicBezTo>
                  <a:cubicBezTo>
                    <a:pt x="4122" y="4261"/>
                    <a:pt x="4060" y="4251"/>
                    <a:pt x="3999" y="4233"/>
                  </a:cubicBezTo>
                  <a:lnTo>
                    <a:pt x="3808" y="4174"/>
                  </a:lnTo>
                  <a:cubicBezTo>
                    <a:pt x="3753" y="4158"/>
                    <a:pt x="3698" y="4149"/>
                    <a:pt x="3643" y="4149"/>
                  </a:cubicBezTo>
                  <a:cubicBezTo>
                    <a:pt x="3522" y="4149"/>
                    <a:pt x="3404" y="4190"/>
                    <a:pt x="3305" y="4269"/>
                  </a:cubicBezTo>
                  <a:cubicBezTo>
                    <a:pt x="3163" y="4385"/>
                    <a:pt x="3090" y="4558"/>
                    <a:pt x="3106" y="4741"/>
                  </a:cubicBezTo>
                  <a:cubicBezTo>
                    <a:pt x="3165" y="5405"/>
                    <a:pt x="2908" y="6071"/>
                    <a:pt x="2415" y="6526"/>
                  </a:cubicBezTo>
                  <a:lnTo>
                    <a:pt x="522" y="8265"/>
                  </a:lnTo>
                  <a:cubicBezTo>
                    <a:pt x="516" y="8271"/>
                    <a:pt x="511" y="8279"/>
                    <a:pt x="504" y="8285"/>
                  </a:cubicBezTo>
                  <a:lnTo>
                    <a:pt x="505" y="8287"/>
                  </a:lnTo>
                  <a:cubicBezTo>
                    <a:pt x="539" y="8352"/>
                    <a:pt x="515" y="8432"/>
                    <a:pt x="449" y="8468"/>
                  </a:cubicBezTo>
                  <a:cubicBezTo>
                    <a:pt x="429" y="8478"/>
                    <a:pt x="408" y="8482"/>
                    <a:pt x="388" y="8482"/>
                  </a:cubicBezTo>
                  <a:cubicBezTo>
                    <a:pt x="371" y="8482"/>
                    <a:pt x="358" y="8475"/>
                    <a:pt x="342" y="8470"/>
                  </a:cubicBezTo>
                  <a:cubicBezTo>
                    <a:pt x="125" y="8755"/>
                    <a:pt x="1" y="9103"/>
                    <a:pt x="9" y="9466"/>
                  </a:cubicBezTo>
                  <a:cubicBezTo>
                    <a:pt x="18" y="9921"/>
                    <a:pt x="222" y="10350"/>
                    <a:pt x="569" y="10643"/>
                  </a:cubicBezTo>
                  <a:lnTo>
                    <a:pt x="1235" y="11208"/>
                  </a:lnTo>
                  <a:cubicBezTo>
                    <a:pt x="1261" y="11230"/>
                    <a:pt x="1278" y="11261"/>
                    <a:pt x="1282" y="11293"/>
                  </a:cubicBezTo>
                  <a:lnTo>
                    <a:pt x="1533" y="13411"/>
                  </a:lnTo>
                  <a:lnTo>
                    <a:pt x="2012" y="13435"/>
                  </a:lnTo>
                  <a:cubicBezTo>
                    <a:pt x="2238" y="13446"/>
                    <a:pt x="2426" y="13617"/>
                    <a:pt x="2464" y="13838"/>
                  </a:cubicBezTo>
                  <a:lnTo>
                    <a:pt x="3035" y="17263"/>
                  </a:lnTo>
                  <a:cubicBezTo>
                    <a:pt x="3050" y="17352"/>
                    <a:pt x="3120" y="17424"/>
                    <a:pt x="3212" y="17441"/>
                  </a:cubicBezTo>
                  <a:lnTo>
                    <a:pt x="4058" y="17594"/>
                  </a:lnTo>
                  <a:cubicBezTo>
                    <a:pt x="4071" y="17597"/>
                    <a:pt x="4084" y="17598"/>
                    <a:pt x="4098" y="17598"/>
                  </a:cubicBezTo>
                  <a:cubicBezTo>
                    <a:pt x="4168" y="17598"/>
                    <a:pt x="4237" y="17562"/>
                    <a:pt x="4278" y="17502"/>
                  </a:cubicBezTo>
                  <a:lnTo>
                    <a:pt x="4849" y="16646"/>
                  </a:lnTo>
                  <a:cubicBezTo>
                    <a:pt x="4938" y="16510"/>
                    <a:pt x="5089" y="16432"/>
                    <a:pt x="5247" y="16432"/>
                  </a:cubicBezTo>
                  <a:cubicBezTo>
                    <a:pt x="5267" y="16432"/>
                    <a:pt x="5286" y="16433"/>
                    <a:pt x="5306" y="16435"/>
                  </a:cubicBezTo>
                  <a:cubicBezTo>
                    <a:pt x="5486" y="16456"/>
                    <a:pt x="5637" y="16573"/>
                    <a:pt x="5701" y="16743"/>
                  </a:cubicBezTo>
                  <a:lnTo>
                    <a:pt x="6176" y="17996"/>
                  </a:lnTo>
                  <a:cubicBezTo>
                    <a:pt x="6210" y="18084"/>
                    <a:pt x="6295" y="18136"/>
                    <a:pt x="6383" y="18136"/>
                  </a:cubicBezTo>
                  <a:cubicBezTo>
                    <a:pt x="6406" y="18136"/>
                    <a:pt x="6430" y="18133"/>
                    <a:pt x="6453" y="18125"/>
                  </a:cubicBezTo>
                  <a:lnTo>
                    <a:pt x="7557" y="17732"/>
                  </a:lnTo>
                  <a:cubicBezTo>
                    <a:pt x="7611" y="17713"/>
                    <a:pt x="7666" y="17703"/>
                    <a:pt x="7720" y="17703"/>
                  </a:cubicBezTo>
                  <a:cubicBezTo>
                    <a:pt x="7870" y="17703"/>
                    <a:pt x="8014" y="17773"/>
                    <a:pt x="8107" y="17900"/>
                  </a:cubicBezTo>
                  <a:lnTo>
                    <a:pt x="8643" y="18633"/>
                  </a:lnTo>
                  <a:lnTo>
                    <a:pt x="10385" y="14406"/>
                  </a:lnTo>
                  <a:lnTo>
                    <a:pt x="10894" y="14122"/>
                  </a:lnTo>
                  <a:cubicBezTo>
                    <a:pt x="11031" y="14287"/>
                    <a:pt x="11225" y="14367"/>
                    <a:pt x="11418" y="14367"/>
                  </a:cubicBezTo>
                  <a:cubicBezTo>
                    <a:pt x="11641" y="14367"/>
                    <a:pt x="11862" y="14260"/>
                    <a:pt x="11995" y="14052"/>
                  </a:cubicBezTo>
                  <a:lnTo>
                    <a:pt x="13079" y="12359"/>
                  </a:lnTo>
                  <a:cubicBezTo>
                    <a:pt x="13283" y="12036"/>
                    <a:pt x="13335" y="11639"/>
                    <a:pt x="13219" y="11275"/>
                  </a:cubicBezTo>
                  <a:lnTo>
                    <a:pt x="12912" y="10327"/>
                  </a:lnTo>
                  <a:cubicBezTo>
                    <a:pt x="12825" y="10056"/>
                    <a:pt x="12995" y="9772"/>
                    <a:pt x="13275" y="9720"/>
                  </a:cubicBezTo>
                  <a:cubicBezTo>
                    <a:pt x="13909" y="9602"/>
                    <a:pt x="14378" y="9059"/>
                    <a:pt x="14402" y="8414"/>
                  </a:cubicBezTo>
                  <a:lnTo>
                    <a:pt x="14420" y="7906"/>
                  </a:lnTo>
                  <a:lnTo>
                    <a:pt x="14084" y="7798"/>
                  </a:lnTo>
                  <a:cubicBezTo>
                    <a:pt x="13665" y="7664"/>
                    <a:pt x="13624" y="7087"/>
                    <a:pt x="14019" y="6896"/>
                  </a:cubicBezTo>
                  <a:lnTo>
                    <a:pt x="14145" y="6835"/>
                  </a:lnTo>
                  <a:cubicBezTo>
                    <a:pt x="14579" y="6623"/>
                    <a:pt x="14523" y="5989"/>
                    <a:pt x="14059" y="5856"/>
                  </a:cubicBezTo>
                  <a:lnTo>
                    <a:pt x="12867" y="5515"/>
                  </a:lnTo>
                  <a:lnTo>
                    <a:pt x="12330" y="4536"/>
                  </a:lnTo>
                  <a:cubicBezTo>
                    <a:pt x="12160" y="4226"/>
                    <a:pt x="11841" y="4053"/>
                    <a:pt x="11514" y="4053"/>
                  </a:cubicBezTo>
                  <a:cubicBezTo>
                    <a:pt x="11342" y="4053"/>
                    <a:pt x="11168" y="4101"/>
                    <a:pt x="11011" y="4201"/>
                  </a:cubicBezTo>
                  <a:lnTo>
                    <a:pt x="10176" y="4738"/>
                  </a:lnTo>
                  <a:lnTo>
                    <a:pt x="9907" y="4704"/>
                  </a:lnTo>
                  <a:cubicBezTo>
                    <a:pt x="9460" y="4646"/>
                    <a:pt x="9280" y="4098"/>
                    <a:pt x="9604" y="3785"/>
                  </a:cubicBezTo>
                  <a:lnTo>
                    <a:pt x="11364" y="2084"/>
                  </a:lnTo>
                  <a:lnTo>
                    <a:pt x="10166" y="909"/>
                  </a:lnTo>
                  <a:lnTo>
                    <a:pt x="8823" y="1967"/>
                  </a:lnTo>
                  <a:cubicBezTo>
                    <a:pt x="8799" y="1986"/>
                    <a:pt x="8769" y="1995"/>
                    <a:pt x="8739" y="1995"/>
                  </a:cubicBezTo>
                  <a:cubicBezTo>
                    <a:pt x="8725" y="1995"/>
                    <a:pt x="8710" y="1993"/>
                    <a:pt x="8697" y="1989"/>
                  </a:cubicBezTo>
                  <a:cubicBezTo>
                    <a:pt x="8654" y="1973"/>
                    <a:pt x="8622" y="1937"/>
                    <a:pt x="8611" y="1894"/>
                  </a:cubicBezTo>
                  <a:cubicBezTo>
                    <a:pt x="8568" y="1703"/>
                    <a:pt x="8476" y="1301"/>
                    <a:pt x="8441" y="1101"/>
                  </a:cubicBezTo>
                  <a:cubicBezTo>
                    <a:pt x="8270" y="1101"/>
                    <a:pt x="7820" y="1139"/>
                    <a:pt x="7443" y="1189"/>
                  </a:cubicBezTo>
                  <a:cubicBezTo>
                    <a:pt x="7437" y="1190"/>
                    <a:pt x="7431" y="1190"/>
                    <a:pt x="7425" y="1190"/>
                  </a:cubicBezTo>
                  <a:cubicBezTo>
                    <a:pt x="7380" y="1190"/>
                    <a:pt x="7339" y="1168"/>
                    <a:pt x="7315" y="1131"/>
                  </a:cubicBezTo>
                  <a:lnTo>
                    <a:pt x="6581"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7"/>
            <p:cNvSpPr/>
            <p:nvPr/>
          </p:nvSpPr>
          <p:spPr>
            <a:xfrm>
              <a:off x="5128075" y="1971600"/>
              <a:ext cx="615050" cy="548600"/>
            </a:xfrm>
            <a:custGeom>
              <a:avLst/>
              <a:gdLst/>
              <a:ahLst/>
              <a:cxnLst/>
              <a:rect l="l" t="t" r="r" b="b"/>
              <a:pathLst>
                <a:path w="24602" h="21944" extrusionOk="0">
                  <a:moveTo>
                    <a:pt x="18471" y="0"/>
                  </a:moveTo>
                  <a:cubicBezTo>
                    <a:pt x="18463" y="0"/>
                    <a:pt x="18454" y="1"/>
                    <a:pt x="18446" y="2"/>
                  </a:cubicBezTo>
                  <a:cubicBezTo>
                    <a:pt x="18383" y="9"/>
                    <a:pt x="18325" y="44"/>
                    <a:pt x="18289" y="98"/>
                  </a:cubicBezTo>
                  <a:lnTo>
                    <a:pt x="17370" y="1507"/>
                  </a:lnTo>
                  <a:cubicBezTo>
                    <a:pt x="17299" y="1616"/>
                    <a:pt x="17187" y="1692"/>
                    <a:pt x="17058" y="1716"/>
                  </a:cubicBezTo>
                  <a:cubicBezTo>
                    <a:pt x="17027" y="1722"/>
                    <a:pt x="16996" y="1725"/>
                    <a:pt x="16966" y="1725"/>
                  </a:cubicBezTo>
                  <a:cubicBezTo>
                    <a:pt x="16868" y="1725"/>
                    <a:pt x="16772" y="1694"/>
                    <a:pt x="16691" y="1637"/>
                  </a:cubicBezTo>
                  <a:lnTo>
                    <a:pt x="16338" y="1387"/>
                  </a:lnTo>
                  <a:lnTo>
                    <a:pt x="15866" y="2039"/>
                  </a:lnTo>
                  <a:cubicBezTo>
                    <a:pt x="15605" y="2398"/>
                    <a:pt x="15196" y="2605"/>
                    <a:pt x="14756" y="2605"/>
                  </a:cubicBezTo>
                  <a:cubicBezTo>
                    <a:pt x="14727" y="2605"/>
                    <a:pt x="14698" y="2604"/>
                    <a:pt x="14669" y="2602"/>
                  </a:cubicBezTo>
                  <a:lnTo>
                    <a:pt x="12862" y="2490"/>
                  </a:lnTo>
                  <a:cubicBezTo>
                    <a:pt x="12835" y="2489"/>
                    <a:pt x="12808" y="2488"/>
                    <a:pt x="12780" y="2488"/>
                  </a:cubicBezTo>
                  <a:cubicBezTo>
                    <a:pt x="12578" y="2488"/>
                    <a:pt x="12377" y="2528"/>
                    <a:pt x="12193" y="2608"/>
                  </a:cubicBezTo>
                  <a:lnTo>
                    <a:pt x="7349" y="4745"/>
                  </a:lnTo>
                  <a:cubicBezTo>
                    <a:pt x="6768" y="5003"/>
                    <a:pt x="6257" y="5375"/>
                    <a:pt x="5833" y="5850"/>
                  </a:cubicBezTo>
                  <a:lnTo>
                    <a:pt x="5396" y="6339"/>
                  </a:lnTo>
                  <a:cubicBezTo>
                    <a:pt x="5136" y="6632"/>
                    <a:pt x="4776" y="6792"/>
                    <a:pt x="4393" y="6792"/>
                  </a:cubicBezTo>
                  <a:cubicBezTo>
                    <a:pt x="4341" y="6792"/>
                    <a:pt x="4288" y="6789"/>
                    <a:pt x="4236" y="6783"/>
                  </a:cubicBezTo>
                  <a:cubicBezTo>
                    <a:pt x="3794" y="6735"/>
                    <a:pt x="3416" y="6484"/>
                    <a:pt x="3201" y="6095"/>
                  </a:cubicBezTo>
                  <a:lnTo>
                    <a:pt x="2722" y="5236"/>
                  </a:lnTo>
                  <a:cubicBezTo>
                    <a:pt x="2614" y="5042"/>
                    <a:pt x="2438" y="4906"/>
                    <a:pt x="2223" y="4852"/>
                  </a:cubicBezTo>
                  <a:cubicBezTo>
                    <a:pt x="2158" y="4836"/>
                    <a:pt x="2093" y="4828"/>
                    <a:pt x="2028" y="4828"/>
                  </a:cubicBezTo>
                  <a:cubicBezTo>
                    <a:pt x="1878" y="4828"/>
                    <a:pt x="1732" y="4871"/>
                    <a:pt x="1601" y="4955"/>
                  </a:cubicBezTo>
                  <a:cubicBezTo>
                    <a:pt x="1373" y="5101"/>
                    <a:pt x="1237" y="5350"/>
                    <a:pt x="1237" y="5621"/>
                  </a:cubicBezTo>
                  <a:lnTo>
                    <a:pt x="1237" y="7317"/>
                  </a:lnTo>
                  <a:cubicBezTo>
                    <a:pt x="1237" y="7493"/>
                    <a:pt x="1291" y="7661"/>
                    <a:pt x="1392" y="7806"/>
                  </a:cubicBezTo>
                  <a:lnTo>
                    <a:pt x="2021" y="8717"/>
                  </a:lnTo>
                  <a:cubicBezTo>
                    <a:pt x="2050" y="8759"/>
                    <a:pt x="2052" y="8817"/>
                    <a:pt x="2025" y="8861"/>
                  </a:cubicBezTo>
                  <a:lnTo>
                    <a:pt x="1308" y="10027"/>
                  </a:lnTo>
                  <a:cubicBezTo>
                    <a:pt x="1284" y="10065"/>
                    <a:pt x="1244" y="10090"/>
                    <a:pt x="1199" y="10090"/>
                  </a:cubicBezTo>
                  <a:cubicBezTo>
                    <a:pt x="1195" y="10090"/>
                    <a:pt x="1191" y="10089"/>
                    <a:pt x="1187" y="10089"/>
                  </a:cubicBezTo>
                  <a:lnTo>
                    <a:pt x="1103" y="10084"/>
                  </a:lnTo>
                  <a:lnTo>
                    <a:pt x="192" y="11532"/>
                  </a:lnTo>
                  <a:cubicBezTo>
                    <a:pt x="0" y="11836"/>
                    <a:pt x="74" y="12245"/>
                    <a:pt x="364" y="12462"/>
                  </a:cubicBezTo>
                  <a:lnTo>
                    <a:pt x="1260" y="13134"/>
                  </a:lnTo>
                  <a:cubicBezTo>
                    <a:pt x="1381" y="13225"/>
                    <a:pt x="1530" y="13274"/>
                    <a:pt x="1679" y="13274"/>
                  </a:cubicBezTo>
                  <a:cubicBezTo>
                    <a:pt x="1717" y="13274"/>
                    <a:pt x="1756" y="13271"/>
                    <a:pt x="1793" y="13264"/>
                  </a:cubicBezTo>
                  <a:cubicBezTo>
                    <a:pt x="1848" y="13255"/>
                    <a:pt x="1901" y="13251"/>
                    <a:pt x="1955" y="13251"/>
                  </a:cubicBezTo>
                  <a:cubicBezTo>
                    <a:pt x="2374" y="13251"/>
                    <a:pt x="2752" y="13528"/>
                    <a:pt x="2873" y="13943"/>
                  </a:cubicBezTo>
                  <a:lnTo>
                    <a:pt x="3408" y="15768"/>
                  </a:lnTo>
                  <a:lnTo>
                    <a:pt x="4965" y="15058"/>
                  </a:lnTo>
                  <a:cubicBezTo>
                    <a:pt x="5292" y="14909"/>
                    <a:pt x="5569" y="14672"/>
                    <a:pt x="5766" y="14372"/>
                  </a:cubicBezTo>
                  <a:cubicBezTo>
                    <a:pt x="6337" y="13503"/>
                    <a:pt x="7540" y="11697"/>
                    <a:pt x="7678" y="11663"/>
                  </a:cubicBezTo>
                  <a:cubicBezTo>
                    <a:pt x="8181" y="11534"/>
                    <a:pt x="8474" y="11526"/>
                    <a:pt x="8788" y="11526"/>
                  </a:cubicBezTo>
                  <a:cubicBezTo>
                    <a:pt x="8830" y="11526"/>
                    <a:pt x="8872" y="11526"/>
                    <a:pt x="8915" y="11526"/>
                  </a:cubicBezTo>
                  <a:cubicBezTo>
                    <a:pt x="9107" y="11526"/>
                    <a:pt x="9317" y="11523"/>
                    <a:pt x="9593" y="11494"/>
                  </a:cubicBezTo>
                  <a:cubicBezTo>
                    <a:pt x="9641" y="11489"/>
                    <a:pt x="9689" y="11487"/>
                    <a:pt x="9737" y="11487"/>
                  </a:cubicBezTo>
                  <a:cubicBezTo>
                    <a:pt x="10103" y="11487"/>
                    <a:pt x="10458" y="11633"/>
                    <a:pt x="10719" y="11896"/>
                  </a:cubicBezTo>
                  <a:lnTo>
                    <a:pt x="11443" y="12619"/>
                  </a:lnTo>
                  <a:cubicBezTo>
                    <a:pt x="11844" y="13021"/>
                    <a:pt x="11858" y="13667"/>
                    <a:pt x="11474" y="14086"/>
                  </a:cubicBezTo>
                  <a:lnTo>
                    <a:pt x="9015" y="16772"/>
                  </a:lnTo>
                  <a:cubicBezTo>
                    <a:pt x="8603" y="17221"/>
                    <a:pt x="8625" y="17917"/>
                    <a:pt x="9063" y="18338"/>
                  </a:cubicBezTo>
                  <a:lnTo>
                    <a:pt x="9210" y="18479"/>
                  </a:lnTo>
                  <a:cubicBezTo>
                    <a:pt x="9600" y="18855"/>
                    <a:pt x="9568" y="19490"/>
                    <a:pt x="9139" y="19825"/>
                  </a:cubicBezTo>
                  <a:lnTo>
                    <a:pt x="7499" y="21105"/>
                  </a:lnTo>
                  <a:lnTo>
                    <a:pt x="7458" y="21300"/>
                  </a:lnTo>
                  <a:cubicBezTo>
                    <a:pt x="7385" y="21645"/>
                    <a:pt x="7656" y="21943"/>
                    <a:pt x="7978" y="21943"/>
                  </a:cubicBezTo>
                  <a:cubicBezTo>
                    <a:pt x="8039" y="21943"/>
                    <a:pt x="8101" y="21933"/>
                    <a:pt x="8162" y="21910"/>
                  </a:cubicBezTo>
                  <a:lnTo>
                    <a:pt x="9710" y="21344"/>
                  </a:lnTo>
                  <a:lnTo>
                    <a:pt x="9890" y="20448"/>
                  </a:lnTo>
                  <a:cubicBezTo>
                    <a:pt x="10020" y="20578"/>
                    <a:pt x="10190" y="20642"/>
                    <a:pt x="10359" y="20642"/>
                  </a:cubicBezTo>
                  <a:cubicBezTo>
                    <a:pt x="10559" y="20642"/>
                    <a:pt x="10757" y="20554"/>
                    <a:pt x="10889" y="20381"/>
                  </a:cubicBezTo>
                  <a:lnTo>
                    <a:pt x="11923" y="19021"/>
                  </a:lnTo>
                  <a:cubicBezTo>
                    <a:pt x="12195" y="18664"/>
                    <a:pt x="12558" y="18382"/>
                    <a:pt x="12972" y="18208"/>
                  </a:cubicBezTo>
                  <a:lnTo>
                    <a:pt x="15722" y="17040"/>
                  </a:lnTo>
                  <a:cubicBezTo>
                    <a:pt x="16040" y="16905"/>
                    <a:pt x="16381" y="16836"/>
                    <a:pt x="16726" y="16836"/>
                  </a:cubicBezTo>
                  <a:cubicBezTo>
                    <a:pt x="16781" y="16836"/>
                    <a:pt x="16837" y="16838"/>
                    <a:pt x="16892" y="16842"/>
                  </a:cubicBezTo>
                  <a:lnTo>
                    <a:pt x="17969" y="16913"/>
                  </a:lnTo>
                  <a:cubicBezTo>
                    <a:pt x="17977" y="16914"/>
                    <a:pt x="17985" y="16914"/>
                    <a:pt x="17994" y="16914"/>
                  </a:cubicBezTo>
                  <a:cubicBezTo>
                    <a:pt x="18056" y="16914"/>
                    <a:pt x="18118" y="16899"/>
                    <a:pt x="18173" y="16870"/>
                  </a:cubicBezTo>
                  <a:lnTo>
                    <a:pt x="19213" y="16323"/>
                  </a:lnTo>
                  <a:cubicBezTo>
                    <a:pt x="19287" y="15611"/>
                    <a:pt x="19705" y="14979"/>
                    <a:pt x="20328" y="14629"/>
                  </a:cubicBezTo>
                  <a:lnTo>
                    <a:pt x="24071" y="12534"/>
                  </a:lnTo>
                  <a:cubicBezTo>
                    <a:pt x="24212" y="11914"/>
                    <a:pt x="24396" y="11094"/>
                    <a:pt x="24575" y="10290"/>
                  </a:cubicBezTo>
                  <a:cubicBezTo>
                    <a:pt x="24602" y="10179"/>
                    <a:pt x="24541" y="10071"/>
                    <a:pt x="24440" y="10035"/>
                  </a:cubicBezTo>
                  <a:lnTo>
                    <a:pt x="24304" y="9989"/>
                  </a:lnTo>
                  <a:cubicBezTo>
                    <a:pt x="24156" y="9937"/>
                    <a:pt x="24042" y="9816"/>
                    <a:pt x="23999" y="9664"/>
                  </a:cubicBezTo>
                  <a:lnTo>
                    <a:pt x="23667" y="8473"/>
                  </a:lnTo>
                  <a:cubicBezTo>
                    <a:pt x="23652" y="8422"/>
                    <a:pt x="23620" y="8378"/>
                    <a:pt x="23575" y="8349"/>
                  </a:cubicBezTo>
                  <a:lnTo>
                    <a:pt x="23073" y="8029"/>
                  </a:lnTo>
                  <a:cubicBezTo>
                    <a:pt x="22956" y="7953"/>
                    <a:pt x="22878" y="7832"/>
                    <a:pt x="22857" y="7695"/>
                  </a:cubicBezTo>
                  <a:lnTo>
                    <a:pt x="22750" y="6970"/>
                  </a:lnTo>
                  <a:cubicBezTo>
                    <a:pt x="22732" y="6850"/>
                    <a:pt x="22760" y="6729"/>
                    <a:pt x="22828" y="6630"/>
                  </a:cubicBezTo>
                  <a:lnTo>
                    <a:pt x="23340" y="5880"/>
                  </a:lnTo>
                  <a:cubicBezTo>
                    <a:pt x="23377" y="5825"/>
                    <a:pt x="23388" y="5758"/>
                    <a:pt x="23368" y="5694"/>
                  </a:cubicBezTo>
                  <a:cubicBezTo>
                    <a:pt x="23348" y="5632"/>
                    <a:pt x="23301" y="5582"/>
                    <a:pt x="23241" y="5557"/>
                  </a:cubicBezTo>
                  <a:lnTo>
                    <a:pt x="23030" y="5476"/>
                  </a:lnTo>
                  <a:cubicBezTo>
                    <a:pt x="22894" y="5423"/>
                    <a:pt x="22788" y="5311"/>
                    <a:pt x="22745" y="5170"/>
                  </a:cubicBezTo>
                  <a:lnTo>
                    <a:pt x="21573" y="1403"/>
                  </a:lnTo>
                  <a:cubicBezTo>
                    <a:pt x="21549" y="1329"/>
                    <a:pt x="21489" y="1274"/>
                    <a:pt x="21412" y="1257"/>
                  </a:cubicBezTo>
                  <a:cubicBezTo>
                    <a:pt x="21397" y="1254"/>
                    <a:pt x="21383" y="1252"/>
                    <a:pt x="21368" y="1252"/>
                  </a:cubicBezTo>
                  <a:cubicBezTo>
                    <a:pt x="21308" y="1252"/>
                    <a:pt x="21248" y="1278"/>
                    <a:pt x="21207" y="1324"/>
                  </a:cubicBezTo>
                  <a:lnTo>
                    <a:pt x="20255" y="2388"/>
                  </a:lnTo>
                  <a:cubicBezTo>
                    <a:pt x="20162" y="2491"/>
                    <a:pt x="20031" y="2547"/>
                    <a:pt x="19897" y="2547"/>
                  </a:cubicBezTo>
                  <a:cubicBezTo>
                    <a:pt x="19836" y="2547"/>
                    <a:pt x="19774" y="2535"/>
                    <a:pt x="19716" y="2511"/>
                  </a:cubicBezTo>
                  <a:cubicBezTo>
                    <a:pt x="19494" y="2420"/>
                    <a:pt x="19372" y="2179"/>
                    <a:pt x="19433" y="1947"/>
                  </a:cubicBezTo>
                  <a:lnTo>
                    <a:pt x="19633" y="1183"/>
                  </a:lnTo>
                  <a:cubicBezTo>
                    <a:pt x="19652" y="1107"/>
                    <a:pt x="19631" y="1028"/>
                    <a:pt x="19573" y="973"/>
                  </a:cubicBezTo>
                  <a:lnTo>
                    <a:pt x="18620" y="60"/>
                  </a:lnTo>
                  <a:cubicBezTo>
                    <a:pt x="18579" y="21"/>
                    <a:pt x="18527" y="0"/>
                    <a:pt x="18471"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7"/>
            <p:cNvSpPr/>
            <p:nvPr/>
          </p:nvSpPr>
          <p:spPr>
            <a:xfrm>
              <a:off x="4808000" y="2245800"/>
              <a:ext cx="173925" cy="174500"/>
            </a:xfrm>
            <a:custGeom>
              <a:avLst/>
              <a:gdLst/>
              <a:ahLst/>
              <a:cxnLst/>
              <a:rect l="l" t="t" r="r" b="b"/>
              <a:pathLst>
                <a:path w="6957" h="6980" extrusionOk="0">
                  <a:moveTo>
                    <a:pt x="4289" y="0"/>
                  </a:moveTo>
                  <a:cubicBezTo>
                    <a:pt x="4274" y="0"/>
                    <a:pt x="4258" y="5"/>
                    <a:pt x="4245" y="14"/>
                  </a:cubicBezTo>
                  <a:lnTo>
                    <a:pt x="3579" y="446"/>
                  </a:lnTo>
                  <a:cubicBezTo>
                    <a:pt x="3542" y="470"/>
                    <a:pt x="3530" y="520"/>
                    <a:pt x="3553" y="558"/>
                  </a:cubicBezTo>
                  <a:lnTo>
                    <a:pt x="3713" y="817"/>
                  </a:lnTo>
                  <a:cubicBezTo>
                    <a:pt x="3780" y="925"/>
                    <a:pt x="3782" y="1062"/>
                    <a:pt x="3718" y="1171"/>
                  </a:cubicBezTo>
                  <a:cubicBezTo>
                    <a:pt x="3654" y="1280"/>
                    <a:pt x="3537" y="1344"/>
                    <a:pt x="3414" y="1344"/>
                  </a:cubicBezTo>
                  <a:cubicBezTo>
                    <a:pt x="3412" y="1344"/>
                    <a:pt x="3409" y="1344"/>
                    <a:pt x="3407" y="1344"/>
                  </a:cubicBezTo>
                  <a:lnTo>
                    <a:pt x="2948" y="1331"/>
                  </a:lnTo>
                  <a:lnTo>
                    <a:pt x="2946" y="1331"/>
                  </a:lnTo>
                  <a:cubicBezTo>
                    <a:pt x="2910" y="1331"/>
                    <a:pt x="2879" y="1354"/>
                    <a:pt x="2867" y="1387"/>
                  </a:cubicBezTo>
                  <a:lnTo>
                    <a:pt x="2691" y="1913"/>
                  </a:lnTo>
                  <a:cubicBezTo>
                    <a:pt x="2649" y="2041"/>
                    <a:pt x="2534" y="2132"/>
                    <a:pt x="2400" y="2148"/>
                  </a:cubicBezTo>
                  <a:lnTo>
                    <a:pt x="1576" y="2243"/>
                  </a:lnTo>
                  <a:cubicBezTo>
                    <a:pt x="1533" y="2248"/>
                    <a:pt x="1516" y="2278"/>
                    <a:pt x="1510" y="2290"/>
                  </a:cubicBezTo>
                  <a:cubicBezTo>
                    <a:pt x="1504" y="2303"/>
                    <a:pt x="1493" y="2335"/>
                    <a:pt x="1516" y="2371"/>
                  </a:cubicBezTo>
                  <a:lnTo>
                    <a:pt x="2187" y="3357"/>
                  </a:lnTo>
                  <a:cubicBezTo>
                    <a:pt x="2246" y="3442"/>
                    <a:pt x="2261" y="3549"/>
                    <a:pt x="2235" y="3648"/>
                  </a:cubicBezTo>
                  <a:cubicBezTo>
                    <a:pt x="2205" y="3747"/>
                    <a:pt x="2136" y="3829"/>
                    <a:pt x="2040" y="3870"/>
                  </a:cubicBezTo>
                  <a:lnTo>
                    <a:pt x="54" y="4745"/>
                  </a:lnTo>
                  <a:cubicBezTo>
                    <a:pt x="19" y="4761"/>
                    <a:pt x="8" y="4792"/>
                    <a:pt x="5" y="4806"/>
                  </a:cubicBezTo>
                  <a:cubicBezTo>
                    <a:pt x="3" y="4818"/>
                    <a:pt x="1" y="4852"/>
                    <a:pt x="29" y="4880"/>
                  </a:cubicBezTo>
                  <a:lnTo>
                    <a:pt x="604" y="5457"/>
                  </a:lnTo>
                  <a:cubicBezTo>
                    <a:pt x="695" y="5547"/>
                    <a:pt x="729" y="5678"/>
                    <a:pt x="693" y="5799"/>
                  </a:cubicBezTo>
                  <a:cubicBezTo>
                    <a:pt x="658" y="5921"/>
                    <a:pt x="559" y="6015"/>
                    <a:pt x="434" y="6042"/>
                  </a:cubicBezTo>
                  <a:cubicBezTo>
                    <a:pt x="389" y="6053"/>
                    <a:pt x="377" y="6088"/>
                    <a:pt x="372" y="6102"/>
                  </a:cubicBezTo>
                  <a:cubicBezTo>
                    <a:pt x="368" y="6118"/>
                    <a:pt x="362" y="6156"/>
                    <a:pt x="399" y="6186"/>
                  </a:cubicBezTo>
                  <a:lnTo>
                    <a:pt x="1320" y="6960"/>
                  </a:lnTo>
                  <a:cubicBezTo>
                    <a:pt x="1335" y="6972"/>
                    <a:pt x="1347" y="6974"/>
                    <a:pt x="1375" y="6979"/>
                  </a:cubicBezTo>
                  <a:lnTo>
                    <a:pt x="4975" y="6923"/>
                  </a:lnTo>
                  <a:cubicBezTo>
                    <a:pt x="4951" y="6784"/>
                    <a:pt x="4979" y="6646"/>
                    <a:pt x="5066" y="6535"/>
                  </a:cubicBezTo>
                  <a:lnTo>
                    <a:pt x="5128" y="6456"/>
                  </a:lnTo>
                  <a:cubicBezTo>
                    <a:pt x="5222" y="6335"/>
                    <a:pt x="5365" y="6269"/>
                    <a:pt x="5512" y="6269"/>
                  </a:cubicBezTo>
                  <a:cubicBezTo>
                    <a:pt x="5567" y="6269"/>
                    <a:pt x="5622" y="6278"/>
                    <a:pt x="5676" y="6297"/>
                  </a:cubicBezTo>
                  <a:lnTo>
                    <a:pt x="6124" y="6459"/>
                  </a:lnTo>
                  <a:cubicBezTo>
                    <a:pt x="6148" y="6468"/>
                    <a:pt x="6173" y="6472"/>
                    <a:pt x="6199" y="6472"/>
                  </a:cubicBezTo>
                  <a:cubicBezTo>
                    <a:pt x="6243" y="6472"/>
                    <a:pt x="6288" y="6459"/>
                    <a:pt x="6327" y="6431"/>
                  </a:cubicBezTo>
                  <a:cubicBezTo>
                    <a:pt x="6388" y="6389"/>
                    <a:pt x="6422" y="6322"/>
                    <a:pt x="6422" y="6249"/>
                  </a:cubicBezTo>
                  <a:lnTo>
                    <a:pt x="6422" y="4660"/>
                  </a:lnTo>
                  <a:cubicBezTo>
                    <a:pt x="6422" y="4509"/>
                    <a:pt x="6492" y="4365"/>
                    <a:pt x="6613" y="4271"/>
                  </a:cubicBezTo>
                  <a:lnTo>
                    <a:pt x="6925" y="4034"/>
                  </a:lnTo>
                  <a:lnTo>
                    <a:pt x="6419" y="2447"/>
                  </a:lnTo>
                  <a:cubicBezTo>
                    <a:pt x="6376" y="2290"/>
                    <a:pt x="6440" y="2122"/>
                    <a:pt x="6581" y="2041"/>
                  </a:cubicBezTo>
                  <a:lnTo>
                    <a:pt x="6909" y="1848"/>
                  </a:lnTo>
                  <a:cubicBezTo>
                    <a:pt x="6956" y="1822"/>
                    <a:pt x="6951" y="1775"/>
                    <a:pt x="6947" y="1759"/>
                  </a:cubicBezTo>
                  <a:cubicBezTo>
                    <a:pt x="6942" y="1742"/>
                    <a:pt x="6927" y="1700"/>
                    <a:pt x="6872" y="1695"/>
                  </a:cubicBezTo>
                  <a:lnTo>
                    <a:pt x="5632" y="1604"/>
                  </a:lnTo>
                  <a:cubicBezTo>
                    <a:pt x="5528" y="1596"/>
                    <a:pt x="5436" y="1543"/>
                    <a:pt x="5375" y="1459"/>
                  </a:cubicBezTo>
                  <a:lnTo>
                    <a:pt x="4358" y="34"/>
                  </a:lnTo>
                  <a:cubicBezTo>
                    <a:pt x="4342" y="13"/>
                    <a:pt x="4316" y="0"/>
                    <a:pt x="4289" y="0"/>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7"/>
            <p:cNvSpPr/>
            <p:nvPr/>
          </p:nvSpPr>
          <p:spPr>
            <a:xfrm>
              <a:off x="4636150" y="2065825"/>
              <a:ext cx="571150" cy="764900"/>
            </a:xfrm>
            <a:custGeom>
              <a:avLst/>
              <a:gdLst/>
              <a:ahLst/>
              <a:cxnLst/>
              <a:rect l="l" t="t" r="r" b="b"/>
              <a:pathLst>
                <a:path w="22846" h="30596" extrusionOk="0">
                  <a:moveTo>
                    <a:pt x="15569" y="1"/>
                  </a:moveTo>
                  <a:cubicBezTo>
                    <a:pt x="14917" y="1"/>
                    <a:pt x="12938" y="292"/>
                    <a:pt x="12598" y="387"/>
                  </a:cubicBezTo>
                  <a:cubicBezTo>
                    <a:pt x="12576" y="436"/>
                    <a:pt x="12507" y="651"/>
                    <a:pt x="12519" y="1516"/>
                  </a:cubicBezTo>
                  <a:cubicBezTo>
                    <a:pt x="12524" y="1894"/>
                    <a:pt x="12366" y="2258"/>
                    <a:pt x="12086" y="2514"/>
                  </a:cubicBezTo>
                  <a:cubicBezTo>
                    <a:pt x="11840" y="2738"/>
                    <a:pt x="11520" y="2862"/>
                    <a:pt x="11189" y="2862"/>
                  </a:cubicBezTo>
                  <a:cubicBezTo>
                    <a:pt x="11143" y="2862"/>
                    <a:pt x="11096" y="2860"/>
                    <a:pt x="11049" y="2855"/>
                  </a:cubicBezTo>
                  <a:lnTo>
                    <a:pt x="10834" y="2832"/>
                  </a:lnTo>
                  <a:cubicBezTo>
                    <a:pt x="10700" y="2818"/>
                    <a:pt x="10567" y="2811"/>
                    <a:pt x="10434" y="2811"/>
                  </a:cubicBezTo>
                  <a:cubicBezTo>
                    <a:pt x="9459" y="2811"/>
                    <a:pt x="8524" y="3184"/>
                    <a:pt x="7812" y="3864"/>
                  </a:cubicBezTo>
                  <a:lnTo>
                    <a:pt x="7403" y="4256"/>
                  </a:lnTo>
                  <a:cubicBezTo>
                    <a:pt x="7162" y="4488"/>
                    <a:pt x="6845" y="4614"/>
                    <a:pt x="6510" y="4614"/>
                  </a:cubicBezTo>
                  <a:lnTo>
                    <a:pt x="6142" y="4614"/>
                  </a:lnTo>
                  <a:cubicBezTo>
                    <a:pt x="5480" y="4614"/>
                    <a:pt x="4950" y="4098"/>
                    <a:pt x="4929" y="3438"/>
                  </a:cubicBezTo>
                  <a:lnTo>
                    <a:pt x="4898" y="2406"/>
                  </a:lnTo>
                  <a:cubicBezTo>
                    <a:pt x="4895" y="2247"/>
                    <a:pt x="4810" y="2106"/>
                    <a:pt x="4671" y="2028"/>
                  </a:cubicBezTo>
                  <a:cubicBezTo>
                    <a:pt x="4602" y="1990"/>
                    <a:pt x="4526" y="1970"/>
                    <a:pt x="4451" y="1970"/>
                  </a:cubicBezTo>
                  <a:cubicBezTo>
                    <a:pt x="4374" y="1970"/>
                    <a:pt x="4297" y="1990"/>
                    <a:pt x="4228" y="2031"/>
                  </a:cubicBezTo>
                  <a:lnTo>
                    <a:pt x="3138" y="2653"/>
                  </a:lnTo>
                  <a:cubicBezTo>
                    <a:pt x="2840" y="2823"/>
                    <a:pt x="2676" y="3165"/>
                    <a:pt x="2734" y="3505"/>
                  </a:cubicBezTo>
                  <a:lnTo>
                    <a:pt x="2870" y="4323"/>
                  </a:lnTo>
                  <a:cubicBezTo>
                    <a:pt x="2904" y="4527"/>
                    <a:pt x="2843" y="4728"/>
                    <a:pt x="2701" y="4876"/>
                  </a:cubicBezTo>
                  <a:cubicBezTo>
                    <a:pt x="2576" y="5009"/>
                    <a:pt x="2405" y="5079"/>
                    <a:pt x="2227" y="5079"/>
                  </a:cubicBezTo>
                  <a:cubicBezTo>
                    <a:pt x="2204" y="5079"/>
                    <a:pt x="2181" y="5078"/>
                    <a:pt x="2158" y="5076"/>
                  </a:cubicBezTo>
                  <a:cubicBezTo>
                    <a:pt x="2139" y="5074"/>
                    <a:pt x="2121" y="5073"/>
                    <a:pt x="2103" y="5073"/>
                  </a:cubicBezTo>
                  <a:cubicBezTo>
                    <a:pt x="1963" y="5073"/>
                    <a:pt x="1831" y="5135"/>
                    <a:pt x="1741" y="5246"/>
                  </a:cubicBezTo>
                  <a:cubicBezTo>
                    <a:pt x="1639" y="5370"/>
                    <a:pt x="1610" y="5537"/>
                    <a:pt x="1660" y="5691"/>
                  </a:cubicBezTo>
                  <a:lnTo>
                    <a:pt x="1828" y="6191"/>
                  </a:lnTo>
                  <a:cubicBezTo>
                    <a:pt x="1890" y="6380"/>
                    <a:pt x="1803" y="6588"/>
                    <a:pt x="1627" y="6677"/>
                  </a:cubicBezTo>
                  <a:cubicBezTo>
                    <a:pt x="1526" y="6727"/>
                    <a:pt x="1453" y="6813"/>
                    <a:pt x="1421" y="6922"/>
                  </a:cubicBezTo>
                  <a:cubicBezTo>
                    <a:pt x="1389" y="7030"/>
                    <a:pt x="1402" y="7142"/>
                    <a:pt x="1458" y="7239"/>
                  </a:cubicBezTo>
                  <a:lnTo>
                    <a:pt x="2205" y="8536"/>
                  </a:lnTo>
                  <a:cubicBezTo>
                    <a:pt x="2278" y="8663"/>
                    <a:pt x="2299" y="8799"/>
                    <a:pt x="2299" y="8937"/>
                  </a:cubicBezTo>
                  <a:lnTo>
                    <a:pt x="2594" y="8977"/>
                  </a:lnTo>
                  <a:cubicBezTo>
                    <a:pt x="2819" y="9007"/>
                    <a:pt x="2981" y="9200"/>
                    <a:pt x="2973" y="9427"/>
                  </a:cubicBezTo>
                  <a:lnTo>
                    <a:pt x="2948" y="10133"/>
                  </a:lnTo>
                  <a:cubicBezTo>
                    <a:pt x="2944" y="10221"/>
                    <a:pt x="3009" y="10298"/>
                    <a:pt x="3095" y="10311"/>
                  </a:cubicBezTo>
                  <a:cubicBezTo>
                    <a:pt x="3284" y="10339"/>
                    <a:pt x="3428" y="10480"/>
                    <a:pt x="3460" y="10669"/>
                  </a:cubicBezTo>
                  <a:cubicBezTo>
                    <a:pt x="3495" y="10857"/>
                    <a:pt x="3406" y="11037"/>
                    <a:pt x="3239" y="11129"/>
                  </a:cubicBezTo>
                  <a:lnTo>
                    <a:pt x="2023" y="11792"/>
                  </a:lnTo>
                  <a:cubicBezTo>
                    <a:pt x="1963" y="11823"/>
                    <a:pt x="1930" y="11883"/>
                    <a:pt x="1932" y="11950"/>
                  </a:cubicBezTo>
                  <a:cubicBezTo>
                    <a:pt x="1936" y="12017"/>
                    <a:pt x="1974" y="12074"/>
                    <a:pt x="2035" y="12102"/>
                  </a:cubicBezTo>
                  <a:lnTo>
                    <a:pt x="3157" y="12607"/>
                  </a:lnTo>
                  <a:cubicBezTo>
                    <a:pt x="3257" y="12653"/>
                    <a:pt x="3336" y="12732"/>
                    <a:pt x="3380" y="12832"/>
                  </a:cubicBezTo>
                  <a:lnTo>
                    <a:pt x="3928" y="14081"/>
                  </a:lnTo>
                  <a:cubicBezTo>
                    <a:pt x="3958" y="14154"/>
                    <a:pt x="3971" y="14233"/>
                    <a:pt x="3961" y="14308"/>
                  </a:cubicBezTo>
                  <a:lnTo>
                    <a:pt x="3766" y="15945"/>
                  </a:lnTo>
                  <a:cubicBezTo>
                    <a:pt x="3750" y="16091"/>
                    <a:pt x="3660" y="16219"/>
                    <a:pt x="3527" y="16284"/>
                  </a:cubicBezTo>
                  <a:lnTo>
                    <a:pt x="2846" y="16625"/>
                  </a:lnTo>
                  <a:cubicBezTo>
                    <a:pt x="2783" y="16656"/>
                    <a:pt x="2716" y="16671"/>
                    <a:pt x="2650" y="16671"/>
                  </a:cubicBezTo>
                  <a:cubicBezTo>
                    <a:pt x="2505" y="16671"/>
                    <a:pt x="2363" y="16599"/>
                    <a:pt x="2279" y="16470"/>
                  </a:cubicBezTo>
                  <a:lnTo>
                    <a:pt x="2180" y="16315"/>
                  </a:lnTo>
                  <a:cubicBezTo>
                    <a:pt x="2147" y="16264"/>
                    <a:pt x="2090" y="16235"/>
                    <a:pt x="2032" y="16235"/>
                  </a:cubicBezTo>
                  <a:cubicBezTo>
                    <a:pt x="2004" y="16235"/>
                    <a:pt x="1975" y="16242"/>
                    <a:pt x="1950" y="16256"/>
                  </a:cubicBezTo>
                  <a:lnTo>
                    <a:pt x="1086" y="16734"/>
                  </a:lnTo>
                  <a:cubicBezTo>
                    <a:pt x="1023" y="16769"/>
                    <a:pt x="988" y="16838"/>
                    <a:pt x="999" y="16910"/>
                  </a:cubicBezTo>
                  <a:cubicBezTo>
                    <a:pt x="1055" y="17277"/>
                    <a:pt x="1147" y="17910"/>
                    <a:pt x="1147" y="18021"/>
                  </a:cubicBezTo>
                  <a:cubicBezTo>
                    <a:pt x="1147" y="18099"/>
                    <a:pt x="1147" y="18196"/>
                    <a:pt x="278" y="18863"/>
                  </a:cubicBezTo>
                  <a:cubicBezTo>
                    <a:pt x="210" y="18914"/>
                    <a:pt x="190" y="19012"/>
                    <a:pt x="234" y="19086"/>
                  </a:cubicBezTo>
                  <a:lnTo>
                    <a:pt x="1416" y="21138"/>
                  </a:lnTo>
                  <a:cubicBezTo>
                    <a:pt x="2092" y="22311"/>
                    <a:pt x="2107" y="23779"/>
                    <a:pt x="1452" y="24964"/>
                  </a:cubicBezTo>
                  <a:lnTo>
                    <a:pt x="1090" y="25622"/>
                  </a:lnTo>
                  <a:cubicBezTo>
                    <a:pt x="1073" y="25654"/>
                    <a:pt x="1066" y="25689"/>
                    <a:pt x="1069" y="25723"/>
                  </a:cubicBezTo>
                  <a:lnTo>
                    <a:pt x="1173" y="26687"/>
                  </a:lnTo>
                  <a:cubicBezTo>
                    <a:pt x="1191" y="26858"/>
                    <a:pt x="1108" y="27023"/>
                    <a:pt x="960" y="27110"/>
                  </a:cubicBezTo>
                  <a:lnTo>
                    <a:pt x="93" y="27625"/>
                  </a:lnTo>
                  <a:cubicBezTo>
                    <a:pt x="33" y="27660"/>
                    <a:pt x="0" y="27728"/>
                    <a:pt x="9" y="27796"/>
                  </a:cubicBezTo>
                  <a:lnTo>
                    <a:pt x="99" y="28488"/>
                  </a:lnTo>
                  <a:cubicBezTo>
                    <a:pt x="105" y="28538"/>
                    <a:pt x="134" y="28583"/>
                    <a:pt x="177" y="28611"/>
                  </a:cubicBezTo>
                  <a:lnTo>
                    <a:pt x="568" y="28867"/>
                  </a:lnTo>
                  <a:cubicBezTo>
                    <a:pt x="568" y="28867"/>
                    <a:pt x="570" y="28866"/>
                    <a:pt x="572" y="28866"/>
                  </a:cubicBezTo>
                  <a:cubicBezTo>
                    <a:pt x="573" y="28866"/>
                    <a:pt x="573" y="28866"/>
                    <a:pt x="574" y="28867"/>
                  </a:cubicBezTo>
                  <a:lnTo>
                    <a:pt x="4631" y="30530"/>
                  </a:lnTo>
                  <a:cubicBezTo>
                    <a:pt x="4738" y="30574"/>
                    <a:pt x="4850" y="30595"/>
                    <a:pt x="4963" y="30595"/>
                  </a:cubicBezTo>
                  <a:cubicBezTo>
                    <a:pt x="5189" y="30595"/>
                    <a:pt x="5419" y="30510"/>
                    <a:pt x="5617" y="30346"/>
                  </a:cubicBezTo>
                  <a:cubicBezTo>
                    <a:pt x="5833" y="30166"/>
                    <a:pt x="6102" y="30073"/>
                    <a:pt x="6374" y="30073"/>
                  </a:cubicBezTo>
                  <a:cubicBezTo>
                    <a:pt x="6550" y="30073"/>
                    <a:pt x="6727" y="30113"/>
                    <a:pt x="6892" y="30193"/>
                  </a:cubicBezTo>
                  <a:lnTo>
                    <a:pt x="7052" y="30302"/>
                  </a:lnTo>
                  <a:cubicBezTo>
                    <a:pt x="7078" y="30278"/>
                    <a:pt x="7104" y="30268"/>
                    <a:pt x="7137" y="30268"/>
                  </a:cubicBezTo>
                  <a:cubicBezTo>
                    <a:pt x="7139" y="30268"/>
                    <a:pt x="7140" y="30268"/>
                    <a:pt x="7142" y="30268"/>
                  </a:cubicBezTo>
                  <a:lnTo>
                    <a:pt x="7220" y="30055"/>
                  </a:lnTo>
                  <a:lnTo>
                    <a:pt x="6672" y="29324"/>
                  </a:lnTo>
                  <a:cubicBezTo>
                    <a:pt x="6400" y="28963"/>
                    <a:pt x="6372" y="28476"/>
                    <a:pt x="6602" y="28084"/>
                  </a:cubicBezTo>
                  <a:lnTo>
                    <a:pt x="6789" y="27765"/>
                  </a:lnTo>
                  <a:cubicBezTo>
                    <a:pt x="6993" y="27418"/>
                    <a:pt x="7367" y="27213"/>
                    <a:pt x="7762" y="27213"/>
                  </a:cubicBezTo>
                  <a:cubicBezTo>
                    <a:pt x="7812" y="27213"/>
                    <a:pt x="7863" y="27216"/>
                    <a:pt x="7914" y="27223"/>
                  </a:cubicBezTo>
                  <a:lnTo>
                    <a:pt x="8243" y="26411"/>
                  </a:lnTo>
                  <a:cubicBezTo>
                    <a:pt x="8298" y="26276"/>
                    <a:pt x="8349" y="26127"/>
                    <a:pt x="8401" y="25975"/>
                  </a:cubicBezTo>
                  <a:cubicBezTo>
                    <a:pt x="8533" y="25591"/>
                    <a:pt x="8670" y="25193"/>
                    <a:pt x="8894" y="24894"/>
                  </a:cubicBezTo>
                  <a:cubicBezTo>
                    <a:pt x="9047" y="24689"/>
                    <a:pt x="9282" y="24571"/>
                    <a:pt x="9543" y="24571"/>
                  </a:cubicBezTo>
                  <a:cubicBezTo>
                    <a:pt x="9544" y="24571"/>
                    <a:pt x="9546" y="24571"/>
                    <a:pt x="9547" y="24571"/>
                  </a:cubicBezTo>
                  <a:cubicBezTo>
                    <a:pt x="9674" y="24566"/>
                    <a:pt x="10212" y="24175"/>
                    <a:pt x="10638" y="23814"/>
                  </a:cubicBezTo>
                  <a:lnTo>
                    <a:pt x="11649" y="22611"/>
                  </a:lnTo>
                  <a:cubicBezTo>
                    <a:pt x="11909" y="22278"/>
                    <a:pt x="12317" y="22082"/>
                    <a:pt x="12741" y="22082"/>
                  </a:cubicBezTo>
                  <a:cubicBezTo>
                    <a:pt x="12792" y="22082"/>
                    <a:pt x="12843" y="22085"/>
                    <a:pt x="12894" y="22091"/>
                  </a:cubicBezTo>
                  <a:lnTo>
                    <a:pt x="13433" y="22152"/>
                  </a:lnTo>
                  <a:cubicBezTo>
                    <a:pt x="13490" y="22158"/>
                    <a:pt x="13546" y="22161"/>
                    <a:pt x="13602" y="22161"/>
                  </a:cubicBezTo>
                  <a:cubicBezTo>
                    <a:pt x="14051" y="22161"/>
                    <a:pt x="14479" y="21963"/>
                    <a:pt x="14770" y="21614"/>
                  </a:cubicBezTo>
                  <a:lnTo>
                    <a:pt x="15914" y="20239"/>
                  </a:lnTo>
                  <a:cubicBezTo>
                    <a:pt x="15599" y="19898"/>
                    <a:pt x="15392" y="19464"/>
                    <a:pt x="15323" y="18985"/>
                  </a:cubicBezTo>
                  <a:cubicBezTo>
                    <a:pt x="15312" y="18989"/>
                    <a:pt x="15307" y="19000"/>
                    <a:pt x="15295" y="19001"/>
                  </a:cubicBezTo>
                  <a:lnTo>
                    <a:pt x="13667" y="19266"/>
                  </a:lnTo>
                  <a:cubicBezTo>
                    <a:pt x="13640" y="19271"/>
                    <a:pt x="13615" y="19272"/>
                    <a:pt x="13589" y="19272"/>
                  </a:cubicBezTo>
                  <a:cubicBezTo>
                    <a:pt x="13509" y="19272"/>
                    <a:pt x="13427" y="19253"/>
                    <a:pt x="13357" y="19213"/>
                  </a:cubicBezTo>
                  <a:lnTo>
                    <a:pt x="11607" y="18263"/>
                  </a:lnTo>
                  <a:cubicBezTo>
                    <a:pt x="11417" y="18160"/>
                    <a:pt x="11317" y="17940"/>
                    <a:pt x="11364" y="17728"/>
                  </a:cubicBezTo>
                  <a:lnTo>
                    <a:pt x="11550" y="16894"/>
                  </a:lnTo>
                  <a:cubicBezTo>
                    <a:pt x="11595" y="16691"/>
                    <a:pt x="11767" y="16539"/>
                    <a:pt x="11972" y="16516"/>
                  </a:cubicBezTo>
                  <a:lnTo>
                    <a:pt x="12134" y="16498"/>
                  </a:lnTo>
                  <a:cubicBezTo>
                    <a:pt x="12184" y="16491"/>
                    <a:pt x="12232" y="16468"/>
                    <a:pt x="12268" y="16434"/>
                  </a:cubicBezTo>
                  <a:lnTo>
                    <a:pt x="12396" y="16306"/>
                  </a:lnTo>
                  <a:lnTo>
                    <a:pt x="11916" y="14389"/>
                  </a:lnTo>
                  <a:lnTo>
                    <a:pt x="8261" y="14445"/>
                  </a:lnTo>
                  <a:lnTo>
                    <a:pt x="8256" y="14445"/>
                  </a:lnTo>
                  <a:cubicBezTo>
                    <a:pt x="8174" y="14445"/>
                    <a:pt x="8094" y="14416"/>
                    <a:pt x="8032" y="14364"/>
                  </a:cubicBezTo>
                  <a:lnTo>
                    <a:pt x="7112" y="13589"/>
                  </a:lnTo>
                  <a:cubicBezTo>
                    <a:pt x="7010" y="13502"/>
                    <a:pt x="6967" y="13370"/>
                    <a:pt x="6997" y="13241"/>
                  </a:cubicBezTo>
                  <a:cubicBezTo>
                    <a:pt x="7029" y="13112"/>
                    <a:pt x="7130" y="13014"/>
                    <a:pt x="7259" y="12985"/>
                  </a:cubicBezTo>
                  <a:cubicBezTo>
                    <a:pt x="7303" y="12976"/>
                    <a:pt x="7318" y="12941"/>
                    <a:pt x="7320" y="12928"/>
                  </a:cubicBezTo>
                  <a:cubicBezTo>
                    <a:pt x="7325" y="12913"/>
                    <a:pt x="7331" y="12877"/>
                    <a:pt x="7299" y="12846"/>
                  </a:cubicBezTo>
                  <a:lnTo>
                    <a:pt x="6722" y="12270"/>
                  </a:lnTo>
                  <a:cubicBezTo>
                    <a:pt x="6642" y="12189"/>
                    <a:pt x="6605" y="12072"/>
                    <a:pt x="6626" y="11960"/>
                  </a:cubicBezTo>
                  <a:cubicBezTo>
                    <a:pt x="6648" y="11847"/>
                    <a:pt x="6722" y="11753"/>
                    <a:pt x="6827" y="11705"/>
                  </a:cubicBezTo>
                  <a:lnTo>
                    <a:pt x="8814" y="10830"/>
                  </a:lnTo>
                  <a:cubicBezTo>
                    <a:pt x="8845" y="10816"/>
                    <a:pt x="8855" y="10791"/>
                    <a:pt x="8860" y="10776"/>
                  </a:cubicBezTo>
                  <a:cubicBezTo>
                    <a:pt x="8864" y="10763"/>
                    <a:pt x="8869" y="10736"/>
                    <a:pt x="8851" y="10708"/>
                  </a:cubicBezTo>
                  <a:lnTo>
                    <a:pt x="8179" y="9722"/>
                  </a:lnTo>
                  <a:cubicBezTo>
                    <a:pt x="8110" y="9620"/>
                    <a:pt x="8099" y="9494"/>
                    <a:pt x="8150" y="9381"/>
                  </a:cubicBezTo>
                  <a:cubicBezTo>
                    <a:pt x="8202" y="9270"/>
                    <a:pt x="8305" y="9196"/>
                    <a:pt x="8427" y="9181"/>
                  </a:cubicBezTo>
                  <a:lnTo>
                    <a:pt x="9252" y="9088"/>
                  </a:lnTo>
                  <a:cubicBezTo>
                    <a:pt x="9284" y="9084"/>
                    <a:pt x="9311" y="9062"/>
                    <a:pt x="9321" y="9032"/>
                  </a:cubicBezTo>
                  <a:lnTo>
                    <a:pt x="9496" y="8506"/>
                  </a:lnTo>
                  <a:cubicBezTo>
                    <a:pt x="9545" y="8363"/>
                    <a:pt x="9675" y="8278"/>
                    <a:pt x="9834" y="8268"/>
                  </a:cubicBezTo>
                  <a:lnTo>
                    <a:pt x="10293" y="8283"/>
                  </a:lnTo>
                  <a:cubicBezTo>
                    <a:pt x="10326" y="8283"/>
                    <a:pt x="10360" y="8254"/>
                    <a:pt x="10368" y="8241"/>
                  </a:cubicBezTo>
                  <a:cubicBezTo>
                    <a:pt x="10375" y="8229"/>
                    <a:pt x="10388" y="8194"/>
                    <a:pt x="10366" y="8157"/>
                  </a:cubicBezTo>
                  <a:lnTo>
                    <a:pt x="10206" y="7899"/>
                  </a:lnTo>
                  <a:cubicBezTo>
                    <a:pt x="10108" y="7739"/>
                    <a:pt x="10156" y="7528"/>
                    <a:pt x="10313" y="7426"/>
                  </a:cubicBezTo>
                  <a:lnTo>
                    <a:pt x="10979" y="6993"/>
                  </a:lnTo>
                  <a:cubicBezTo>
                    <a:pt x="11037" y="6956"/>
                    <a:pt x="11103" y="6937"/>
                    <a:pt x="11168" y="6937"/>
                  </a:cubicBezTo>
                  <a:cubicBezTo>
                    <a:pt x="11277" y="6937"/>
                    <a:pt x="11383" y="6988"/>
                    <a:pt x="11451" y="7083"/>
                  </a:cubicBezTo>
                  <a:lnTo>
                    <a:pt x="12468" y="8508"/>
                  </a:lnTo>
                  <a:cubicBezTo>
                    <a:pt x="12483" y="8527"/>
                    <a:pt x="12504" y="8540"/>
                    <a:pt x="12529" y="8542"/>
                  </a:cubicBezTo>
                  <a:lnTo>
                    <a:pt x="13768" y="8633"/>
                  </a:lnTo>
                  <a:cubicBezTo>
                    <a:pt x="13924" y="8644"/>
                    <a:pt x="14046" y="8752"/>
                    <a:pt x="14081" y="8901"/>
                  </a:cubicBezTo>
                  <a:cubicBezTo>
                    <a:pt x="14115" y="9053"/>
                    <a:pt x="14052" y="9202"/>
                    <a:pt x="13918" y="9281"/>
                  </a:cubicBezTo>
                  <a:lnTo>
                    <a:pt x="13589" y="9472"/>
                  </a:lnTo>
                  <a:cubicBezTo>
                    <a:pt x="13555" y="9492"/>
                    <a:pt x="13541" y="9532"/>
                    <a:pt x="13553" y="9570"/>
                  </a:cubicBezTo>
                  <a:lnTo>
                    <a:pt x="14029" y="11067"/>
                  </a:lnTo>
                  <a:lnTo>
                    <a:pt x="14242" y="10904"/>
                  </a:lnTo>
                  <a:cubicBezTo>
                    <a:pt x="14329" y="10837"/>
                    <a:pt x="14433" y="10804"/>
                    <a:pt x="14537" y="10804"/>
                  </a:cubicBezTo>
                  <a:cubicBezTo>
                    <a:pt x="14663" y="10804"/>
                    <a:pt x="14788" y="10853"/>
                    <a:pt x="14882" y="10947"/>
                  </a:cubicBezTo>
                  <a:lnTo>
                    <a:pt x="15375" y="11439"/>
                  </a:lnTo>
                  <a:cubicBezTo>
                    <a:pt x="15525" y="11588"/>
                    <a:pt x="15562" y="11808"/>
                    <a:pt x="15470" y="11997"/>
                  </a:cubicBezTo>
                  <a:cubicBezTo>
                    <a:pt x="15386" y="12172"/>
                    <a:pt x="15215" y="12273"/>
                    <a:pt x="15026" y="12273"/>
                  </a:cubicBezTo>
                  <a:cubicBezTo>
                    <a:pt x="15010" y="12273"/>
                    <a:pt x="14993" y="12272"/>
                    <a:pt x="14976" y="12270"/>
                  </a:cubicBezTo>
                  <a:cubicBezTo>
                    <a:pt x="14967" y="12269"/>
                    <a:pt x="14958" y="12269"/>
                    <a:pt x="14950" y="12269"/>
                  </a:cubicBezTo>
                  <a:cubicBezTo>
                    <a:pt x="14884" y="12269"/>
                    <a:pt x="14822" y="12297"/>
                    <a:pt x="14778" y="12349"/>
                  </a:cubicBezTo>
                  <a:cubicBezTo>
                    <a:pt x="14729" y="12408"/>
                    <a:pt x="14714" y="12485"/>
                    <a:pt x="14735" y="12558"/>
                  </a:cubicBezTo>
                  <a:lnTo>
                    <a:pt x="15123" y="13831"/>
                  </a:lnTo>
                  <a:cubicBezTo>
                    <a:pt x="15153" y="13926"/>
                    <a:pt x="15237" y="13990"/>
                    <a:pt x="15336" y="13990"/>
                  </a:cubicBezTo>
                  <a:cubicBezTo>
                    <a:pt x="15341" y="13990"/>
                    <a:pt x="15345" y="13990"/>
                    <a:pt x="15350" y="13989"/>
                  </a:cubicBezTo>
                  <a:lnTo>
                    <a:pt x="15826" y="13960"/>
                  </a:lnTo>
                  <a:cubicBezTo>
                    <a:pt x="15832" y="13960"/>
                    <a:pt x="15838" y="13960"/>
                    <a:pt x="15844" y="13960"/>
                  </a:cubicBezTo>
                  <a:cubicBezTo>
                    <a:pt x="16048" y="13960"/>
                    <a:pt x="16236" y="14079"/>
                    <a:pt x="16311" y="14273"/>
                  </a:cubicBezTo>
                  <a:lnTo>
                    <a:pt x="16907" y="16057"/>
                  </a:lnTo>
                  <a:cubicBezTo>
                    <a:pt x="16972" y="16049"/>
                    <a:pt x="17039" y="16045"/>
                    <a:pt x="17106" y="16045"/>
                  </a:cubicBezTo>
                  <a:cubicBezTo>
                    <a:pt x="17171" y="16045"/>
                    <a:pt x="17236" y="16049"/>
                    <a:pt x="17302" y="16057"/>
                  </a:cubicBezTo>
                  <a:lnTo>
                    <a:pt x="18321" y="16166"/>
                  </a:lnTo>
                  <a:cubicBezTo>
                    <a:pt x="18388" y="16174"/>
                    <a:pt x="18456" y="16177"/>
                    <a:pt x="18523" y="16177"/>
                  </a:cubicBezTo>
                  <a:cubicBezTo>
                    <a:pt x="19299" y="16177"/>
                    <a:pt x="20008" y="15699"/>
                    <a:pt x="20293" y="14962"/>
                  </a:cubicBezTo>
                  <a:lnTo>
                    <a:pt x="20718" y="13863"/>
                  </a:lnTo>
                  <a:cubicBezTo>
                    <a:pt x="20952" y="13254"/>
                    <a:pt x="21417" y="12763"/>
                    <a:pt x="22010" y="12492"/>
                  </a:cubicBezTo>
                  <a:lnTo>
                    <a:pt x="22845" y="12112"/>
                  </a:lnTo>
                  <a:lnTo>
                    <a:pt x="22301" y="10250"/>
                  </a:lnTo>
                  <a:cubicBezTo>
                    <a:pt x="22210" y="9944"/>
                    <a:pt x="21937" y="9743"/>
                    <a:pt x="21630" y="9743"/>
                  </a:cubicBezTo>
                  <a:cubicBezTo>
                    <a:pt x="21592" y="9743"/>
                    <a:pt x="21553" y="9746"/>
                    <a:pt x="21514" y="9752"/>
                  </a:cubicBezTo>
                  <a:cubicBezTo>
                    <a:pt x="21462" y="9761"/>
                    <a:pt x="21409" y="9766"/>
                    <a:pt x="21357" y="9766"/>
                  </a:cubicBezTo>
                  <a:cubicBezTo>
                    <a:pt x="21149" y="9766"/>
                    <a:pt x="20945" y="9698"/>
                    <a:pt x="20778" y="9573"/>
                  </a:cubicBezTo>
                  <a:lnTo>
                    <a:pt x="19882" y="8900"/>
                  </a:lnTo>
                  <a:cubicBezTo>
                    <a:pt x="19483" y="8602"/>
                    <a:pt x="19379" y="8038"/>
                    <a:pt x="19644" y="7617"/>
                  </a:cubicBezTo>
                  <a:lnTo>
                    <a:pt x="20478" y="6293"/>
                  </a:lnTo>
                  <a:lnTo>
                    <a:pt x="19041" y="6209"/>
                  </a:lnTo>
                  <a:cubicBezTo>
                    <a:pt x="18256" y="6162"/>
                    <a:pt x="17587" y="5624"/>
                    <a:pt x="17375" y="4866"/>
                  </a:cubicBezTo>
                  <a:cubicBezTo>
                    <a:pt x="16430" y="1478"/>
                    <a:pt x="15917" y="141"/>
                    <a:pt x="15757" y="19"/>
                  </a:cubicBezTo>
                  <a:cubicBezTo>
                    <a:pt x="15725" y="7"/>
                    <a:pt x="15660" y="1"/>
                    <a:pt x="15569"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7"/>
            <p:cNvSpPr/>
            <p:nvPr/>
          </p:nvSpPr>
          <p:spPr>
            <a:xfrm>
              <a:off x="4642875" y="3550650"/>
              <a:ext cx="621100" cy="757475"/>
            </a:xfrm>
            <a:custGeom>
              <a:avLst/>
              <a:gdLst/>
              <a:ahLst/>
              <a:cxnLst/>
              <a:rect l="l" t="t" r="r" b="b"/>
              <a:pathLst>
                <a:path w="24844" h="30299" extrusionOk="0">
                  <a:moveTo>
                    <a:pt x="11333" y="1"/>
                  </a:moveTo>
                  <a:cubicBezTo>
                    <a:pt x="11299" y="1"/>
                    <a:pt x="11264" y="8"/>
                    <a:pt x="11231" y="23"/>
                  </a:cubicBezTo>
                  <a:cubicBezTo>
                    <a:pt x="11148" y="60"/>
                    <a:pt x="11093" y="138"/>
                    <a:pt x="11086" y="228"/>
                  </a:cubicBezTo>
                  <a:cubicBezTo>
                    <a:pt x="11065" y="453"/>
                    <a:pt x="10902" y="636"/>
                    <a:pt x="10682" y="682"/>
                  </a:cubicBezTo>
                  <a:lnTo>
                    <a:pt x="9720" y="888"/>
                  </a:lnTo>
                  <a:cubicBezTo>
                    <a:pt x="9687" y="894"/>
                    <a:pt x="9654" y="898"/>
                    <a:pt x="9621" y="898"/>
                  </a:cubicBezTo>
                  <a:cubicBezTo>
                    <a:pt x="9573" y="898"/>
                    <a:pt x="9526" y="891"/>
                    <a:pt x="9480" y="879"/>
                  </a:cubicBezTo>
                  <a:lnTo>
                    <a:pt x="9035" y="1418"/>
                  </a:lnTo>
                  <a:cubicBezTo>
                    <a:pt x="8951" y="1520"/>
                    <a:pt x="8834" y="1583"/>
                    <a:pt x="8703" y="1599"/>
                  </a:cubicBezTo>
                  <a:lnTo>
                    <a:pt x="8583" y="1612"/>
                  </a:lnTo>
                  <a:cubicBezTo>
                    <a:pt x="8564" y="1614"/>
                    <a:pt x="8546" y="1615"/>
                    <a:pt x="8527" y="1615"/>
                  </a:cubicBezTo>
                  <a:cubicBezTo>
                    <a:pt x="8333" y="1615"/>
                    <a:pt x="8150" y="1501"/>
                    <a:pt x="8068" y="1317"/>
                  </a:cubicBezTo>
                  <a:lnTo>
                    <a:pt x="7914" y="972"/>
                  </a:lnTo>
                  <a:cubicBezTo>
                    <a:pt x="7878" y="888"/>
                    <a:pt x="7794" y="833"/>
                    <a:pt x="7703" y="830"/>
                  </a:cubicBezTo>
                  <a:lnTo>
                    <a:pt x="7151" y="815"/>
                  </a:lnTo>
                  <a:cubicBezTo>
                    <a:pt x="7091" y="822"/>
                    <a:pt x="7024" y="838"/>
                    <a:pt x="6978" y="882"/>
                  </a:cubicBezTo>
                  <a:cubicBezTo>
                    <a:pt x="6932" y="928"/>
                    <a:pt x="6907" y="986"/>
                    <a:pt x="6907" y="1052"/>
                  </a:cubicBezTo>
                  <a:lnTo>
                    <a:pt x="6907" y="1317"/>
                  </a:lnTo>
                  <a:cubicBezTo>
                    <a:pt x="6907" y="1433"/>
                    <a:pt x="6866" y="1546"/>
                    <a:pt x="6793" y="1636"/>
                  </a:cubicBezTo>
                  <a:lnTo>
                    <a:pt x="6653" y="1807"/>
                  </a:lnTo>
                  <a:cubicBezTo>
                    <a:pt x="6554" y="1925"/>
                    <a:pt x="6410" y="1990"/>
                    <a:pt x="6263" y="1990"/>
                  </a:cubicBezTo>
                  <a:cubicBezTo>
                    <a:pt x="6182" y="1990"/>
                    <a:pt x="6101" y="1970"/>
                    <a:pt x="6026" y="1929"/>
                  </a:cubicBezTo>
                  <a:cubicBezTo>
                    <a:pt x="5990" y="1909"/>
                    <a:pt x="5952" y="1900"/>
                    <a:pt x="5913" y="1900"/>
                  </a:cubicBezTo>
                  <a:cubicBezTo>
                    <a:pt x="5874" y="1900"/>
                    <a:pt x="5834" y="1910"/>
                    <a:pt x="5797" y="1930"/>
                  </a:cubicBezTo>
                  <a:cubicBezTo>
                    <a:pt x="5724" y="1970"/>
                    <a:pt x="5680" y="2042"/>
                    <a:pt x="5675" y="2123"/>
                  </a:cubicBezTo>
                  <a:cubicBezTo>
                    <a:pt x="5673" y="2167"/>
                    <a:pt x="5649" y="2206"/>
                    <a:pt x="5612" y="2228"/>
                  </a:cubicBezTo>
                  <a:lnTo>
                    <a:pt x="3592" y="3443"/>
                  </a:lnTo>
                  <a:cubicBezTo>
                    <a:pt x="3527" y="3466"/>
                    <a:pt x="3463" y="3476"/>
                    <a:pt x="3402" y="3476"/>
                  </a:cubicBezTo>
                  <a:cubicBezTo>
                    <a:pt x="3290" y="3476"/>
                    <a:pt x="3187" y="3441"/>
                    <a:pt x="3101" y="3376"/>
                  </a:cubicBezTo>
                  <a:lnTo>
                    <a:pt x="3034" y="3324"/>
                  </a:lnTo>
                  <a:cubicBezTo>
                    <a:pt x="2992" y="3291"/>
                    <a:pt x="2943" y="3275"/>
                    <a:pt x="2892" y="3275"/>
                  </a:cubicBezTo>
                  <a:cubicBezTo>
                    <a:pt x="2858" y="3275"/>
                    <a:pt x="2824" y="3282"/>
                    <a:pt x="2791" y="3297"/>
                  </a:cubicBezTo>
                  <a:cubicBezTo>
                    <a:pt x="2709" y="3334"/>
                    <a:pt x="2658" y="3409"/>
                    <a:pt x="2653" y="3499"/>
                  </a:cubicBezTo>
                  <a:lnTo>
                    <a:pt x="2644" y="3667"/>
                  </a:lnTo>
                  <a:cubicBezTo>
                    <a:pt x="2635" y="3822"/>
                    <a:pt x="2557" y="3961"/>
                    <a:pt x="2432" y="4048"/>
                  </a:cubicBezTo>
                  <a:lnTo>
                    <a:pt x="1645" y="4607"/>
                  </a:lnTo>
                  <a:cubicBezTo>
                    <a:pt x="1610" y="4633"/>
                    <a:pt x="1571" y="4650"/>
                    <a:pt x="1531" y="4666"/>
                  </a:cubicBezTo>
                  <a:lnTo>
                    <a:pt x="1987" y="5427"/>
                  </a:lnTo>
                  <a:cubicBezTo>
                    <a:pt x="2150" y="5475"/>
                    <a:pt x="2283" y="5587"/>
                    <a:pt x="2356" y="5743"/>
                  </a:cubicBezTo>
                  <a:cubicBezTo>
                    <a:pt x="2438" y="5917"/>
                    <a:pt x="2434" y="6116"/>
                    <a:pt x="2340" y="6286"/>
                  </a:cubicBezTo>
                  <a:lnTo>
                    <a:pt x="2107" y="6720"/>
                  </a:lnTo>
                  <a:cubicBezTo>
                    <a:pt x="2076" y="6907"/>
                    <a:pt x="2147" y="7097"/>
                    <a:pt x="2293" y="7220"/>
                  </a:cubicBezTo>
                  <a:cubicBezTo>
                    <a:pt x="2471" y="7369"/>
                    <a:pt x="2575" y="7588"/>
                    <a:pt x="2582" y="7819"/>
                  </a:cubicBezTo>
                  <a:cubicBezTo>
                    <a:pt x="2586" y="8050"/>
                    <a:pt x="2491" y="8272"/>
                    <a:pt x="2321" y="8429"/>
                  </a:cubicBezTo>
                  <a:lnTo>
                    <a:pt x="1366" y="9301"/>
                  </a:lnTo>
                  <a:cubicBezTo>
                    <a:pt x="1030" y="9609"/>
                    <a:pt x="827" y="10047"/>
                    <a:pt x="811" y="10504"/>
                  </a:cubicBezTo>
                  <a:lnTo>
                    <a:pt x="810" y="10567"/>
                  </a:lnTo>
                  <a:cubicBezTo>
                    <a:pt x="809" y="10595"/>
                    <a:pt x="799" y="10622"/>
                    <a:pt x="782" y="10645"/>
                  </a:cubicBezTo>
                  <a:lnTo>
                    <a:pt x="123" y="11491"/>
                  </a:lnTo>
                  <a:cubicBezTo>
                    <a:pt x="34" y="11606"/>
                    <a:pt x="0" y="11754"/>
                    <a:pt x="31" y="11896"/>
                  </a:cubicBezTo>
                  <a:cubicBezTo>
                    <a:pt x="61" y="12036"/>
                    <a:pt x="148" y="12155"/>
                    <a:pt x="273" y="12224"/>
                  </a:cubicBezTo>
                  <a:cubicBezTo>
                    <a:pt x="347" y="12266"/>
                    <a:pt x="429" y="12288"/>
                    <a:pt x="513" y="12288"/>
                  </a:cubicBezTo>
                  <a:cubicBezTo>
                    <a:pt x="569" y="12288"/>
                    <a:pt x="626" y="12278"/>
                    <a:pt x="681" y="12258"/>
                  </a:cubicBezTo>
                  <a:cubicBezTo>
                    <a:pt x="728" y="12241"/>
                    <a:pt x="776" y="12232"/>
                    <a:pt x="824" y="12232"/>
                  </a:cubicBezTo>
                  <a:cubicBezTo>
                    <a:pt x="911" y="12232"/>
                    <a:pt x="997" y="12260"/>
                    <a:pt x="1071" y="12313"/>
                  </a:cubicBezTo>
                  <a:cubicBezTo>
                    <a:pt x="1183" y="12395"/>
                    <a:pt x="1248" y="12527"/>
                    <a:pt x="1243" y="12667"/>
                  </a:cubicBezTo>
                  <a:lnTo>
                    <a:pt x="1229" y="13109"/>
                  </a:lnTo>
                  <a:cubicBezTo>
                    <a:pt x="1226" y="13130"/>
                    <a:pt x="1223" y="13150"/>
                    <a:pt x="1212" y="13168"/>
                  </a:cubicBezTo>
                  <a:lnTo>
                    <a:pt x="1186" y="13215"/>
                  </a:lnTo>
                  <a:cubicBezTo>
                    <a:pt x="983" y="13576"/>
                    <a:pt x="1047" y="14035"/>
                    <a:pt x="1340" y="14327"/>
                  </a:cubicBezTo>
                  <a:cubicBezTo>
                    <a:pt x="1375" y="14361"/>
                    <a:pt x="1387" y="14413"/>
                    <a:pt x="1371" y="14461"/>
                  </a:cubicBezTo>
                  <a:lnTo>
                    <a:pt x="1232" y="14897"/>
                  </a:lnTo>
                  <a:cubicBezTo>
                    <a:pt x="1172" y="15089"/>
                    <a:pt x="1145" y="15286"/>
                    <a:pt x="1156" y="15487"/>
                  </a:cubicBezTo>
                  <a:lnTo>
                    <a:pt x="1159" y="15585"/>
                  </a:lnTo>
                  <a:cubicBezTo>
                    <a:pt x="1163" y="15646"/>
                    <a:pt x="1232" y="15929"/>
                    <a:pt x="2010" y="17018"/>
                  </a:cubicBezTo>
                  <a:cubicBezTo>
                    <a:pt x="2319" y="17446"/>
                    <a:pt x="2364" y="18006"/>
                    <a:pt x="2132" y="18482"/>
                  </a:cubicBezTo>
                  <a:cubicBezTo>
                    <a:pt x="1911" y="18938"/>
                    <a:pt x="1774" y="19296"/>
                    <a:pt x="1691" y="19644"/>
                  </a:cubicBezTo>
                  <a:cubicBezTo>
                    <a:pt x="1646" y="19828"/>
                    <a:pt x="1621" y="20017"/>
                    <a:pt x="1616" y="20208"/>
                  </a:cubicBezTo>
                  <a:lnTo>
                    <a:pt x="1564" y="22044"/>
                  </a:lnTo>
                  <a:lnTo>
                    <a:pt x="3609" y="21743"/>
                  </a:lnTo>
                  <a:cubicBezTo>
                    <a:pt x="3632" y="21739"/>
                    <a:pt x="3655" y="21738"/>
                    <a:pt x="3677" y="21738"/>
                  </a:cubicBezTo>
                  <a:cubicBezTo>
                    <a:pt x="3873" y="21738"/>
                    <a:pt x="4054" y="21870"/>
                    <a:pt x="4110" y="22066"/>
                  </a:cubicBezTo>
                  <a:lnTo>
                    <a:pt x="4342" y="22884"/>
                  </a:lnTo>
                  <a:cubicBezTo>
                    <a:pt x="4385" y="23030"/>
                    <a:pt x="4349" y="23188"/>
                    <a:pt x="4250" y="23304"/>
                  </a:cubicBezTo>
                  <a:lnTo>
                    <a:pt x="2827" y="24940"/>
                  </a:lnTo>
                  <a:cubicBezTo>
                    <a:pt x="2617" y="25184"/>
                    <a:pt x="2611" y="25542"/>
                    <a:pt x="2814" y="25793"/>
                  </a:cubicBezTo>
                  <a:cubicBezTo>
                    <a:pt x="2942" y="25950"/>
                    <a:pt x="3132" y="26038"/>
                    <a:pt x="3328" y="26038"/>
                  </a:cubicBezTo>
                  <a:cubicBezTo>
                    <a:pt x="3403" y="26038"/>
                    <a:pt x="3479" y="26025"/>
                    <a:pt x="3552" y="25998"/>
                  </a:cubicBezTo>
                  <a:lnTo>
                    <a:pt x="6486" y="24940"/>
                  </a:lnTo>
                  <a:cubicBezTo>
                    <a:pt x="6537" y="24922"/>
                    <a:pt x="6589" y="24914"/>
                    <a:pt x="6641" y="24914"/>
                  </a:cubicBezTo>
                  <a:cubicBezTo>
                    <a:pt x="6752" y="24914"/>
                    <a:pt x="6860" y="24953"/>
                    <a:pt x="6945" y="25030"/>
                  </a:cubicBezTo>
                  <a:lnTo>
                    <a:pt x="8073" y="26056"/>
                  </a:lnTo>
                  <a:lnTo>
                    <a:pt x="8237" y="26037"/>
                  </a:lnTo>
                  <a:cubicBezTo>
                    <a:pt x="8232" y="25995"/>
                    <a:pt x="8221" y="25942"/>
                    <a:pt x="8215" y="25909"/>
                  </a:cubicBezTo>
                  <a:cubicBezTo>
                    <a:pt x="8205" y="25851"/>
                    <a:pt x="8194" y="25796"/>
                    <a:pt x="8194" y="25762"/>
                  </a:cubicBezTo>
                  <a:lnTo>
                    <a:pt x="8194" y="24394"/>
                  </a:lnTo>
                  <a:cubicBezTo>
                    <a:pt x="8194" y="24234"/>
                    <a:pt x="8276" y="24089"/>
                    <a:pt x="8414" y="24006"/>
                  </a:cubicBezTo>
                  <a:cubicBezTo>
                    <a:pt x="8486" y="23962"/>
                    <a:pt x="8566" y="23940"/>
                    <a:pt x="8647" y="23940"/>
                  </a:cubicBezTo>
                  <a:cubicBezTo>
                    <a:pt x="8719" y="23940"/>
                    <a:pt x="8791" y="23957"/>
                    <a:pt x="8858" y="23992"/>
                  </a:cubicBezTo>
                  <a:lnTo>
                    <a:pt x="11549" y="25413"/>
                  </a:lnTo>
                  <a:cubicBezTo>
                    <a:pt x="11663" y="25471"/>
                    <a:pt x="11745" y="25578"/>
                    <a:pt x="11776" y="25703"/>
                  </a:cubicBezTo>
                  <a:lnTo>
                    <a:pt x="12926" y="30299"/>
                  </a:lnTo>
                  <a:cubicBezTo>
                    <a:pt x="13029" y="30262"/>
                    <a:pt x="13136" y="30237"/>
                    <a:pt x="13246" y="30222"/>
                  </a:cubicBezTo>
                  <a:cubicBezTo>
                    <a:pt x="13620" y="30168"/>
                    <a:pt x="13967" y="29992"/>
                    <a:pt x="14229" y="29718"/>
                  </a:cubicBezTo>
                  <a:lnTo>
                    <a:pt x="22012" y="21602"/>
                  </a:lnTo>
                  <a:cubicBezTo>
                    <a:pt x="22118" y="21490"/>
                    <a:pt x="22138" y="21322"/>
                    <a:pt x="22057" y="21189"/>
                  </a:cubicBezTo>
                  <a:cubicBezTo>
                    <a:pt x="21808" y="20771"/>
                    <a:pt x="21794" y="20253"/>
                    <a:pt x="22022" y="19824"/>
                  </a:cubicBezTo>
                  <a:lnTo>
                    <a:pt x="22132" y="19620"/>
                  </a:lnTo>
                  <a:lnTo>
                    <a:pt x="22027" y="19477"/>
                  </a:lnTo>
                  <a:cubicBezTo>
                    <a:pt x="21699" y="19030"/>
                    <a:pt x="21708" y="18422"/>
                    <a:pt x="22046" y="17983"/>
                  </a:cubicBezTo>
                  <a:lnTo>
                    <a:pt x="23067" y="16667"/>
                  </a:lnTo>
                  <a:cubicBezTo>
                    <a:pt x="23234" y="16449"/>
                    <a:pt x="23322" y="16181"/>
                    <a:pt x="23313" y="15907"/>
                  </a:cubicBezTo>
                  <a:lnTo>
                    <a:pt x="23291" y="15193"/>
                  </a:lnTo>
                  <a:cubicBezTo>
                    <a:pt x="23275" y="14729"/>
                    <a:pt x="23550" y="14303"/>
                    <a:pt x="23980" y="14122"/>
                  </a:cubicBezTo>
                  <a:lnTo>
                    <a:pt x="24701" y="13823"/>
                  </a:lnTo>
                  <a:lnTo>
                    <a:pt x="24843" y="13481"/>
                  </a:lnTo>
                  <a:lnTo>
                    <a:pt x="24211" y="12618"/>
                  </a:lnTo>
                  <a:cubicBezTo>
                    <a:pt x="24167" y="12556"/>
                    <a:pt x="24101" y="12523"/>
                    <a:pt x="24033" y="12523"/>
                  </a:cubicBezTo>
                  <a:cubicBezTo>
                    <a:pt x="24008" y="12523"/>
                    <a:pt x="23983" y="12527"/>
                    <a:pt x="23959" y="12536"/>
                  </a:cubicBezTo>
                  <a:lnTo>
                    <a:pt x="22855" y="12930"/>
                  </a:lnTo>
                  <a:cubicBezTo>
                    <a:pt x="22802" y="12949"/>
                    <a:pt x="22748" y="12958"/>
                    <a:pt x="22694" y="12958"/>
                  </a:cubicBezTo>
                  <a:cubicBezTo>
                    <a:pt x="22500" y="12958"/>
                    <a:pt x="22315" y="12839"/>
                    <a:pt x="22242" y="12648"/>
                  </a:cubicBezTo>
                  <a:lnTo>
                    <a:pt x="21768" y="11395"/>
                  </a:lnTo>
                  <a:cubicBezTo>
                    <a:pt x="21738" y="11317"/>
                    <a:pt x="21670" y="11264"/>
                    <a:pt x="21587" y="11255"/>
                  </a:cubicBezTo>
                  <a:cubicBezTo>
                    <a:pt x="21578" y="11254"/>
                    <a:pt x="21568" y="11253"/>
                    <a:pt x="21558" y="11253"/>
                  </a:cubicBezTo>
                  <a:cubicBezTo>
                    <a:pt x="21486" y="11253"/>
                    <a:pt x="21423" y="11289"/>
                    <a:pt x="21382" y="11351"/>
                  </a:cubicBezTo>
                  <a:lnTo>
                    <a:pt x="20812" y="12206"/>
                  </a:lnTo>
                  <a:cubicBezTo>
                    <a:pt x="20720" y="12343"/>
                    <a:pt x="20568" y="12421"/>
                    <a:pt x="20409" y="12421"/>
                  </a:cubicBezTo>
                  <a:cubicBezTo>
                    <a:pt x="20381" y="12421"/>
                    <a:pt x="20351" y="12418"/>
                    <a:pt x="20322" y="12413"/>
                  </a:cubicBezTo>
                  <a:lnTo>
                    <a:pt x="19476" y="12260"/>
                  </a:lnTo>
                  <a:cubicBezTo>
                    <a:pt x="19278" y="12223"/>
                    <a:pt x="19121" y="12064"/>
                    <a:pt x="19087" y="11864"/>
                  </a:cubicBezTo>
                  <a:lnTo>
                    <a:pt x="18517" y="8439"/>
                  </a:lnTo>
                  <a:cubicBezTo>
                    <a:pt x="18500" y="8339"/>
                    <a:pt x="18415" y="8262"/>
                    <a:pt x="18312" y="8259"/>
                  </a:cubicBezTo>
                  <a:lnTo>
                    <a:pt x="17818" y="8234"/>
                  </a:lnTo>
                  <a:cubicBezTo>
                    <a:pt x="17798" y="8250"/>
                    <a:pt x="17778" y="8268"/>
                    <a:pt x="17751" y="8272"/>
                  </a:cubicBezTo>
                  <a:cubicBezTo>
                    <a:pt x="17746" y="8272"/>
                    <a:pt x="17740" y="8273"/>
                    <a:pt x="17735" y="8273"/>
                  </a:cubicBezTo>
                  <a:cubicBezTo>
                    <a:pt x="17697" y="8273"/>
                    <a:pt x="17666" y="8254"/>
                    <a:pt x="17641" y="8226"/>
                  </a:cubicBezTo>
                  <a:lnTo>
                    <a:pt x="17531" y="8220"/>
                  </a:lnTo>
                  <a:lnTo>
                    <a:pt x="17492" y="8742"/>
                  </a:lnTo>
                  <a:cubicBezTo>
                    <a:pt x="17482" y="8902"/>
                    <a:pt x="17391" y="9046"/>
                    <a:pt x="17252" y="9126"/>
                  </a:cubicBezTo>
                  <a:lnTo>
                    <a:pt x="15255" y="10275"/>
                  </a:lnTo>
                  <a:cubicBezTo>
                    <a:pt x="15181" y="10318"/>
                    <a:pt x="15098" y="10339"/>
                    <a:pt x="15017" y="10339"/>
                  </a:cubicBezTo>
                  <a:cubicBezTo>
                    <a:pt x="14891" y="10339"/>
                    <a:pt x="14767" y="10290"/>
                    <a:pt x="14673" y="10197"/>
                  </a:cubicBezTo>
                  <a:cubicBezTo>
                    <a:pt x="14546" y="10070"/>
                    <a:pt x="14379" y="10005"/>
                    <a:pt x="14210" y="10005"/>
                  </a:cubicBezTo>
                  <a:cubicBezTo>
                    <a:pt x="14079" y="10005"/>
                    <a:pt x="13947" y="10044"/>
                    <a:pt x="13833" y="10124"/>
                  </a:cubicBezTo>
                  <a:lnTo>
                    <a:pt x="13765" y="10173"/>
                  </a:lnTo>
                  <a:cubicBezTo>
                    <a:pt x="12906" y="10775"/>
                    <a:pt x="12631" y="11930"/>
                    <a:pt x="13122" y="12855"/>
                  </a:cubicBezTo>
                  <a:cubicBezTo>
                    <a:pt x="13206" y="13012"/>
                    <a:pt x="13197" y="13202"/>
                    <a:pt x="13097" y="13349"/>
                  </a:cubicBezTo>
                  <a:lnTo>
                    <a:pt x="12704" y="13940"/>
                  </a:lnTo>
                  <a:cubicBezTo>
                    <a:pt x="12626" y="14054"/>
                    <a:pt x="12505" y="14132"/>
                    <a:pt x="12369" y="14152"/>
                  </a:cubicBezTo>
                  <a:lnTo>
                    <a:pt x="10981" y="14343"/>
                  </a:lnTo>
                  <a:cubicBezTo>
                    <a:pt x="10908" y="14353"/>
                    <a:pt x="10845" y="14400"/>
                    <a:pt x="10813" y="14467"/>
                  </a:cubicBezTo>
                  <a:lnTo>
                    <a:pt x="10547" y="15037"/>
                  </a:lnTo>
                  <a:cubicBezTo>
                    <a:pt x="10519" y="15098"/>
                    <a:pt x="10520" y="15168"/>
                    <a:pt x="10550" y="15228"/>
                  </a:cubicBezTo>
                  <a:lnTo>
                    <a:pt x="11180" y="16488"/>
                  </a:lnTo>
                  <a:cubicBezTo>
                    <a:pt x="11286" y="16698"/>
                    <a:pt x="11225" y="16952"/>
                    <a:pt x="11036" y="17091"/>
                  </a:cubicBezTo>
                  <a:lnTo>
                    <a:pt x="10307" y="17630"/>
                  </a:lnTo>
                  <a:cubicBezTo>
                    <a:pt x="10250" y="17673"/>
                    <a:pt x="10217" y="17740"/>
                    <a:pt x="10219" y="17813"/>
                  </a:cubicBezTo>
                  <a:cubicBezTo>
                    <a:pt x="10220" y="17886"/>
                    <a:pt x="10257" y="17950"/>
                    <a:pt x="10319" y="17989"/>
                  </a:cubicBezTo>
                  <a:cubicBezTo>
                    <a:pt x="10452" y="18075"/>
                    <a:pt x="10532" y="18213"/>
                    <a:pt x="10539" y="18370"/>
                  </a:cubicBezTo>
                  <a:cubicBezTo>
                    <a:pt x="10548" y="18527"/>
                    <a:pt x="10482" y="18674"/>
                    <a:pt x="10359" y="18772"/>
                  </a:cubicBezTo>
                  <a:lnTo>
                    <a:pt x="9636" y="19351"/>
                  </a:lnTo>
                  <a:cubicBezTo>
                    <a:pt x="9599" y="19380"/>
                    <a:pt x="9571" y="19422"/>
                    <a:pt x="9559" y="19467"/>
                  </a:cubicBezTo>
                  <a:lnTo>
                    <a:pt x="8454" y="23894"/>
                  </a:lnTo>
                  <a:cubicBezTo>
                    <a:pt x="8438" y="23954"/>
                    <a:pt x="8384" y="23996"/>
                    <a:pt x="8326" y="23996"/>
                  </a:cubicBezTo>
                  <a:cubicBezTo>
                    <a:pt x="8315" y="23996"/>
                    <a:pt x="8304" y="23994"/>
                    <a:pt x="8293" y="23991"/>
                  </a:cubicBezTo>
                  <a:cubicBezTo>
                    <a:pt x="8221" y="23972"/>
                    <a:pt x="8180" y="23901"/>
                    <a:pt x="8198" y="23831"/>
                  </a:cubicBezTo>
                  <a:lnTo>
                    <a:pt x="9304" y="19404"/>
                  </a:lnTo>
                  <a:cubicBezTo>
                    <a:pt x="9330" y="19302"/>
                    <a:pt x="9388" y="19209"/>
                    <a:pt x="9470" y="19144"/>
                  </a:cubicBezTo>
                  <a:lnTo>
                    <a:pt x="10192" y="18565"/>
                  </a:lnTo>
                  <a:cubicBezTo>
                    <a:pt x="10250" y="18521"/>
                    <a:pt x="10278" y="18456"/>
                    <a:pt x="10275" y="18384"/>
                  </a:cubicBezTo>
                  <a:cubicBezTo>
                    <a:pt x="10272" y="18312"/>
                    <a:pt x="10235" y="18250"/>
                    <a:pt x="10177" y="18212"/>
                  </a:cubicBezTo>
                  <a:cubicBezTo>
                    <a:pt x="10043" y="18127"/>
                    <a:pt x="9960" y="17981"/>
                    <a:pt x="9954" y="17823"/>
                  </a:cubicBezTo>
                  <a:cubicBezTo>
                    <a:pt x="9949" y="17664"/>
                    <a:pt x="10021" y="17513"/>
                    <a:pt x="10149" y="17420"/>
                  </a:cubicBezTo>
                  <a:lnTo>
                    <a:pt x="10879" y="16879"/>
                  </a:lnTo>
                  <a:cubicBezTo>
                    <a:pt x="10964" y="16817"/>
                    <a:pt x="10991" y="16702"/>
                    <a:pt x="10945" y="16606"/>
                  </a:cubicBezTo>
                  <a:lnTo>
                    <a:pt x="10314" y="15347"/>
                  </a:lnTo>
                  <a:cubicBezTo>
                    <a:pt x="10247" y="15216"/>
                    <a:pt x="10246" y="15064"/>
                    <a:pt x="10308" y="14927"/>
                  </a:cubicBezTo>
                  <a:lnTo>
                    <a:pt x="10575" y="14359"/>
                  </a:lnTo>
                  <a:cubicBezTo>
                    <a:pt x="10643" y="14209"/>
                    <a:pt x="10783" y="14105"/>
                    <a:pt x="10946" y="14085"/>
                  </a:cubicBezTo>
                  <a:lnTo>
                    <a:pt x="12334" y="13892"/>
                  </a:lnTo>
                  <a:cubicBezTo>
                    <a:pt x="12395" y="13885"/>
                    <a:pt x="12451" y="13848"/>
                    <a:pt x="12486" y="13797"/>
                  </a:cubicBezTo>
                  <a:lnTo>
                    <a:pt x="12881" y="13207"/>
                  </a:lnTo>
                  <a:cubicBezTo>
                    <a:pt x="12925" y="13140"/>
                    <a:pt x="12929" y="13055"/>
                    <a:pt x="12892" y="12983"/>
                  </a:cubicBezTo>
                  <a:cubicBezTo>
                    <a:pt x="12338" y="11938"/>
                    <a:pt x="12648" y="10639"/>
                    <a:pt x="13614" y="9960"/>
                  </a:cubicBezTo>
                  <a:lnTo>
                    <a:pt x="13684" y="9911"/>
                  </a:lnTo>
                  <a:cubicBezTo>
                    <a:pt x="13845" y="9799"/>
                    <a:pt x="14030" y="9744"/>
                    <a:pt x="14214" y="9744"/>
                  </a:cubicBezTo>
                  <a:cubicBezTo>
                    <a:pt x="14451" y="9744"/>
                    <a:pt x="14686" y="9835"/>
                    <a:pt x="14864" y="10013"/>
                  </a:cubicBezTo>
                  <a:cubicBezTo>
                    <a:pt x="14906" y="10055"/>
                    <a:pt x="14962" y="10076"/>
                    <a:pt x="15019" y="10076"/>
                  </a:cubicBezTo>
                  <a:cubicBezTo>
                    <a:pt x="15056" y="10076"/>
                    <a:pt x="15093" y="10067"/>
                    <a:pt x="15127" y="10048"/>
                  </a:cubicBezTo>
                  <a:lnTo>
                    <a:pt x="17124" y="8899"/>
                  </a:lnTo>
                  <a:cubicBezTo>
                    <a:pt x="17186" y="8863"/>
                    <a:pt x="17227" y="8799"/>
                    <a:pt x="17233" y="8726"/>
                  </a:cubicBezTo>
                  <a:lnTo>
                    <a:pt x="17281" y="8075"/>
                  </a:lnTo>
                  <a:cubicBezTo>
                    <a:pt x="17285" y="8005"/>
                    <a:pt x="17338" y="7950"/>
                    <a:pt x="17411" y="7950"/>
                  </a:cubicBezTo>
                  <a:cubicBezTo>
                    <a:pt x="17414" y="7950"/>
                    <a:pt x="17416" y="7951"/>
                    <a:pt x="17419" y="7951"/>
                  </a:cubicBezTo>
                  <a:lnTo>
                    <a:pt x="17587" y="7959"/>
                  </a:lnTo>
                  <a:lnTo>
                    <a:pt x="17348" y="5939"/>
                  </a:lnTo>
                  <a:lnTo>
                    <a:pt x="16721" y="5408"/>
                  </a:lnTo>
                  <a:cubicBezTo>
                    <a:pt x="16315" y="5065"/>
                    <a:pt x="16078" y="4563"/>
                    <a:pt x="16066" y="4034"/>
                  </a:cubicBezTo>
                  <a:cubicBezTo>
                    <a:pt x="16057" y="3583"/>
                    <a:pt x="16222" y="3153"/>
                    <a:pt x="16508" y="2813"/>
                  </a:cubicBezTo>
                  <a:lnTo>
                    <a:pt x="16211" y="2245"/>
                  </a:lnTo>
                  <a:cubicBezTo>
                    <a:pt x="16167" y="2161"/>
                    <a:pt x="16063" y="2112"/>
                    <a:pt x="15982" y="2111"/>
                  </a:cubicBezTo>
                  <a:lnTo>
                    <a:pt x="14590" y="2145"/>
                  </a:lnTo>
                  <a:cubicBezTo>
                    <a:pt x="14423" y="2145"/>
                    <a:pt x="14253" y="2067"/>
                    <a:pt x="14153" y="1923"/>
                  </a:cubicBezTo>
                  <a:lnTo>
                    <a:pt x="13559" y="1065"/>
                  </a:lnTo>
                  <a:cubicBezTo>
                    <a:pt x="13511" y="995"/>
                    <a:pt x="13436" y="957"/>
                    <a:pt x="13356" y="957"/>
                  </a:cubicBezTo>
                  <a:cubicBezTo>
                    <a:pt x="13339" y="957"/>
                    <a:pt x="13322" y="959"/>
                    <a:pt x="13304" y="962"/>
                  </a:cubicBezTo>
                  <a:cubicBezTo>
                    <a:pt x="13205" y="983"/>
                    <a:pt x="13132" y="1053"/>
                    <a:pt x="13108" y="1154"/>
                  </a:cubicBezTo>
                  <a:lnTo>
                    <a:pt x="13066" y="1343"/>
                  </a:lnTo>
                  <a:cubicBezTo>
                    <a:pt x="13034" y="1484"/>
                    <a:pt x="12943" y="1607"/>
                    <a:pt x="12816" y="1679"/>
                  </a:cubicBezTo>
                  <a:lnTo>
                    <a:pt x="11875" y="2214"/>
                  </a:lnTo>
                  <a:cubicBezTo>
                    <a:pt x="11796" y="2258"/>
                    <a:pt x="11708" y="2279"/>
                    <a:pt x="11621" y="2279"/>
                  </a:cubicBezTo>
                  <a:cubicBezTo>
                    <a:pt x="11487" y="2279"/>
                    <a:pt x="11355" y="2228"/>
                    <a:pt x="11257" y="2130"/>
                  </a:cubicBezTo>
                  <a:lnTo>
                    <a:pt x="11196" y="2069"/>
                  </a:lnTo>
                  <a:cubicBezTo>
                    <a:pt x="11098" y="1971"/>
                    <a:pt x="11045" y="1843"/>
                    <a:pt x="11045" y="1705"/>
                  </a:cubicBezTo>
                  <a:cubicBezTo>
                    <a:pt x="11045" y="1567"/>
                    <a:pt x="11098" y="1437"/>
                    <a:pt x="11196" y="1342"/>
                  </a:cubicBezTo>
                  <a:lnTo>
                    <a:pt x="11859" y="676"/>
                  </a:lnTo>
                  <a:cubicBezTo>
                    <a:pt x="11912" y="625"/>
                    <a:pt x="11938" y="553"/>
                    <a:pt x="11932" y="479"/>
                  </a:cubicBezTo>
                  <a:cubicBezTo>
                    <a:pt x="11926" y="405"/>
                    <a:pt x="11888" y="339"/>
                    <a:pt x="11828" y="295"/>
                  </a:cubicBezTo>
                  <a:lnTo>
                    <a:pt x="11481" y="48"/>
                  </a:lnTo>
                  <a:cubicBezTo>
                    <a:pt x="11437" y="17"/>
                    <a:pt x="11385" y="1"/>
                    <a:pt x="11333" y="1"/>
                  </a:cubicBez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67"/>
          <p:cNvGrpSpPr/>
          <p:nvPr/>
        </p:nvGrpSpPr>
        <p:grpSpPr>
          <a:xfrm>
            <a:off x="1337268" y="1714510"/>
            <a:ext cx="320054" cy="312928"/>
            <a:chOff x="5225376" y="1083091"/>
            <a:chExt cx="309890" cy="301095"/>
          </a:xfrm>
        </p:grpSpPr>
        <p:sp>
          <p:nvSpPr>
            <p:cNvPr id="2966" name="Google Shape;2966;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1" name="Google Shape;2971;p67"/>
          <p:cNvGrpSpPr/>
          <p:nvPr/>
        </p:nvGrpSpPr>
        <p:grpSpPr>
          <a:xfrm>
            <a:off x="7486668" y="1714510"/>
            <a:ext cx="320054" cy="312928"/>
            <a:chOff x="5225376" y="1083091"/>
            <a:chExt cx="309890" cy="301095"/>
          </a:xfrm>
        </p:grpSpPr>
        <p:sp>
          <p:nvSpPr>
            <p:cNvPr id="2972" name="Google Shape;2972;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67"/>
          <p:cNvGrpSpPr/>
          <p:nvPr/>
        </p:nvGrpSpPr>
        <p:grpSpPr>
          <a:xfrm>
            <a:off x="3908098" y="2818479"/>
            <a:ext cx="226065" cy="219468"/>
            <a:chOff x="5225376" y="1083091"/>
            <a:chExt cx="309890" cy="301095"/>
          </a:xfrm>
        </p:grpSpPr>
        <p:sp>
          <p:nvSpPr>
            <p:cNvPr id="2978" name="Google Shape;2978;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3" name="Google Shape;2983;p67"/>
          <p:cNvGrpSpPr/>
          <p:nvPr/>
        </p:nvGrpSpPr>
        <p:grpSpPr>
          <a:xfrm>
            <a:off x="4954519" y="3513404"/>
            <a:ext cx="226065" cy="219468"/>
            <a:chOff x="5225376" y="1083091"/>
            <a:chExt cx="309890" cy="301095"/>
          </a:xfrm>
        </p:grpSpPr>
        <p:sp>
          <p:nvSpPr>
            <p:cNvPr id="2984" name="Google Shape;2984;p67"/>
            <p:cNvSpPr/>
            <p:nvPr/>
          </p:nvSpPr>
          <p:spPr>
            <a:xfrm>
              <a:off x="5225376" y="1083091"/>
              <a:ext cx="309890" cy="301095"/>
            </a:xfrm>
            <a:custGeom>
              <a:avLst/>
              <a:gdLst/>
              <a:ahLst/>
              <a:cxnLst/>
              <a:rect l="l" t="t" r="r" b="b"/>
              <a:pathLst>
                <a:path w="8069" h="7840" extrusionOk="0">
                  <a:moveTo>
                    <a:pt x="3939" y="1"/>
                  </a:moveTo>
                  <a:cubicBezTo>
                    <a:pt x="3784" y="1"/>
                    <a:pt x="3633" y="9"/>
                    <a:pt x="3477" y="29"/>
                  </a:cubicBezTo>
                  <a:cubicBezTo>
                    <a:pt x="3473" y="29"/>
                    <a:pt x="3469" y="31"/>
                    <a:pt x="3466" y="31"/>
                  </a:cubicBezTo>
                  <a:cubicBezTo>
                    <a:pt x="2821" y="104"/>
                    <a:pt x="2200" y="341"/>
                    <a:pt x="1671" y="715"/>
                  </a:cubicBezTo>
                  <a:cubicBezTo>
                    <a:pt x="1379" y="918"/>
                    <a:pt x="1115" y="1163"/>
                    <a:pt x="888" y="1441"/>
                  </a:cubicBezTo>
                  <a:cubicBezTo>
                    <a:pt x="887" y="1442"/>
                    <a:pt x="886" y="1443"/>
                    <a:pt x="885" y="1446"/>
                  </a:cubicBezTo>
                  <a:cubicBezTo>
                    <a:pt x="814" y="1534"/>
                    <a:pt x="739" y="1629"/>
                    <a:pt x="669" y="1737"/>
                  </a:cubicBezTo>
                  <a:cubicBezTo>
                    <a:pt x="456" y="2053"/>
                    <a:pt x="290" y="2398"/>
                    <a:pt x="178" y="2761"/>
                  </a:cubicBezTo>
                  <a:cubicBezTo>
                    <a:pt x="177" y="2763"/>
                    <a:pt x="177" y="2767"/>
                    <a:pt x="176" y="2769"/>
                  </a:cubicBezTo>
                  <a:cubicBezTo>
                    <a:pt x="156" y="2830"/>
                    <a:pt x="137" y="2899"/>
                    <a:pt x="119" y="2972"/>
                  </a:cubicBezTo>
                  <a:cubicBezTo>
                    <a:pt x="119" y="2973"/>
                    <a:pt x="117" y="2974"/>
                    <a:pt x="117" y="2977"/>
                  </a:cubicBezTo>
                  <a:cubicBezTo>
                    <a:pt x="46" y="3262"/>
                    <a:pt x="7" y="3562"/>
                    <a:pt x="2" y="3867"/>
                  </a:cubicBezTo>
                  <a:cubicBezTo>
                    <a:pt x="1" y="3973"/>
                    <a:pt x="3" y="4080"/>
                    <a:pt x="12" y="4194"/>
                  </a:cubicBezTo>
                  <a:cubicBezTo>
                    <a:pt x="31" y="4469"/>
                    <a:pt x="77" y="4736"/>
                    <a:pt x="149" y="4986"/>
                  </a:cubicBezTo>
                  <a:cubicBezTo>
                    <a:pt x="279" y="5446"/>
                    <a:pt x="491" y="5877"/>
                    <a:pt x="784" y="6270"/>
                  </a:cubicBezTo>
                  <a:lnTo>
                    <a:pt x="785" y="6272"/>
                  </a:lnTo>
                  <a:cubicBezTo>
                    <a:pt x="1136" y="6741"/>
                    <a:pt x="1597" y="7131"/>
                    <a:pt x="2118" y="7402"/>
                  </a:cubicBezTo>
                  <a:cubicBezTo>
                    <a:pt x="2663" y="7686"/>
                    <a:pt x="3255" y="7833"/>
                    <a:pt x="3874" y="7840"/>
                  </a:cubicBezTo>
                  <a:lnTo>
                    <a:pt x="4152" y="7840"/>
                  </a:lnTo>
                  <a:cubicBezTo>
                    <a:pt x="5187" y="7840"/>
                    <a:pt x="6163" y="7438"/>
                    <a:pt x="6900" y="6711"/>
                  </a:cubicBezTo>
                  <a:cubicBezTo>
                    <a:pt x="7638" y="5984"/>
                    <a:pt x="8052" y="5013"/>
                    <a:pt x="8066" y="3975"/>
                  </a:cubicBezTo>
                  <a:cubicBezTo>
                    <a:pt x="8069" y="3839"/>
                    <a:pt x="8063" y="3706"/>
                    <a:pt x="8052" y="3585"/>
                  </a:cubicBezTo>
                  <a:cubicBezTo>
                    <a:pt x="8044" y="3536"/>
                    <a:pt x="8039" y="3495"/>
                    <a:pt x="8034" y="3461"/>
                  </a:cubicBezTo>
                  <a:cubicBezTo>
                    <a:pt x="8032" y="3450"/>
                    <a:pt x="8031" y="3438"/>
                    <a:pt x="8030" y="3428"/>
                  </a:cubicBezTo>
                  <a:lnTo>
                    <a:pt x="8030" y="3426"/>
                  </a:lnTo>
                  <a:cubicBezTo>
                    <a:pt x="8027" y="3397"/>
                    <a:pt x="8022" y="3363"/>
                    <a:pt x="8015" y="3325"/>
                  </a:cubicBezTo>
                  <a:cubicBezTo>
                    <a:pt x="8009" y="3272"/>
                    <a:pt x="8000" y="3215"/>
                    <a:pt x="7988" y="3159"/>
                  </a:cubicBezTo>
                  <a:cubicBezTo>
                    <a:pt x="7937" y="2905"/>
                    <a:pt x="7862" y="2662"/>
                    <a:pt x="7767" y="2435"/>
                  </a:cubicBezTo>
                  <a:cubicBezTo>
                    <a:pt x="7735" y="2350"/>
                    <a:pt x="7698" y="2268"/>
                    <a:pt x="7658" y="2188"/>
                  </a:cubicBezTo>
                  <a:cubicBezTo>
                    <a:pt x="7538" y="1942"/>
                    <a:pt x="7386" y="1706"/>
                    <a:pt x="7209" y="1481"/>
                  </a:cubicBezTo>
                  <a:cubicBezTo>
                    <a:pt x="7153" y="1409"/>
                    <a:pt x="7092" y="1337"/>
                    <a:pt x="7029" y="1267"/>
                  </a:cubicBezTo>
                  <a:cubicBezTo>
                    <a:pt x="6793" y="1014"/>
                    <a:pt x="6534" y="794"/>
                    <a:pt x="6254" y="615"/>
                  </a:cubicBezTo>
                  <a:cubicBezTo>
                    <a:pt x="6253" y="614"/>
                    <a:pt x="6251" y="614"/>
                    <a:pt x="6250" y="612"/>
                  </a:cubicBezTo>
                  <a:lnTo>
                    <a:pt x="6239" y="606"/>
                  </a:lnTo>
                  <a:cubicBezTo>
                    <a:pt x="6178" y="567"/>
                    <a:pt x="6103" y="521"/>
                    <a:pt x="6018" y="476"/>
                  </a:cubicBezTo>
                  <a:cubicBezTo>
                    <a:pt x="5731" y="319"/>
                    <a:pt x="5429" y="200"/>
                    <a:pt x="5118" y="124"/>
                  </a:cubicBezTo>
                  <a:cubicBezTo>
                    <a:pt x="5026" y="97"/>
                    <a:pt x="4941" y="80"/>
                    <a:pt x="4849" y="63"/>
                  </a:cubicBezTo>
                  <a:cubicBezTo>
                    <a:pt x="4846" y="63"/>
                    <a:pt x="4844" y="62"/>
                    <a:pt x="4840" y="62"/>
                  </a:cubicBezTo>
                  <a:cubicBezTo>
                    <a:pt x="4772" y="51"/>
                    <a:pt x="4700" y="38"/>
                    <a:pt x="4624" y="29"/>
                  </a:cubicBezTo>
                  <a:cubicBezTo>
                    <a:pt x="4578" y="24"/>
                    <a:pt x="4540" y="19"/>
                    <a:pt x="4507" y="18"/>
                  </a:cubicBezTo>
                  <a:cubicBezTo>
                    <a:pt x="4494" y="17"/>
                    <a:pt x="4481" y="17"/>
                    <a:pt x="4466" y="14"/>
                  </a:cubicBezTo>
                  <a:cubicBezTo>
                    <a:pt x="4450" y="12"/>
                    <a:pt x="4434" y="11"/>
                    <a:pt x="4416" y="11"/>
                  </a:cubicBezTo>
                  <a:cubicBezTo>
                    <a:pt x="4385" y="10"/>
                    <a:pt x="4352" y="8"/>
                    <a:pt x="4317" y="8"/>
                  </a:cubicBezTo>
                  <a:cubicBezTo>
                    <a:pt x="4274" y="4"/>
                    <a:pt x="4232" y="2"/>
                    <a:pt x="4189" y="2"/>
                  </a:cubicBezTo>
                  <a:lnTo>
                    <a:pt x="4039" y="2"/>
                  </a:lnTo>
                  <a:cubicBezTo>
                    <a:pt x="4023" y="2"/>
                    <a:pt x="4002" y="1"/>
                    <a:pt x="3979" y="1"/>
                  </a:cubicBezTo>
                  <a:lnTo>
                    <a:pt x="3970" y="1"/>
                  </a:lnTo>
                  <a:cubicBezTo>
                    <a:pt x="3960" y="1"/>
                    <a:pt x="3950" y="1"/>
                    <a:pt x="3939" y="1"/>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7"/>
            <p:cNvSpPr/>
            <p:nvPr/>
          </p:nvSpPr>
          <p:spPr>
            <a:xfrm>
              <a:off x="5258557" y="1107671"/>
              <a:ext cx="252052" cy="251937"/>
            </a:xfrm>
            <a:custGeom>
              <a:avLst/>
              <a:gdLst/>
              <a:ahLst/>
              <a:cxnLst/>
              <a:rect l="l" t="t" r="r" b="b"/>
              <a:pathLst>
                <a:path w="6563" h="6560" extrusionOk="0">
                  <a:moveTo>
                    <a:pt x="3140" y="1890"/>
                  </a:moveTo>
                  <a:lnTo>
                    <a:pt x="3169" y="1918"/>
                  </a:lnTo>
                  <a:lnTo>
                    <a:pt x="3636" y="2400"/>
                  </a:lnTo>
                  <a:lnTo>
                    <a:pt x="3866" y="2636"/>
                  </a:lnTo>
                  <a:lnTo>
                    <a:pt x="3916" y="2686"/>
                  </a:lnTo>
                  <a:lnTo>
                    <a:pt x="4065" y="2838"/>
                  </a:lnTo>
                  <a:lnTo>
                    <a:pt x="4138" y="2914"/>
                  </a:lnTo>
                  <a:lnTo>
                    <a:pt x="4146" y="2923"/>
                  </a:lnTo>
                  <a:lnTo>
                    <a:pt x="4219" y="2999"/>
                  </a:lnTo>
                  <a:lnTo>
                    <a:pt x="4277" y="3058"/>
                  </a:lnTo>
                  <a:lnTo>
                    <a:pt x="4419" y="3203"/>
                  </a:lnTo>
                  <a:lnTo>
                    <a:pt x="4472" y="3257"/>
                  </a:lnTo>
                  <a:lnTo>
                    <a:pt x="4542" y="3330"/>
                  </a:lnTo>
                  <a:lnTo>
                    <a:pt x="4555" y="3343"/>
                  </a:lnTo>
                  <a:lnTo>
                    <a:pt x="4541" y="3356"/>
                  </a:lnTo>
                  <a:lnTo>
                    <a:pt x="3102" y="4761"/>
                  </a:lnTo>
                  <a:lnTo>
                    <a:pt x="2411" y="4051"/>
                  </a:lnTo>
                  <a:lnTo>
                    <a:pt x="1883" y="3507"/>
                  </a:lnTo>
                  <a:lnTo>
                    <a:pt x="1701" y="3320"/>
                  </a:lnTo>
                  <a:lnTo>
                    <a:pt x="1686" y="3308"/>
                  </a:lnTo>
                  <a:lnTo>
                    <a:pt x="1701" y="3292"/>
                  </a:lnTo>
                  <a:lnTo>
                    <a:pt x="3108" y="1917"/>
                  </a:lnTo>
                  <a:lnTo>
                    <a:pt x="3140" y="1890"/>
                  </a:lnTo>
                  <a:close/>
                  <a:moveTo>
                    <a:pt x="3249" y="0"/>
                  </a:moveTo>
                  <a:cubicBezTo>
                    <a:pt x="3236" y="0"/>
                    <a:pt x="3223" y="0"/>
                    <a:pt x="3211" y="1"/>
                  </a:cubicBezTo>
                  <a:cubicBezTo>
                    <a:pt x="3204" y="1"/>
                    <a:pt x="3197" y="1"/>
                    <a:pt x="3191" y="2"/>
                  </a:cubicBezTo>
                  <a:cubicBezTo>
                    <a:pt x="3164" y="2"/>
                    <a:pt x="3140" y="2"/>
                    <a:pt x="3114" y="8"/>
                  </a:cubicBezTo>
                  <a:lnTo>
                    <a:pt x="3113" y="8"/>
                  </a:lnTo>
                  <a:cubicBezTo>
                    <a:pt x="3019" y="9"/>
                    <a:pt x="2931" y="18"/>
                    <a:pt x="2840" y="30"/>
                  </a:cubicBezTo>
                  <a:lnTo>
                    <a:pt x="2838" y="30"/>
                  </a:lnTo>
                  <a:cubicBezTo>
                    <a:pt x="2209" y="114"/>
                    <a:pt x="1634" y="379"/>
                    <a:pt x="1170" y="772"/>
                  </a:cubicBezTo>
                  <a:cubicBezTo>
                    <a:pt x="914" y="988"/>
                    <a:pt x="693" y="1241"/>
                    <a:pt x="515" y="1527"/>
                  </a:cubicBezTo>
                  <a:cubicBezTo>
                    <a:pt x="446" y="1630"/>
                    <a:pt x="387" y="1736"/>
                    <a:pt x="334" y="1850"/>
                  </a:cubicBezTo>
                  <a:cubicBezTo>
                    <a:pt x="262" y="1996"/>
                    <a:pt x="202" y="2151"/>
                    <a:pt x="152" y="2309"/>
                  </a:cubicBezTo>
                  <a:cubicBezTo>
                    <a:pt x="133" y="2368"/>
                    <a:pt x="117" y="2430"/>
                    <a:pt x="102" y="2491"/>
                  </a:cubicBezTo>
                  <a:cubicBezTo>
                    <a:pt x="76" y="2593"/>
                    <a:pt x="55" y="2697"/>
                    <a:pt x="39" y="2803"/>
                  </a:cubicBezTo>
                  <a:cubicBezTo>
                    <a:pt x="33" y="2845"/>
                    <a:pt x="26" y="2888"/>
                    <a:pt x="22" y="2930"/>
                  </a:cubicBezTo>
                  <a:cubicBezTo>
                    <a:pt x="18" y="2982"/>
                    <a:pt x="11" y="3038"/>
                    <a:pt x="7" y="3089"/>
                  </a:cubicBezTo>
                  <a:cubicBezTo>
                    <a:pt x="7" y="3140"/>
                    <a:pt x="2" y="3191"/>
                    <a:pt x="2" y="3240"/>
                  </a:cubicBezTo>
                  <a:cubicBezTo>
                    <a:pt x="0" y="3331"/>
                    <a:pt x="2" y="3419"/>
                    <a:pt x="9" y="3507"/>
                  </a:cubicBezTo>
                  <a:cubicBezTo>
                    <a:pt x="10" y="3542"/>
                    <a:pt x="11" y="3581"/>
                    <a:pt x="17" y="3618"/>
                  </a:cubicBezTo>
                  <a:cubicBezTo>
                    <a:pt x="21" y="3655"/>
                    <a:pt x="26" y="3690"/>
                    <a:pt x="33" y="3732"/>
                  </a:cubicBezTo>
                  <a:cubicBezTo>
                    <a:pt x="33" y="3738"/>
                    <a:pt x="34" y="3746"/>
                    <a:pt x="34" y="3748"/>
                  </a:cubicBezTo>
                  <a:cubicBezTo>
                    <a:pt x="42" y="3791"/>
                    <a:pt x="48" y="3826"/>
                    <a:pt x="55" y="3866"/>
                  </a:cubicBezTo>
                  <a:cubicBezTo>
                    <a:pt x="61" y="3903"/>
                    <a:pt x="68" y="3938"/>
                    <a:pt x="77" y="3975"/>
                  </a:cubicBezTo>
                  <a:cubicBezTo>
                    <a:pt x="90" y="4040"/>
                    <a:pt x="106" y="4104"/>
                    <a:pt x="125" y="4170"/>
                  </a:cubicBezTo>
                  <a:cubicBezTo>
                    <a:pt x="235" y="4561"/>
                    <a:pt x="416" y="4926"/>
                    <a:pt x="655" y="5245"/>
                  </a:cubicBezTo>
                  <a:cubicBezTo>
                    <a:pt x="1224" y="6004"/>
                    <a:pt x="2116" y="6513"/>
                    <a:pt x="3125" y="6559"/>
                  </a:cubicBezTo>
                  <a:cubicBezTo>
                    <a:pt x="3151" y="6559"/>
                    <a:pt x="3177" y="6559"/>
                    <a:pt x="3202" y="6559"/>
                  </a:cubicBezTo>
                  <a:cubicBezTo>
                    <a:pt x="3214" y="6559"/>
                    <a:pt x="3227" y="6559"/>
                    <a:pt x="3239" y="6559"/>
                  </a:cubicBezTo>
                  <a:cubicBezTo>
                    <a:pt x="3254" y="6559"/>
                    <a:pt x="3268" y="6559"/>
                    <a:pt x="3283" y="6559"/>
                  </a:cubicBezTo>
                  <a:cubicBezTo>
                    <a:pt x="5077" y="6559"/>
                    <a:pt x="6536" y="5119"/>
                    <a:pt x="6562" y="3322"/>
                  </a:cubicBezTo>
                  <a:cubicBezTo>
                    <a:pt x="6563" y="3216"/>
                    <a:pt x="6558" y="3106"/>
                    <a:pt x="6549" y="3000"/>
                  </a:cubicBezTo>
                  <a:cubicBezTo>
                    <a:pt x="6546" y="2951"/>
                    <a:pt x="6539" y="2907"/>
                    <a:pt x="6533" y="2864"/>
                  </a:cubicBezTo>
                  <a:cubicBezTo>
                    <a:pt x="6530" y="2836"/>
                    <a:pt x="6526" y="2807"/>
                    <a:pt x="6521" y="2777"/>
                  </a:cubicBezTo>
                  <a:cubicBezTo>
                    <a:pt x="6515" y="2734"/>
                    <a:pt x="6508" y="2689"/>
                    <a:pt x="6499" y="2645"/>
                  </a:cubicBezTo>
                  <a:cubicBezTo>
                    <a:pt x="6457" y="2435"/>
                    <a:pt x="6396" y="2230"/>
                    <a:pt x="6312" y="2037"/>
                  </a:cubicBezTo>
                  <a:cubicBezTo>
                    <a:pt x="6285" y="1968"/>
                    <a:pt x="6255" y="1900"/>
                    <a:pt x="6222" y="1833"/>
                  </a:cubicBezTo>
                  <a:cubicBezTo>
                    <a:pt x="6119" y="1621"/>
                    <a:pt x="5990" y="1421"/>
                    <a:pt x="5841" y="1236"/>
                  </a:cubicBezTo>
                  <a:cubicBezTo>
                    <a:pt x="5797" y="1177"/>
                    <a:pt x="5748" y="1119"/>
                    <a:pt x="5697" y="1064"/>
                  </a:cubicBezTo>
                  <a:cubicBezTo>
                    <a:pt x="5504" y="856"/>
                    <a:pt x="5285" y="669"/>
                    <a:pt x="5046" y="516"/>
                  </a:cubicBezTo>
                  <a:cubicBezTo>
                    <a:pt x="4984" y="477"/>
                    <a:pt x="4921" y="436"/>
                    <a:pt x="4853" y="402"/>
                  </a:cubicBezTo>
                  <a:cubicBezTo>
                    <a:pt x="4615" y="270"/>
                    <a:pt x="4359" y="166"/>
                    <a:pt x="4089" y="102"/>
                  </a:cubicBezTo>
                  <a:cubicBezTo>
                    <a:pt x="4016" y="80"/>
                    <a:pt x="3942" y="66"/>
                    <a:pt x="3866" y="52"/>
                  </a:cubicBezTo>
                  <a:cubicBezTo>
                    <a:pt x="3804" y="42"/>
                    <a:pt x="3741" y="30"/>
                    <a:pt x="3678" y="24"/>
                  </a:cubicBezTo>
                  <a:cubicBezTo>
                    <a:pt x="3628" y="17"/>
                    <a:pt x="3583" y="14"/>
                    <a:pt x="3533" y="9"/>
                  </a:cubicBezTo>
                  <a:lnTo>
                    <a:pt x="3532" y="9"/>
                  </a:lnTo>
                  <a:cubicBezTo>
                    <a:pt x="3493" y="8"/>
                    <a:pt x="3454" y="7"/>
                    <a:pt x="3418" y="7"/>
                  </a:cubicBezTo>
                  <a:cubicBezTo>
                    <a:pt x="3386" y="3"/>
                    <a:pt x="3353" y="1"/>
                    <a:pt x="3324" y="1"/>
                  </a:cubicBezTo>
                  <a:cubicBezTo>
                    <a:pt x="3301" y="1"/>
                    <a:pt x="3275" y="0"/>
                    <a:pt x="3249"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7"/>
            <p:cNvSpPr/>
            <p:nvPr/>
          </p:nvSpPr>
          <p:spPr>
            <a:xfrm>
              <a:off x="5249840" y="1107632"/>
              <a:ext cx="252090" cy="251898"/>
            </a:xfrm>
            <a:custGeom>
              <a:avLst/>
              <a:gdLst/>
              <a:ahLst/>
              <a:cxnLst/>
              <a:rect l="l" t="t" r="r" b="b"/>
              <a:pathLst>
                <a:path w="6564" h="6559" extrusionOk="0">
                  <a:moveTo>
                    <a:pt x="3367" y="1891"/>
                  </a:moveTo>
                  <a:lnTo>
                    <a:pt x="3396" y="1919"/>
                  </a:lnTo>
                  <a:lnTo>
                    <a:pt x="3863" y="2401"/>
                  </a:lnTo>
                  <a:lnTo>
                    <a:pt x="4093" y="2637"/>
                  </a:lnTo>
                  <a:lnTo>
                    <a:pt x="4143" y="2687"/>
                  </a:lnTo>
                  <a:lnTo>
                    <a:pt x="4292" y="2839"/>
                  </a:lnTo>
                  <a:lnTo>
                    <a:pt x="4365" y="2915"/>
                  </a:lnTo>
                  <a:lnTo>
                    <a:pt x="4373" y="2924"/>
                  </a:lnTo>
                  <a:lnTo>
                    <a:pt x="4446" y="3000"/>
                  </a:lnTo>
                  <a:lnTo>
                    <a:pt x="4504" y="3059"/>
                  </a:lnTo>
                  <a:lnTo>
                    <a:pt x="4646" y="3204"/>
                  </a:lnTo>
                  <a:lnTo>
                    <a:pt x="4699" y="3258"/>
                  </a:lnTo>
                  <a:lnTo>
                    <a:pt x="4769" y="3331"/>
                  </a:lnTo>
                  <a:lnTo>
                    <a:pt x="4782" y="3344"/>
                  </a:lnTo>
                  <a:lnTo>
                    <a:pt x="4768" y="3357"/>
                  </a:lnTo>
                  <a:lnTo>
                    <a:pt x="3329" y="4762"/>
                  </a:lnTo>
                  <a:lnTo>
                    <a:pt x="2638" y="4052"/>
                  </a:lnTo>
                  <a:lnTo>
                    <a:pt x="2110" y="3508"/>
                  </a:lnTo>
                  <a:lnTo>
                    <a:pt x="1928" y="3321"/>
                  </a:lnTo>
                  <a:lnTo>
                    <a:pt x="1913" y="3309"/>
                  </a:lnTo>
                  <a:lnTo>
                    <a:pt x="1928" y="3293"/>
                  </a:lnTo>
                  <a:lnTo>
                    <a:pt x="3335" y="1918"/>
                  </a:lnTo>
                  <a:lnTo>
                    <a:pt x="3367" y="1891"/>
                  </a:lnTo>
                  <a:close/>
                  <a:moveTo>
                    <a:pt x="3281" y="0"/>
                  </a:moveTo>
                  <a:cubicBezTo>
                    <a:pt x="3151" y="0"/>
                    <a:pt x="3025" y="9"/>
                    <a:pt x="2900" y="25"/>
                  </a:cubicBezTo>
                  <a:lnTo>
                    <a:pt x="2899" y="25"/>
                  </a:lnTo>
                  <a:cubicBezTo>
                    <a:pt x="2344" y="88"/>
                    <a:pt x="1832" y="290"/>
                    <a:pt x="1397" y="596"/>
                  </a:cubicBezTo>
                  <a:cubicBezTo>
                    <a:pt x="1153" y="766"/>
                    <a:pt x="930" y="972"/>
                    <a:pt x="742" y="1203"/>
                  </a:cubicBezTo>
                  <a:cubicBezTo>
                    <a:pt x="679" y="1283"/>
                    <a:pt x="617" y="1362"/>
                    <a:pt x="561" y="1448"/>
                  </a:cubicBezTo>
                  <a:cubicBezTo>
                    <a:pt x="385" y="1709"/>
                    <a:pt x="243" y="2001"/>
                    <a:pt x="148" y="2307"/>
                  </a:cubicBezTo>
                  <a:cubicBezTo>
                    <a:pt x="131" y="2367"/>
                    <a:pt x="113" y="2428"/>
                    <a:pt x="97" y="2488"/>
                  </a:cubicBezTo>
                  <a:cubicBezTo>
                    <a:pt x="38" y="2729"/>
                    <a:pt x="5" y="2979"/>
                    <a:pt x="1" y="3236"/>
                  </a:cubicBezTo>
                  <a:cubicBezTo>
                    <a:pt x="0" y="3328"/>
                    <a:pt x="4" y="3418"/>
                    <a:pt x="10" y="3506"/>
                  </a:cubicBezTo>
                  <a:cubicBezTo>
                    <a:pt x="26" y="3735"/>
                    <a:pt x="63" y="3955"/>
                    <a:pt x="125" y="4170"/>
                  </a:cubicBezTo>
                  <a:cubicBezTo>
                    <a:pt x="234" y="4563"/>
                    <a:pt x="419" y="4926"/>
                    <a:pt x="657" y="5245"/>
                  </a:cubicBezTo>
                  <a:cubicBezTo>
                    <a:pt x="1247" y="6031"/>
                    <a:pt x="2183" y="6546"/>
                    <a:pt x="3242" y="6559"/>
                  </a:cubicBezTo>
                  <a:lnTo>
                    <a:pt x="3356" y="6559"/>
                  </a:lnTo>
                  <a:cubicBezTo>
                    <a:pt x="5115" y="6520"/>
                    <a:pt x="6541" y="5091"/>
                    <a:pt x="6564" y="3320"/>
                  </a:cubicBezTo>
                  <a:cubicBezTo>
                    <a:pt x="6563" y="3225"/>
                    <a:pt x="6561" y="3124"/>
                    <a:pt x="6554" y="3030"/>
                  </a:cubicBezTo>
                  <a:cubicBezTo>
                    <a:pt x="6548" y="2985"/>
                    <a:pt x="6546" y="2942"/>
                    <a:pt x="6539" y="2900"/>
                  </a:cubicBezTo>
                  <a:cubicBezTo>
                    <a:pt x="6538" y="2871"/>
                    <a:pt x="6533" y="2838"/>
                    <a:pt x="6529" y="2808"/>
                  </a:cubicBezTo>
                  <a:cubicBezTo>
                    <a:pt x="6522" y="2765"/>
                    <a:pt x="6516" y="2723"/>
                    <a:pt x="6509" y="2680"/>
                  </a:cubicBezTo>
                  <a:cubicBezTo>
                    <a:pt x="6473" y="2491"/>
                    <a:pt x="6422" y="2307"/>
                    <a:pt x="6356" y="2131"/>
                  </a:cubicBezTo>
                  <a:cubicBezTo>
                    <a:pt x="6331" y="2062"/>
                    <a:pt x="6303" y="1994"/>
                    <a:pt x="6272" y="1927"/>
                  </a:cubicBezTo>
                  <a:cubicBezTo>
                    <a:pt x="6183" y="1731"/>
                    <a:pt x="6075" y="1544"/>
                    <a:pt x="5948" y="1368"/>
                  </a:cubicBezTo>
                  <a:cubicBezTo>
                    <a:pt x="5904" y="1303"/>
                    <a:pt x="5858" y="1245"/>
                    <a:pt x="5811" y="1187"/>
                  </a:cubicBezTo>
                  <a:cubicBezTo>
                    <a:pt x="5637" y="980"/>
                    <a:pt x="5443" y="797"/>
                    <a:pt x="5228" y="638"/>
                  </a:cubicBezTo>
                  <a:cubicBezTo>
                    <a:pt x="5167" y="591"/>
                    <a:pt x="5104" y="549"/>
                    <a:pt x="5040" y="509"/>
                  </a:cubicBezTo>
                  <a:cubicBezTo>
                    <a:pt x="4816" y="365"/>
                    <a:pt x="4572" y="250"/>
                    <a:pt x="4314" y="163"/>
                  </a:cubicBezTo>
                  <a:cubicBezTo>
                    <a:pt x="4242" y="139"/>
                    <a:pt x="4168" y="120"/>
                    <a:pt x="4091" y="101"/>
                  </a:cubicBezTo>
                  <a:cubicBezTo>
                    <a:pt x="4029" y="84"/>
                    <a:pt x="3966" y="70"/>
                    <a:pt x="3903" y="57"/>
                  </a:cubicBezTo>
                  <a:cubicBezTo>
                    <a:pt x="3838" y="43"/>
                    <a:pt x="3773" y="35"/>
                    <a:pt x="3708" y="26"/>
                  </a:cubicBezTo>
                  <a:cubicBezTo>
                    <a:pt x="3687" y="25"/>
                    <a:pt x="3666" y="19"/>
                    <a:pt x="3645" y="19"/>
                  </a:cubicBezTo>
                  <a:cubicBezTo>
                    <a:pt x="3576" y="10"/>
                    <a:pt x="3507" y="3"/>
                    <a:pt x="3436" y="2"/>
                  </a:cubicBezTo>
                  <a:lnTo>
                    <a:pt x="3414" y="2"/>
                  </a:lnTo>
                  <a:cubicBezTo>
                    <a:pt x="3391" y="2"/>
                    <a:pt x="3363" y="1"/>
                    <a:pt x="3340" y="1"/>
                  </a:cubicBezTo>
                  <a:lnTo>
                    <a:pt x="3325" y="1"/>
                  </a:lnTo>
                  <a:cubicBezTo>
                    <a:pt x="3310" y="0"/>
                    <a:pt x="3296"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7"/>
            <p:cNvSpPr/>
            <p:nvPr/>
          </p:nvSpPr>
          <p:spPr>
            <a:xfrm>
              <a:off x="5322463" y="1178682"/>
              <a:ext cx="111874" cy="112027"/>
            </a:xfrm>
            <a:custGeom>
              <a:avLst/>
              <a:gdLst/>
              <a:ahLst/>
              <a:cxnLst/>
              <a:rect l="l" t="t" r="r" b="b"/>
              <a:pathLst>
                <a:path w="2913" h="2917" extrusionOk="0">
                  <a:moveTo>
                    <a:pt x="1473" y="1"/>
                  </a:moveTo>
                  <a:cubicBezTo>
                    <a:pt x="1463" y="1"/>
                    <a:pt x="1453" y="4"/>
                    <a:pt x="1446" y="9"/>
                  </a:cubicBezTo>
                  <a:lnTo>
                    <a:pt x="8" y="1443"/>
                  </a:lnTo>
                  <a:cubicBezTo>
                    <a:pt x="0" y="1453"/>
                    <a:pt x="0" y="1464"/>
                    <a:pt x="6" y="1471"/>
                  </a:cubicBezTo>
                  <a:lnTo>
                    <a:pt x="193" y="1658"/>
                  </a:lnTo>
                  <a:lnTo>
                    <a:pt x="747" y="2214"/>
                  </a:lnTo>
                  <a:lnTo>
                    <a:pt x="1438" y="2912"/>
                  </a:lnTo>
                  <a:lnTo>
                    <a:pt x="747" y="2188"/>
                  </a:lnTo>
                  <a:lnTo>
                    <a:pt x="239" y="1659"/>
                  </a:lnTo>
                  <a:lnTo>
                    <a:pt x="48" y="1460"/>
                  </a:lnTo>
                  <a:lnTo>
                    <a:pt x="35" y="1472"/>
                  </a:lnTo>
                  <a:lnTo>
                    <a:pt x="35" y="1444"/>
                  </a:lnTo>
                  <a:lnTo>
                    <a:pt x="48" y="1460"/>
                  </a:lnTo>
                  <a:lnTo>
                    <a:pt x="1476" y="98"/>
                  </a:lnTo>
                  <a:lnTo>
                    <a:pt x="1444" y="69"/>
                  </a:lnTo>
                  <a:lnTo>
                    <a:pt x="1444" y="69"/>
                  </a:lnTo>
                  <a:lnTo>
                    <a:pt x="1505" y="70"/>
                  </a:lnTo>
                  <a:lnTo>
                    <a:pt x="1476" y="98"/>
                  </a:lnTo>
                  <a:lnTo>
                    <a:pt x="1982" y="609"/>
                  </a:lnTo>
                  <a:lnTo>
                    <a:pt x="2201" y="831"/>
                  </a:lnTo>
                  <a:lnTo>
                    <a:pt x="2380" y="1011"/>
                  </a:lnTo>
                  <a:lnTo>
                    <a:pt x="2463" y="1093"/>
                  </a:lnTo>
                  <a:lnTo>
                    <a:pt x="2536" y="1171"/>
                  </a:lnTo>
                  <a:lnTo>
                    <a:pt x="2581" y="1215"/>
                  </a:lnTo>
                  <a:lnTo>
                    <a:pt x="2726" y="1363"/>
                  </a:lnTo>
                  <a:lnTo>
                    <a:pt x="2780" y="1414"/>
                  </a:lnTo>
                  <a:lnTo>
                    <a:pt x="2862" y="1498"/>
                  </a:lnTo>
                  <a:lnTo>
                    <a:pt x="2876" y="1485"/>
                  </a:lnTo>
                  <a:lnTo>
                    <a:pt x="2874" y="1512"/>
                  </a:lnTo>
                  <a:lnTo>
                    <a:pt x="2865" y="1498"/>
                  </a:lnTo>
                  <a:lnTo>
                    <a:pt x="1436" y="2916"/>
                  </a:lnTo>
                  <a:lnTo>
                    <a:pt x="2901" y="1512"/>
                  </a:lnTo>
                  <a:cubicBezTo>
                    <a:pt x="2911" y="1501"/>
                    <a:pt x="2912" y="1489"/>
                    <a:pt x="2904" y="1481"/>
                  </a:cubicBezTo>
                  <a:lnTo>
                    <a:pt x="2832" y="1404"/>
                  </a:lnTo>
                  <a:lnTo>
                    <a:pt x="2781" y="1349"/>
                  </a:lnTo>
                  <a:lnTo>
                    <a:pt x="2641" y="1203"/>
                  </a:lnTo>
                  <a:lnTo>
                    <a:pt x="2571" y="1130"/>
                  </a:lnTo>
                  <a:lnTo>
                    <a:pt x="2505" y="1063"/>
                  </a:lnTo>
                  <a:lnTo>
                    <a:pt x="2484" y="1039"/>
                  </a:lnTo>
                  <a:lnTo>
                    <a:pt x="2418" y="970"/>
                  </a:lnTo>
                  <a:lnTo>
                    <a:pt x="2243" y="786"/>
                  </a:lnTo>
                  <a:lnTo>
                    <a:pt x="2202" y="744"/>
                  </a:lnTo>
                  <a:lnTo>
                    <a:pt x="1963" y="491"/>
                  </a:lnTo>
                  <a:lnTo>
                    <a:pt x="1506" y="13"/>
                  </a:lnTo>
                  <a:lnTo>
                    <a:pt x="1505" y="13"/>
                  </a:lnTo>
                  <a:cubicBezTo>
                    <a:pt x="1496" y="5"/>
                    <a:pt x="1484" y="1"/>
                    <a:pt x="1473"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7"/>
            <p:cNvSpPr/>
            <p:nvPr/>
          </p:nvSpPr>
          <p:spPr>
            <a:xfrm>
              <a:off x="5259594" y="1119039"/>
              <a:ext cx="234655" cy="234655"/>
            </a:xfrm>
            <a:custGeom>
              <a:avLst/>
              <a:gdLst/>
              <a:ahLst/>
              <a:cxnLst/>
              <a:rect l="l" t="t" r="r" b="b"/>
              <a:pathLst>
                <a:path w="6110" h="6110" extrusionOk="0">
                  <a:moveTo>
                    <a:pt x="3055" y="55"/>
                  </a:moveTo>
                  <a:cubicBezTo>
                    <a:pt x="4708" y="55"/>
                    <a:pt x="6054" y="1401"/>
                    <a:pt x="6054" y="3054"/>
                  </a:cubicBezTo>
                  <a:cubicBezTo>
                    <a:pt x="6054" y="4708"/>
                    <a:pt x="4708" y="6053"/>
                    <a:pt x="3055" y="6053"/>
                  </a:cubicBezTo>
                  <a:cubicBezTo>
                    <a:pt x="1401" y="6053"/>
                    <a:pt x="56" y="4708"/>
                    <a:pt x="56" y="3054"/>
                  </a:cubicBezTo>
                  <a:cubicBezTo>
                    <a:pt x="56" y="1401"/>
                    <a:pt x="1401" y="55"/>
                    <a:pt x="3055" y="55"/>
                  </a:cubicBezTo>
                  <a:close/>
                  <a:moveTo>
                    <a:pt x="3055" y="1"/>
                  </a:moveTo>
                  <a:cubicBezTo>
                    <a:pt x="2240" y="1"/>
                    <a:pt x="1473" y="319"/>
                    <a:pt x="895" y="896"/>
                  </a:cubicBezTo>
                  <a:cubicBezTo>
                    <a:pt x="318" y="1473"/>
                    <a:pt x="0" y="2240"/>
                    <a:pt x="0" y="3055"/>
                  </a:cubicBezTo>
                  <a:cubicBezTo>
                    <a:pt x="0" y="3870"/>
                    <a:pt x="318" y="4638"/>
                    <a:pt x="895" y="5215"/>
                  </a:cubicBezTo>
                  <a:cubicBezTo>
                    <a:pt x="1473" y="5792"/>
                    <a:pt x="2240" y="6110"/>
                    <a:pt x="3055" y="6110"/>
                  </a:cubicBezTo>
                  <a:cubicBezTo>
                    <a:pt x="3870" y="6110"/>
                    <a:pt x="4637" y="5792"/>
                    <a:pt x="5214" y="5215"/>
                  </a:cubicBezTo>
                  <a:cubicBezTo>
                    <a:pt x="5792" y="4637"/>
                    <a:pt x="6109" y="3870"/>
                    <a:pt x="6109" y="3055"/>
                  </a:cubicBezTo>
                  <a:cubicBezTo>
                    <a:pt x="6109" y="2240"/>
                    <a:pt x="5792" y="1472"/>
                    <a:pt x="5214" y="896"/>
                  </a:cubicBezTo>
                  <a:cubicBezTo>
                    <a:pt x="4638" y="319"/>
                    <a:pt x="3870" y="1"/>
                    <a:pt x="3055"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992"/>
        <p:cNvGrpSpPr/>
        <p:nvPr/>
      </p:nvGrpSpPr>
      <p:grpSpPr>
        <a:xfrm>
          <a:off x="0" y="0"/>
          <a:ext cx="0" cy="0"/>
          <a:chOff x="0" y="0"/>
          <a:chExt cx="0" cy="0"/>
        </a:xfrm>
      </p:grpSpPr>
      <p:cxnSp>
        <p:nvCxnSpPr>
          <p:cNvPr id="2993" name="Google Shape;2993;p68"/>
          <p:cNvCxnSpPr>
            <a:stCxn id="2994" idx="2"/>
            <a:endCxn id="2995" idx="0"/>
          </p:cNvCxnSpPr>
          <p:nvPr/>
        </p:nvCxnSpPr>
        <p:spPr>
          <a:xfrm>
            <a:off x="1360050"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2996" name="Google Shape;2996;p68"/>
          <p:cNvCxnSpPr>
            <a:stCxn id="2997" idx="2"/>
            <a:endCxn id="2998" idx="0"/>
          </p:cNvCxnSpPr>
          <p:nvPr/>
        </p:nvCxnSpPr>
        <p:spPr>
          <a:xfrm>
            <a:off x="2966028"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2999" name="Google Shape;2999;p68"/>
          <p:cNvCxnSpPr>
            <a:stCxn id="3000" idx="2"/>
            <a:endCxn id="3001" idx="0"/>
          </p:cNvCxnSpPr>
          <p:nvPr/>
        </p:nvCxnSpPr>
        <p:spPr>
          <a:xfrm>
            <a:off x="4572006"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3002" name="Google Shape;3002;p68"/>
          <p:cNvCxnSpPr>
            <a:stCxn id="3003" idx="2"/>
            <a:endCxn id="3004" idx="0"/>
          </p:cNvCxnSpPr>
          <p:nvPr/>
        </p:nvCxnSpPr>
        <p:spPr>
          <a:xfrm>
            <a:off x="6177984" y="1817325"/>
            <a:ext cx="0" cy="1173600"/>
          </a:xfrm>
          <a:prstGeom prst="straightConnector1">
            <a:avLst/>
          </a:prstGeom>
          <a:noFill/>
          <a:ln w="19050" cap="flat" cmpd="sng">
            <a:solidFill>
              <a:schemeClr val="dk1"/>
            </a:solidFill>
            <a:prstDash val="solid"/>
            <a:round/>
            <a:headEnd type="none" w="med" len="med"/>
            <a:tailEnd type="none" w="med" len="med"/>
          </a:ln>
        </p:spPr>
      </p:cxnSp>
      <p:cxnSp>
        <p:nvCxnSpPr>
          <p:cNvPr id="3005" name="Google Shape;3005;p68"/>
          <p:cNvCxnSpPr>
            <a:stCxn id="3006" idx="2"/>
            <a:endCxn id="3007" idx="0"/>
          </p:cNvCxnSpPr>
          <p:nvPr/>
        </p:nvCxnSpPr>
        <p:spPr>
          <a:xfrm>
            <a:off x="7783962" y="1817325"/>
            <a:ext cx="0" cy="1173600"/>
          </a:xfrm>
          <a:prstGeom prst="straightConnector1">
            <a:avLst/>
          </a:prstGeom>
          <a:noFill/>
          <a:ln w="19050" cap="flat" cmpd="sng">
            <a:solidFill>
              <a:schemeClr val="dk1"/>
            </a:solidFill>
            <a:prstDash val="solid"/>
            <a:round/>
            <a:headEnd type="none" w="med" len="med"/>
            <a:tailEnd type="none" w="med" len="med"/>
          </a:ln>
        </p:spPr>
      </p:cxnSp>
      <p:sp>
        <p:nvSpPr>
          <p:cNvPr id="3008" name="Google Shape;3008;p68"/>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TIMELINE</a:t>
            </a:r>
            <a:endParaRPr/>
          </a:p>
        </p:txBody>
      </p:sp>
      <p:sp>
        <p:nvSpPr>
          <p:cNvPr id="2995" name="Google Shape;2995;p68"/>
          <p:cNvSpPr txBox="1">
            <a:spLocks noGrp="1"/>
          </p:cNvSpPr>
          <p:nvPr>
            <p:ph type="title" idx="4294967295"/>
          </p:nvPr>
        </p:nvSpPr>
        <p:spPr>
          <a:xfrm>
            <a:off x="720000"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1</a:t>
            </a:r>
            <a:endParaRPr sz="2000"/>
          </a:p>
        </p:txBody>
      </p:sp>
      <p:sp>
        <p:nvSpPr>
          <p:cNvPr id="3009" name="Google Shape;3009;p68"/>
          <p:cNvSpPr txBox="1">
            <a:spLocks noGrp="1"/>
          </p:cNvSpPr>
          <p:nvPr>
            <p:ph type="subTitle" idx="4294967295"/>
          </p:nvPr>
        </p:nvSpPr>
        <p:spPr>
          <a:xfrm>
            <a:off x="720000" y="3448068"/>
            <a:ext cx="1280100" cy="548700"/>
          </a:xfrm>
          <a:prstGeom prst="rect">
            <a:avLst/>
          </a:prstGeom>
        </p:spPr>
        <p:txBody>
          <a:bodyPr spcFirstLastPara="1" wrap="square" lIns="45700" tIns="91425" rIns="45700" bIns="91425" anchor="t" anchorCtr="0">
            <a:noAutofit/>
          </a:bodyPr>
          <a:lstStyle/>
          <a:p>
            <a:pPr marL="0" lvl="0" indent="0" algn="ctr" rtl="0">
              <a:spcBef>
                <a:spcPts val="0"/>
              </a:spcBef>
              <a:spcAft>
                <a:spcPts val="1600"/>
              </a:spcAft>
              <a:buNone/>
            </a:pPr>
            <a:r>
              <a:rPr lang="en"/>
              <a:t>Mercury is very small</a:t>
            </a:r>
            <a:endParaRPr/>
          </a:p>
        </p:txBody>
      </p:sp>
      <p:sp>
        <p:nvSpPr>
          <p:cNvPr id="2998" name="Google Shape;2998;p68"/>
          <p:cNvSpPr txBox="1">
            <a:spLocks noGrp="1"/>
          </p:cNvSpPr>
          <p:nvPr>
            <p:ph type="title" idx="4294967295"/>
          </p:nvPr>
        </p:nvSpPr>
        <p:spPr>
          <a:xfrm>
            <a:off x="2325978"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2</a:t>
            </a:r>
            <a:endParaRPr sz="2000"/>
          </a:p>
        </p:txBody>
      </p:sp>
      <p:sp>
        <p:nvSpPr>
          <p:cNvPr id="3010" name="Google Shape;3010;p68"/>
          <p:cNvSpPr txBox="1">
            <a:spLocks noGrp="1"/>
          </p:cNvSpPr>
          <p:nvPr>
            <p:ph type="subTitle" idx="4294967295"/>
          </p:nvPr>
        </p:nvSpPr>
        <p:spPr>
          <a:xfrm>
            <a:off x="2325978" y="3448068"/>
            <a:ext cx="1280100" cy="548700"/>
          </a:xfrm>
          <a:prstGeom prst="rect">
            <a:avLst/>
          </a:prstGeom>
        </p:spPr>
        <p:txBody>
          <a:bodyPr spcFirstLastPara="1" wrap="square" lIns="45700" tIns="91425" rIns="45700" bIns="91425" anchor="t" anchorCtr="0">
            <a:noAutofit/>
          </a:bodyPr>
          <a:lstStyle/>
          <a:p>
            <a:pPr marL="0" lvl="0" indent="0" algn="ctr" rtl="0">
              <a:spcBef>
                <a:spcPts val="0"/>
              </a:spcBef>
              <a:spcAft>
                <a:spcPts val="1600"/>
              </a:spcAft>
              <a:buNone/>
            </a:pPr>
            <a:r>
              <a:rPr lang="en"/>
              <a:t>Venus has a nice name</a:t>
            </a:r>
            <a:endParaRPr/>
          </a:p>
        </p:txBody>
      </p:sp>
      <p:sp>
        <p:nvSpPr>
          <p:cNvPr id="3004" name="Google Shape;3004;p68"/>
          <p:cNvSpPr txBox="1">
            <a:spLocks noGrp="1"/>
          </p:cNvSpPr>
          <p:nvPr>
            <p:ph type="title" idx="4294967295"/>
          </p:nvPr>
        </p:nvSpPr>
        <p:spPr>
          <a:xfrm>
            <a:off x="5537934"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4</a:t>
            </a:r>
            <a:endParaRPr sz="2000"/>
          </a:p>
        </p:txBody>
      </p:sp>
      <p:sp>
        <p:nvSpPr>
          <p:cNvPr id="3011" name="Google Shape;3011;p68"/>
          <p:cNvSpPr txBox="1">
            <a:spLocks noGrp="1"/>
          </p:cNvSpPr>
          <p:nvPr>
            <p:ph type="subTitle" idx="4294967295"/>
          </p:nvPr>
        </p:nvSpPr>
        <p:spPr>
          <a:xfrm>
            <a:off x="5537934" y="3448068"/>
            <a:ext cx="1280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Jupiter is a very big planet</a:t>
            </a:r>
            <a:endParaRPr/>
          </a:p>
        </p:txBody>
      </p:sp>
      <p:sp>
        <p:nvSpPr>
          <p:cNvPr id="3001" name="Google Shape;3001;p68"/>
          <p:cNvSpPr txBox="1">
            <a:spLocks noGrp="1"/>
          </p:cNvSpPr>
          <p:nvPr>
            <p:ph type="title" idx="4294967295"/>
          </p:nvPr>
        </p:nvSpPr>
        <p:spPr>
          <a:xfrm>
            <a:off x="3931956"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3</a:t>
            </a:r>
            <a:endParaRPr sz="2000"/>
          </a:p>
        </p:txBody>
      </p:sp>
      <p:sp>
        <p:nvSpPr>
          <p:cNvPr id="3012" name="Google Shape;3012;p68"/>
          <p:cNvSpPr txBox="1">
            <a:spLocks noGrp="1"/>
          </p:cNvSpPr>
          <p:nvPr>
            <p:ph type="subTitle" idx="4294967295"/>
          </p:nvPr>
        </p:nvSpPr>
        <p:spPr>
          <a:xfrm>
            <a:off x="3931956" y="3448068"/>
            <a:ext cx="1280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Mars is actually a cold place</a:t>
            </a:r>
            <a:endParaRPr/>
          </a:p>
        </p:txBody>
      </p:sp>
      <p:sp>
        <p:nvSpPr>
          <p:cNvPr id="3007" name="Google Shape;3007;p68"/>
          <p:cNvSpPr txBox="1">
            <a:spLocks noGrp="1"/>
          </p:cNvSpPr>
          <p:nvPr>
            <p:ph type="title" idx="4294967295"/>
          </p:nvPr>
        </p:nvSpPr>
        <p:spPr>
          <a:xfrm>
            <a:off x="7143912" y="2990875"/>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EVENT 5</a:t>
            </a:r>
            <a:endParaRPr sz="2000"/>
          </a:p>
        </p:txBody>
      </p:sp>
      <p:sp>
        <p:nvSpPr>
          <p:cNvPr id="3013" name="Google Shape;3013;p68"/>
          <p:cNvSpPr txBox="1">
            <a:spLocks noGrp="1"/>
          </p:cNvSpPr>
          <p:nvPr>
            <p:ph type="subTitle" idx="4294967295"/>
          </p:nvPr>
        </p:nvSpPr>
        <p:spPr>
          <a:xfrm>
            <a:off x="7143912" y="3448068"/>
            <a:ext cx="1280100" cy="5487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a:t>Saturn has several rings</a:t>
            </a:r>
            <a:endParaRPr/>
          </a:p>
        </p:txBody>
      </p:sp>
      <p:grpSp>
        <p:nvGrpSpPr>
          <p:cNvPr id="3014" name="Google Shape;3014;p68"/>
          <p:cNvGrpSpPr/>
          <p:nvPr/>
        </p:nvGrpSpPr>
        <p:grpSpPr>
          <a:xfrm>
            <a:off x="5863480" y="2233791"/>
            <a:ext cx="628994" cy="528013"/>
            <a:chOff x="7983843" y="1842583"/>
            <a:chExt cx="440164" cy="371945"/>
          </a:xfrm>
        </p:grpSpPr>
        <p:sp>
          <p:nvSpPr>
            <p:cNvPr id="3015" name="Google Shape;3015;p68"/>
            <p:cNvSpPr/>
            <p:nvPr/>
          </p:nvSpPr>
          <p:spPr>
            <a:xfrm>
              <a:off x="7983843" y="1842583"/>
              <a:ext cx="440164" cy="371945"/>
            </a:xfrm>
            <a:custGeom>
              <a:avLst/>
              <a:gdLst/>
              <a:ahLst/>
              <a:cxnLst/>
              <a:rect l="l" t="t" r="r" b="b"/>
              <a:pathLst>
                <a:path w="15737" h="13298" extrusionOk="0">
                  <a:moveTo>
                    <a:pt x="9293" y="1"/>
                  </a:moveTo>
                  <a:cubicBezTo>
                    <a:pt x="7807" y="1"/>
                    <a:pt x="6391" y="411"/>
                    <a:pt x="5306" y="1158"/>
                  </a:cubicBezTo>
                  <a:cubicBezTo>
                    <a:pt x="4216" y="1908"/>
                    <a:pt x="3552" y="2914"/>
                    <a:pt x="3399" y="4031"/>
                  </a:cubicBezTo>
                  <a:cubicBezTo>
                    <a:pt x="3274" y="3983"/>
                    <a:pt x="3148" y="3944"/>
                    <a:pt x="3019" y="3912"/>
                  </a:cubicBezTo>
                  <a:cubicBezTo>
                    <a:pt x="2915" y="3886"/>
                    <a:pt x="2811" y="3873"/>
                    <a:pt x="2707" y="3873"/>
                  </a:cubicBezTo>
                  <a:cubicBezTo>
                    <a:pt x="2253" y="3873"/>
                    <a:pt x="1822" y="4117"/>
                    <a:pt x="1595" y="4525"/>
                  </a:cubicBezTo>
                  <a:lnTo>
                    <a:pt x="1374" y="4922"/>
                  </a:lnTo>
                  <a:cubicBezTo>
                    <a:pt x="1058" y="5487"/>
                    <a:pt x="1214" y="6196"/>
                    <a:pt x="1738" y="6574"/>
                  </a:cubicBezTo>
                  <a:cubicBezTo>
                    <a:pt x="1888" y="6683"/>
                    <a:pt x="1973" y="6768"/>
                    <a:pt x="2018" y="6819"/>
                  </a:cubicBezTo>
                  <a:cubicBezTo>
                    <a:pt x="2049" y="7321"/>
                    <a:pt x="2232" y="8082"/>
                    <a:pt x="2585" y="8758"/>
                  </a:cubicBezTo>
                  <a:lnTo>
                    <a:pt x="1388" y="8758"/>
                  </a:lnTo>
                  <a:cubicBezTo>
                    <a:pt x="626" y="8758"/>
                    <a:pt x="3" y="9377"/>
                    <a:pt x="0" y="10139"/>
                  </a:cubicBezTo>
                  <a:cubicBezTo>
                    <a:pt x="0" y="10188"/>
                    <a:pt x="2" y="10239"/>
                    <a:pt x="7" y="10289"/>
                  </a:cubicBezTo>
                  <a:cubicBezTo>
                    <a:pt x="113" y="11308"/>
                    <a:pt x="517" y="12052"/>
                    <a:pt x="837" y="12494"/>
                  </a:cubicBezTo>
                  <a:cubicBezTo>
                    <a:pt x="1200" y="12996"/>
                    <a:pt x="1789" y="13298"/>
                    <a:pt x="2410" y="13298"/>
                  </a:cubicBezTo>
                  <a:lnTo>
                    <a:pt x="3795" y="13298"/>
                  </a:lnTo>
                  <a:cubicBezTo>
                    <a:pt x="4234" y="13298"/>
                    <a:pt x="4655" y="13149"/>
                    <a:pt x="4995" y="12883"/>
                  </a:cubicBezTo>
                  <a:cubicBezTo>
                    <a:pt x="5285" y="13144"/>
                    <a:pt x="5667" y="13298"/>
                    <a:pt x="6065" y="13298"/>
                  </a:cubicBezTo>
                  <a:lnTo>
                    <a:pt x="12521" y="13298"/>
                  </a:lnTo>
                  <a:cubicBezTo>
                    <a:pt x="13405" y="13298"/>
                    <a:pt x="14123" y="12579"/>
                    <a:pt x="14123" y="11696"/>
                  </a:cubicBezTo>
                  <a:cubicBezTo>
                    <a:pt x="14123" y="11600"/>
                    <a:pt x="14115" y="11507"/>
                    <a:pt x="14099" y="11413"/>
                  </a:cubicBezTo>
                  <a:cubicBezTo>
                    <a:pt x="14147" y="11379"/>
                    <a:pt x="14192" y="11344"/>
                    <a:pt x="14239" y="11310"/>
                  </a:cubicBezTo>
                  <a:cubicBezTo>
                    <a:pt x="15218" y="10559"/>
                    <a:pt x="15736" y="9588"/>
                    <a:pt x="15736" y="8499"/>
                  </a:cubicBezTo>
                  <a:cubicBezTo>
                    <a:pt x="15736" y="7384"/>
                    <a:pt x="15338" y="6516"/>
                    <a:pt x="14950" y="5934"/>
                  </a:cubicBezTo>
                  <a:cubicBezTo>
                    <a:pt x="14994" y="5821"/>
                    <a:pt x="15034" y="5708"/>
                    <a:pt x="15068" y="5596"/>
                  </a:cubicBezTo>
                  <a:lnTo>
                    <a:pt x="15069" y="5589"/>
                  </a:lnTo>
                  <a:cubicBezTo>
                    <a:pt x="15171" y="5247"/>
                    <a:pt x="15223" y="4895"/>
                    <a:pt x="15223" y="4541"/>
                  </a:cubicBezTo>
                  <a:cubicBezTo>
                    <a:pt x="15223" y="3222"/>
                    <a:pt x="14532" y="2021"/>
                    <a:pt x="13279" y="1158"/>
                  </a:cubicBezTo>
                  <a:cubicBezTo>
                    <a:pt x="12194" y="411"/>
                    <a:pt x="10778" y="1"/>
                    <a:pt x="929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8"/>
            <p:cNvSpPr/>
            <p:nvPr/>
          </p:nvSpPr>
          <p:spPr>
            <a:xfrm>
              <a:off x="8045292" y="1979383"/>
              <a:ext cx="64946" cy="111405"/>
            </a:xfrm>
            <a:custGeom>
              <a:avLst/>
              <a:gdLst/>
              <a:ahLst/>
              <a:cxnLst/>
              <a:rect l="l" t="t" r="r" b="b"/>
              <a:pathLst>
                <a:path w="2322" h="3983" extrusionOk="0">
                  <a:moveTo>
                    <a:pt x="509" y="0"/>
                  </a:moveTo>
                  <a:cubicBezTo>
                    <a:pt x="418" y="0"/>
                    <a:pt x="332" y="48"/>
                    <a:pt x="286" y="131"/>
                  </a:cubicBezTo>
                  <a:lnTo>
                    <a:pt x="65" y="528"/>
                  </a:lnTo>
                  <a:cubicBezTo>
                    <a:pt x="1" y="641"/>
                    <a:pt x="34" y="784"/>
                    <a:pt x="137" y="859"/>
                  </a:cubicBezTo>
                  <a:cubicBezTo>
                    <a:pt x="397" y="1046"/>
                    <a:pt x="834" y="1417"/>
                    <a:pt x="834" y="1772"/>
                  </a:cubicBezTo>
                  <a:cubicBezTo>
                    <a:pt x="834" y="2278"/>
                    <a:pt x="1147" y="3425"/>
                    <a:pt x="1705" y="3983"/>
                  </a:cubicBezTo>
                  <a:lnTo>
                    <a:pt x="2322" y="1554"/>
                  </a:lnTo>
                  <a:lnTo>
                    <a:pt x="2322" y="1554"/>
                  </a:lnTo>
                  <a:cubicBezTo>
                    <a:pt x="2322" y="1554"/>
                    <a:pt x="2322" y="1554"/>
                    <a:pt x="2322" y="1554"/>
                  </a:cubicBezTo>
                  <a:cubicBezTo>
                    <a:pt x="2320" y="1554"/>
                    <a:pt x="1864" y="335"/>
                    <a:pt x="573" y="8"/>
                  </a:cubicBezTo>
                  <a:cubicBezTo>
                    <a:pt x="552" y="3"/>
                    <a:pt x="530" y="0"/>
                    <a:pt x="50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8"/>
            <p:cNvSpPr/>
            <p:nvPr/>
          </p:nvSpPr>
          <p:spPr>
            <a:xfrm>
              <a:off x="8222983" y="1929010"/>
              <a:ext cx="41507" cy="41424"/>
            </a:xfrm>
            <a:custGeom>
              <a:avLst/>
              <a:gdLst/>
              <a:ahLst/>
              <a:cxnLst/>
              <a:rect l="l" t="t" r="r" b="b"/>
              <a:pathLst>
                <a:path w="1484" h="1481" extrusionOk="0">
                  <a:moveTo>
                    <a:pt x="744" y="1"/>
                  </a:moveTo>
                  <a:cubicBezTo>
                    <a:pt x="743" y="1"/>
                    <a:pt x="742" y="1"/>
                    <a:pt x="741" y="1"/>
                  </a:cubicBezTo>
                  <a:cubicBezTo>
                    <a:pt x="332" y="1"/>
                    <a:pt x="1" y="332"/>
                    <a:pt x="1" y="741"/>
                  </a:cubicBezTo>
                  <a:cubicBezTo>
                    <a:pt x="1" y="1150"/>
                    <a:pt x="332" y="1480"/>
                    <a:pt x="741" y="1480"/>
                  </a:cubicBezTo>
                  <a:cubicBezTo>
                    <a:pt x="1152" y="1480"/>
                    <a:pt x="1483" y="1150"/>
                    <a:pt x="1483" y="741"/>
                  </a:cubicBezTo>
                  <a:cubicBezTo>
                    <a:pt x="1483" y="333"/>
                    <a:pt x="1153" y="1"/>
                    <a:pt x="744"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8"/>
            <p:cNvSpPr/>
            <p:nvPr/>
          </p:nvSpPr>
          <p:spPr>
            <a:xfrm>
              <a:off x="8106349" y="1871057"/>
              <a:ext cx="274833" cy="197077"/>
            </a:xfrm>
            <a:custGeom>
              <a:avLst/>
              <a:gdLst/>
              <a:ahLst/>
              <a:cxnLst/>
              <a:rect l="l" t="t" r="r" b="b"/>
              <a:pathLst>
                <a:path w="9826" h="7046" extrusionOk="0">
                  <a:moveTo>
                    <a:pt x="4913" y="910"/>
                  </a:moveTo>
                  <a:cubicBezTo>
                    <a:pt x="6012" y="910"/>
                    <a:pt x="7041" y="1200"/>
                    <a:pt x="7807" y="1728"/>
                  </a:cubicBezTo>
                  <a:cubicBezTo>
                    <a:pt x="8522" y="2220"/>
                    <a:pt x="8915" y="2857"/>
                    <a:pt x="8915" y="3523"/>
                  </a:cubicBezTo>
                  <a:cubicBezTo>
                    <a:pt x="8915" y="4187"/>
                    <a:pt x="8522" y="4824"/>
                    <a:pt x="7807" y="5315"/>
                  </a:cubicBezTo>
                  <a:cubicBezTo>
                    <a:pt x="7041" y="5844"/>
                    <a:pt x="6012" y="6134"/>
                    <a:pt x="4913" y="6134"/>
                  </a:cubicBezTo>
                  <a:cubicBezTo>
                    <a:pt x="3814" y="6134"/>
                    <a:pt x="2786" y="5844"/>
                    <a:pt x="2018" y="5315"/>
                  </a:cubicBezTo>
                  <a:cubicBezTo>
                    <a:pt x="1303" y="4825"/>
                    <a:pt x="911" y="4188"/>
                    <a:pt x="911" y="3523"/>
                  </a:cubicBezTo>
                  <a:cubicBezTo>
                    <a:pt x="911" y="2857"/>
                    <a:pt x="1303" y="2220"/>
                    <a:pt x="2018" y="1728"/>
                  </a:cubicBezTo>
                  <a:cubicBezTo>
                    <a:pt x="2786" y="1200"/>
                    <a:pt x="3814" y="910"/>
                    <a:pt x="4913" y="910"/>
                  </a:cubicBezTo>
                  <a:close/>
                  <a:moveTo>
                    <a:pt x="4913" y="1"/>
                  </a:moveTo>
                  <a:cubicBezTo>
                    <a:pt x="3631" y="1"/>
                    <a:pt x="2420" y="349"/>
                    <a:pt x="1504" y="979"/>
                  </a:cubicBezTo>
                  <a:cubicBezTo>
                    <a:pt x="534" y="1646"/>
                    <a:pt x="0" y="2550"/>
                    <a:pt x="0" y="3523"/>
                  </a:cubicBezTo>
                  <a:cubicBezTo>
                    <a:pt x="0" y="4497"/>
                    <a:pt x="536" y="5399"/>
                    <a:pt x="1504" y="6066"/>
                  </a:cubicBezTo>
                  <a:cubicBezTo>
                    <a:pt x="2420" y="6699"/>
                    <a:pt x="3631" y="7046"/>
                    <a:pt x="4913" y="7046"/>
                  </a:cubicBezTo>
                  <a:cubicBezTo>
                    <a:pt x="6194" y="7046"/>
                    <a:pt x="7405" y="6696"/>
                    <a:pt x="8323" y="6066"/>
                  </a:cubicBezTo>
                  <a:cubicBezTo>
                    <a:pt x="9293" y="5399"/>
                    <a:pt x="9825" y="4497"/>
                    <a:pt x="9825" y="3523"/>
                  </a:cubicBezTo>
                  <a:cubicBezTo>
                    <a:pt x="9825" y="2550"/>
                    <a:pt x="9290" y="1646"/>
                    <a:pt x="8323" y="979"/>
                  </a:cubicBezTo>
                  <a:cubicBezTo>
                    <a:pt x="7405" y="348"/>
                    <a:pt x="6194" y="1"/>
                    <a:pt x="491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8"/>
            <p:cNvSpPr/>
            <p:nvPr/>
          </p:nvSpPr>
          <p:spPr>
            <a:xfrm>
              <a:off x="8108923" y="1967188"/>
              <a:ext cx="269687" cy="100944"/>
            </a:xfrm>
            <a:custGeom>
              <a:avLst/>
              <a:gdLst/>
              <a:ahLst/>
              <a:cxnLst/>
              <a:rect l="l" t="t" r="r" b="b"/>
              <a:pathLst>
                <a:path w="9642" h="3609" extrusionOk="0">
                  <a:moveTo>
                    <a:pt x="820" y="1"/>
                  </a:moveTo>
                  <a:lnTo>
                    <a:pt x="820" y="1"/>
                  </a:lnTo>
                  <a:cubicBezTo>
                    <a:pt x="594" y="178"/>
                    <a:pt x="394" y="370"/>
                    <a:pt x="224" y="580"/>
                  </a:cubicBezTo>
                  <a:cubicBezTo>
                    <a:pt x="167" y="628"/>
                    <a:pt x="89" y="693"/>
                    <a:pt x="0" y="778"/>
                  </a:cubicBezTo>
                  <a:cubicBezTo>
                    <a:pt x="191" y="1482"/>
                    <a:pt x="677" y="2123"/>
                    <a:pt x="1409" y="2629"/>
                  </a:cubicBezTo>
                  <a:cubicBezTo>
                    <a:pt x="2327" y="3259"/>
                    <a:pt x="3538" y="3609"/>
                    <a:pt x="4819" y="3609"/>
                  </a:cubicBezTo>
                  <a:cubicBezTo>
                    <a:pt x="6101" y="3609"/>
                    <a:pt x="7312" y="3262"/>
                    <a:pt x="8228" y="2629"/>
                  </a:cubicBezTo>
                  <a:cubicBezTo>
                    <a:pt x="8964" y="2123"/>
                    <a:pt x="9450" y="1482"/>
                    <a:pt x="9641" y="778"/>
                  </a:cubicBezTo>
                  <a:cubicBezTo>
                    <a:pt x="9552" y="693"/>
                    <a:pt x="9477" y="628"/>
                    <a:pt x="9417" y="580"/>
                  </a:cubicBezTo>
                  <a:cubicBezTo>
                    <a:pt x="9248" y="370"/>
                    <a:pt x="9048" y="178"/>
                    <a:pt x="8821" y="1"/>
                  </a:cubicBezTo>
                  <a:lnTo>
                    <a:pt x="8821" y="1"/>
                  </a:lnTo>
                  <a:cubicBezTo>
                    <a:pt x="8823" y="29"/>
                    <a:pt x="8823" y="56"/>
                    <a:pt x="8823" y="84"/>
                  </a:cubicBezTo>
                  <a:cubicBezTo>
                    <a:pt x="8823" y="750"/>
                    <a:pt x="8430" y="1387"/>
                    <a:pt x="7715" y="1877"/>
                  </a:cubicBezTo>
                  <a:cubicBezTo>
                    <a:pt x="6949" y="2405"/>
                    <a:pt x="5920" y="2696"/>
                    <a:pt x="4821" y="2696"/>
                  </a:cubicBezTo>
                  <a:cubicBezTo>
                    <a:pt x="3722" y="2696"/>
                    <a:pt x="2692" y="2405"/>
                    <a:pt x="1926" y="1877"/>
                  </a:cubicBezTo>
                  <a:cubicBezTo>
                    <a:pt x="1211" y="1386"/>
                    <a:pt x="819" y="748"/>
                    <a:pt x="819" y="84"/>
                  </a:cubicBezTo>
                  <a:cubicBezTo>
                    <a:pt x="819" y="56"/>
                    <a:pt x="820" y="29"/>
                    <a:pt x="82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8"/>
            <p:cNvSpPr/>
            <p:nvPr/>
          </p:nvSpPr>
          <p:spPr>
            <a:xfrm>
              <a:off x="8092029" y="1970405"/>
              <a:ext cx="303447" cy="199258"/>
            </a:xfrm>
            <a:custGeom>
              <a:avLst/>
              <a:gdLst/>
              <a:ahLst/>
              <a:cxnLst/>
              <a:rect l="l" t="t" r="r" b="b"/>
              <a:pathLst>
                <a:path w="10849" h="7124" extrusionOk="0">
                  <a:moveTo>
                    <a:pt x="5425" y="0"/>
                  </a:moveTo>
                  <a:lnTo>
                    <a:pt x="1417" y="1054"/>
                  </a:lnTo>
                  <a:cubicBezTo>
                    <a:pt x="1417" y="1054"/>
                    <a:pt x="1" y="2068"/>
                    <a:pt x="1" y="3927"/>
                  </a:cubicBezTo>
                  <a:cubicBezTo>
                    <a:pt x="1" y="5785"/>
                    <a:pt x="2197" y="6540"/>
                    <a:pt x="2197" y="6540"/>
                  </a:cubicBezTo>
                  <a:lnTo>
                    <a:pt x="5425" y="7123"/>
                  </a:lnTo>
                  <a:lnTo>
                    <a:pt x="8652" y="6540"/>
                  </a:lnTo>
                  <a:cubicBezTo>
                    <a:pt x="8652" y="6540"/>
                    <a:pt x="10848" y="5785"/>
                    <a:pt x="10848" y="3927"/>
                  </a:cubicBezTo>
                  <a:cubicBezTo>
                    <a:pt x="10848" y="2068"/>
                    <a:pt x="9432" y="1054"/>
                    <a:pt x="9432" y="1054"/>
                  </a:cubicBezTo>
                  <a:lnTo>
                    <a:pt x="5425" y="0"/>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8"/>
            <p:cNvSpPr/>
            <p:nvPr/>
          </p:nvSpPr>
          <p:spPr>
            <a:xfrm>
              <a:off x="8092001" y="1970405"/>
              <a:ext cx="163289" cy="199258"/>
            </a:xfrm>
            <a:custGeom>
              <a:avLst/>
              <a:gdLst/>
              <a:ahLst/>
              <a:cxnLst/>
              <a:rect l="l" t="t" r="r" b="b"/>
              <a:pathLst>
                <a:path w="5838" h="7124" extrusionOk="0">
                  <a:moveTo>
                    <a:pt x="5424" y="0"/>
                  </a:moveTo>
                  <a:lnTo>
                    <a:pt x="1417" y="1054"/>
                  </a:lnTo>
                  <a:cubicBezTo>
                    <a:pt x="1417" y="1054"/>
                    <a:pt x="1" y="2068"/>
                    <a:pt x="1" y="3927"/>
                  </a:cubicBezTo>
                  <a:cubicBezTo>
                    <a:pt x="1" y="5785"/>
                    <a:pt x="2197" y="6540"/>
                    <a:pt x="2197" y="6540"/>
                  </a:cubicBezTo>
                  <a:lnTo>
                    <a:pt x="5424" y="7123"/>
                  </a:lnTo>
                  <a:lnTo>
                    <a:pt x="5838" y="7050"/>
                  </a:lnTo>
                  <a:lnTo>
                    <a:pt x="3025" y="6539"/>
                  </a:lnTo>
                  <a:cubicBezTo>
                    <a:pt x="3025" y="6539"/>
                    <a:pt x="829" y="5784"/>
                    <a:pt x="829" y="3926"/>
                  </a:cubicBezTo>
                  <a:cubicBezTo>
                    <a:pt x="829" y="2067"/>
                    <a:pt x="2245" y="1053"/>
                    <a:pt x="2245" y="1053"/>
                  </a:cubicBezTo>
                  <a:lnTo>
                    <a:pt x="5838" y="108"/>
                  </a:lnTo>
                  <a:lnTo>
                    <a:pt x="542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8"/>
            <p:cNvSpPr/>
            <p:nvPr/>
          </p:nvSpPr>
          <p:spPr>
            <a:xfrm>
              <a:off x="8131662" y="1957007"/>
              <a:ext cx="224208" cy="42878"/>
            </a:xfrm>
            <a:custGeom>
              <a:avLst/>
              <a:gdLst/>
              <a:ahLst/>
              <a:cxnLst/>
              <a:rect l="l" t="t" r="r" b="b"/>
              <a:pathLst>
                <a:path w="8016" h="1533" extrusionOk="0">
                  <a:moveTo>
                    <a:pt x="4008" y="1"/>
                  </a:moveTo>
                  <a:cubicBezTo>
                    <a:pt x="2218" y="1"/>
                    <a:pt x="680" y="631"/>
                    <a:pt x="0" y="1533"/>
                  </a:cubicBezTo>
                  <a:lnTo>
                    <a:pt x="8015" y="1533"/>
                  </a:lnTo>
                  <a:cubicBezTo>
                    <a:pt x="7336" y="631"/>
                    <a:pt x="5798" y="1"/>
                    <a:pt x="4008"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8"/>
            <p:cNvSpPr/>
            <p:nvPr/>
          </p:nvSpPr>
          <p:spPr>
            <a:xfrm>
              <a:off x="8131662" y="1956923"/>
              <a:ext cx="123711" cy="42934"/>
            </a:xfrm>
            <a:custGeom>
              <a:avLst/>
              <a:gdLst/>
              <a:ahLst/>
              <a:cxnLst/>
              <a:rect l="l" t="t" r="r" b="b"/>
              <a:pathLst>
                <a:path w="4423" h="1535" extrusionOk="0">
                  <a:moveTo>
                    <a:pt x="4008" y="1"/>
                  </a:moveTo>
                  <a:cubicBezTo>
                    <a:pt x="2218" y="1"/>
                    <a:pt x="680" y="631"/>
                    <a:pt x="0" y="1535"/>
                  </a:cubicBezTo>
                  <a:lnTo>
                    <a:pt x="827" y="1535"/>
                  </a:lnTo>
                  <a:cubicBezTo>
                    <a:pt x="1453" y="702"/>
                    <a:pt x="2811" y="103"/>
                    <a:pt x="4423" y="14"/>
                  </a:cubicBezTo>
                  <a:cubicBezTo>
                    <a:pt x="4285" y="7"/>
                    <a:pt x="4148" y="1"/>
                    <a:pt x="400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8"/>
            <p:cNvSpPr/>
            <p:nvPr/>
          </p:nvSpPr>
          <p:spPr>
            <a:xfrm>
              <a:off x="8137088" y="2153270"/>
              <a:ext cx="213355" cy="32697"/>
            </a:xfrm>
            <a:custGeom>
              <a:avLst/>
              <a:gdLst/>
              <a:ahLst/>
              <a:cxnLst/>
              <a:rect l="l" t="t" r="r" b="b"/>
              <a:pathLst>
                <a:path w="7628" h="1169" extrusionOk="0">
                  <a:moveTo>
                    <a:pt x="585" y="1"/>
                  </a:moveTo>
                  <a:cubicBezTo>
                    <a:pt x="262" y="1"/>
                    <a:pt x="0" y="263"/>
                    <a:pt x="0" y="584"/>
                  </a:cubicBezTo>
                  <a:cubicBezTo>
                    <a:pt x="0" y="907"/>
                    <a:pt x="262" y="1169"/>
                    <a:pt x="585" y="1169"/>
                  </a:cubicBezTo>
                  <a:lnTo>
                    <a:pt x="7041" y="1169"/>
                  </a:lnTo>
                  <a:cubicBezTo>
                    <a:pt x="7363" y="1169"/>
                    <a:pt x="7625" y="907"/>
                    <a:pt x="7625" y="584"/>
                  </a:cubicBezTo>
                  <a:cubicBezTo>
                    <a:pt x="7627" y="263"/>
                    <a:pt x="7365" y="1"/>
                    <a:pt x="70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8"/>
            <p:cNvSpPr/>
            <p:nvPr/>
          </p:nvSpPr>
          <p:spPr>
            <a:xfrm>
              <a:off x="8137088" y="2153326"/>
              <a:ext cx="39494" cy="32697"/>
            </a:xfrm>
            <a:custGeom>
              <a:avLst/>
              <a:gdLst/>
              <a:ahLst/>
              <a:cxnLst/>
              <a:rect l="l" t="t" r="r" b="b"/>
              <a:pathLst>
                <a:path w="1412" h="1169" extrusionOk="0">
                  <a:moveTo>
                    <a:pt x="585" y="0"/>
                  </a:moveTo>
                  <a:cubicBezTo>
                    <a:pt x="262" y="0"/>
                    <a:pt x="0" y="262"/>
                    <a:pt x="0" y="583"/>
                  </a:cubicBezTo>
                  <a:cubicBezTo>
                    <a:pt x="0" y="906"/>
                    <a:pt x="262" y="1168"/>
                    <a:pt x="585" y="1168"/>
                  </a:cubicBezTo>
                  <a:lnTo>
                    <a:pt x="1412" y="1168"/>
                  </a:lnTo>
                  <a:cubicBezTo>
                    <a:pt x="1089" y="1168"/>
                    <a:pt x="827" y="906"/>
                    <a:pt x="827" y="583"/>
                  </a:cubicBezTo>
                  <a:cubicBezTo>
                    <a:pt x="827" y="262"/>
                    <a:pt x="1089" y="0"/>
                    <a:pt x="14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8"/>
            <p:cNvSpPr/>
            <p:nvPr/>
          </p:nvSpPr>
          <p:spPr>
            <a:xfrm>
              <a:off x="8180413" y="2024190"/>
              <a:ext cx="126704" cy="106398"/>
            </a:xfrm>
            <a:custGeom>
              <a:avLst/>
              <a:gdLst/>
              <a:ahLst/>
              <a:cxnLst/>
              <a:rect l="l" t="t" r="r" b="b"/>
              <a:pathLst>
                <a:path w="4530" h="3804" extrusionOk="0">
                  <a:moveTo>
                    <a:pt x="2265" y="1"/>
                  </a:moveTo>
                  <a:cubicBezTo>
                    <a:pt x="1870" y="1"/>
                    <a:pt x="1475" y="207"/>
                    <a:pt x="1272" y="618"/>
                  </a:cubicBezTo>
                  <a:cubicBezTo>
                    <a:pt x="363" y="751"/>
                    <a:pt x="0" y="1866"/>
                    <a:pt x="657" y="2507"/>
                  </a:cubicBezTo>
                  <a:cubicBezTo>
                    <a:pt x="534" y="3223"/>
                    <a:pt x="1103" y="3804"/>
                    <a:pt x="1748" y="3804"/>
                  </a:cubicBezTo>
                  <a:cubicBezTo>
                    <a:pt x="1919" y="3804"/>
                    <a:pt x="2095" y="3763"/>
                    <a:pt x="2265" y="3674"/>
                  </a:cubicBezTo>
                  <a:cubicBezTo>
                    <a:pt x="2435" y="3763"/>
                    <a:pt x="2610" y="3804"/>
                    <a:pt x="2781" y="3804"/>
                  </a:cubicBezTo>
                  <a:cubicBezTo>
                    <a:pt x="3426" y="3804"/>
                    <a:pt x="3994" y="3223"/>
                    <a:pt x="3872" y="2507"/>
                  </a:cubicBezTo>
                  <a:cubicBezTo>
                    <a:pt x="4529" y="1866"/>
                    <a:pt x="4167" y="751"/>
                    <a:pt x="3257" y="618"/>
                  </a:cubicBezTo>
                  <a:cubicBezTo>
                    <a:pt x="3055" y="207"/>
                    <a:pt x="2660" y="1"/>
                    <a:pt x="226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8"/>
            <p:cNvSpPr/>
            <p:nvPr/>
          </p:nvSpPr>
          <p:spPr>
            <a:xfrm>
              <a:off x="8225080" y="2058732"/>
              <a:ext cx="37340" cy="37368"/>
            </a:xfrm>
            <a:custGeom>
              <a:avLst/>
              <a:gdLst/>
              <a:ahLst/>
              <a:cxnLst/>
              <a:rect l="l" t="t" r="r" b="b"/>
              <a:pathLst>
                <a:path w="1335" h="1336" extrusionOk="0">
                  <a:moveTo>
                    <a:pt x="668" y="0"/>
                  </a:moveTo>
                  <a:cubicBezTo>
                    <a:pt x="300" y="0"/>
                    <a:pt x="1" y="301"/>
                    <a:pt x="1" y="669"/>
                  </a:cubicBezTo>
                  <a:cubicBezTo>
                    <a:pt x="1" y="1037"/>
                    <a:pt x="300" y="1336"/>
                    <a:pt x="668" y="1336"/>
                  </a:cubicBezTo>
                  <a:cubicBezTo>
                    <a:pt x="1036" y="1336"/>
                    <a:pt x="1335" y="1037"/>
                    <a:pt x="1335" y="669"/>
                  </a:cubicBezTo>
                  <a:cubicBezTo>
                    <a:pt x="1335" y="301"/>
                    <a:pt x="1036" y="0"/>
                    <a:pt x="66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8"/>
            <p:cNvSpPr/>
            <p:nvPr/>
          </p:nvSpPr>
          <p:spPr>
            <a:xfrm>
              <a:off x="8135018" y="2062844"/>
              <a:ext cx="29145" cy="29145"/>
            </a:xfrm>
            <a:custGeom>
              <a:avLst/>
              <a:gdLst/>
              <a:ahLst/>
              <a:cxnLst/>
              <a:rect l="l" t="t" r="r" b="b"/>
              <a:pathLst>
                <a:path w="1042" h="1042" extrusionOk="0">
                  <a:moveTo>
                    <a:pt x="522" y="1"/>
                  </a:moveTo>
                  <a:cubicBezTo>
                    <a:pt x="234" y="1"/>
                    <a:pt x="0" y="234"/>
                    <a:pt x="0" y="522"/>
                  </a:cubicBezTo>
                  <a:cubicBezTo>
                    <a:pt x="0" y="808"/>
                    <a:pt x="234" y="1041"/>
                    <a:pt x="522" y="1041"/>
                  </a:cubicBezTo>
                  <a:cubicBezTo>
                    <a:pt x="809" y="1041"/>
                    <a:pt x="1041" y="808"/>
                    <a:pt x="1041" y="522"/>
                  </a:cubicBezTo>
                  <a:cubicBezTo>
                    <a:pt x="1041" y="234"/>
                    <a:pt x="809" y="1"/>
                    <a:pt x="52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8"/>
            <p:cNvSpPr/>
            <p:nvPr/>
          </p:nvSpPr>
          <p:spPr>
            <a:xfrm>
              <a:off x="8323309" y="2062844"/>
              <a:ext cx="29145" cy="29145"/>
            </a:xfrm>
            <a:custGeom>
              <a:avLst/>
              <a:gdLst/>
              <a:ahLst/>
              <a:cxnLst/>
              <a:rect l="l" t="t" r="r" b="b"/>
              <a:pathLst>
                <a:path w="1042" h="1042" extrusionOk="0">
                  <a:moveTo>
                    <a:pt x="520" y="1"/>
                  </a:moveTo>
                  <a:cubicBezTo>
                    <a:pt x="234" y="1"/>
                    <a:pt x="1" y="234"/>
                    <a:pt x="1" y="522"/>
                  </a:cubicBezTo>
                  <a:cubicBezTo>
                    <a:pt x="1" y="808"/>
                    <a:pt x="234" y="1041"/>
                    <a:pt x="520" y="1041"/>
                  </a:cubicBezTo>
                  <a:cubicBezTo>
                    <a:pt x="809" y="1041"/>
                    <a:pt x="1042" y="808"/>
                    <a:pt x="1042" y="522"/>
                  </a:cubicBezTo>
                  <a:cubicBezTo>
                    <a:pt x="1042" y="234"/>
                    <a:pt x="809" y="1"/>
                    <a:pt x="52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8"/>
            <p:cNvSpPr/>
            <p:nvPr/>
          </p:nvSpPr>
          <p:spPr>
            <a:xfrm>
              <a:off x="8011672" y="2115930"/>
              <a:ext cx="117866" cy="70093"/>
            </a:xfrm>
            <a:custGeom>
              <a:avLst/>
              <a:gdLst/>
              <a:ahLst/>
              <a:cxnLst/>
              <a:rect l="l" t="t" r="r" b="b"/>
              <a:pathLst>
                <a:path w="4214" h="2506" extrusionOk="0">
                  <a:moveTo>
                    <a:pt x="390" y="0"/>
                  </a:moveTo>
                  <a:cubicBezTo>
                    <a:pt x="171" y="0"/>
                    <a:pt x="1" y="190"/>
                    <a:pt x="22" y="408"/>
                  </a:cubicBezTo>
                  <a:cubicBezTo>
                    <a:pt x="105" y="1202"/>
                    <a:pt x="417" y="1777"/>
                    <a:pt x="665" y="2123"/>
                  </a:cubicBezTo>
                  <a:cubicBezTo>
                    <a:pt x="839" y="2364"/>
                    <a:pt x="1118" y="2505"/>
                    <a:pt x="1414" y="2505"/>
                  </a:cubicBezTo>
                  <a:lnTo>
                    <a:pt x="2798" y="2505"/>
                  </a:lnTo>
                  <a:cubicBezTo>
                    <a:pt x="3093" y="2505"/>
                    <a:pt x="3374" y="2364"/>
                    <a:pt x="3547" y="2123"/>
                  </a:cubicBezTo>
                  <a:cubicBezTo>
                    <a:pt x="3796" y="1777"/>
                    <a:pt x="4107" y="1204"/>
                    <a:pt x="4190" y="408"/>
                  </a:cubicBezTo>
                  <a:cubicBezTo>
                    <a:pt x="4214" y="191"/>
                    <a:pt x="4042" y="0"/>
                    <a:pt x="3823"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8"/>
            <p:cNvSpPr/>
            <p:nvPr/>
          </p:nvSpPr>
          <p:spPr>
            <a:xfrm>
              <a:off x="8011756" y="2115930"/>
              <a:ext cx="62653" cy="70093"/>
            </a:xfrm>
            <a:custGeom>
              <a:avLst/>
              <a:gdLst/>
              <a:ahLst/>
              <a:cxnLst/>
              <a:rect l="l" t="t" r="r" b="b"/>
              <a:pathLst>
                <a:path w="2240" h="2506" extrusionOk="0">
                  <a:moveTo>
                    <a:pt x="390" y="0"/>
                  </a:moveTo>
                  <a:cubicBezTo>
                    <a:pt x="170" y="0"/>
                    <a:pt x="1" y="190"/>
                    <a:pt x="22" y="408"/>
                  </a:cubicBezTo>
                  <a:cubicBezTo>
                    <a:pt x="104" y="1202"/>
                    <a:pt x="415" y="1777"/>
                    <a:pt x="663" y="2123"/>
                  </a:cubicBezTo>
                  <a:cubicBezTo>
                    <a:pt x="837" y="2364"/>
                    <a:pt x="1116" y="2505"/>
                    <a:pt x="1412" y="2505"/>
                  </a:cubicBezTo>
                  <a:lnTo>
                    <a:pt x="2239" y="2505"/>
                  </a:lnTo>
                  <a:cubicBezTo>
                    <a:pt x="1943" y="2505"/>
                    <a:pt x="1664" y="2364"/>
                    <a:pt x="1490" y="2123"/>
                  </a:cubicBezTo>
                  <a:cubicBezTo>
                    <a:pt x="1241" y="1777"/>
                    <a:pt x="929" y="1204"/>
                    <a:pt x="847" y="408"/>
                  </a:cubicBezTo>
                  <a:cubicBezTo>
                    <a:pt x="825" y="190"/>
                    <a:pt x="996" y="0"/>
                    <a:pt x="12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2" name="Google Shape;3032;p68"/>
          <p:cNvGrpSpPr/>
          <p:nvPr/>
        </p:nvGrpSpPr>
        <p:grpSpPr>
          <a:xfrm>
            <a:off x="2688658" y="2137362"/>
            <a:ext cx="554732" cy="624976"/>
            <a:chOff x="1423715" y="3152539"/>
            <a:chExt cx="388196" cy="440248"/>
          </a:xfrm>
        </p:grpSpPr>
        <p:sp>
          <p:nvSpPr>
            <p:cNvPr id="3033" name="Google Shape;3033;p68"/>
            <p:cNvSpPr/>
            <p:nvPr/>
          </p:nvSpPr>
          <p:spPr>
            <a:xfrm>
              <a:off x="1423715" y="3152539"/>
              <a:ext cx="388196" cy="440248"/>
            </a:xfrm>
            <a:custGeom>
              <a:avLst/>
              <a:gdLst/>
              <a:ahLst/>
              <a:cxnLst/>
              <a:rect l="l" t="t" r="r" b="b"/>
              <a:pathLst>
                <a:path w="13879" h="15740" extrusionOk="0">
                  <a:moveTo>
                    <a:pt x="5613" y="1"/>
                  </a:moveTo>
                  <a:cubicBezTo>
                    <a:pt x="4881" y="1"/>
                    <a:pt x="4197" y="396"/>
                    <a:pt x="3833" y="1030"/>
                  </a:cubicBezTo>
                  <a:lnTo>
                    <a:pt x="2558" y="3237"/>
                  </a:lnTo>
                  <a:cubicBezTo>
                    <a:pt x="2191" y="3871"/>
                    <a:pt x="2191" y="4660"/>
                    <a:pt x="2558" y="5294"/>
                  </a:cubicBezTo>
                  <a:lnTo>
                    <a:pt x="3607" y="7113"/>
                  </a:lnTo>
                  <a:cubicBezTo>
                    <a:pt x="3450" y="7188"/>
                    <a:pt x="3304" y="7291"/>
                    <a:pt x="3177" y="7418"/>
                  </a:cubicBezTo>
                  <a:lnTo>
                    <a:pt x="513" y="10082"/>
                  </a:lnTo>
                  <a:cubicBezTo>
                    <a:pt x="214" y="10381"/>
                    <a:pt x="47" y="10782"/>
                    <a:pt x="47" y="11205"/>
                  </a:cubicBezTo>
                  <a:cubicBezTo>
                    <a:pt x="47" y="11630"/>
                    <a:pt x="213" y="12028"/>
                    <a:pt x="513" y="12327"/>
                  </a:cubicBezTo>
                  <a:lnTo>
                    <a:pt x="543" y="12356"/>
                  </a:lnTo>
                  <a:cubicBezTo>
                    <a:pt x="336" y="12508"/>
                    <a:pt x="180" y="12720"/>
                    <a:pt x="101" y="12970"/>
                  </a:cubicBezTo>
                  <a:cubicBezTo>
                    <a:pt x="1" y="13281"/>
                    <a:pt x="26" y="13613"/>
                    <a:pt x="175" y="13904"/>
                  </a:cubicBezTo>
                  <a:cubicBezTo>
                    <a:pt x="386" y="14316"/>
                    <a:pt x="804" y="14573"/>
                    <a:pt x="1265" y="14573"/>
                  </a:cubicBezTo>
                  <a:cubicBezTo>
                    <a:pt x="1459" y="14573"/>
                    <a:pt x="1652" y="14527"/>
                    <a:pt x="1822" y="14438"/>
                  </a:cubicBezTo>
                  <a:cubicBezTo>
                    <a:pt x="2013" y="14342"/>
                    <a:pt x="2176" y="14238"/>
                    <a:pt x="2316" y="14129"/>
                  </a:cubicBezTo>
                  <a:cubicBezTo>
                    <a:pt x="2621" y="14418"/>
                    <a:pt x="3013" y="14563"/>
                    <a:pt x="3406" y="14563"/>
                  </a:cubicBezTo>
                  <a:cubicBezTo>
                    <a:pt x="3813" y="14563"/>
                    <a:pt x="4220" y="14408"/>
                    <a:pt x="4529" y="14098"/>
                  </a:cubicBezTo>
                  <a:lnTo>
                    <a:pt x="5370" y="13258"/>
                  </a:lnTo>
                  <a:lnTo>
                    <a:pt x="5370" y="14721"/>
                  </a:lnTo>
                  <a:cubicBezTo>
                    <a:pt x="5370" y="15284"/>
                    <a:pt x="5828" y="15740"/>
                    <a:pt x="6389" y="15740"/>
                  </a:cubicBezTo>
                  <a:lnTo>
                    <a:pt x="7390" y="15740"/>
                  </a:lnTo>
                  <a:cubicBezTo>
                    <a:pt x="7952" y="15740"/>
                    <a:pt x="8408" y="15284"/>
                    <a:pt x="8408" y="14721"/>
                  </a:cubicBezTo>
                  <a:lnTo>
                    <a:pt x="8408" y="13258"/>
                  </a:lnTo>
                  <a:lnTo>
                    <a:pt x="9249" y="14098"/>
                  </a:lnTo>
                  <a:cubicBezTo>
                    <a:pt x="9548" y="14398"/>
                    <a:pt x="9946" y="14563"/>
                    <a:pt x="10371" y="14563"/>
                  </a:cubicBezTo>
                  <a:cubicBezTo>
                    <a:pt x="10780" y="14563"/>
                    <a:pt x="11167" y="14408"/>
                    <a:pt x="11464" y="14129"/>
                  </a:cubicBezTo>
                  <a:cubicBezTo>
                    <a:pt x="11603" y="14238"/>
                    <a:pt x="11766" y="14342"/>
                    <a:pt x="11957" y="14438"/>
                  </a:cubicBezTo>
                  <a:cubicBezTo>
                    <a:pt x="12128" y="14526"/>
                    <a:pt x="12322" y="14573"/>
                    <a:pt x="12513" y="14573"/>
                  </a:cubicBezTo>
                  <a:cubicBezTo>
                    <a:pt x="12976" y="14573"/>
                    <a:pt x="13394" y="14316"/>
                    <a:pt x="13604" y="13906"/>
                  </a:cubicBezTo>
                  <a:cubicBezTo>
                    <a:pt x="13752" y="13614"/>
                    <a:pt x="13779" y="13283"/>
                    <a:pt x="13677" y="12971"/>
                  </a:cubicBezTo>
                  <a:cubicBezTo>
                    <a:pt x="13591" y="12716"/>
                    <a:pt x="13435" y="12504"/>
                    <a:pt x="13229" y="12354"/>
                  </a:cubicBezTo>
                  <a:lnTo>
                    <a:pt x="13258" y="12324"/>
                  </a:lnTo>
                  <a:cubicBezTo>
                    <a:pt x="13879" y="11704"/>
                    <a:pt x="13876" y="10697"/>
                    <a:pt x="13258" y="10079"/>
                  </a:cubicBezTo>
                  <a:lnTo>
                    <a:pt x="12965" y="9785"/>
                  </a:lnTo>
                  <a:cubicBezTo>
                    <a:pt x="12961" y="9782"/>
                    <a:pt x="12959" y="9778"/>
                    <a:pt x="12955" y="9776"/>
                  </a:cubicBezTo>
                  <a:lnTo>
                    <a:pt x="10596" y="7417"/>
                  </a:lnTo>
                  <a:cubicBezTo>
                    <a:pt x="10470" y="7291"/>
                    <a:pt x="10323" y="7189"/>
                    <a:pt x="10164" y="7113"/>
                  </a:cubicBezTo>
                  <a:lnTo>
                    <a:pt x="11216" y="5293"/>
                  </a:lnTo>
                  <a:cubicBezTo>
                    <a:pt x="11582" y="4658"/>
                    <a:pt x="11582" y="3870"/>
                    <a:pt x="11216" y="3235"/>
                  </a:cubicBezTo>
                  <a:lnTo>
                    <a:pt x="9942" y="1030"/>
                  </a:lnTo>
                  <a:cubicBezTo>
                    <a:pt x="9575" y="396"/>
                    <a:pt x="8891" y="1"/>
                    <a:pt x="816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8"/>
            <p:cNvSpPr/>
            <p:nvPr/>
          </p:nvSpPr>
          <p:spPr>
            <a:xfrm>
              <a:off x="1452356" y="3488538"/>
              <a:ext cx="44668" cy="43018"/>
            </a:xfrm>
            <a:custGeom>
              <a:avLst/>
              <a:gdLst/>
              <a:ahLst/>
              <a:cxnLst/>
              <a:rect l="l" t="t" r="r" b="b"/>
              <a:pathLst>
                <a:path w="1597" h="1538" extrusionOk="0">
                  <a:moveTo>
                    <a:pt x="1361" y="0"/>
                  </a:moveTo>
                  <a:cubicBezTo>
                    <a:pt x="1326" y="0"/>
                    <a:pt x="1290" y="9"/>
                    <a:pt x="1258" y="28"/>
                  </a:cubicBezTo>
                  <a:cubicBezTo>
                    <a:pt x="771" y="305"/>
                    <a:pt x="660" y="512"/>
                    <a:pt x="577" y="736"/>
                  </a:cubicBezTo>
                  <a:cubicBezTo>
                    <a:pt x="524" y="872"/>
                    <a:pt x="488" y="971"/>
                    <a:pt x="142" y="1146"/>
                  </a:cubicBezTo>
                  <a:cubicBezTo>
                    <a:pt x="40" y="1197"/>
                    <a:pt x="0" y="1323"/>
                    <a:pt x="53" y="1424"/>
                  </a:cubicBezTo>
                  <a:cubicBezTo>
                    <a:pt x="90" y="1496"/>
                    <a:pt x="160" y="1537"/>
                    <a:pt x="237" y="1537"/>
                  </a:cubicBezTo>
                  <a:cubicBezTo>
                    <a:pt x="268" y="1537"/>
                    <a:pt x="301" y="1530"/>
                    <a:pt x="330" y="1513"/>
                  </a:cubicBezTo>
                  <a:cubicBezTo>
                    <a:pt x="779" y="1284"/>
                    <a:pt x="878" y="1100"/>
                    <a:pt x="962" y="883"/>
                  </a:cubicBezTo>
                  <a:cubicBezTo>
                    <a:pt x="1016" y="744"/>
                    <a:pt x="1065" y="614"/>
                    <a:pt x="1463" y="384"/>
                  </a:cubicBezTo>
                  <a:cubicBezTo>
                    <a:pt x="1562" y="328"/>
                    <a:pt x="1596" y="203"/>
                    <a:pt x="1540" y="104"/>
                  </a:cubicBezTo>
                  <a:cubicBezTo>
                    <a:pt x="1502" y="37"/>
                    <a:pt x="1432" y="0"/>
                    <a:pt x="136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8"/>
            <p:cNvSpPr/>
            <p:nvPr/>
          </p:nvSpPr>
          <p:spPr>
            <a:xfrm>
              <a:off x="1735464" y="3488566"/>
              <a:ext cx="44640" cy="42990"/>
            </a:xfrm>
            <a:custGeom>
              <a:avLst/>
              <a:gdLst/>
              <a:ahLst/>
              <a:cxnLst/>
              <a:rect l="l" t="t" r="r" b="b"/>
              <a:pathLst>
                <a:path w="1596" h="1537" extrusionOk="0">
                  <a:moveTo>
                    <a:pt x="236" y="1"/>
                  </a:moveTo>
                  <a:cubicBezTo>
                    <a:pt x="164" y="1"/>
                    <a:pt x="96" y="38"/>
                    <a:pt x="57" y="105"/>
                  </a:cubicBezTo>
                  <a:cubicBezTo>
                    <a:pt x="1" y="201"/>
                    <a:pt x="35" y="328"/>
                    <a:pt x="133" y="385"/>
                  </a:cubicBezTo>
                  <a:cubicBezTo>
                    <a:pt x="532" y="614"/>
                    <a:pt x="581" y="745"/>
                    <a:pt x="634" y="883"/>
                  </a:cubicBezTo>
                  <a:cubicBezTo>
                    <a:pt x="717" y="1099"/>
                    <a:pt x="817" y="1283"/>
                    <a:pt x="1265" y="1514"/>
                  </a:cubicBezTo>
                  <a:cubicBezTo>
                    <a:pt x="1297" y="1529"/>
                    <a:pt x="1328" y="1536"/>
                    <a:pt x="1360" y="1536"/>
                  </a:cubicBezTo>
                  <a:cubicBezTo>
                    <a:pt x="1437" y="1536"/>
                    <a:pt x="1509" y="1495"/>
                    <a:pt x="1544" y="1424"/>
                  </a:cubicBezTo>
                  <a:cubicBezTo>
                    <a:pt x="1595" y="1324"/>
                    <a:pt x="1554" y="1198"/>
                    <a:pt x="1454" y="1147"/>
                  </a:cubicBezTo>
                  <a:cubicBezTo>
                    <a:pt x="1110" y="971"/>
                    <a:pt x="1071" y="872"/>
                    <a:pt x="1020" y="736"/>
                  </a:cubicBezTo>
                  <a:cubicBezTo>
                    <a:pt x="935" y="515"/>
                    <a:pt x="824" y="307"/>
                    <a:pt x="338" y="28"/>
                  </a:cubicBezTo>
                  <a:cubicBezTo>
                    <a:pt x="305" y="9"/>
                    <a:pt x="270" y="1"/>
                    <a:pt x="23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8"/>
            <p:cNvSpPr/>
            <p:nvPr/>
          </p:nvSpPr>
          <p:spPr>
            <a:xfrm>
              <a:off x="1524126" y="3375401"/>
              <a:ext cx="86763" cy="85197"/>
            </a:xfrm>
            <a:custGeom>
              <a:avLst/>
              <a:gdLst/>
              <a:ahLst/>
              <a:cxnLst/>
              <a:rect l="l" t="t" r="r" b="b"/>
              <a:pathLst>
                <a:path w="3102" h="3046" extrusionOk="0">
                  <a:moveTo>
                    <a:pt x="705" y="0"/>
                  </a:moveTo>
                  <a:cubicBezTo>
                    <a:pt x="560" y="0"/>
                    <a:pt x="414" y="56"/>
                    <a:pt x="302" y="167"/>
                  </a:cubicBezTo>
                  <a:lnTo>
                    <a:pt x="0" y="470"/>
                  </a:lnTo>
                  <a:lnTo>
                    <a:pt x="1041" y="2005"/>
                  </a:lnTo>
                  <a:lnTo>
                    <a:pt x="2575" y="3046"/>
                  </a:lnTo>
                  <a:lnTo>
                    <a:pt x="2878" y="2743"/>
                  </a:lnTo>
                  <a:cubicBezTo>
                    <a:pt x="3102" y="2521"/>
                    <a:pt x="3102" y="2161"/>
                    <a:pt x="2878" y="1937"/>
                  </a:cubicBezTo>
                  <a:lnTo>
                    <a:pt x="1108" y="167"/>
                  </a:lnTo>
                  <a:cubicBezTo>
                    <a:pt x="997" y="56"/>
                    <a:pt x="851" y="0"/>
                    <a:pt x="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8"/>
            <p:cNvSpPr/>
            <p:nvPr/>
          </p:nvSpPr>
          <p:spPr>
            <a:xfrm>
              <a:off x="1524154" y="3375429"/>
              <a:ext cx="46430" cy="62373"/>
            </a:xfrm>
            <a:custGeom>
              <a:avLst/>
              <a:gdLst/>
              <a:ahLst/>
              <a:cxnLst/>
              <a:rect l="l" t="t" r="r" b="b"/>
              <a:pathLst>
                <a:path w="1660" h="2230" extrusionOk="0">
                  <a:moveTo>
                    <a:pt x="1658" y="717"/>
                  </a:moveTo>
                  <a:lnTo>
                    <a:pt x="1659" y="718"/>
                  </a:lnTo>
                  <a:cubicBezTo>
                    <a:pt x="1659" y="718"/>
                    <a:pt x="1658" y="718"/>
                    <a:pt x="1658" y="717"/>
                  </a:cubicBezTo>
                  <a:close/>
                  <a:moveTo>
                    <a:pt x="706" y="1"/>
                  </a:moveTo>
                  <a:cubicBezTo>
                    <a:pt x="561" y="1"/>
                    <a:pt x="415" y="57"/>
                    <a:pt x="304" y="169"/>
                  </a:cubicBezTo>
                  <a:lnTo>
                    <a:pt x="1" y="470"/>
                  </a:lnTo>
                  <a:lnTo>
                    <a:pt x="1042" y="2006"/>
                  </a:lnTo>
                  <a:lnTo>
                    <a:pt x="1370" y="2229"/>
                  </a:lnTo>
                  <a:lnTo>
                    <a:pt x="1370" y="2229"/>
                  </a:lnTo>
                  <a:lnTo>
                    <a:pt x="552" y="1021"/>
                  </a:lnTo>
                  <a:lnTo>
                    <a:pt x="853" y="718"/>
                  </a:lnTo>
                  <a:cubicBezTo>
                    <a:pt x="965" y="607"/>
                    <a:pt x="1111" y="552"/>
                    <a:pt x="1257" y="552"/>
                  </a:cubicBezTo>
                  <a:cubicBezTo>
                    <a:pt x="1402" y="552"/>
                    <a:pt x="1547" y="607"/>
                    <a:pt x="1658" y="717"/>
                  </a:cubicBezTo>
                  <a:lnTo>
                    <a:pt x="1658" y="717"/>
                  </a:lnTo>
                  <a:lnTo>
                    <a:pt x="1108" y="169"/>
                  </a:lnTo>
                  <a:cubicBezTo>
                    <a:pt x="997" y="57"/>
                    <a:pt x="852" y="1"/>
                    <a:pt x="70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8"/>
            <p:cNvSpPr/>
            <p:nvPr/>
          </p:nvSpPr>
          <p:spPr>
            <a:xfrm>
              <a:off x="1451852" y="3446052"/>
              <a:ext cx="86763" cy="85225"/>
            </a:xfrm>
            <a:custGeom>
              <a:avLst/>
              <a:gdLst/>
              <a:ahLst/>
              <a:cxnLst/>
              <a:rect l="l" t="t" r="r" b="b"/>
              <a:pathLst>
                <a:path w="3102" h="3047" extrusionOk="0">
                  <a:moveTo>
                    <a:pt x="525" y="0"/>
                  </a:moveTo>
                  <a:lnTo>
                    <a:pt x="222" y="303"/>
                  </a:lnTo>
                  <a:cubicBezTo>
                    <a:pt x="0" y="527"/>
                    <a:pt x="0" y="885"/>
                    <a:pt x="222" y="1109"/>
                  </a:cubicBezTo>
                  <a:lnTo>
                    <a:pt x="1992" y="2879"/>
                  </a:lnTo>
                  <a:cubicBezTo>
                    <a:pt x="2104" y="2991"/>
                    <a:pt x="2251" y="3047"/>
                    <a:pt x="2396" y="3047"/>
                  </a:cubicBezTo>
                  <a:cubicBezTo>
                    <a:pt x="2542" y="3047"/>
                    <a:pt x="2688" y="2991"/>
                    <a:pt x="2798" y="2879"/>
                  </a:cubicBezTo>
                  <a:lnTo>
                    <a:pt x="3101" y="2576"/>
                  </a:lnTo>
                  <a:lnTo>
                    <a:pt x="2060" y="1044"/>
                  </a:lnTo>
                  <a:lnTo>
                    <a:pt x="527" y="3"/>
                  </a:lnTo>
                  <a:lnTo>
                    <a:pt x="5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8"/>
            <p:cNvSpPr/>
            <p:nvPr/>
          </p:nvSpPr>
          <p:spPr>
            <a:xfrm>
              <a:off x="1451880" y="3446052"/>
              <a:ext cx="63883" cy="46486"/>
            </a:xfrm>
            <a:custGeom>
              <a:avLst/>
              <a:gdLst/>
              <a:ahLst/>
              <a:cxnLst/>
              <a:rect l="l" t="t" r="r" b="b"/>
              <a:pathLst>
                <a:path w="2284" h="1662" extrusionOk="0">
                  <a:moveTo>
                    <a:pt x="526" y="0"/>
                  </a:moveTo>
                  <a:lnTo>
                    <a:pt x="223" y="303"/>
                  </a:lnTo>
                  <a:cubicBezTo>
                    <a:pt x="0" y="527"/>
                    <a:pt x="0" y="885"/>
                    <a:pt x="223" y="1109"/>
                  </a:cubicBezTo>
                  <a:lnTo>
                    <a:pt x="770" y="1658"/>
                  </a:lnTo>
                  <a:lnTo>
                    <a:pt x="770" y="1658"/>
                  </a:lnTo>
                  <a:cubicBezTo>
                    <a:pt x="551" y="1436"/>
                    <a:pt x="553" y="1078"/>
                    <a:pt x="774" y="856"/>
                  </a:cubicBezTo>
                  <a:lnTo>
                    <a:pt x="1077" y="554"/>
                  </a:lnTo>
                  <a:lnTo>
                    <a:pt x="1078" y="555"/>
                  </a:lnTo>
                  <a:lnTo>
                    <a:pt x="2283" y="1372"/>
                  </a:lnTo>
                  <a:lnTo>
                    <a:pt x="2061" y="1044"/>
                  </a:lnTo>
                  <a:lnTo>
                    <a:pt x="527" y="3"/>
                  </a:lnTo>
                  <a:lnTo>
                    <a:pt x="526" y="0"/>
                  </a:lnTo>
                  <a:close/>
                  <a:moveTo>
                    <a:pt x="770" y="1658"/>
                  </a:moveTo>
                  <a:cubicBezTo>
                    <a:pt x="771" y="1659"/>
                    <a:pt x="772" y="1660"/>
                    <a:pt x="774" y="1661"/>
                  </a:cubicBezTo>
                  <a:lnTo>
                    <a:pt x="770" y="1658"/>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8"/>
            <p:cNvSpPr/>
            <p:nvPr/>
          </p:nvSpPr>
          <p:spPr>
            <a:xfrm>
              <a:off x="1621600" y="3375401"/>
              <a:ext cx="86763" cy="85197"/>
            </a:xfrm>
            <a:custGeom>
              <a:avLst/>
              <a:gdLst/>
              <a:ahLst/>
              <a:cxnLst/>
              <a:rect l="l" t="t" r="r" b="b"/>
              <a:pathLst>
                <a:path w="3102" h="3046" extrusionOk="0">
                  <a:moveTo>
                    <a:pt x="2396" y="0"/>
                  </a:moveTo>
                  <a:cubicBezTo>
                    <a:pt x="2251" y="0"/>
                    <a:pt x="2105" y="56"/>
                    <a:pt x="1993" y="167"/>
                  </a:cubicBezTo>
                  <a:lnTo>
                    <a:pt x="223" y="1937"/>
                  </a:lnTo>
                  <a:cubicBezTo>
                    <a:pt x="0" y="2161"/>
                    <a:pt x="0" y="2521"/>
                    <a:pt x="223" y="2743"/>
                  </a:cubicBezTo>
                  <a:lnTo>
                    <a:pt x="526" y="3046"/>
                  </a:lnTo>
                  <a:lnTo>
                    <a:pt x="2061" y="2005"/>
                  </a:lnTo>
                  <a:lnTo>
                    <a:pt x="3102" y="470"/>
                  </a:lnTo>
                  <a:lnTo>
                    <a:pt x="2799" y="167"/>
                  </a:lnTo>
                  <a:cubicBezTo>
                    <a:pt x="2688" y="56"/>
                    <a:pt x="2542" y="0"/>
                    <a:pt x="239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8"/>
            <p:cNvSpPr/>
            <p:nvPr/>
          </p:nvSpPr>
          <p:spPr>
            <a:xfrm>
              <a:off x="1621600" y="3414111"/>
              <a:ext cx="63883" cy="46458"/>
            </a:xfrm>
            <a:custGeom>
              <a:avLst/>
              <a:gdLst/>
              <a:ahLst/>
              <a:cxnLst/>
              <a:rect l="l" t="t" r="r" b="b"/>
              <a:pathLst>
                <a:path w="2284" h="1661" extrusionOk="0">
                  <a:moveTo>
                    <a:pt x="775" y="1"/>
                  </a:moveTo>
                  <a:lnTo>
                    <a:pt x="223" y="552"/>
                  </a:lnTo>
                  <a:cubicBezTo>
                    <a:pt x="0" y="775"/>
                    <a:pt x="0" y="1134"/>
                    <a:pt x="223" y="1357"/>
                  </a:cubicBezTo>
                  <a:lnTo>
                    <a:pt x="526" y="1661"/>
                  </a:lnTo>
                  <a:lnTo>
                    <a:pt x="2061" y="620"/>
                  </a:lnTo>
                  <a:lnTo>
                    <a:pt x="2283" y="290"/>
                  </a:lnTo>
                  <a:lnTo>
                    <a:pt x="1078" y="1110"/>
                  </a:lnTo>
                  <a:lnTo>
                    <a:pt x="775" y="807"/>
                  </a:lnTo>
                  <a:cubicBezTo>
                    <a:pt x="553" y="583"/>
                    <a:pt x="553" y="225"/>
                    <a:pt x="7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8"/>
            <p:cNvSpPr/>
            <p:nvPr/>
          </p:nvSpPr>
          <p:spPr>
            <a:xfrm>
              <a:off x="1693873" y="3446052"/>
              <a:ext cx="86791" cy="85225"/>
            </a:xfrm>
            <a:custGeom>
              <a:avLst/>
              <a:gdLst/>
              <a:ahLst/>
              <a:cxnLst/>
              <a:rect l="l" t="t" r="r" b="b"/>
              <a:pathLst>
                <a:path w="3103" h="3047" extrusionOk="0">
                  <a:moveTo>
                    <a:pt x="2575" y="0"/>
                  </a:moveTo>
                  <a:lnTo>
                    <a:pt x="2574" y="3"/>
                  </a:lnTo>
                  <a:lnTo>
                    <a:pt x="1042" y="1044"/>
                  </a:lnTo>
                  <a:lnTo>
                    <a:pt x="1" y="2576"/>
                  </a:lnTo>
                  <a:lnTo>
                    <a:pt x="303" y="2879"/>
                  </a:lnTo>
                  <a:cubicBezTo>
                    <a:pt x="414" y="2991"/>
                    <a:pt x="560" y="3047"/>
                    <a:pt x="705" y="3047"/>
                  </a:cubicBezTo>
                  <a:cubicBezTo>
                    <a:pt x="851" y="3047"/>
                    <a:pt x="997" y="2991"/>
                    <a:pt x="1108" y="2879"/>
                  </a:cubicBezTo>
                  <a:lnTo>
                    <a:pt x="2878" y="1109"/>
                  </a:lnTo>
                  <a:cubicBezTo>
                    <a:pt x="3102" y="885"/>
                    <a:pt x="3102" y="527"/>
                    <a:pt x="2878" y="303"/>
                  </a:cubicBezTo>
                  <a:lnTo>
                    <a:pt x="257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8"/>
            <p:cNvSpPr/>
            <p:nvPr/>
          </p:nvSpPr>
          <p:spPr>
            <a:xfrm>
              <a:off x="1693845" y="3468931"/>
              <a:ext cx="46402" cy="62345"/>
            </a:xfrm>
            <a:custGeom>
              <a:avLst/>
              <a:gdLst/>
              <a:ahLst/>
              <a:cxnLst/>
              <a:rect l="l" t="t" r="r" b="b"/>
              <a:pathLst>
                <a:path w="1659" h="2229" extrusionOk="0">
                  <a:moveTo>
                    <a:pt x="1659" y="1510"/>
                  </a:moveTo>
                  <a:lnTo>
                    <a:pt x="1651" y="1518"/>
                  </a:lnTo>
                  <a:lnTo>
                    <a:pt x="1651" y="1518"/>
                  </a:lnTo>
                  <a:cubicBezTo>
                    <a:pt x="1654" y="1516"/>
                    <a:pt x="1656" y="1513"/>
                    <a:pt x="1659" y="1510"/>
                  </a:cubicBezTo>
                  <a:close/>
                  <a:moveTo>
                    <a:pt x="1371" y="1"/>
                  </a:moveTo>
                  <a:lnTo>
                    <a:pt x="1043" y="224"/>
                  </a:lnTo>
                  <a:lnTo>
                    <a:pt x="2" y="1757"/>
                  </a:lnTo>
                  <a:lnTo>
                    <a:pt x="0" y="1758"/>
                  </a:lnTo>
                  <a:lnTo>
                    <a:pt x="302" y="2061"/>
                  </a:lnTo>
                  <a:cubicBezTo>
                    <a:pt x="414" y="2173"/>
                    <a:pt x="560" y="2229"/>
                    <a:pt x="706" y="2229"/>
                  </a:cubicBezTo>
                  <a:cubicBezTo>
                    <a:pt x="851" y="2229"/>
                    <a:pt x="997" y="2173"/>
                    <a:pt x="1108" y="2061"/>
                  </a:cubicBezTo>
                  <a:lnTo>
                    <a:pt x="1651" y="1518"/>
                  </a:lnTo>
                  <a:lnTo>
                    <a:pt x="1651" y="1518"/>
                  </a:lnTo>
                  <a:cubicBezTo>
                    <a:pt x="1542" y="1625"/>
                    <a:pt x="1400" y="1678"/>
                    <a:pt x="1258" y="1678"/>
                  </a:cubicBezTo>
                  <a:cubicBezTo>
                    <a:pt x="1113" y="1678"/>
                    <a:pt x="966" y="1622"/>
                    <a:pt x="854" y="1510"/>
                  </a:cubicBezTo>
                  <a:lnTo>
                    <a:pt x="553" y="1209"/>
                  </a:lnTo>
                  <a:lnTo>
                    <a:pt x="554" y="1206"/>
                  </a:lnTo>
                  <a:lnTo>
                    <a:pt x="137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8"/>
            <p:cNvSpPr/>
            <p:nvPr/>
          </p:nvSpPr>
          <p:spPr>
            <a:xfrm>
              <a:off x="1602245" y="3351291"/>
              <a:ext cx="28026" cy="212908"/>
            </a:xfrm>
            <a:custGeom>
              <a:avLst/>
              <a:gdLst/>
              <a:ahLst/>
              <a:cxnLst/>
              <a:rect l="l" t="t" r="r" b="b"/>
              <a:pathLst>
                <a:path w="1002" h="7612" extrusionOk="0">
                  <a:moveTo>
                    <a:pt x="0" y="1"/>
                  </a:moveTo>
                  <a:lnTo>
                    <a:pt x="0" y="7611"/>
                  </a:lnTo>
                  <a:lnTo>
                    <a:pt x="1001" y="7611"/>
                  </a:lnTo>
                  <a:lnTo>
                    <a:pt x="1001"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8"/>
            <p:cNvSpPr/>
            <p:nvPr/>
          </p:nvSpPr>
          <p:spPr>
            <a:xfrm>
              <a:off x="1466536" y="3388547"/>
              <a:ext cx="129613" cy="129613"/>
            </a:xfrm>
            <a:custGeom>
              <a:avLst/>
              <a:gdLst/>
              <a:ahLst/>
              <a:cxnLst/>
              <a:rect l="l" t="t" r="r" b="b"/>
              <a:pathLst>
                <a:path w="4634" h="4634" extrusionOk="0">
                  <a:moveTo>
                    <a:pt x="2058" y="0"/>
                  </a:moveTo>
                  <a:lnTo>
                    <a:pt x="0" y="2058"/>
                  </a:lnTo>
                  <a:lnTo>
                    <a:pt x="2576" y="4634"/>
                  </a:lnTo>
                  <a:lnTo>
                    <a:pt x="4634" y="2576"/>
                  </a:lnTo>
                  <a:lnTo>
                    <a:pt x="205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8"/>
            <p:cNvSpPr/>
            <p:nvPr/>
          </p:nvSpPr>
          <p:spPr>
            <a:xfrm>
              <a:off x="1466564" y="3388547"/>
              <a:ext cx="129585" cy="73002"/>
            </a:xfrm>
            <a:custGeom>
              <a:avLst/>
              <a:gdLst/>
              <a:ahLst/>
              <a:cxnLst/>
              <a:rect l="l" t="t" r="r" b="b"/>
              <a:pathLst>
                <a:path w="4633" h="2610" extrusionOk="0">
                  <a:moveTo>
                    <a:pt x="2611" y="552"/>
                  </a:moveTo>
                  <a:lnTo>
                    <a:pt x="2611" y="552"/>
                  </a:lnTo>
                  <a:lnTo>
                    <a:pt x="2611" y="552"/>
                  </a:lnTo>
                  <a:lnTo>
                    <a:pt x="4633" y="2576"/>
                  </a:lnTo>
                  <a:lnTo>
                    <a:pt x="2611" y="552"/>
                  </a:lnTo>
                  <a:close/>
                  <a:moveTo>
                    <a:pt x="2058" y="0"/>
                  </a:moveTo>
                  <a:lnTo>
                    <a:pt x="1" y="2059"/>
                  </a:lnTo>
                  <a:lnTo>
                    <a:pt x="552" y="2610"/>
                  </a:lnTo>
                  <a:lnTo>
                    <a:pt x="2611" y="552"/>
                  </a:lnTo>
                  <a:lnTo>
                    <a:pt x="2611" y="552"/>
                  </a:lnTo>
                  <a:lnTo>
                    <a:pt x="205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8"/>
            <p:cNvSpPr/>
            <p:nvPr/>
          </p:nvSpPr>
          <p:spPr>
            <a:xfrm>
              <a:off x="1636284" y="3388491"/>
              <a:ext cx="129641" cy="129641"/>
            </a:xfrm>
            <a:custGeom>
              <a:avLst/>
              <a:gdLst/>
              <a:ahLst/>
              <a:cxnLst/>
              <a:rect l="l" t="t" r="r" b="b"/>
              <a:pathLst>
                <a:path w="4635" h="4635" extrusionOk="0">
                  <a:moveTo>
                    <a:pt x="2577" y="1"/>
                  </a:moveTo>
                  <a:lnTo>
                    <a:pt x="1" y="2577"/>
                  </a:lnTo>
                  <a:lnTo>
                    <a:pt x="2058" y="4634"/>
                  </a:lnTo>
                  <a:lnTo>
                    <a:pt x="4634" y="2058"/>
                  </a:lnTo>
                  <a:lnTo>
                    <a:pt x="2577"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8"/>
            <p:cNvSpPr/>
            <p:nvPr/>
          </p:nvSpPr>
          <p:spPr>
            <a:xfrm>
              <a:off x="1636284" y="3445129"/>
              <a:ext cx="129641" cy="73058"/>
            </a:xfrm>
            <a:custGeom>
              <a:avLst/>
              <a:gdLst/>
              <a:ahLst/>
              <a:cxnLst/>
              <a:rect l="l" t="t" r="r" b="b"/>
              <a:pathLst>
                <a:path w="4635" h="2612" extrusionOk="0">
                  <a:moveTo>
                    <a:pt x="553" y="1"/>
                  </a:moveTo>
                  <a:lnTo>
                    <a:pt x="1" y="553"/>
                  </a:lnTo>
                  <a:lnTo>
                    <a:pt x="2060" y="2612"/>
                  </a:lnTo>
                  <a:lnTo>
                    <a:pt x="4634" y="36"/>
                  </a:lnTo>
                  <a:lnTo>
                    <a:pt x="4634" y="36"/>
                  </a:lnTo>
                  <a:lnTo>
                    <a:pt x="2611" y="2060"/>
                  </a:lnTo>
                  <a:lnTo>
                    <a:pt x="55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8"/>
            <p:cNvSpPr/>
            <p:nvPr/>
          </p:nvSpPr>
          <p:spPr>
            <a:xfrm>
              <a:off x="1602245" y="3351291"/>
              <a:ext cx="28026" cy="34347"/>
            </a:xfrm>
            <a:custGeom>
              <a:avLst/>
              <a:gdLst/>
              <a:ahLst/>
              <a:cxnLst/>
              <a:rect l="l" t="t" r="r" b="b"/>
              <a:pathLst>
                <a:path w="1002" h="1228" extrusionOk="0">
                  <a:moveTo>
                    <a:pt x="0" y="1"/>
                  </a:moveTo>
                  <a:lnTo>
                    <a:pt x="0" y="1227"/>
                  </a:lnTo>
                  <a:lnTo>
                    <a:pt x="1001" y="1227"/>
                  </a:lnTo>
                  <a:lnTo>
                    <a:pt x="100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8"/>
            <p:cNvSpPr/>
            <p:nvPr/>
          </p:nvSpPr>
          <p:spPr>
            <a:xfrm>
              <a:off x="1514588" y="3180956"/>
              <a:ext cx="203286" cy="181581"/>
            </a:xfrm>
            <a:custGeom>
              <a:avLst/>
              <a:gdLst/>
              <a:ahLst/>
              <a:cxnLst/>
              <a:rect l="l" t="t" r="r" b="b"/>
              <a:pathLst>
                <a:path w="7268" h="6492" extrusionOk="0">
                  <a:moveTo>
                    <a:pt x="2361" y="0"/>
                  </a:moveTo>
                  <a:cubicBezTo>
                    <a:pt x="1988" y="0"/>
                    <a:pt x="1646" y="198"/>
                    <a:pt x="1462" y="520"/>
                  </a:cubicBezTo>
                  <a:lnTo>
                    <a:pt x="187" y="2726"/>
                  </a:lnTo>
                  <a:cubicBezTo>
                    <a:pt x="0" y="3048"/>
                    <a:pt x="0" y="3444"/>
                    <a:pt x="187" y="3766"/>
                  </a:cubicBezTo>
                  <a:lnTo>
                    <a:pt x="1462" y="5971"/>
                  </a:lnTo>
                  <a:cubicBezTo>
                    <a:pt x="1647" y="6293"/>
                    <a:pt x="1990" y="6492"/>
                    <a:pt x="2361" y="6492"/>
                  </a:cubicBezTo>
                  <a:lnTo>
                    <a:pt x="4907" y="6492"/>
                  </a:lnTo>
                  <a:cubicBezTo>
                    <a:pt x="5279" y="6492"/>
                    <a:pt x="5622" y="6293"/>
                    <a:pt x="5809" y="5971"/>
                  </a:cubicBezTo>
                  <a:lnTo>
                    <a:pt x="7084" y="3766"/>
                  </a:lnTo>
                  <a:cubicBezTo>
                    <a:pt x="7268" y="3444"/>
                    <a:pt x="7268" y="3048"/>
                    <a:pt x="7084" y="2726"/>
                  </a:cubicBezTo>
                  <a:lnTo>
                    <a:pt x="5809" y="520"/>
                  </a:lnTo>
                  <a:cubicBezTo>
                    <a:pt x="5622" y="198"/>
                    <a:pt x="5279" y="0"/>
                    <a:pt x="49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8"/>
            <p:cNvSpPr/>
            <p:nvPr/>
          </p:nvSpPr>
          <p:spPr>
            <a:xfrm>
              <a:off x="1542530" y="3207723"/>
              <a:ext cx="147430" cy="128131"/>
            </a:xfrm>
            <a:custGeom>
              <a:avLst/>
              <a:gdLst/>
              <a:ahLst/>
              <a:cxnLst/>
              <a:rect l="l" t="t" r="r" b="b"/>
              <a:pathLst>
                <a:path w="5271" h="4581" extrusionOk="0">
                  <a:moveTo>
                    <a:pt x="1362" y="0"/>
                  </a:moveTo>
                  <a:cubicBezTo>
                    <a:pt x="1332" y="0"/>
                    <a:pt x="1304" y="16"/>
                    <a:pt x="1290" y="43"/>
                  </a:cubicBezTo>
                  <a:lnTo>
                    <a:pt x="15" y="2249"/>
                  </a:lnTo>
                  <a:cubicBezTo>
                    <a:pt x="1" y="2273"/>
                    <a:pt x="1" y="2306"/>
                    <a:pt x="15" y="2331"/>
                  </a:cubicBezTo>
                  <a:lnTo>
                    <a:pt x="1290" y="4538"/>
                  </a:lnTo>
                  <a:cubicBezTo>
                    <a:pt x="1304" y="4565"/>
                    <a:pt x="1332" y="4580"/>
                    <a:pt x="1362" y="4580"/>
                  </a:cubicBezTo>
                  <a:lnTo>
                    <a:pt x="3909" y="4580"/>
                  </a:lnTo>
                  <a:cubicBezTo>
                    <a:pt x="3939" y="4580"/>
                    <a:pt x="3967" y="4565"/>
                    <a:pt x="3982" y="4538"/>
                  </a:cubicBezTo>
                  <a:lnTo>
                    <a:pt x="5256" y="2331"/>
                  </a:lnTo>
                  <a:cubicBezTo>
                    <a:pt x="5270" y="2307"/>
                    <a:pt x="5270" y="2275"/>
                    <a:pt x="5256" y="2249"/>
                  </a:cubicBezTo>
                  <a:lnTo>
                    <a:pt x="3982" y="43"/>
                  </a:lnTo>
                  <a:cubicBezTo>
                    <a:pt x="3967" y="16"/>
                    <a:pt x="3939" y="0"/>
                    <a:pt x="390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8"/>
            <p:cNvSpPr/>
            <p:nvPr/>
          </p:nvSpPr>
          <p:spPr>
            <a:xfrm>
              <a:off x="1572933" y="3260726"/>
              <a:ext cx="11636" cy="18348"/>
            </a:xfrm>
            <a:custGeom>
              <a:avLst/>
              <a:gdLst/>
              <a:ahLst/>
              <a:cxnLst/>
              <a:rect l="l" t="t" r="r" b="b"/>
              <a:pathLst>
                <a:path w="416" h="656" extrusionOk="0">
                  <a:moveTo>
                    <a:pt x="207" y="0"/>
                  </a:moveTo>
                  <a:cubicBezTo>
                    <a:pt x="92" y="0"/>
                    <a:pt x="0" y="94"/>
                    <a:pt x="0" y="207"/>
                  </a:cubicBezTo>
                  <a:lnTo>
                    <a:pt x="0" y="449"/>
                  </a:lnTo>
                  <a:cubicBezTo>
                    <a:pt x="0" y="564"/>
                    <a:pt x="94" y="656"/>
                    <a:pt x="207" y="656"/>
                  </a:cubicBezTo>
                  <a:cubicBezTo>
                    <a:pt x="320" y="656"/>
                    <a:pt x="412" y="564"/>
                    <a:pt x="415" y="449"/>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8"/>
            <p:cNvSpPr/>
            <p:nvPr/>
          </p:nvSpPr>
          <p:spPr>
            <a:xfrm>
              <a:off x="1647975" y="3260726"/>
              <a:ext cx="11636" cy="18348"/>
            </a:xfrm>
            <a:custGeom>
              <a:avLst/>
              <a:gdLst/>
              <a:ahLst/>
              <a:cxnLst/>
              <a:rect l="l" t="t" r="r" b="b"/>
              <a:pathLst>
                <a:path w="416" h="656" extrusionOk="0">
                  <a:moveTo>
                    <a:pt x="207" y="0"/>
                  </a:moveTo>
                  <a:cubicBezTo>
                    <a:pt x="93" y="0"/>
                    <a:pt x="1" y="94"/>
                    <a:pt x="1" y="207"/>
                  </a:cubicBezTo>
                  <a:lnTo>
                    <a:pt x="1" y="449"/>
                  </a:lnTo>
                  <a:cubicBezTo>
                    <a:pt x="1" y="564"/>
                    <a:pt x="94" y="656"/>
                    <a:pt x="207" y="656"/>
                  </a:cubicBezTo>
                  <a:cubicBezTo>
                    <a:pt x="322" y="656"/>
                    <a:pt x="416" y="564"/>
                    <a:pt x="414" y="449"/>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8"/>
            <p:cNvSpPr/>
            <p:nvPr/>
          </p:nvSpPr>
          <p:spPr>
            <a:xfrm>
              <a:off x="1600567" y="3267019"/>
              <a:ext cx="31438" cy="15747"/>
            </a:xfrm>
            <a:custGeom>
              <a:avLst/>
              <a:gdLst/>
              <a:ahLst/>
              <a:cxnLst/>
              <a:rect l="l" t="t" r="r" b="b"/>
              <a:pathLst>
                <a:path w="1124" h="563" extrusionOk="0">
                  <a:moveTo>
                    <a:pt x="892" y="1"/>
                  </a:moveTo>
                  <a:cubicBezTo>
                    <a:pt x="834" y="1"/>
                    <a:pt x="777" y="25"/>
                    <a:pt x="737" y="73"/>
                  </a:cubicBezTo>
                  <a:cubicBezTo>
                    <a:pt x="694" y="119"/>
                    <a:pt x="631" y="148"/>
                    <a:pt x="561" y="148"/>
                  </a:cubicBezTo>
                  <a:cubicBezTo>
                    <a:pt x="492" y="148"/>
                    <a:pt x="428" y="119"/>
                    <a:pt x="386" y="73"/>
                  </a:cubicBezTo>
                  <a:cubicBezTo>
                    <a:pt x="344" y="25"/>
                    <a:pt x="288" y="1"/>
                    <a:pt x="231" y="1"/>
                  </a:cubicBezTo>
                  <a:cubicBezTo>
                    <a:pt x="182" y="1"/>
                    <a:pt x="134" y="18"/>
                    <a:pt x="94" y="53"/>
                  </a:cubicBezTo>
                  <a:cubicBezTo>
                    <a:pt x="9" y="129"/>
                    <a:pt x="1" y="258"/>
                    <a:pt x="74" y="344"/>
                  </a:cubicBezTo>
                  <a:cubicBezTo>
                    <a:pt x="195" y="483"/>
                    <a:pt x="372" y="563"/>
                    <a:pt x="561" y="563"/>
                  </a:cubicBezTo>
                  <a:cubicBezTo>
                    <a:pt x="748" y="563"/>
                    <a:pt x="928" y="483"/>
                    <a:pt x="1048" y="344"/>
                  </a:cubicBezTo>
                  <a:cubicBezTo>
                    <a:pt x="1124" y="258"/>
                    <a:pt x="1115" y="126"/>
                    <a:pt x="1029" y="53"/>
                  </a:cubicBezTo>
                  <a:cubicBezTo>
                    <a:pt x="989" y="18"/>
                    <a:pt x="940" y="1"/>
                    <a:pt x="89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8"/>
            <p:cNvSpPr/>
            <p:nvPr/>
          </p:nvSpPr>
          <p:spPr>
            <a:xfrm>
              <a:off x="1510700" y="3434501"/>
              <a:ext cx="41368" cy="37732"/>
            </a:xfrm>
            <a:custGeom>
              <a:avLst/>
              <a:gdLst/>
              <a:ahLst/>
              <a:cxnLst/>
              <a:rect l="l" t="t" r="r" b="b"/>
              <a:pathLst>
                <a:path w="1479" h="1349" extrusionOk="0">
                  <a:moveTo>
                    <a:pt x="741" y="0"/>
                  </a:moveTo>
                  <a:cubicBezTo>
                    <a:pt x="568" y="0"/>
                    <a:pt x="395" y="66"/>
                    <a:pt x="264" y="198"/>
                  </a:cubicBezTo>
                  <a:cubicBezTo>
                    <a:pt x="0" y="461"/>
                    <a:pt x="0" y="886"/>
                    <a:pt x="264" y="1151"/>
                  </a:cubicBezTo>
                  <a:cubicBezTo>
                    <a:pt x="395" y="1283"/>
                    <a:pt x="567" y="1349"/>
                    <a:pt x="739" y="1349"/>
                  </a:cubicBezTo>
                  <a:cubicBezTo>
                    <a:pt x="912" y="1349"/>
                    <a:pt x="1084" y="1283"/>
                    <a:pt x="1217" y="1151"/>
                  </a:cubicBezTo>
                  <a:cubicBezTo>
                    <a:pt x="1479" y="886"/>
                    <a:pt x="1479" y="460"/>
                    <a:pt x="1217" y="198"/>
                  </a:cubicBezTo>
                  <a:cubicBezTo>
                    <a:pt x="1086" y="66"/>
                    <a:pt x="913" y="0"/>
                    <a:pt x="74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8"/>
            <p:cNvSpPr/>
            <p:nvPr/>
          </p:nvSpPr>
          <p:spPr>
            <a:xfrm>
              <a:off x="1680420" y="3434501"/>
              <a:ext cx="41424" cy="37732"/>
            </a:xfrm>
            <a:custGeom>
              <a:avLst/>
              <a:gdLst/>
              <a:ahLst/>
              <a:cxnLst/>
              <a:rect l="l" t="t" r="r" b="b"/>
              <a:pathLst>
                <a:path w="1481" h="1349" extrusionOk="0">
                  <a:moveTo>
                    <a:pt x="739" y="0"/>
                  </a:moveTo>
                  <a:cubicBezTo>
                    <a:pt x="567" y="0"/>
                    <a:pt x="395" y="66"/>
                    <a:pt x="264" y="198"/>
                  </a:cubicBezTo>
                  <a:cubicBezTo>
                    <a:pt x="0" y="460"/>
                    <a:pt x="0" y="886"/>
                    <a:pt x="264" y="1151"/>
                  </a:cubicBezTo>
                  <a:cubicBezTo>
                    <a:pt x="396" y="1283"/>
                    <a:pt x="568" y="1349"/>
                    <a:pt x="740" y="1349"/>
                  </a:cubicBezTo>
                  <a:cubicBezTo>
                    <a:pt x="912" y="1349"/>
                    <a:pt x="1084" y="1283"/>
                    <a:pt x="1217" y="1151"/>
                  </a:cubicBezTo>
                  <a:cubicBezTo>
                    <a:pt x="1480" y="886"/>
                    <a:pt x="1480" y="461"/>
                    <a:pt x="1217" y="198"/>
                  </a:cubicBezTo>
                  <a:cubicBezTo>
                    <a:pt x="1084" y="66"/>
                    <a:pt x="912" y="0"/>
                    <a:pt x="73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68"/>
          <p:cNvGrpSpPr/>
          <p:nvPr/>
        </p:nvGrpSpPr>
        <p:grpSpPr>
          <a:xfrm>
            <a:off x="1106906" y="2137425"/>
            <a:ext cx="506289" cy="624857"/>
            <a:chOff x="4147422" y="3152455"/>
            <a:chExt cx="354296" cy="440164"/>
          </a:xfrm>
        </p:grpSpPr>
        <p:sp>
          <p:nvSpPr>
            <p:cNvPr id="3058" name="Google Shape;3058;p68"/>
            <p:cNvSpPr/>
            <p:nvPr/>
          </p:nvSpPr>
          <p:spPr>
            <a:xfrm>
              <a:off x="4147422" y="3152455"/>
              <a:ext cx="354296" cy="440164"/>
            </a:xfrm>
            <a:custGeom>
              <a:avLst/>
              <a:gdLst/>
              <a:ahLst/>
              <a:cxnLst/>
              <a:rect l="l" t="t" r="r" b="b"/>
              <a:pathLst>
                <a:path w="12667" h="15737" extrusionOk="0">
                  <a:moveTo>
                    <a:pt x="3726" y="1"/>
                  </a:moveTo>
                  <a:cubicBezTo>
                    <a:pt x="2898" y="1"/>
                    <a:pt x="2224" y="675"/>
                    <a:pt x="2224" y="1503"/>
                  </a:cubicBezTo>
                  <a:lnTo>
                    <a:pt x="2224" y="1733"/>
                  </a:lnTo>
                  <a:cubicBezTo>
                    <a:pt x="2221" y="1734"/>
                    <a:pt x="2219" y="1736"/>
                    <a:pt x="2217" y="1737"/>
                  </a:cubicBezTo>
                  <a:lnTo>
                    <a:pt x="2212" y="1740"/>
                  </a:lnTo>
                  <a:cubicBezTo>
                    <a:pt x="808" y="2833"/>
                    <a:pt x="0" y="4426"/>
                    <a:pt x="0" y="6110"/>
                  </a:cubicBezTo>
                  <a:cubicBezTo>
                    <a:pt x="0" y="7057"/>
                    <a:pt x="258" y="7996"/>
                    <a:pt x="747" y="8825"/>
                  </a:cubicBezTo>
                  <a:cubicBezTo>
                    <a:pt x="1115" y="9452"/>
                    <a:pt x="1623" y="10021"/>
                    <a:pt x="2222" y="10487"/>
                  </a:cubicBezTo>
                  <a:lnTo>
                    <a:pt x="2222" y="10715"/>
                  </a:lnTo>
                  <a:cubicBezTo>
                    <a:pt x="2222" y="10741"/>
                    <a:pt x="2222" y="10766"/>
                    <a:pt x="2224" y="10792"/>
                  </a:cubicBezTo>
                  <a:cubicBezTo>
                    <a:pt x="2265" y="11592"/>
                    <a:pt x="2923" y="12218"/>
                    <a:pt x="3725" y="12218"/>
                  </a:cubicBezTo>
                  <a:lnTo>
                    <a:pt x="4931" y="12218"/>
                  </a:lnTo>
                  <a:cubicBezTo>
                    <a:pt x="4866" y="12389"/>
                    <a:pt x="4832" y="12569"/>
                    <a:pt x="4832" y="12753"/>
                  </a:cubicBezTo>
                  <a:cubicBezTo>
                    <a:pt x="4832" y="12848"/>
                    <a:pt x="4842" y="12943"/>
                    <a:pt x="4859" y="13035"/>
                  </a:cubicBezTo>
                  <a:cubicBezTo>
                    <a:pt x="4859" y="13036"/>
                    <a:pt x="4859" y="13036"/>
                    <a:pt x="4858" y="13038"/>
                  </a:cubicBezTo>
                  <a:lnTo>
                    <a:pt x="4845" y="13080"/>
                  </a:lnTo>
                  <a:cubicBezTo>
                    <a:pt x="4842" y="13093"/>
                    <a:pt x="4838" y="13103"/>
                    <a:pt x="4832" y="13117"/>
                  </a:cubicBezTo>
                  <a:lnTo>
                    <a:pt x="4817" y="13171"/>
                  </a:lnTo>
                  <a:cubicBezTo>
                    <a:pt x="4811" y="13192"/>
                    <a:pt x="4804" y="13212"/>
                    <a:pt x="4800" y="13233"/>
                  </a:cubicBezTo>
                  <a:lnTo>
                    <a:pt x="4795" y="13243"/>
                  </a:lnTo>
                  <a:cubicBezTo>
                    <a:pt x="4790" y="13264"/>
                    <a:pt x="4783" y="13287"/>
                    <a:pt x="4776" y="13314"/>
                  </a:cubicBezTo>
                  <a:cubicBezTo>
                    <a:pt x="4681" y="13672"/>
                    <a:pt x="4620" y="14029"/>
                    <a:pt x="4596" y="14380"/>
                  </a:cubicBezTo>
                  <a:cubicBezTo>
                    <a:pt x="4570" y="14729"/>
                    <a:pt x="4695" y="15077"/>
                    <a:pt x="4936" y="15333"/>
                  </a:cubicBezTo>
                  <a:cubicBezTo>
                    <a:pt x="5176" y="15591"/>
                    <a:pt x="5515" y="15737"/>
                    <a:pt x="5866" y="15737"/>
                  </a:cubicBezTo>
                  <a:lnTo>
                    <a:pt x="6798" y="15737"/>
                  </a:lnTo>
                  <a:cubicBezTo>
                    <a:pt x="7150" y="15737"/>
                    <a:pt x="7487" y="15591"/>
                    <a:pt x="7728" y="15333"/>
                  </a:cubicBezTo>
                  <a:cubicBezTo>
                    <a:pt x="7967" y="15077"/>
                    <a:pt x="8092" y="14730"/>
                    <a:pt x="8068" y="14380"/>
                  </a:cubicBezTo>
                  <a:cubicBezTo>
                    <a:pt x="8045" y="14042"/>
                    <a:pt x="7989" y="13696"/>
                    <a:pt x="7898" y="13349"/>
                  </a:cubicBezTo>
                  <a:lnTo>
                    <a:pt x="7891" y="13325"/>
                  </a:lnTo>
                  <a:cubicBezTo>
                    <a:pt x="7888" y="13312"/>
                    <a:pt x="7884" y="13300"/>
                    <a:pt x="7881" y="13286"/>
                  </a:cubicBezTo>
                  <a:lnTo>
                    <a:pt x="7858" y="13203"/>
                  </a:lnTo>
                  <a:cubicBezTo>
                    <a:pt x="7854" y="13188"/>
                    <a:pt x="7851" y="13177"/>
                    <a:pt x="7846" y="13162"/>
                  </a:cubicBezTo>
                  <a:lnTo>
                    <a:pt x="7831" y="13114"/>
                  </a:lnTo>
                  <a:cubicBezTo>
                    <a:pt x="7827" y="13101"/>
                    <a:pt x="7824" y="13090"/>
                    <a:pt x="7819" y="13077"/>
                  </a:cubicBezTo>
                  <a:lnTo>
                    <a:pt x="7806" y="13036"/>
                  </a:lnTo>
                  <a:cubicBezTo>
                    <a:pt x="7824" y="12944"/>
                    <a:pt x="7833" y="12851"/>
                    <a:pt x="7833" y="12755"/>
                  </a:cubicBezTo>
                  <a:cubicBezTo>
                    <a:pt x="7833" y="12570"/>
                    <a:pt x="7799" y="12391"/>
                    <a:pt x="7734" y="12221"/>
                  </a:cubicBezTo>
                  <a:lnTo>
                    <a:pt x="8942" y="12221"/>
                  </a:lnTo>
                  <a:cubicBezTo>
                    <a:pt x="9770" y="12221"/>
                    <a:pt x="10444" y="11545"/>
                    <a:pt x="10444" y="10718"/>
                  </a:cubicBezTo>
                  <a:lnTo>
                    <a:pt x="10444" y="10489"/>
                  </a:lnTo>
                  <a:cubicBezTo>
                    <a:pt x="11042" y="10024"/>
                    <a:pt x="11550" y="9454"/>
                    <a:pt x="11918" y="8828"/>
                  </a:cubicBezTo>
                  <a:cubicBezTo>
                    <a:pt x="12407" y="7996"/>
                    <a:pt x="12666" y="7059"/>
                    <a:pt x="12666" y="6112"/>
                  </a:cubicBezTo>
                  <a:cubicBezTo>
                    <a:pt x="12666" y="5268"/>
                    <a:pt x="12469" y="4453"/>
                    <a:pt x="12081" y="3691"/>
                  </a:cubicBezTo>
                  <a:cubicBezTo>
                    <a:pt x="11714" y="2968"/>
                    <a:pt x="11193" y="2332"/>
                    <a:pt x="10535" y="1801"/>
                  </a:cubicBezTo>
                  <a:lnTo>
                    <a:pt x="10529" y="1797"/>
                  </a:lnTo>
                  <a:cubicBezTo>
                    <a:pt x="10505" y="1778"/>
                    <a:pt x="10485" y="1761"/>
                    <a:pt x="10461" y="1743"/>
                  </a:cubicBezTo>
                  <a:lnTo>
                    <a:pt x="10447" y="1733"/>
                  </a:lnTo>
                  <a:lnTo>
                    <a:pt x="10447" y="1503"/>
                  </a:lnTo>
                  <a:cubicBezTo>
                    <a:pt x="10447" y="675"/>
                    <a:pt x="9773" y="1"/>
                    <a:pt x="894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8"/>
            <p:cNvSpPr/>
            <p:nvPr/>
          </p:nvSpPr>
          <p:spPr>
            <a:xfrm>
              <a:off x="4304135" y="3517011"/>
              <a:ext cx="40920" cy="47185"/>
            </a:xfrm>
            <a:custGeom>
              <a:avLst/>
              <a:gdLst/>
              <a:ahLst/>
              <a:cxnLst/>
              <a:rect l="l" t="t" r="r" b="b"/>
              <a:pathLst>
                <a:path w="1463" h="1687" extrusionOk="0">
                  <a:moveTo>
                    <a:pt x="341" y="1"/>
                  </a:moveTo>
                  <a:cubicBezTo>
                    <a:pt x="341" y="1"/>
                    <a:pt x="67" y="617"/>
                    <a:pt x="12" y="1416"/>
                  </a:cubicBezTo>
                  <a:cubicBezTo>
                    <a:pt x="1" y="1561"/>
                    <a:pt x="120" y="1686"/>
                    <a:pt x="267" y="1686"/>
                  </a:cubicBezTo>
                  <a:lnTo>
                    <a:pt x="1198" y="1686"/>
                  </a:lnTo>
                  <a:cubicBezTo>
                    <a:pt x="1345" y="1686"/>
                    <a:pt x="1462" y="1561"/>
                    <a:pt x="1451" y="1416"/>
                  </a:cubicBezTo>
                  <a:cubicBezTo>
                    <a:pt x="1396" y="617"/>
                    <a:pt x="1123" y="1"/>
                    <a:pt x="1123"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8"/>
            <p:cNvSpPr/>
            <p:nvPr/>
          </p:nvSpPr>
          <p:spPr>
            <a:xfrm>
              <a:off x="4315519" y="3439284"/>
              <a:ext cx="18236" cy="78987"/>
            </a:xfrm>
            <a:custGeom>
              <a:avLst/>
              <a:gdLst/>
              <a:ahLst/>
              <a:cxnLst/>
              <a:rect l="l" t="t" r="r" b="b"/>
              <a:pathLst>
                <a:path w="652" h="2824" extrusionOk="0">
                  <a:moveTo>
                    <a:pt x="326" y="0"/>
                  </a:moveTo>
                  <a:cubicBezTo>
                    <a:pt x="145" y="0"/>
                    <a:pt x="0" y="146"/>
                    <a:pt x="0" y="326"/>
                  </a:cubicBezTo>
                  <a:lnTo>
                    <a:pt x="0" y="2498"/>
                  </a:lnTo>
                  <a:cubicBezTo>
                    <a:pt x="0" y="2679"/>
                    <a:pt x="145" y="2824"/>
                    <a:pt x="326" y="2824"/>
                  </a:cubicBezTo>
                  <a:cubicBezTo>
                    <a:pt x="505" y="2824"/>
                    <a:pt x="652" y="2679"/>
                    <a:pt x="652" y="2498"/>
                  </a:cubicBezTo>
                  <a:lnTo>
                    <a:pt x="652" y="326"/>
                  </a:lnTo>
                  <a:cubicBezTo>
                    <a:pt x="652" y="146"/>
                    <a:pt x="506" y="0"/>
                    <a:pt x="32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8"/>
            <p:cNvSpPr/>
            <p:nvPr/>
          </p:nvSpPr>
          <p:spPr>
            <a:xfrm>
              <a:off x="4175867" y="3198270"/>
              <a:ext cx="297433" cy="250136"/>
            </a:xfrm>
            <a:custGeom>
              <a:avLst/>
              <a:gdLst/>
              <a:ahLst/>
              <a:cxnLst/>
              <a:rect l="l" t="t" r="r" b="b"/>
              <a:pathLst>
                <a:path w="10634" h="8943" extrusionOk="0">
                  <a:moveTo>
                    <a:pt x="5316" y="0"/>
                  </a:moveTo>
                  <a:lnTo>
                    <a:pt x="2222" y="620"/>
                  </a:lnTo>
                  <a:cubicBezTo>
                    <a:pt x="877" y="1478"/>
                    <a:pt x="0" y="2885"/>
                    <a:pt x="0" y="4472"/>
                  </a:cubicBezTo>
                  <a:cubicBezTo>
                    <a:pt x="0" y="6060"/>
                    <a:pt x="877" y="7463"/>
                    <a:pt x="2222" y="8324"/>
                  </a:cubicBezTo>
                  <a:lnTo>
                    <a:pt x="5316" y="8943"/>
                  </a:lnTo>
                  <a:lnTo>
                    <a:pt x="8410" y="8324"/>
                  </a:lnTo>
                  <a:cubicBezTo>
                    <a:pt x="9756" y="7466"/>
                    <a:pt x="10632" y="6060"/>
                    <a:pt x="10632" y="4472"/>
                  </a:cubicBezTo>
                  <a:cubicBezTo>
                    <a:pt x="10634" y="2885"/>
                    <a:pt x="9756" y="1480"/>
                    <a:pt x="8410" y="620"/>
                  </a:cubicBezTo>
                  <a:lnTo>
                    <a:pt x="5316"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8"/>
            <p:cNvSpPr/>
            <p:nvPr/>
          </p:nvSpPr>
          <p:spPr>
            <a:xfrm>
              <a:off x="4210185" y="3198325"/>
              <a:ext cx="228823" cy="40473"/>
            </a:xfrm>
            <a:custGeom>
              <a:avLst/>
              <a:gdLst/>
              <a:ahLst/>
              <a:cxnLst/>
              <a:rect l="l" t="t" r="r" b="b"/>
              <a:pathLst>
                <a:path w="8181" h="1447" extrusionOk="0">
                  <a:moveTo>
                    <a:pt x="4089" y="1"/>
                  </a:moveTo>
                  <a:lnTo>
                    <a:pt x="995" y="620"/>
                  </a:lnTo>
                  <a:cubicBezTo>
                    <a:pt x="627" y="855"/>
                    <a:pt x="291" y="1134"/>
                    <a:pt x="1" y="1447"/>
                  </a:cubicBezTo>
                  <a:lnTo>
                    <a:pt x="8180" y="1447"/>
                  </a:lnTo>
                  <a:cubicBezTo>
                    <a:pt x="7890" y="1135"/>
                    <a:pt x="7554" y="855"/>
                    <a:pt x="7183" y="620"/>
                  </a:cubicBezTo>
                  <a:lnTo>
                    <a:pt x="4089"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8"/>
            <p:cNvSpPr/>
            <p:nvPr/>
          </p:nvSpPr>
          <p:spPr>
            <a:xfrm>
              <a:off x="4222352" y="3204703"/>
              <a:ext cx="79603" cy="237857"/>
            </a:xfrm>
            <a:custGeom>
              <a:avLst/>
              <a:gdLst/>
              <a:ahLst/>
              <a:cxnLst/>
              <a:rect l="l" t="t" r="r" b="b"/>
              <a:pathLst>
                <a:path w="2846" h="8504" extrusionOk="0">
                  <a:moveTo>
                    <a:pt x="2506" y="1"/>
                  </a:moveTo>
                  <a:lnTo>
                    <a:pt x="1734" y="390"/>
                  </a:lnTo>
                  <a:cubicBezTo>
                    <a:pt x="685" y="1250"/>
                    <a:pt x="1" y="2655"/>
                    <a:pt x="1" y="4242"/>
                  </a:cubicBezTo>
                  <a:cubicBezTo>
                    <a:pt x="1" y="5830"/>
                    <a:pt x="685" y="7236"/>
                    <a:pt x="1734" y="8094"/>
                  </a:cubicBezTo>
                  <a:lnTo>
                    <a:pt x="2602" y="8503"/>
                  </a:lnTo>
                  <a:lnTo>
                    <a:pt x="2846" y="8094"/>
                  </a:lnTo>
                  <a:cubicBezTo>
                    <a:pt x="2252" y="7233"/>
                    <a:pt x="1867" y="5830"/>
                    <a:pt x="1867" y="4242"/>
                  </a:cubicBezTo>
                  <a:cubicBezTo>
                    <a:pt x="1867" y="2653"/>
                    <a:pt x="2252" y="1248"/>
                    <a:pt x="2846" y="390"/>
                  </a:cubicBezTo>
                  <a:lnTo>
                    <a:pt x="2506"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8"/>
            <p:cNvSpPr/>
            <p:nvPr/>
          </p:nvSpPr>
          <p:spPr>
            <a:xfrm>
              <a:off x="4347292" y="3204703"/>
              <a:ext cx="79603" cy="237857"/>
            </a:xfrm>
            <a:custGeom>
              <a:avLst/>
              <a:gdLst/>
              <a:ahLst/>
              <a:cxnLst/>
              <a:rect l="l" t="t" r="r" b="b"/>
              <a:pathLst>
                <a:path w="2846" h="8504" extrusionOk="0">
                  <a:moveTo>
                    <a:pt x="340" y="1"/>
                  </a:moveTo>
                  <a:lnTo>
                    <a:pt x="0" y="390"/>
                  </a:lnTo>
                  <a:cubicBezTo>
                    <a:pt x="593" y="1248"/>
                    <a:pt x="979" y="2655"/>
                    <a:pt x="979" y="4242"/>
                  </a:cubicBezTo>
                  <a:cubicBezTo>
                    <a:pt x="979" y="5830"/>
                    <a:pt x="593" y="7233"/>
                    <a:pt x="0" y="8094"/>
                  </a:cubicBezTo>
                  <a:lnTo>
                    <a:pt x="245" y="8503"/>
                  </a:lnTo>
                  <a:lnTo>
                    <a:pt x="1112" y="8094"/>
                  </a:lnTo>
                  <a:cubicBezTo>
                    <a:pt x="2161" y="7236"/>
                    <a:pt x="2845" y="5830"/>
                    <a:pt x="2845" y="4242"/>
                  </a:cubicBezTo>
                  <a:cubicBezTo>
                    <a:pt x="2845" y="2655"/>
                    <a:pt x="2161" y="1250"/>
                    <a:pt x="1112" y="390"/>
                  </a:cubicBezTo>
                  <a:lnTo>
                    <a:pt x="340"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8"/>
            <p:cNvSpPr/>
            <p:nvPr/>
          </p:nvSpPr>
          <p:spPr>
            <a:xfrm>
              <a:off x="4347236" y="3204703"/>
              <a:ext cx="52863" cy="34067"/>
            </a:xfrm>
            <a:custGeom>
              <a:avLst/>
              <a:gdLst/>
              <a:ahLst/>
              <a:cxnLst/>
              <a:rect l="l" t="t" r="r" b="b"/>
              <a:pathLst>
                <a:path w="1890" h="1218" extrusionOk="0">
                  <a:moveTo>
                    <a:pt x="341" y="1"/>
                  </a:moveTo>
                  <a:lnTo>
                    <a:pt x="1" y="390"/>
                  </a:lnTo>
                  <a:cubicBezTo>
                    <a:pt x="164" y="627"/>
                    <a:pt x="312" y="906"/>
                    <a:pt x="440" y="1217"/>
                  </a:cubicBezTo>
                  <a:lnTo>
                    <a:pt x="1890" y="1217"/>
                  </a:lnTo>
                  <a:cubicBezTo>
                    <a:pt x="1663" y="906"/>
                    <a:pt x="1403" y="627"/>
                    <a:pt x="1112" y="390"/>
                  </a:cubicBezTo>
                  <a:lnTo>
                    <a:pt x="34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8"/>
            <p:cNvSpPr/>
            <p:nvPr/>
          </p:nvSpPr>
          <p:spPr>
            <a:xfrm>
              <a:off x="4249091" y="3204703"/>
              <a:ext cx="52863" cy="34067"/>
            </a:xfrm>
            <a:custGeom>
              <a:avLst/>
              <a:gdLst/>
              <a:ahLst/>
              <a:cxnLst/>
              <a:rect l="l" t="t" r="r" b="b"/>
              <a:pathLst>
                <a:path w="1890" h="1218" extrusionOk="0">
                  <a:moveTo>
                    <a:pt x="1550" y="1"/>
                  </a:moveTo>
                  <a:lnTo>
                    <a:pt x="778" y="390"/>
                  </a:lnTo>
                  <a:cubicBezTo>
                    <a:pt x="489" y="627"/>
                    <a:pt x="227" y="906"/>
                    <a:pt x="1" y="1217"/>
                  </a:cubicBezTo>
                  <a:lnTo>
                    <a:pt x="1451" y="1217"/>
                  </a:lnTo>
                  <a:cubicBezTo>
                    <a:pt x="1578" y="906"/>
                    <a:pt x="1727" y="625"/>
                    <a:pt x="1890" y="390"/>
                  </a:cubicBezTo>
                  <a:lnTo>
                    <a:pt x="1550"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8"/>
            <p:cNvSpPr/>
            <p:nvPr/>
          </p:nvSpPr>
          <p:spPr>
            <a:xfrm>
              <a:off x="4238071" y="3180956"/>
              <a:ext cx="173050" cy="34683"/>
            </a:xfrm>
            <a:custGeom>
              <a:avLst/>
              <a:gdLst/>
              <a:ahLst/>
              <a:cxnLst/>
              <a:rect l="l" t="t" r="r" b="b"/>
              <a:pathLst>
                <a:path w="6187" h="1240" extrusionOk="0">
                  <a:moveTo>
                    <a:pt x="485" y="0"/>
                  </a:moveTo>
                  <a:cubicBezTo>
                    <a:pt x="218" y="0"/>
                    <a:pt x="1" y="218"/>
                    <a:pt x="1" y="484"/>
                  </a:cubicBezTo>
                  <a:lnTo>
                    <a:pt x="1" y="1239"/>
                  </a:lnTo>
                  <a:lnTo>
                    <a:pt x="6186" y="1239"/>
                  </a:lnTo>
                  <a:lnTo>
                    <a:pt x="6186" y="484"/>
                  </a:lnTo>
                  <a:cubicBezTo>
                    <a:pt x="6186" y="218"/>
                    <a:pt x="5971" y="0"/>
                    <a:pt x="570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8"/>
            <p:cNvSpPr/>
            <p:nvPr/>
          </p:nvSpPr>
          <p:spPr>
            <a:xfrm>
              <a:off x="4238071" y="3180956"/>
              <a:ext cx="44444" cy="34683"/>
            </a:xfrm>
            <a:custGeom>
              <a:avLst/>
              <a:gdLst/>
              <a:ahLst/>
              <a:cxnLst/>
              <a:rect l="l" t="t" r="r" b="b"/>
              <a:pathLst>
                <a:path w="1589" h="1240" extrusionOk="0">
                  <a:moveTo>
                    <a:pt x="485" y="0"/>
                  </a:moveTo>
                  <a:cubicBezTo>
                    <a:pt x="218" y="0"/>
                    <a:pt x="1" y="218"/>
                    <a:pt x="1" y="484"/>
                  </a:cubicBezTo>
                  <a:lnTo>
                    <a:pt x="1" y="1239"/>
                  </a:lnTo>
                  <a:lnTo>
                    <a:pt x="1103" y="1239"/>
                  </a:lnTo>
                  <a:lnTo>
                    <a:pt x="1103" y="484"/>
                  </a:lnTo>
                  <a:cubicBezTo>
                    <a:pt x="1103" y="218"/>
                    <a:pt x="1321" y="0"/>
                    <a:pt x="158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8"/>
            <p:cNvSpPr/>
            <p:nvPr/>
          </p:nvSpPr>
          <p:spPr>
            <a:xfrm>
              <a:off x="4238071" y="3431060"/>
              <a:ext cx="173134" cy="34711"/>
            </a:xfrm>
            <a:custGeom>
              <a:avLst/>
              <a:gdLst/>
              <a:ahLst/>
              <a:cxnLst/>
              <a:rect l="l" t="t" r="r" b="b"/>
              <a:pathLst>
                <a:path w="6190" h="1241" extrusionOk="0">
                  <a:moveTo>
                    <a:pt x="2" y="1"/>
                  </a:moveTo>
                  <a:lnTo>
                    <a:pt x="2" y="754"/>
                  </a:lnTo>
                  <a:cubicBezTo>
                    <a:pt x="1" y="1023"/>
                    <a:pt x="218" y="1240"/>
                    <a:pt x="485" y="1240"/>
                  </a:cubicBezTo>
                  <a:lnTo>
                    <a:pt x="5704" y="1240"/>
                  </a:lnTo>
                  <a:cubicBezTo>
                    <a:pt x="5971" y="1240"/>
                    <a:pt x="6189" y="1022"/>
                    <a:pt x="6189" y="754"/>
                  </a:cubicBezTo>
                  <a:lnTo>
                    <a:pt x="6189"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8"/>
            <p:cNvSpPr/>
            <p:nvPr/>
          </p:nvSpPr>
          <p:spPr>
            <a:xfrm>
              <a:off x="4238071" y="3431060"/>
              <a:ext cx="44444" cy="34711"/>
            </a:xfrm>
            <a:custGeom>
              <a:avLst/>
              <a:gdLst/>
              <a:ahLst/>
              <a:cxnLst/>
              <a:rect l="l" t="t" r="r" b="b"/>
              <a:pathLst>
                <a:path w="1589" h="1241" extrusionOk="0">
                  <a:moveTo>
                    <a:pt x="1" y="1"/>
                  </a:moveTo>
                  <a:lnTo>
                    <a:pt x="1" y="754"/>
                  </a:lnTo>
                  <a:cubicBezTo>
                    <a:pt x="1" y="1022"/>
                    <a:pt x="218" y="1240"/>
                    <a:pt x="485" y="1240"/>
                  </a:cubicBezTo>
                  <a:lnTo>
                    <a:pt x="1588" y="1240"/>
                  </a:lnTo>
                  <a:cubicBezTo>
                    <a:pt x="1321" y="1240"/>
                    <a:pt x="1103" y="1023"/>
                    <a:pt x="1103" y="754"/>
                  </a:cubicBezTo>
                  <a:lnTo>
                    <a:pt x="110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8"/>
            <p:cNvSpPr/>
            <p:nvPr/>
          </p:nvSpPr>
          <p:spPr>
            <a:xfrm>
              <a:off x="4243106" y="3306987"/>
              <a:ext cx="11636" cy="25341"/>
            </a:xfrm>
            <a:custGeom>
              <a:avLst/>
              <a:gdLst/>
              <a:ahLst/>
              <a:cxnLst/>
              <a:rect l="l" t="t" r="r" b="b"/>
              <a:pathLst>
                <a:path w="416" h="906" extrusionOk="0">
                  <a:moveTo>
                    <a:pt x="207" y="0"/>
                  </a:moveTo>
                  <a:cubicBezTo>
                    <a:pt x="93" y="0"/>
                    <a:pt x="1" y="95"/>
                    <a:pt x="1" y="208"/>
                  </a:cubicBezTo>
                  <a:lnTo>
                    <a:pt x="1" y="698"/>
                  </a:lnTo>
                  <a:cubicBezTo>
                    <a:pt x="1" y="813"/>
                    <a:pt x="94" y="905"/>
                    <a:pt x="207" y="905"/>
                  </a:cubicBezTo>
                  <a:cubicBezTo>
                    <a:pt x="324" y="905"/>
                    <a:pt x="416" y="813"/>
                    <a:pt x="416" y="698"/>
                  </a:cubicBezTo>
                  <a:lnTo>
                    <a:pt x="416" y="208"/>
                  </a:lnTo>
                  <a:cubicBezTo>
                    <a:pt x="416" y="92"/>
                    <a:pt x="324"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8"/>
            <p:cNvSpPr/>
            <p:nvPr/>
          </p:nvSpPr>
          <p:spPr>
            <a:xfrm>
              <a:off x="4394449" y="3306987"/>
              <a:ext cx="11636" cy="25341"/>
            </a:xfrm>
            <a:custGeom>
              <a:avLst/>
              <a:gdLst/>
              <a:ahLst/>
              <a:cxnLst/>
              <a:rect l="l" t="t" r="r" b="b"/>
              <a:pathLst>
                <a:path w="416" h="906" extrusionOk="0">
                  <a:moveTo>
                    <a:pt x="209" y="0"/>
                  </a:moveTo>
                  <a:cubicBezTo>
                    <a:pt x="93" y="0"/>
                    <a:pt x="1" y="95"/>
                    <a:pt x="1" y="208"/>
                  </a:cubicBezTo>
                  <a:lnTo>
                    <a:pt x="1" y="698"/>
                  </a:lnTo>
                  <a:cubicBezTo>
                    <a:pt x="1" y="813"/>
                    <a:pt x="96" y="905"/>
                    <a:pt x="209" y="905"/>
                  </a:cubicBezTo>
                  <a:cubicBezTo>
                    <a:pt x="324" y="905"/>
                    <a:pt x="416" y="813"/>
                    <a:pt x="416" y="698"/>
                  </a:cubicBezTo>
                  <a:lnTo>
                    <a:pt x="416" y="208"/>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8"/>
            <p:cNvSpPr/>
            <p:nvPr/>
          </p:nvSpPr>
          <p:spPr>
            <a:xfrm>
              <a:off x="4299520" y="3319741"/>
              <a:ext cx="50234" cy="19915"/>
            </a:xfrm>
            <a:custGeom>
              <a:avLst/>
              <a:gdLst/>
              <a:ahLst/>
              <a:cxnLst/>
              <a:rect l="l" t="t" r="r" b="b"/>
              <a:pathLst>
                <a:path w="1796" h="712" extrusionOk="0">
                  <a:moveTo>
                    <a:pt x="1565" y="1"/>
                  </a:moveTo>
                  <a:cubicBezTo>
                    <a:pt x="1507" y="1"/>
                    <a:pt x="1449" y="25"/>
                    <a:pt x="1409" y="72"/>
                  </a:cubicBezTo>
                  <a:cubicBezTo>
                    <a:pt x="1285" y="215"/>
                    <a:pt x="1098" y="298"/>
                    <a:pt x="898" y="298"/>
                  </a:cubicBezTo>
                  <a:cubicBezTo>
                    <a:pt x="697" y="298"/>
                    <a:pt x="511" y="215"/>
                    <a:pt x="385" y="72"/>
                  </a:cubicBezTo>
                  <a:cubicBezTo>
                    <a:pt x="345" y="26"/>
                    <a:pt x="288" y="2"/>
                    <a:pt x="231" y="2"/>
                  </a:cubicBezTo>
                  <a:cubicBezTo>
                    <a:pt x="182" y="2"/>
                    <a:pt x="133" y="19"/>
                    <a:pt x="94" y="53"/>
                  </a:cubicBezTo>
                  <a:cubicBezTo>
                    <a:pt x="9" y="129"/>
                    <a:pt x="0" y="258"/>
                    <a:pt x="74" y="344"/>
                  </a:cubicBezTo>
                  <a:cubicBezTo>
                    <a:pt x="278" y="578"/>
                    <a:pt x="577" y="711"/>
                    <a:pt x="898" y="711"/>
                  </a:cubicBezTo>
                  <a:cubicBezTo>
                    <a:pt x="1217" y="711"/>
                    <a:pt x="1517" y="578"/>
                    <a:pt x="1721" y="344"/>
                  </a:cubicBezTo>
                  <a:cubicBezTo>
                    <a:pt x="1796" y="258"/>
                    <a:pt x="1787" y="128"/>
                    <a:pt x="1701" y="53"/>
                  </a:cubicBezTo>
                  <a:cubicBezTo>
                    <a:pt x="1662" y="18"/>
                    <a:pt x="1613" y="1"/>
                    <a:pt x="156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8"/>
            <p:cNvSpPr/>
            <p:nvPr/>
          </p:nvSpPr>
          <p:spPr>
            <a:xfrm>
              <a:off x="4308387" y="3517067"/>
              <a:ext cx="32501" cy="21005"/>
            </a:xfrm>
            <a:custGeom>
              <a:avLst/>
              <a:gdLst/>
              <a:ahLst/>
              <a:cxnLst/>
              <a:rect l="l" t="t" r="r" b="b"/>
              <a:pathLst>
                <a:path w="1162" h="751" extrusionOk="0">
                  <a:moveTo>
                    <a:pt x="192" y="0"/>
                  </a:moveTo>
                  <a:cubicBezTo>
                    <a:pt x="189" y="0"/>
                    <a:pt x="90" y="221"/>
                    <a:pt x="0" y="572"/>
                  </a:cubicBezTo>
                  <a:cubicBezTo>
                    <a:pt x="165" y="686"/>
                    <a:pt x="364" y="751"/>
                    <a:pt x="581" y="751"/>
                  </a:cubicBezTo>
                  <a:cubicBezTo>
                    <a:pt x="795" y="751"/>
                    <a:pt x="995" y="686"/>
                    <a:pt x="1162" y="572"/>
                  </a:cubicBezTo>
                  <a:cubicBezTo>
                    <a:pt x="1071" y="221"/>
                    <a:pt x="972" y="0"/>
                    <a:pt x="9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8"/>
            <p:cNvSpPr/>
            <p:nvPr/>
          </p:nvSpPr>
          <p:spPr>
            <a:xfrm>
              <a:off x="4311156" y="3495670"/>
              <a:ext cx="26963" cy="26963"/>
            </a:xfrm>
            <a:custGeom>
              <a:avLst/>
              <a:gdLst/>
              <a:ahLst/>
              <a:cxnLst/>
              <a:rect l="l" t="t" r="r" b="b"/>
              <a:pathLst>
                <a:path w="964" h="964" extrusionOk="0">
                  <a:moveTo>
                    <a:pt x="482" y="1"/>
                  </a:moveTo>
                  <a:cubicBezTo>
                    <a:pt x="216" y="1"/>
                    <a:pt x="1" y="217"/>
                    <a:pt x="1" y="482"/>
                  </a:cubicBezTo>
                  <a:cubicBezTo>
                    <a:pt x="1" y="748"/>
                    <a:pt x="216" y="964"/>
                    <a:pt x="482" y="964"/>
                  </a:cubicBezTo>
                  <a:cubicBezTo>
                    <a:pt x="747" y="964"/>
                    <a:pt x="964" y="748"/>
                    <a:pt x="964" y="482"/>
                  </a:cubicBezTo>
                  <a:cubicBezTo>
                    <a:pt x="964" y="217"/>
                    <a:pt x="747" y="1"/>
                    <a:pt x="48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68"/>
          <p:cNvGrpSpPr/>
          <p:nvPr/>
        </p:nvGrpSpPr>
        <p:grpSpPr>
          <a:xfrm>
            <a:off x="4257966" y="2137891"/>
            <a:ext cx="628075" cy="623904"/>
            <a:chOff x="2072749" y="2530524"/>
            <a:chExt cx="439521" cy="439493"/>
          </a:xfrm>
        </p:grpSpPr>
        <p:sp>
          <p:nvSpPr>
            <p:cNvPr id="3077" name="Google Shape;3077;p68"/>
            <p:cNvSpPr/>
            <p:nvPr/>
          </p:nvSpPr>
          <p:spPr>
            <a:xfrm>
              <a:off x="2072749" y="2530524"/>
              <a:ext cx="439521" cy="439493"/>
            </a:xfrm>
            <a:custGeom>
              <a:avLst/>
              <a:gdLst/>
              <a:ahLst/>
              <a:cxnLst/>
              <a:rect l="l" t="t" r="r" b="b"/>
              <a:pathLst>
                <a:path w="15714" h="15713" extrusionOk="0">
                  <a:moveTo>
                    <a:pt x="4464" y="0"/>
                  </a:moveTo>
                  <a:cubicBezTo>
                    <a:pt x="4405" y="0"/>
                    <a:pt x="4345" y="4"/>
                    <a:pt x="4285" y="11"/>
                  </a:cubicBezTo>
                  <a:cubicBezTo>
                    <a:pt x="3883" y="59"/>
                    <a:pt x="3523" y="260"/>
                    <a:pt x="3274" y="579"/>
                  </a:cubicBezTo>
                  <a:cubicBezTo>
                    <a:pt x="3032" y="888"/>
                    <a:pt x="2920" y="1269"/>
                    <a:pt x="2957" y="1658"/>
                  </a:cubicBezTo>
                  <a:cubicBezTo>
                    <a:pt x="2858" y="1683"/>
                    <a:pt x="2763" y="1723"/>
                    <a:pt x="2669" y="1768"/>
                  </a:cubicBezTo>
                  <a:cubicBezTo>
                    <a:pt x="2240" y="1988"/>
                    <a:pt x="1949" y="2384"/>
                    <a:pt x="1865" y="2857"/>
                  </a:cubicBezTo>
                  <a:cubicBezTo>
                    <a:pt x="1782" y="3332"/>
                    <a:pt x="1926" y="3806"/>
                    <a:pt x="2255" y="4156"/>
                  </a:cubicBezTo>
                  <a:cubicBezTo>
                    <a:pt x="2303" y="4208"/>
                    <a:pt x="2358" y="4262"/>
                    <a:pt x="2417" y="4319"/>
                  </a:cubicBezTo>
                  <a:cubicBezTo>
                    <a:pt x="2301" y="4387"/>
                    <a:pt x="2192" y="4472"/>
                    <a:pt x="2097" y="4574"/>
                  </a:cubicBezTo>
                  <a:cubicBezTo>
                    <a:pt x="1942" y="4739"/>
                    <a:pt x="1813" y="4948"/>
                    <a:pt x="1711" y="5195"/>
                  </a:cubicBezTo>
                  <a:cubicBezTo>
                    <a:pt x="1590" y="5160"/>
                    <a:pt x="1465" y="5142"/>
                    <a:pt x="1341" y="5142"/>
                  </a:cubicBezTo>
                  <a:cubicBezTo>
                    <a:pt x="1107" y="5142"/>
                    <a:pt x="874" y="5204"/>
                    <a:pt x="668" y="5327"/>
                  </a:cubicBezTo>
                  <a:cubicBezTo>
                    <a:pt x="309" y="5541"/>
                    <a:pt x="79" y="5903"/>
                    <a:pt x="38" y="6320"/>
                  </a:cubicBezTo>
                  <a:cubicBezTo>
                    <a:pt x="7" y="6651"/>
                    <a:pt x="0" y="7151"/>
                    <a:pt x="135" y="7712"/>
                  </a:cubicBezTo>
                  <a:cubicBezTo>
                    <a:pt x="75" y="7964"/>
                    <a:pt x="18" y="8315"/>
                    <a:pt x="23" y="8713"/>
                  </a:cubicBezTo>
                  <a:cubicBezTo>
                    <a:pt x="28" y="9244"/>
                    <a:pt x="139" y="9727"/>
                    <a:pt x="356" y="10150"/>
                  </a:cubicBezTo>
                  <a:cubicBezTo>
                    <a:pt x="356" y="10364"/>
                    <a:pt x="373" y="10655"/>
                    <a:pt x="443" y="10973"/>
                  </a:cubicBezTo>
                  <a:cubicBezTo>
                    <a:pt x="649" y="11892"/>
                    <a:pt x="1180" y="12590"/>
                    <a:pt x="1978" y="12991"/>
                  </a:cubicBezTo>
                  <a:lnTo>
                    <a:pt x="1984" y="12995"/>
                  </a:lnTo>
                  <a:cubicBezTo>
                    <a:pt x="1997" y="13002"/>
                    <a:pt x="2011" y="13008"/>
                    <a:pt x="2025" y="13017"/>
                  </a:cubicBezTo>
                  <a:cubicBezTo>
                    <a:pt x="2041" y="13024"/>
                    <a:pt x="2055" y="13031"/>
                    <a:pt x="2070" y="13038"/>
                  </a:cubicBezTo>
                  <a:lnTo>
                    <a:pt x="2075" y="13039"/>
                  </a:lnTo>
                  <a:cubicBezTo>
                    <a:pt x="2089" y="13046"/>
                    <a:pt x="2104" y="13053"/>
                    <a:pt x="2120" y="13061"/>
                  </a:cubicBezTo>
                  <a:cubicBezTo>
                    <a:pt x="2136" y="13068"/>
                    <a:pt x="2153" y="13075"/>
                    <a:pt x="2167" y="13080"/>
                  </a:cubicBezTo>
                  <a:cubicBezTo>
                    <a:pt x="2195" y="13093"/>
                    <a:pt x="2223" y="13103"/>
                    <a:pt x="2252" y="13114"/>
                  </a:cubicBezTo>
                  <a:cubicBezTo>
                    <a:pt x="2263" y="13119"/>
                    <a:pt x="2274" y="13123"/>
                    <a:pt x="2287" y="13126"/>
                  </a:cubicBezTo>
                  <a:lnTo>
                    <a:pt x="2294" y="13130"/>
                  </a:lnTo>
                  <a:cubicBezTo>
                    <a:pt x="2315" y="13137"/>
                    <a:pt x="2334" y="13146"/>
                    <a:pt x="2354" y="13151"/>
                  </a:cubicBezTo>
                  <a:lnTo>
                    <a:pt x="2358" y="13153"/>
                  </a:lnTo>
                  <a:cubicBezTo>
                    <a:pt x="2369" y="13155"/>
                    <a:pt x="2382" y="13161"/>
                    <a:pt x="2396" y="13167"/>
                  </a:cubicBezTo>
                  <a:cubicBezTo>
                    <a:pt x="2430" y="13178"/>
                    <a:pt x="2461" y="13188"/>
                    <a:pt x="2494" y="13199"/>
                  </a:cubicBezTo>
                  <a:cubicBezTo>
                    <a:pt x="2502" y="13201"/>
                    <a:pt x="2511" y="13204"/>
                    <a:pt x="2518" y="13206"/>
                  </a:cubicBezTo>
                  <a:lnTo>
                    <a:pt x="2522" y="13208"/>
                  </a:lnTo>
                  <a:cubicBezTo>
                    <a:pt x="2549" y="13215"/>
                    <a:pt x="2577" y="13223"/>
                    <a:pt x="2601" y="13230"/>
                  </a:cubicBezTo>
                  <a:cubicBezTo>
                    <a:pt x="2614" y="13235"/>
                    <a:pt x="2624" y="13238"/>
                    <a:pt x="2637" y="13239"/>
                  </a:cubicBezTo>
                  <a:cubicBezTo>
                    <a:pt x="2674" y="13250"/>
                    <a:pt x="2709" y="13257"/>
                    <a:pt x="2743" y="13266"/>
                  </a:cubicBezTo>
                  <a:cubicBezTo>
                    <a:pt x="2750" y="13267"/>
                    <a:pt x="2757" y="13270"/>
                    <a:pt x="2766" y="13272"/>
                  </a:cubicBezTo>
                  <a:cubicBezTo>
                    <a:pt x="2780" y="13274"/>
                    <a:pt x="2793" y="13277"/>
                    <a:pt x="2807" y="13280"/>
                  </a:cubicBezTo>
                  <a:cubicBezTo>
                    <a:pt x="3385" y="14004"/>
                    <a:pt x="4121" y="14603"/>
                    <a:pt x="4944" y="15020"/>
                  </a:cubicBezTo>
                  <a:cubicBezTo>
                    <a:pt x="5839" y="15474"/>
                    <a:pt x="6843" y="15713"/>
                    <a:pt x="7847" y="15713"/>
                  </a:cubicBezTo>
                  <a:cubicBezTo>
                    <a:pt x="7902" y="15713"/>
                    <a:pt x="7956" y="15713"/>
                    <a:pt x="8011" y="15710"/>
                  </a:cubicBezTo>
                  <a:cubicBezTo>
                    <a:pt x="8052" y="15709"/>
                    <a:pt x="8089" y="15709"/>
                    <a:pt x="8136" y="15706"/>
                  </a:cubicBezTo>
                  <a:lnTo>
                    <a:pt x="8143" y="15706"/>
                  </a:lnTo>
                  <a:cubicBezTo>
                    <a:pt x="8153" y="15706"/>
                    <a:pt x="8165" y="15706"/>
                    <a:pt x="8175" y="15703"/>
                  </a:cubicBezTo>
                  <a:cubicBezTo>
                    <a:pt x="8208" y="15702"/>
                    <a:pt x="8242" y="15700"/>
                    <a:pt x="8272" y="15699"/>
                  </a:cubicBezTo>
                  <a:lnTo>
                    <a:pt x="8299" y="15696"/>
                  </a:lnTo>
                  <a:cubicBezTo>
                    <a:pt x="8313" y="15696"/>
                    <a:pt x="8327" y="15695"/>
                    <a:pt x="8341" y="15693"/>
                  </a:cubicBezTo>
                  <a:cubicBezTo>
                    <a:pt x="8359" y="15690"/>
                    <a:pt x="8378" y="15689"/>
                    <a:pt x="8393" y="15687"/>
                  </a:cubicBezTo>
                  <a:lnTo>
                    <a:pt x="8434" y="15685"/>
                  </a:lnTo>
                  <a:cubicBezTo>
                    <a:pt x="8456" y="15682"/>
                    <a:pt x="8478" y="15680"/>
                    <a:pt x="8500" y="15679"/>
                  </a:cubicBezTo>
                  <a:cubicBezTo>
                    <a:pt x="8505" y="15679"/>
                    <a:pt x="8508" y="15676"/>
                    <a:pt x="8514" y="15676"/>
                  </a:cubicBezTo>
                  <a:cubicBezTo>
                    <a:pt x="9412" y="15584"/>
                    <a:pt x="10261" y="15311"/>
                    <a:pt x="11043" y="14865"/>
                  </a:cubicBezTo>
                  <a:cubicBezTo>
                    <a:pt x="11757" y="14455"/>
                    <a:pt x="12378" y="13923"/>
                    <a:pt x="12890" y="13279"/>
                  </a:cubicBezTo>
                  <a:cubicBezTo>
                    <a:pt x="12905" y="13274"/>
                    <a:pt x="12922" y="13272"/>
                    <a:pt x="12936" y="13267"/>
                  </a:cubicBezTo>
                  <a:lnTo>
                    <a:pt x="12950" y="13264"/>
                  </a:lnTo>
                  <a:cubicBezTo>
                    <a:pt x="12987" y="13255"/>
                    <a:pt x="13023" y="13246"/>
                    <a:pt x="13061" y="13238"/>
                  </a:cubicBezTo>
                  <a:lnTo>
                    <a:pt x="13089" y="13230"/>
                  </a:lnTo>
                  <a:cubicBezTo>
                    <a:pt x="13118" y="13223"/>
                    <a:pt x="13149" y="13215"/>
                    <a:pt x="13177" y="13206"/>
                  </a:cubicBezTo>
                  <a:lnTo>
                    <a:pt x="13178" y="13206"/>
                  </a:lnTo>
                  <a:cubicBezTo>
                    <a:pt x="13186" y="13204"/>
                    <a:pt x="13193" y="13202"/>
                    <a:pt x="13201" y="13199"/>
                  </a:cubicBezTo>
                  <a:cubicBezTo>
                    <a:pt x="13234" y="13188"/>
                    <a:pt x="13266" y="13178"/>
                    <a:pt x="13302" y="13167"/>
                  </a:cubicBezTo>
                  <a:lnTo>
                    <a:pt x="13336" y="13154"/>
                  </a:lnTo>
                  <a:cubicBezTo>
                    <a:pt x="13358" y="13146"/>
                    <a:pt x="13384" y="13137"/>
                    <a:pt x="13405" y="13130"/>
                  </a:cubicBezTo>
                  <a:lnTo>
                    <a:pt x="13411" y="13129"/>
                  </a:lnTo>
                  <a:cubicBezTo>
                    <a:pt x="13421" y="13124"/>
                    <a:pt x="13432" y="13121"/>
                    <a:pt x="13442" y="13116"/>
                  </a:cubicBezTo>
                  <a:cubicBezTo>
                    <a:pt x="13472" y="13103"/>
                    <a:pt x="13503" y="13093"/>
                    <a:pt x="13533" y="13079"/>
                  </a:cubicBezTo>
                  <a:cubicBezTo>
                    <a:pt x="13545" y="13073"/>
                    <a:pt x="13555" y="13068"/>
                    <a:pt x="13566" y="13065"/>
                  </a:cubicBezTo>
                  <a:lnTo>
                    <a:pt x="13572" y="13062"/>
                  </a:lnTo>
                  <a:lnTo>
                    <a:pt x="13630" y="13035"/>
                  </a:lnTo>
                  <a:lnTo>
                    <a:pt x="13636" y="13034"/>
                  </a:lnTo>
                  <a:cubicBezTo>
                    <a:pt x="13646" y="13028"/>
                    <a:pt x="13659" y="13024"/>
                    <a:pt x="13671" y="13018"/>
                  </a:cubicBezTo>
                  <a:cubicBezTo>
                    <a:pt x="13697" y="13005"/>
                    <a:pt x="13724" y="12994"/>
                    <a:pt x="13746" y="12978"/>
                  </a:cubicBezTo>
                  <a:lnTo>
                    <a:pt x="13756" y="12976"/>
                  </a:lnTo>
                  <a:cubicBezTo>
                    <a:pt x="14538" y="12571"/>
                    <a:pt x="15056" y="11874"/>
                    <a:pt x="15257" y="10969"/>
                  </a:cubicBezTo>
                  <a:cubicBezTo>
                    <a:pt x="15325" y="10652"/>
                    <a:pt x="15344" y="10364"/>
                    <a:pt x="15344" y="10152"/>
                  </a:cubicBezTo>
                  <a:cubicBezTo>
                    <a:pt x="15601" y="9642"/>
                    <a:pt x="15713" y="9033"/>
                    <a:pt x="15668" y="8385"/>
                  </a:cubicBezTo>
                  <a:cubicBezTo>
                    <a:pt x="15648" y="8118"/>
                    <a:pt x="15606" y="7885"/>
                    <a:pt x="15565" y="7713"/>
                  </a:cubicBezTo>
                  <a:cubicBezTo>
                    <a:pt x="15701" y="7154"/>
                    <a:pt x="15692" y="6651"/>
                    <a:pt x="15661" y="6321"/>
                  </a:cubicBezTo>
                  <a:cubicBezTo>
                    <a:pt x="15620" y="5906"/>
                    <a:pt x="15389" y="5542"/>
                    <a:pt x="15031" y="5329"/>
                  </a:cubicBezTo>
                  <a:cubicBezTo>
                    <a:pt x="14826" y="5206"/>
                    <a:pt x="14595" y="5144"/>
                    <a:pt x="14361" y="5144"/>
                  </a:cubicBezTo>
                  <a:cubicBezTo>
                    <a:pt x="14236" y="5144"/>
                    <a:pt x="14109" y="5162"/>
                    <a:pt x="13987" y="5198"/>
                  </a:cubicBezTo>
                  <a:cubicBezTo>
                    <a:pt x="13888" y="4950"/>
                    <a:pt x="13759" y="4741"/>
                    <a:pt x="13602" y="4577"/>
                  </a:cubicBezTo>
                  <a:cubicBezTo>
                    <a:pt x="13504" y="4473"/>
                    <a:pt x="13397" y="4388"/>
                    <a:pt x="13282" y="4322"/>
                  </a:cubicBezTo>
                  <a:cubicBezTo>
                    <a:pt x="13341" y="4265"/>
                    <a:pt x="13395" y="4210"/>
                    <a:pt x="13443" y="4159"/>
                  </a:cubicBezTo>
                  <a:cubicBezTo>
                    <a:pt x="13775" y="3808"/>
                    <a:pt x="13916" y="3333"/>
                    <a:pt x="13833" y="2859"/>
                  </a:cubicBezTo>
                  <a:cubicBezTo>
                    <a:pt x="13751" y="2384"/>
                    <a:pt x="13459" y="1988"/>
                    <a:pt x="13030" y="1768"/>
                  </a:cubicBezTo>
                  <a:cubicBezTo>
                    <a:pt x="12938" y="1722"/>
                    <a:pt x="12840" y="1683"/>
                    <a:pt x="12741" y="1658"/>
                  </a:cubicBezTo>
                  <a:cubicBezTo>
                    <a:pt x="12778" y="1270"/>
                    <a:pt x="12664" y="888"/>
                    <a:pt x="12424" y="579"/>
                  </a:cubicBezTo>
                  <a:cubicBezTo>
                    <a:pt x="12174" y="260"/>
                    <a:pt x="11815" y="59"/>
                    <a:pt x="11414" y="11"/>
                  </a:cubicBezTo>
                  <a:cubicBezTo>
                    <a:pt x="11354" y="4"/>
                    <a:pt x="11295" y="0"/>
                    <a:pt x="11236" y="0"/>
                  </a:cubicBezTo>
                  <a:cubicBezTo>
                    <a:pt x="10687" y="0"/>
                    <a:pt x="10183" y="302"/>
                    <a:pt x="9917" y="767"/>
                  </a:cubicBezTo>
                  <a:cubicBezTo>
                    <a:pt x="9846" y="757"/>
                    <a:pt x="9773" y="751"/>
                    <a:pt x="9701" y="751"/>
                  </a:cubicBezTo>
                  <a:cubicBezTo>
                    <a:pt x="9512" y="751"/>
                    <a:pt x="9322" y="788"/>
                    <a:pt x="9141" y="859"/>
                  </a:cubicBezTo>
                  <a:cubicBezTo>
                    <a:pt x="8766" y="1009"/>
                    <a:pt x="8470" y="1295"/>
                    <a:pt x="8310" y="1668"/>
                  </a:cubicBezTo>
                  <a:cubicBezTo>
                    <a:pt x="8153" y="2032"/>
                    <a:pt x="8146" y="2438"/>
                    <a:pt x="8287" y="2808"/>
                  </a:cubicBezTo>
                  <a:cubicBezTo>
                    <a:pt x="8141" y="2798"/>
                    <a:pt x="7995" y="2793"/>
                    <a:pt x="7849" y="2793"/>
                  </a:cubicBezTo>
                  <a:cubicBezTo>
                    <a:pt x="7703" y="2793"/>
                    <a:pt x="7557" y="2798"/>
                    <a:pt x="7411" y="2808"/>
                  </a:cubicBezTo>
                  <a:cubicBezTo>
                    <a:pt x="7552" y="2438"/>
                    <a:pt x="7545" y="2032"/>
                    <a:pt x="7388" y="1668"/>
                  </a:cubicBezTo>
                  <a:cubicBezTo>
                    <a:pt x="7229" y="1295"/>
                    <a:pt x="6933" y="1009"/>
                    <a:pt x="6558" y="859"/>
                  </a:cubicBezTo>
                  <a:cubicBezTo>
                    <a:pt x="6376" y="788"/>
                    <a:pt x="6187" y="751"/>
                    <a:pt x="5998" y="751"/>
                  </a:cubicBezTo>
                  <a:cubicBezTo>
                    <a:pt x="5926" y="751"/>
                    <a:pt x="5853" y="756"/>
                    <a:pt x="5781" y="767"/>
                  </a:cubicBezTo>
                  <a:cubicBezTo>
                    <a:pt x="5516" y="302"/>
                    <a:pt x="5012" y="0"/>
                    <a:pt x="4464"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8"/>
            <p:cNvSpPr/>
            <p:nvPr/>
          </p:nvSpPr>
          <p:spPr>
            <a:xfrm>
              <a:off x="2102789" y="2804681"/>
              <a:ext cx="74037" cy="70904"/>
            </a:xfrm>
            <a:custGeom>
              <a:avLst/>
              <a:gdLst/>
              <a:ahLst/>
              <a:cxnLst/>
              <a:rect l="l" t="t" r="r" b="b"/>
              <a:pathLst>
                <a:path w="2647" h="2535" extrusionOk="0">
                  <a:moveTo>
                    <a:pt x="825" y="0"/>
                  </a:moveTo>
                  <a:lnTo>
                    <a:pt x="312" y="98"/>
                  </a:lnTo>
                  <a:cubicBezTo>
                    <a:pt x="312" y="98"/>
                    <a:pt x="1" y="2322"/>
                    <a:pt x="2302" y="2535"/>
                  </a:cubicBezTo>
                  <a:lnTo>
                    <a:pt x="2646" y="1323"/>
                  </a:lnTo>
                  <a:lnTo>
                    <a:pt x="1539" y="888"/>
                  </a:lnTo>
                  <a:lnTo>
                    <a:pt x="8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8"/>
            <p:cNvSpPr/>
            <p:nvPr/>
          </p:nvSpPr>
          <p:spPr>
            <a:xfrm>
              <a:off x="2407713" y="2804681"/>
              <a:ext cx="74037" cy="70904"/>
            </a:xfrm>
            <a:custGeom>
              <a:avLst/>
              <a:gdLst/>
              <a:ahLst/>
              <a:cxnLst/>
              <a:rect l="l" t="t" r="r" b="b"/>
              <a:pathLst>
                <a:path w="2647" h="2535" extrusionOk="0">
                  <a:moveTo>
                    <a:pt x="1823" y="0"/>
                  </a:moveTo>
                  <a:lnTo>
                    <a:pt x="1109" y="888"/>
                  </a:lnTo>
                  <a:lnTo>
                    <a:pt x="0" y="1323"/>
                  </a:lnTo>
                  <a:lnTo>
                    <a:pt x="346" y="2535"/>
                  </a:lnTo>
                  <a:cubicBezTo>
                    <a:pt x="2647" y="2322"/>
                    <a:pt x="2335" y="98"/>
                    <a:pt x="2335" y="98"/>
                  </a:cubicBezTo>
                  <a:lnTo>
                    <a:pt x="1823"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8"/>
            <p:cNvSpPr/>
            <p:nvPr/>
          </p:nvSpPr>
          <p:spPr>
            <a:xfrm>
              <a:off x="2407713" y="2804681"/>
              <a:ext cx="54877" cy="70904"/>
            </a:xfrm>
            <a:custGeom>
              <a:avLst/>
              <a:gdLst/>
              <a:ahLst/>
              <a:cxnLst/>
              <a:rect l="l" t="t" r="r" b="b"/>
              <a:pathLst>
                <a:path w="1962" h="2535" extrusionOk="0">
                  <a:moveTo>
                    <a:pt x="1823" y="0"/>
                  </a:moveTo>
                  <a:lnTo>
                    <a:pt x="1109" y="888"/>
                  </a:lnTo>
                  <a:lnTo>
                    <a:pt x="0" y="1323"/>
                  </a:lnTo>
                  <a:lnTo>
                    <a:pt x="346" y="2535"/>
                  </a:lnTo>
                  <a:cubicBezTo>
                    <a:pt x="735" y="2500"/>
                    <a:pt x="1051" y="2403"/>
                    <a:pt x="1306" y="2273"/>
                  </a:cubicBezTo>
                  <a:cubicBezTo>
                    <a:pt x="1667" y="1579"/>
                    <a:pt x="1889" y="817"/>
                    <a:pt x="1962" y="27"/>
                  </a:cubicBezTo>
                  <a:lnTo>
                    <a:pt x="18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8"/>
            <p:cNvSpPr/>
            <p:nvPr/>
          </p:nvSpPr>
          <p:spPr>
            <a:xfrm>
              <a:off x="2121920" y="2804709"/>
              <a:ext cx="54905" cy="70932"/>
            </a:xfrm>
            <a:custGeom>
              <a:avLst/>
              <a:gdLst/>
              <a:ahLst/>
              <a:cxnLst/>
              <a:rect l="l" t="t" r="r" b="b"/>
              <a:pathLst>
                <a:path w="1963" h="2536" extrusionOk="0">
                  <a:moveTo>
                    <a:pt x="141" y="0"/>
                  </a:moveTo>
                  <a:lnTo>
                    <a:pt x="1" y="27"/>
                  </a:lnTo>
                  <a:cubicBezTo>
                    <a:pt x="73" y="820"/>
                    <a:pt x="298" y="1579"/>
                    <a:pt x="658" y="2273"/>
                  </a:cubicBezTo>
                  <a:cubicBezTo>
                    <a:pt x="913" y="2405"/>
                    <a:pt x="1226" y="2499"/>
                    <a:pt x="1617" y="2535"/>
                  </a:cubicBezTo>
                  <a:lnTo>
                    <a:pt x="1962" y="1323"/>
                  </a:lnTo>
                  <a:lnTo>
                    <a:pt x="855" y="890"/>
                  </a:lnTo>
                  <a:lnTo>
                    <a:pt x="14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8"/>
            <p:cNvSpPr/>
            <p:nvPr/>
          </p:nvSpPr>
          <p:spPr>
            <a:xfrm>
              <a:off x="2082595" y="2746085"/>
              <a:ext cx="76274" cy="83518"/>
            </a:xfrm>
            <a:custGeom>
              <a:avLst/>
              <a:gdLst/>
              <a:ahLst/>
              <a:cxnLst/>
              <a:rect l="l" t="t" r="r" b="b"/>
              <a:pathLst>
                <a:path w="2727" h="2986" extrusionOk="0">
                  <a:moveTo>
                    <a:pt x="838" y="1"/>
                  </a:moveTo>
                  <a:cubicBezTo>
                    <a:pt x="838" y="1"/>
                    <a:pt x="1" y="2373"/>
                    <a:pt x="2261" y="2986"/>
                  </a:cubicBezTo>
                  <a:lnTo>
                    <a:pt x="2727" y="2378"/>
                  </a:lnTo>
                  <a:lnTo>
                    <a:pt x="2070" y="1548"/>
                  </a:lnTo>
                  <a:lnTo>
                    <a:pt x="1707" y="353"/>
                  </a:lnTo>
                  <a:lnTo>
                    <a:pt x="83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8"/>
            <p:cNvSpPr/>
            <p:nvPr/>
          </p:nvSpPr>
          <p:spPr>
            <a:xfrm>
              <a:off x="2425698" y="2746085"/>
              <a:ext cx="76274" cy="83518"/>
            </a:xfrm>
            <a:custGeom>
              <a:avLst/>
              <a:gdLst/>
              <a:ahLst/>
              <a:cxnLst/>
              <a:rect l="l" t="t" r="r" b="b"/>
              <a:pathLst>
                <a:path w="2727" h="2986" extrusionOk="0">
                  <a:moveTo>
                    <a:pt x="1889" y="1"/>
                  </a:moveTo>
                  <a:lnTo>
                    <a:pt x="1020" y="353"/>
                  </a:lnTo>
                  <a:lnTo>
                    <a:pt x="657" y="1548"/>
                  </a:lnTo>
                  <a:lnTo>
                    <a:pt x="0" y="2378"/>
                  </a:lnTo>
                  <a:lnTo>
                    <a:pt x="466" y="2986"/>
                  </a:lnTo>
                  <a:cubicBezTo>
                    <a:pt x="2726" y="2373"/>
                    <a:pt x="1889" y="1"/>
                    <a:pt x="18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8"/>
            <p:cNvSpPr/>
            <p:nvPr/>
          </p:nvSpPr>
          <p:spPr>
            <a:xfrm>
              <a:off x="2425698" y="2753777"/>
              <a:ext cx="37648" cy="75799"/>
            </a:xfrm>
            <a:custGeom>
              <a:avLst/>
              <a:gdLst/>
              <a:ahLst/>
              <a:cxnLst/>
              <a:rect l="l" t="t" r="r" b="b"/>
              <a:pathLst>
                <a:path w="1346" h="2710" extrusionOk="0">
                  <a:moveTo>
                    <a:pt x="1215" y="0"/>
                  </a:moveTo>
                  <a:lnTo>
                    <a:pt x="1021" y="78"/>
                  </a:lnTo>
                  <a:lnTo>
                    <a:pt x="657" y="1272"/>
                  </a:lnTo>
                  <a:lnTo>
                    <a:pt x="0" y="2103"/>
                  </a:lnTo>
                  <a:lnTo>
                    <a:pt x="466" y="2709"/>
                  </a:lnTo>
                  <a:cubicBezTo>
                    <a:pt x="786" y="2623"/>
                    <a:pt x="1042" y="2501"/>
                    <a:pt x="1251" y="2355"/>
                  </a:cubicBezTo>
                  <a:cubicBezTo>
                    <a:pt x="1311" y="2001"/>
                    <a:pt x="1345" y="1639"/>
                    <a:pt x="1345" y="1272"/>
                  </a:cubicBezTo>
                  <a:cubicBezTo>
                    <a:pt x="1345" y="842"/>
                    <a:pt x="1302" y="414"/>
                    <a:pt x="121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8"/>
            <p:cNvSpPr/>
            <p:nvPr/>
          </p:nvSpPr>
          <p:spPr>
            <a:xfrm>
              <a:off x="2121221" y="2753777"/>
              <a:ext cx="37648" cy="75827"/>
            </a:xfrm>
            <a:custGeom>
              <a:avLst/>
              <a:gdLst/>
              <a:ahLst/>
              <a:cxnLst/>
              <a:rect l="l" t="t" r="r" b="b"/>
              <a:pathLst>
                <a:path w="1346" h="2711" extrusionOk="0">
                  <a:moveTo>
                    <a:pt x="132" y="0"/>
                  </a:moveTo>
                  <a:cubicBezTo>
                    <a:pt x="46" y="414"/>
                    <a:pt x="2" y="839"/>
                    <a:pt x="2" y="1273"/>
                  </a:cubicBezTo>
                  <a:cubicBezTo>
                    <a:pt x="0" y="1639"/>
                    <a:pt x="32" y="2003"/>
                    <a:pt x="95" y="2357"/>
                  </a:cubicBezTo>
                  <a:cubicBezTo>
                    <a:pt x="302" y="2501"/>
                    <a:pt x="558" y="2623"/>
                    <a:pt x="880" y="2711"/>
                  </a:cubicBezTo>
                  <a:lnTo>
                    <a:pt x="1346" y="2103"/>
                  </a:lnTo>
                  <a:lnTo>
                    <a:pt x="689" y="1273"/>
                  </a:lnTo>
                  <a:lnTo>
                    <a:pt x="326" y="78"/>
                  </a:lnTo>
                  <a:lnTo>
                    <a:pt x="132"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8"/>
            <p:cNvSpPr/>
            <p:nvPr/>
          </p:nvSpPr>
          <p:spPr>
            <a:xfrm>
              <a:off x="2100411" y="2702816"/>
              <a:ext cx="49619" cy="86511"/>
            </a:xfrm>
            <a:custGeom>
              <a:avLst/>
              <a:gdLst/>
              <a:ahLst/>
              <a:cxnLst/>
              <a:rect l="l" t="t" r="r" b="b"/>
              <a:pathLst>
                <a:path w="1774" h="3093" extrusionOk="0">
                  <a:moveTo>
                    <a:pt x="1774" y="1187"/>
                  </a:moveTo>
                  <a:lnTo>
                    <a:pt x="1774" y="1187"/>
                  </a:lnTo>
                  <a:lnTo>
                    <a:pt x="1774" y="1187"/>
                  </a:lnTo>
                  <a:cubicBezTo>
                    <a:pt x="1774" y="1187"/>
                    <a:pt x="1774" y="1187"/>
                    <a:pt x="1774" y="1187"/>
                  </a:cubicBezTo>
                  <a:close/>
                  <a:moveTo>
                    <a:pt x="346" y="1"/>
                  </a:moveTo>
                  <a:cubicBezTo>
                    <a:pt x="204" y="1"/>
                    <a:pt x="75" y="106"/>
                    <a:pt x="60" y="259"/>
                  </a:cubicBezTo>
                  <a:cubicBezTo>
                    <a:pt x="1" y="881"/>
                    <a:pt x="60" y="2199"/>
                    <a:pt x="1431" y="3093"/>
                  </a:cubicBezTo>
                  <a:lnTo>
                    <a:pt x="1774" y="1187"/>
                  </a:lnTo>
                  <a:lnTo>
                    <a:pt x="1774" y="1187"/>
                  </a:lnTo>
                  <a:cubicBezTo>
                    <a:pt x="1774" y="1187"/>
                    <a:pt x="1774" y="1187"/>
                    <a:pt x="1774" y="1187"/>
                  </a:cubicBezTo>
                  <a:cubicBezTo>
                    <a:pt x="1773" y="1187"/>
                    <a:pt x="1321" y="386"/>
                    <a:pt x="458" y="24"/>
                  </a:cubicBezTo>
                  <a:cubicBezTo>
                    <a:pt x="421" y="8"/>
                    <a:pt x="383" y="1"/>
                    <a:pt x="34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8"/>
            <p:cNvSpPr/>
            <p:nvPr/>
          </p:nvSpPr>
          <p:spPr>
            <a:xfrm>
              <a:off x="2434452" y="2702816"/>
              <a:ext cx="49647" cy="86511"/>
            </a:xfrm>
            <a:custGeom>
              <a:avLst/>
              <a:gdLst/>
              <a:ahLst/>
              <a:cxnLst/>
              <a:rect l="l" t="t" r="r" b="b"/>
              <a:pathLst>
                <a:path w="1775" h="3093" extrusionOk="0">
                  <a:moveTo>
                    <a:pt x="1428" y="1"/>
                  </a:moveTo>
                  <a:cubicBezTo>
                    <a:pt x="1391" y="1"/>
                    <a:pt x="1353" y="8"/>
                    <a:pt x="1316" y="24"/>
                  </a:cubicBezTo>
                  <a:cubicBezTo>
                    <a:pt x="454" y="386"/>
                    <a:pt x="4" y="1187"/>
                    <a:pt x="0" y="1187"/>
                  </a:cubicBezTo>
                  <a:cubicBezTo>
                    <a:pt x="0" y="1187"/>
                    <a:pt x="0" y="1187"/>
                    <a:pt x="0" y="1187"/>
                  </a:cubicBezTo>
                  <a:lnTo>
                    <a:pt x="0" y="1187"/>
                  </a:lnTo>
                  <a:lnTo>
                    <a:pt x="344" y="3093"/>
                  </a:lnTo>
                  <a:cubicBezTo>
                    <a:pt x="1716" y="2199"/>
                    <a:pt x="1774" y="881"/>
                    <a:pt x="1714" y="259"/>
                  </a:cubicBezTo>
                  <a:cubicBezTo>
                    <a:pt x="1700" y="106"/>
                    <a:pt x="1570" y="1"/>
                    <a:pt x="14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8"/>
            <p:cNvSpPr/>
            <p:nvPr/>
          </p:nvSpPr>
          <p:spPr>
            <a:xfrm>
              <a:off x="2434508" y="2718927"/>
              <a:ext cx="28166" cy="70484"/>
            </a:xfrm>
            <a:custGeom>
              <a:avLst/>
              <a:gdLst/>
              <a:ahLst/>
              <a:cxnLst/>
              <a:rect l="l" t="t" r="r" b="b"/>
              <a:pathLst>
                <a:path w="1007" h="2520" extrusionOk="0">
                  <a:moveTo>
                    <a:pt x="494" y="0"/>
                  </a:moveTo>
                  <a:cubicBezTo>
                    <a:pt x="168" y="315"/>
                    <a:pt x="1" y="612"/>
                    <a:pt x="1" y="612"/>
                  </a:cubicBezTo>
                  <a:lnTo>
                    <a:pt x="344" y="2519"/>
                  </a:lnTo>
                  <a:cubicBezTo>
                    <a:pt x="611" y="2344"/>
                    <a:pt x="829" y="2154"/>
                    <a:pt x="1006" y="1954"/>
                  </a:cubicBezTo>
                  <a:cubicBezTo>
                    <a:pt x="944" y="1273"/>
                    <a:pt x="770" y="615"/>
                    <a:pt x="49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8"/>
            <p:cNvSpPr/>
            <p:nvPr/>
          </p:nvSpPr>
          <p:spPr>
            <a:xfrm>
              <a:off x="2121892" y="2718927"/>
              <a:ext cx="28138" cy="70456"/>
            </a:xfrm>
            <a:custGeom>
              <a:avLst/>
              <a:gdLst/>
              <a:ahLst/>
              <a:cxnLst/>
              <a:rect l="l" t="t" r="r" b="b"/>
              <a:pathLst>
                <a:path w="1006" h="2519" extrusionOk="0">
                  <a:moveTo>
                    <a:pt x="512" y="0"/>
                  </a:moveTo>
                  <a:cubicBezTo>
                    <a:pt x="236" y="613"/>
                    <a:pt x="63" y="1270"/>
                    <a:pt x="0" y="1954"/>
                  </a:cubicBezTo>
                  <a:cubicBezTo>
                    <a:pt x="177" y="2153"/>
                    <a:pt x="396" y="2344"/>
                    <a:pt x="663" y="2518"/>
                  </a:cubicBezTo>
                  <a:lnTo>
                    <a:pt x="1006" y="612"/>
                  </a:lnTo>
                  <a:cubicBezTo>
                    <a:pt x="1006" y="612"/>
                    <a:pt x="837" y="315"/>
                    <a:pt x="5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8"/>
            <p:cNvSpPr/>
            <p:nvPr/>
          </p:nvSpPr>
          <p:spPr>
            <a:xfrm>
              <a:off x="2140352" y="2637172"/>
              <a:ext cx="303754" cy="304370"/>
            </a:xfrm>
            <a:custGeom>
              <a:avLst/>
              <a:gdLst/>
              <a:ahLst/>
              <a:cxnLst/>
              <a:rect l="l" t="t" r="r" b="b"/>
              <a:pathLst>
                <a:path w="10860" h="10882" extrusionOk="0">
                  <a:moveTo>
                    <a:pt x="5430" y="0"/>
                  </a:moveTo>
                  <a:cubicBezTo>
                    <a:pt x="2432" y="0"/>
                    <a:pt x="0" y="2436"/>
                    <a:pt x="0" y="5441"/>
                  </a:cubicBezTo>
                  <a:cubicBezTo>
                    <a:pt x="0" y="8446"/>
                    <a:pt x="2432" y="10882"/>
                    <a:pt x="5430" y="10882"/>
                  </a:cubicBezTo>
                  <a:cubicBezTo>
                    <a:pt x="8431" y="10882"/>
                    <a:pt x="10859" y="8446"/>
                    <a:pt x="10859" y="5441"/>
                  </a:cubicBezTo>
                  <a:cubicBezTo>
                    <a:pt x="10859" y="2436"/>
                    <a:pt x="8429" y="0"/>
                    <a:pt x="543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8"/>
            <p:cNvSpPr/>
            <p:nvPr/>
          </p:nvSpPr>
          <p:spPr>
            <a:xfrm>
              <a:off x="2140436" y="2637172"/>
              <a:ext cx="167261" cy="304370"/>
            </a:xfrm>
            <a:custGeom>
              <a:avLst/>
              <a:gdLst/>
              <a:ahLst/>
              <a:cxnLst/>
              <a:rect l="l" t="t" r="r" b="b"/>
              <a:pathLst>
                <a:path w="5980" h="10882" extrusionOk="0">
                  <a:moveTo>
                    <a:pt x="5428" y="0"/>
                  </a:moveTo>
                  <a:cubicBezTo>
                    <a:pt x="2430" y="0"/>
                    <a:pt x="0" y="2436"/>
                    <a:pt x="0" y="5441"/>
                  </a:cubicBezTo>
                  <a:cubicBezTo>
                    <a:pt x="0" y="8446"/>
                    <a:pt x="2430" y="10882"/>
                    <a:pt x="5428" y="10882"/>
                  </a:cubicBezTo>
                  <a:cubicBezTo>
                    <a:pt x="5615" y="10882"/>
                    <a:pt x="5799" y="10872"/>
                    <a:pt x="5979" y="10853"/>
                  </a:cubicBezTo>
                  <a:cubicBezTo>
                    <a:pt x="3239" y="10577"/>
                    <a:pt x="1101" y="8261"/>
                    <a:pt x="1101" y="5441"/>
                  </a:cubicBezTo>
                  <a:cubicBezTo>
                    <a:pt x="1101" y="2624"/>
                    <a:pt x="3239" y="305"/>
                    <a:pt x="5979" y="29"/>
                  </a:cubicBezTo>
                  <a:cubicBezTo>
                    <a:pt x="5799" y="10"/>
                    <a:pt x="5615" y="0"/>
                    <a:pt x="542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8"/>
            <p:cNvSpPr/>
            <p:nvPr/>
          </p:nvSpPr>
          <p:spPr>
            <a:xfrm>
              <a:off x="2194781" y="2823729"/>
              <a:ext cx="31494" cy="11636"/>
            </a:xfrm>
            <a:custGeom>
              <a:avLst/>
              <a:gdLst/>
              <a:ahLst/>
              <a:cxnLst/>
              <a:rect l="l" t="t" r="r" b="b"/>
              <a:pathLst>
                <a:path w="1126" h="416" extrusionOk="0">
                  <a:moveTo>
                    <a:pt x="207" y="0"/>
                  </a:moveTo>
                  <a:cubicBezTo>
                    <a:pt x="92" y="0"/>
                    <a:pt x="0" y="94"/>
                    <a:pt x="0" y="207"/>
                  </a:cubicBezTo>
                  <a:cubicBezTo>
                    <a:pt x="0" y="323"/>
                    <a:pt x="94" y="415"/>
                    <a:pt x="207" y="415"/>
                  </a:cubicBezTo>
                  <a:lnTo>
                    <a:pt x="919" y="415"/>
                  </a:lnTo>
                  <a:cubicBezTo>
                    <a:pt x="1034" y="415"/>
                    <a:pt x="1126" y="323"/>
                    <a:pt x="1126" y="207"/>
                  </a:cubicBezTo>
                  <a:cubicBezTo>
                    <a:pt x="1126"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8"/>
            <p:cNvSpPr/>
            <p:nvPr/>
          </p:nvSpPr>
          <p:spPr>
            <a:xfrm>
              <a:off x="2264201" y="2821463"/>
              <a:ext cx="20222" cy="20222"/>
            </a:xfrm>
            <a:custGeom>
              <a:avLst/>
              <a:gdLst/>
              <a:ahLst/>
              <a:cxnLst/>
              <a:rect l="l" t="t" r="r" b="b"/>
              <a:pathLst>
                <a:path w="723" h="723" extrusionOk="0">
                  <a:moveTo>
                    <a:pt x="367" y="0"/>
                  </a:moveTo>
                  <a:cubicBezTo>
                    <a:pt x="365" y="0"/>
                    <a:pt x="363" y="0"/>
                    <a:pt x="362" y="0"/>
                  </a:cubicBezTo>
                  <a:cubicBezTo>
                    <a:pt x="163" y="0"/>
                    <a:pt x="1" y="161"/>
                    <a:pt x="1" y="362"/>
                  </a:cubicBezTo>
                  <a:cubicBezTo>
                    <a:pt x="1" y="560"/>
                    <a:pt x="161"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8"/>
            <p:cNvSpPr/>
            <p:nvPr/>
          </p:nvSpPr>
          <p:spPr>
            <a:xfrm>
              <a:off x="2364220" y="2770810"/>
              <a:ext cx="11580" cy="42319"/>
            </a:xfrm>
            <a:custGeom>
              <a:avLst/>
              <a:gdLst/>
              <a:ahLst/>
              <a:cxnLst/>
              <a:rect l="l" t="t" r="r" b="b"/>
              <a:pathLst>
                <a:path w="414" h="1513" extrusionOk="0">
                  <a:moveTo>
                    <a:pt x="207" y="0"/>
                  </a:moveTo>
                  <a:cubicBezTo>
                    <a:pt x="92" y="0"/>
                    <a:pt x="0" y="94"/>
                    <a:pt x="0" y="207"/>
                  </a:cubicBezTo>
                  <a:lnTo>
                    <a:pt x="0" y="1306"/>
                  </a:lnTo>
                  <a:cubicBezTo>
                    <a:pt x="0" y="1422"/>
                    <a:pt x="94" y="1513"/>
                    <a:pt x="207" y="1513"/>
                  </a:cubicBezTo>
                  <a:cubicBezTo>
                    <a:pt x="322" y="1513"/>
                    <a:pt x="414"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8"/>
            <p:cNvSpPr/>
            <p:nvPr/>
          </p:nvSpPr>
          <p:spPr>
            <a:xfrm>
              <a:off x="2208765" y="2770810"/>
              <a:ext cx="11580" cy="42319"/>
            </a:xfrm>
            <a:custGeom>
              <a:avLst/>
              <a:gdLst/>
              <a:ahLst/>
              <a:cxnLst/>
              <a:rect l="l" t="t" r="r" b="b"/>
              <a:pathLst>
                <a:path w="414" h="1513" extrusionOk="0">
                  <a:moveTo>
                    <a:pt x="207" y="0"/>
                  </a:moveTo>
                  <a:cubicBezTo>
                    <a:pt x="92" y="0"/>
                    <a:pt x="0" y="94"/>
                    <a:pt x="0" y="207"/>
                  </a:cubicBezTo>
                  <a:lnTo>
                    <a:pt x="0" y="1306"/>
                  </a:lnTo>
                  <a:cubicBezTo>
                    <a:pt x="0" y="1422"/>
                    <a:pt x="93" y="1513"/>
                    <a:pt x="207" y="1513"/>
                  </a:cubicBezTo>
                  <a:cubicBezTo>
                    <a:pt x="320" y="1513"/>
                    <a:pt x="412"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8"/>
            <p:cNvSpPr/>
            <p:nvPr/>
          </p:nvSpPr>
          <p:spPr>
            <a:xfrm>
              <a:off x="2320280" y="2674847"/>
              <a:ext cx="125865" cy="118061"/>
            </a:xfrm>
            <a:custGeom>
              <a:avLst/>
              <a:gdLst/>
              <a:ahLst/>
              <a:cxnLst/>
              <a:rect l="l" t="t" r="r" b="b"/>
              <a:pathLst>
                <a:path w="4500" h="4221" extrusionOk="0">
                  <a:moveTo>
                    <a:pt x="3759" y="0"/>
                  </a:moveTo>
                  <a:cubicBezTo>
                    <a:pt x="3476" y="0"/>
                    <a:pt x="3140" y="363"/>
                    <a:pt x="2833" y="984"/>
                  </a:cubicBezTo>
                  <a:cubicBezTo>
                    <a:pt x="2815" y="1020"/>
                    <a:pt x="2781" y="1037"/>
                    <a:pt x="2747" y="1037"/>
                  </a:cubicBezTo>
                  <a:cubicBezTo>
                    <a:pt x="2708" y="1037"/>
                    <a:pt x="2669" y="1013"/>
                    <a:pt x="2657" y="967"/>
                  </a:cubicBezTo>
                  <a:cubicBezTo>
                    <a:pt x="2611" y="781"/>
                    <a:pt x="2499" y="648"/>
                    <a:pt x="2342" y="648"/>
                  </a:cubicBezTo>
                  <a:cubicBezTo>
                    <a:pt x="2087" y="648"/>
                    <a:pt x="1713" y="996"/>
                    <a:pt x="1309" y="2029"/>
                  </a:cubicBezTo>
                  <a:cubicBezTo>
                    <a:pt x="1294" y="2068"/>
                    <a:pt x="1258" y="2089"/>
                    <a:pt x="1221" y="2089"/>
                  </a:cubicBezTo>
                  <a:cubicBezTo>
                    <a:pt x="1189" y="2089"/>
                    <a:pt x="1157" y="2073"/>
                    <a:pt x="1139" y="2039"/>
                  </a:cubicBezTo>
                  <a:cubicBezTo>
                    <a:pt x="1056" y="1876"/>
                    <a:pt x="901" y="1767"/>
                    <a:pt x="734" y="1767"/>
                  </a:cubicBezTo>
                  <a:cubicBezTo>
                    <a:pt x="494" y="1767"/>
                    <a:pt x="226" y="1992"/>
                    <a:pt x="100" y="2607"/>
                  </a:cubicBezTo>
                  <a:cubicBezTo>
                    <a:pt x="1" y="3086"/>
                    <a:pt x="172" y="3580"/>
                    <a:pt x="543" y="3899"/>
                  </a:cubicBezTo>
                  <a:cubicBezTo>
                    <a:pt x="795" y="4113"/>
                    <a:pt x="1106" y="4220"/>
                    <a:pt x="1417" y="4220"/>
                  </a:cubicBezTo>
                  <a:cubicBezTo>
                    <a:pt x="1722" y="4220"/>
                    <a:pt x="2027" y="4116"/>
                    <a:pt x="2277" y="3909"/>
                  </a:cubicBezTo>
                  <a:lnTo>
                    <a:pt x="3550" y="2848"/>
                  </a:lnTo>
                  <a:cubicBezTo>
                    <a:pt x="4218" y="2293"/>
                    <a:pt x="4500" y="1386"/>
                    <a:pt x="4242" y="554"/>
                  </a:cubicBezTo>
                  <a:cubicBezTo>
                    <a:pt x="4125" y="174"/>
                    <a:pt x="3955" y="0"/>
                    <a:pt x="3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8"/>
            <p:cNvSpPr/>
            <p:nvPr/>
          </p:nvSpPr>
          <p:spPr>
            <a:xfrm>
              <a:off x="2358263" y="2823729"/>
              <a:ext cx="31522" cy="11636"/>
            </a:xfrm>
            <a:custGeom>
              <a:avLst/>
              <a:gdLst/>
              <a:ahLst/>
              <a:cxnLst/>
              <a:rect l="l" t="t" r="r" b="b"/>
              <a:pathLst>
                <a:path w="1127" h="416" extrusionOk="0">
                  <a:moveTo>
                    <a:pt x="208" y="0"/>
                  </a:moveTo>
                  <a:cubicBezTo>
                    <a:pt x="93" y="0"/>
                    <a:pt x="1" y="94"/>
                    <a:pt x="1" y="207"/>
                  </a:cubicBezTo>
                  <a:cubicBezTo>
                    <a:pt x="1" y="323"/>
                    <a:pt x="94" y="415"/>
                    <a:pt x="208" y="415"/>
                  </a:cubicBezTo>
                  <a:lnTo>
                    <a:pt x="919" y="415"/>
                  </a:lnTo>
                  <a:cubicBezTo>
                    <a:pt x="1032" y="415"/>
                    <a:pt x="1124" y="323"/>
                    <a:pt x="1127" y="207"/>
                  </a:cubicBezTo>
                  <a:cubicBezTo>
                    <a:pt x="1127"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8"/>
            <p:cNvSpPr/>
            <p:nvPr/>
          </p:nvSpPr>
          <p:spPr>
            <a:xfrm>
              <a:off x="2300170" y="2821463"/>
              <a:ext cx="20222" cy="20222"/>
            </a:xfrm>
            <a:custGeom>
              <a:avLst/>
              <a:gdLst/>
              <a:ahLst/>
              <a:cxnLst/>
              <a:rect l="l" t="t" r="r" b="b"/>
              <a:pathLst>
                <a:path w="723" h="723" extrusionOk="0">
                  <a:moveTo>
                    <a:pt x="367" y="0"/>
                  </a:moveTo>
                  <a:cubicBezTo>
                    <a:pt x="365" y="0"/>
                    <a:pt x="363" y="0"/>
                    <a:pt x="362" y="0"/>
                  </a:cubicBezTo>
                  <a:cubicBezTo>
                    <a:pt x="163" y="0"/>
                    <a:pt x="0" y="161"/>
                    <a:pt x="0" y="362"/>
                  </a:cubicBezTo>
                  <a:cubicBezTo>
                    <a:pt x="0" y="560"/>
                    <a:pt x="162"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8"/>
            <p:cNvSpPr/>
            <p:nvPr/>
          </p:nvSpPr>
          <p:spPr>
            <a:xfrm>
              <a:off x="2272396" y="2850775"/>
              <a:ext cx="39829" cy="17481"/>
            </a:xfrm>
            <a:custGeom>
              <a:avLst/>
              <a:gdLst/>
              <a:ahLst/>
              <a:cxnLst/>
              <a:rect l="l" t="t" r="r" b="b"/>
              <a:pathLst>
                <a:path w="1424" h="625" extrusionOk="0">
                  <a:moveTo>
                    <a:pt x="229" y="1"/>
                  </a:moveTo>
                  <a:cubicBezTo>
                    <a:pt x="181" y="1"/>
                    <a:pt x="133" y="17"/>
                    <a:pt x="94" y="51"/>
                  </a:cubicBezTo>
                  <a:cubicBezTo>
                    <a:pt x="9" y="125"/>
                    <a:pt x="1" y="257"/>
                    <a:pt x="76" y="342"/>
                  </a:cubicBezTo>
                  <a:cubicBezTo>
                    <a:pt x="232" y="522"/>
                    <a:pt x="462" y="625"/>
                    <a:pt x="710" y="625"/>
                  </a:cubicBezTo>
                  <a:cubicBezTo>
                    <a:pt x="957" y="625"/>
                    <a:pt x="1189" y="522"/>
                    <a:pt x="1350" y="342"/>
                  </a:cubicBezTo>
                  <a:cubicBezTo>
                    <a:pt x="1424" y="257"/>
                    <a:pt x="1415" y="125"/>
                    <a:pt x="1330" y="51"/>
                  </a:cubicBezTo>
                  <a:cubicBezTo>
                    <a:pt x="1291" y="17"/>
                    <a:pt x="1243" y="1"/>
                    <a:pt x="1195" y="1"/>
                  </a:cubicBezTo>
                  <a:cubicBezTo>
                    <a:pt x="1137" y="1"/>
                    <a:pt x="1079" y="25"/>
                    <a:pt x="1039" y="71"/>
                  </a:cubicBezTo>
                  <a:cubicBezTo>
                    <a:pt x="958" y="160"/>
                    <a:pt x="840" y="213"/>
                    <a:pt x="713" y="213"/>
                  </a:cubicBezTo>
                  <a:cubicBezTo>
                    <a:pt x="586" y="213"/>
                    <a:pt x="467" y="160"/>
                    <a:pt x="387" y="71"/>
                  </a:cubicBezTo>
                  <a:cubicBezTo>
                    <a:pt x="346" y="25"/>
                    <a:pt x="287"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8"/>
            <p:cNvSpPr/>
            <p:nvPr/>
          </p:nvSpPr>
          <p:spPr>
            <a:xfrm>
              <a:off x="2324727" y="2559025"/>
              <a:ext cx="109754" cy="141332"/>
            </a:xfrm>
            <a:custGeom>
              <a:avLst/>
              <a:gdLst/>
              <a:ahLst/>
              <a:cxnLst/>
              <a:rect l="l" t="t" r="r" b="b"/>
              <a:pathLst>
                <a:path w="3924" h="5053" extrusionOk="0">
                  <a:moveTo>
                    <a:pt x="2226" y="1"/>
                  </a:moveTo>
                  <a:cubicBezTo>
                    <a:pt x="1979" y="1"/>
                    <a:pt x="1765" y="187"/>
                    <a:pt x="1735" y="438"/>
                  </a:cubicBezTo>
                  <a:cubicBezTo>
                    <a:pt x="1687" y="834"/>
                    <a:pt x="1586" y="1241"/>
                    <a:pt x="1458" y="1632"/>
                  </a:cubicBezTo>
                  <a:cubicBezTo>
                    <a:pt x="1353" y="1483"/>
                    <a:pt x="1247" y="1297"/>
                    <a:pt x="1155" y="1067"/>
                  </a:cubicBezTo>
                  <a:cubicBezTo>
                    <a:pt x="1078" y="872"/>
                    <a:pt x="891" y="754"/>
                    <a:pt x="694" y="754"/>
                  </a:cubicBezTo>
                  <a:cubicBezTo>
                    <a:pt x="633" y="754"/>
                    <a:pt x="570" y="765"/>
                    <a:pt x="510" y="789"/>
                  </a:cubicBezTo>
                  <a:cubicBezTo>
                    <a:pt x="255" y="890"/>
                    <a:pt x="132" y="1179"/>
                    <a:pt x="233" y="1433"/>
                  </a:cubicBezTo>
                  <a:cubicBezTo>
                    <a:pt x="475" y="2042"/>
                    <a:pt x="803" y="2439"/>
                    <a:pt x="1044" y="2671"/>
                  </a:cubicBezTo>
                  <a:cubicBezTo>
                    <a:pt x="619" y="3592"/>
                    <a:pt x="163" y="4266"/>
                    <a:pt x="156" y="4276"/>
                  </a:cubicBezTo>
                  <a:cubicBezTo>
                    <a:pt x="0" y="4502"/>
                    <a:pt x="60" y="4812"/>
                    <a:pt x="288" y="4967"/>
                  </a:cubicBezTo>
                  <a:cubicBezTo>
                    <a:pt x="374" y="5025"/>
                    <a:pt x="472" y="5053"/>
                    <a:pt x="567" y="5053"/>
                  </a:cubicBezTo>
                  <a:cubicBezTo>
                    <a:pt x="727" y="5053"/>
                    <a:pt x="883" y="4977"/>
                    <a:pt x="978" y="4835"/>
                  </a:cubicBezTo>
                  <a:cubicBezTo>
                    <a:pt x="1010" y="4790"/>
                    <a:pt x="1395" y="4217"/>
                    <a:pt x="1799" y="3395"/>
                  </a:cubicBezTo>
                  <a:cubicBezTo>
                    <a:pt x="2738" y="3273"/>
                    <a:pt x="3344" y="2817"/>
                    <a:pt x="3695" y="2445"/>
                  </a:cubicBezTo>
                  <a:cubicBezTo>
                    <a:pt x="3923" y="2201"/>
                    <a:pt x="3857" y="1809"/>
                    <a:pt x="3561" y="1659"/>
                  </a:cubicBezTo>
                  <a:cubicBezTo>
                    <a:pt x="3489" y="1621"/>
                    <a:pt x="3411" y="1603"/>
                    <a:pt x="3335" y="1603"/>
                  </a:cubicBezTo>
                  <a:cubicBezTo>
                    <a:pt x="3201" y="1603"/>
                    <a:pt x="3069" y="1658"/>
                    <a:pt x="2973" y="1761"/>
                  </a:cubicBezTo>
                  <a:cubicBezTo>
                    <a:pt x="2827" y="1913"/>
                    <a:pt x="2608" y="2098"/>
                    <a:pt x="2300" y="2234"/>
                  </a:cubicBezTo>
                  <a:cubicBezTo>
                    <a:pt x="2494" y="1698"/>
                    <a:pt x="2654" y="1125"/>
                    <a:pt x="2721" y="557"/>
                  </a:cubicBezTo>
                  <a:cubicBezTo>
                    <a:pt x="2755" y="285"/>
                    <a:pt x="2561" y="37"/>
                    <a:pt x="2287" y="5"/>
                  </a:cubicBezTo>
                  <a:cubicBezTo>
                    <a:pt x="2267" y="2"/>
                    <a:pt x="2246" y="1"/>
                    <a:pt x="22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8"/>
            <p:cNvSpPr/>
            <p:nvPr/>
          </p:nvSpPr>
          <p:spPr>
            <a:xfrm>
              <a:off x="2138366" y="2674847"/>
              <a:ext cx="125921" cy="118061"/>
            </a:xfrm>
            <a:custGeom>
              <a:avLst/>
              <a:gdLst/>
              <a:ahLst/>
              <a:cxnLst/>
              <a:rect l="l" t="t" r="r" b="b"/>
              <a:pathLst>
                <a:path w="4502" h="4221" extrusionOk="0">
                  <a:moveTo>
                    <a:pt x="742" y="0"/>
                  </a:moveTo>
                  <a:cubicBezTo>
                    <a:pt x="546" y="0"/>
                    <a:pt x="377" y="174"/>
                    <a:pt x="260" y="554"/>
                  </a:cubicBezTo>
                  <a:cubicBezTo>
                    <a:pt x="1" y="1386"/>
                    <a:pt x="282" y="2293"/>
                    <a:pt x="952" y="2848"/>
                  </a:cubicBezTo>
                  <a:lnTo>
                    <a:pt x="2224" y="3909"/>
                  </a:lnTo>
                  <a:cubicBezTo>
                    <a:pt x="2473" y="4116"/>
                    <a:pt x="2779" y="4220"/>
                    <a:pt x="3084" y="4220"/>
                  </a:cubicBezTo>
                  <a:cubicBezTo>
                    <a:pt x="3395" y="4220"/>
                    <a:pt x="3706" y="4113"/>
                    <a:pt x="3957" y="3899"/>
                  </a:cubicBezTo>
                  <a:cubicBezTo>
                    <a:pt x="4330" y="3580"/>
                    <a:pt x="4501" y="3086"/>
                    <a:pt x="4402" y="2607"/>
                  </a:cubicBezTo>
                  <a:cubicBezTo>
                    <a:pt x="4274" y="1992"/>
                    <a:pt x="4007" y="1767"/>
                    <a:pt x="3767" y="1767"/>
                  </a:cubicBezTo>
                  <a:cubicBezTo>
                    <a:pt x="3600" y="1767"/>
                    <a:pt x="3446" y="1876"/>
                    <a:pt x="3362" y="2039"/>
                  </a:cubicBezTo>
                  <a:cubicBezTo>
                    <a:pt x="3345" y="2073"/>
                    <a:pt x="3313" y="2089"/>
                    <a:pt x="3280" y="2089"/>
                  </a:cubicBezTo>
                  <a:cubicBezTo>
                    <a:pt x="3244" y="2089"/>
                    <a:pt x="3208" y="2068"/>
                    <a:pt x="3193" y="2029"/>
                  </a:cubicBezTo>
                  <a:cubicBezTo>
                    <a:pt x="2789" y="996"/>
                    <a:pt x="2415" y="648"/>
                    <a:pt x="2160" y="648"/>
                  </a:cubicBezTo>
                  <a:cubicBezTo>
                    <a:pt x="2003" y="648"/>
                    <a:pt x="1890" y="781"/>
                    <a:pt x="1844" y="967"/>
                  </a:cubicBezTo>
                  <a:cubicBezTo>
                    <a:pt x="1833" y="1013"/>
                    <a:pt x="1794" y="1037"/>
                    <a:pt x="1754" y="1037"/>
                  </a:cubicBezTo>
                  <a:cubicBezTo>
                    <a:pt x="1720" y="1037"/>
                    <a:pt x="1686" y="1020"/>
                    <a:pt x="1669" y="984"/>
                  </a:cubicBezTo>
                  <a:cubicBezTo>
                    <a:pt x="1361" y="363"/>
                    <a:pt x="1024" y="0"/>
                    <a:pt x="74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8"/>
            <p:cNvSpPr/>
            <p:nvPr/>
          </p:nvSpPr>
          <p:spPr>
            <a:xfrm>
              <a:off x="2150057" y="2559025"/>
              <a:ext cx="109726" cy="141332"/>
            </a:xfrm>
            <a:custGeom>
              <a:avLst/>
              <a:gdLst/>
              <a:ahLst/>
              <a:cxnLst/>
              <a:rect l="l" t="t" r="r" b="b"/>
              <a:pathLst>
                <a:path w="3923" h="5053" extrusionOk="0">
                  <a:moveTo>
                    <a:pt x="1698" y="1"/>
                  </a:moveTo>
                  <a:cubicBezTo>
                    <a:pt x="1677" y="1"/>
                    <a:pt x="1657" y="2"/>
                    <a:pt x="1636" y="5"/>
                  </a:cubicBezTo>
                  <a:cubicBezTo>
                    <a:pt x="1364" y="37"/>
                    <a:pt x="1169" y="285"/>
                    <a:pt x="1203" y="557"/>
                  </a:cubicBezTo>
                  <a:cubicBezTo>
                    <a:pt x="1271" y="1125"/>
                    <a:pt x="1429" y="1698"/>
                    <a:pt x="1625" y="2234"/>
                  </a:cubicBezTo>
                  <a:cubicBezTo>
                    <a:pt x="1316" y="2098"/>
                    <a:pt x="1096" y="1913"/>
                    <a:pt x="952" y="1761"/>
                  </a:cubicBezTo>
                  <a:cubicBezTo>
                    <a:pt x="855" y="1658"/>
                    <a:pt x="723" y="1603"/>
                    <a:pt x="589" y="1603"/>
                  </a:cubicBezTo>
                  <a:cubicBezTo>
                    <a:pt x="513" y="1603"/>
                    <a:pt x="436" y="1621"/>
                    <a:pt x="364" y="1659"/>
                  </a:cubicBezTo>
                  <a:cubicBezTo>
                    <a:pt x="68" y="1809"/>
                    <a:pt x="0" y="2201"/>
                    <a:pt x="230" y="2445"/>
                  </a:cubicBezTo>
                  <a:cubicBezTo>
                    <a:pt x="580" y="2817"/>
                    <a:pt x="1187" y="3273"/>
                    <a:pt x="2125" y="3395"/>
                  </a:cubicBezTo>
                  <a:cubicBezTo>
                    <a:pt x="2528" y="4217"/>
                    <a:pt x="2915" y="4790"/>
                    <a:pt x="2946" y="4835"/>
                  </a:cubicBezTo>
                  <a:cubicBezTo>
                    <a:pt x="3042" y="4977"/>
                    <a:pt x="3198" y="5053"/>
                    <a:pt x="3357" y="5053"/>
                  </a:cubicBezTo>
                  <a:cubicBezTo>
                    <a:pt x="3453" y="5053"/>
                    <a:pt x="3551" y="5025"/>
                    <a:pt x="3637" y="4967"/>
                  </a:cubicBezTo>
                  <a:cubicBezTo>
                    <a:pt x="3864" y="4812"/>
                    <a:pt x="3923" y="4502"/>
                    <a:pt x="3767" y="4276"/>
                  </a:cubicBezTo>
                  <a:cubicBezTo>
                    <a:pt x="3760" y="4266"/>
                    <a:pt x="3306" y="3592"/>
                    <a:pt x="2881" y="2671"/>
                  </a:cubicBezTo>
                  <a:cubicBezTo>
                    <a:pt x="3121" y="2439"/>
                    <a:pt x="3449" y="2042"/>
                    <a:pt x="3692" y="1433"/>
                  </a:cubicBezTo>
                  <a:cubicBezTo>
                    <a:pt x="3793" y="1179"/>
                    <a:pt x="3668" y="890"/>
                    <a:pt x="3413" y="789"/>
                  </a:cubicBezTo>
                  <a:cubicBezTo>
                    <a:pt x="3353" y="765"/>
                    <a:pt x="3291" y="754"/>
                    <a:pt x="3230" y="754"/>
                  </a:cubicBezTo>
                  <a:cubicBezTo>
                    <a:pt x="3033" y="754"/>
                    <a:pt x="2847" y="872"/>
                    <a:pt x="2769" y="1067"/>
                  </a:cubicBezTo>
                  <a:cubicBezTo>
                    <a:pt x="2677" y="1297"/>
                    <a:pt x="2571" y="1483"/>
                    <a:pt x="2467" y="1632"/>
                  </a:cubicBezTo>
                  <a:cubicBezTo>
                    <a:pt x="2337" y="1241"/>
                    <a:pt x="2236" y="834"/>
                    <a:pt x="2188" y="438"/>
                  </a:cubicBezTo>
                  <a:cubicBezTo>
                    <a:pt x="2159" y="187"/>
                    <a:pt x="1946" y="1"/>
                    <a:pt x="169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3" name="Google Shape;3103;p68"/>
          <p:cNvGrpSpPr/>
          <p:nvPr/>
        </p:nvGrpSpPr>
        <p:grpSpPr>
          <a:xfrm>
            <a:off x="7485313" y="2137441"/>
            <a:ext cx="597299" cy="624817"/>
            <a:chOff x="5413773" y="2529824"/>
            <a:chExt cx="417984" cy="440136"/>
          </a:xfrm>
        </p:grpSpPr>
        <p:sp>
          <p:nvSpPr>
            <p:cNvPr id="3104" name="Google Shape;3104;p68"/>
            <p:cNvSpPr/>
            <p:nvPr/>
          </p:nvSpPr>
          <p:spPr>
            <a:xfrm>
              <a:off x="5413773" y="2529824"/>
              <a:ext cx="417984" cy="440136"/>
            </a:xfrm>
            <a:custGeom>
              <a:avLst/>
              <a:gdLst/>
              <a:ahLst/>
              <a:cxnLst/>
              <a:rect l="l" t="t" r="r" b="b"/>
              <a:pathLst>
                <a:path w="14944" h="15736" extrusionOk="0">
                  <a:moveTo>
                    <a:pt x="6993" y="1"/>
                  </a:moveTo>
                  <a:cubicBezTo>
                    <a:pt x="6432" y="1"/>
                    <a:pt x="5975" y="458"/>
                    <a:pt x="5975" y="1019"/>
                  </a:cubicBezTo>
                  <a:lnTo>
                    <a:pt x="5975" y="1741"/>
                  </a:lnTo>
                  <a:cubicBezTo>
                    <a:pt x="5952" y="1741"/>
                    <a:pt x="5931" y="1740"/>
                    <a:pt x="5909" y="1740"/>
                  </a:cubicBezTo>
                  <a:cubicBezTo>
                    <a:pt x="5470" y="1740"/>
                    <a:pt x="5045" y="1898"/>
                    <a:pt x="4709" y="2186"/>
                  </a:cubicBezTo>
                  <a:cubicBezTo>
                    <a:pt x="4454" y="2405"/>
                    <a:pt x="4267" y="2686"/>
                    <a:pt x="4161" y="3000"/>
                  </a:cubicBezTo>
                  <a:cubicBezTo>
                    <a:pt x="3650" y="3171"/>
                    <a:pt x="3236" y="3562"/>
                    <a:pt x="3035" y="4059"/>
                  </a:cubicBezTo>
                  <a:cubicBezTo>
                    <a:pt x="2932" y="4048"/>
                    <a:pt x="2827" y="4042"/>
                    <a:pt x="2724" y="4042"/>
                  </a:cubicBezTo>
                  <a:cubicBezTo>
                    <a:pt x="1223" y="4042"/>
                    <a:pt x="0" y="5263"/>
                    <a:pt x="0" y="6765"/>
                  </a:cubicBezTo>
                  <a:cubicBezTo>
                    <a:pt x="0" y="8268"/>
                    <a:pt x="1223" y="9489"/>
                    <a:pt x="2724" y="9489"/>
                  </a:cubicBezTo>
                  <a:cubicBezTo>
                    <a:pt x="2827" y="9489"/>
                    <a:pt x="2932" y="9483"/>
                    <a:pt x="3035" y="9472"/>
                  </a:cubicBezTo>
                  <a:cubicBezTo>
                    <a:pt x="3236" y="9969"/>
                    <a:pt x="3650" y="10360"/>
                    <a:pt x="4161" y="10531"/>
                  </a:cubicBezTo>
                  <a:cubicBezTo>
                    <a:pt x="4266" y="10844"/>
                    <a:pt x="4454" y="11126"/>
                    <a:pt x="4709" y="11345"/>
                  </a:cubicBezTo>
                  <a:cubicBezTo>
                    <a:pt x="5045" y="11634"/>
                    <a:pt x="5471" y="11791"/>
                    <a:pt x="5909" y="11791"/>
                  </a:cubicBezTo>
                  <a:cubicBezTo>
                    <a:pt x="5931" y="11791"/>
                    <a:pt x="5954" y="11791"/>
                    <a:pt x="5975" y="11790"/>
                  </a:cubicBezTo>
                  <a:lnTo>
                    <a:pt x="5975" y="12142"/>
                  </a:lnTo>
                  <a:cubicBezTo>
                    <a:pt x="5853" y="12379"/>
                    <a:pt x="5790" y="12642"/>
                    <a:pt x="5790" y="12911"/>
                  </a:cubicBezTo>
                  <a:cubicBezTo>
                    <a:pt x="5790" y="13064"/>
                    <a:pt x="5811" y="13214"/>
                    <a:pt x="5849" y="13360"/>
                  </a:cubicBezTo>
                  <a:cubicBezTo>
                    <a:pt x="5771" y="13731"/>
                    <a:pt x="5722" y="14075"/>
                    <a:pt x="5703" y="14381"/>
                  </a:cubicBezTo>
                  <a:cubicBezTo>
                    <a:pt x="5678" y="14730"/>
                    <a:pt x="5802" y="15077"/>
                    <a:pt x="6040" y="15331"/>
                  </a:cubicBezTo>
                  <a:cubicBezTo>
                    <a:pt x="6280" y="15588"/>
                    <a:pt x="6619" y="15735"/>
                    <a:pt x="6971" y="15735"/>
                  </a:cubicBezTo>
                  <a:lnTo>
                    <a:pt x="7972" y="15735"/>
                  </a:lnTo>
                  <a:cubicBezTo>
                    <a:pt x="8323" y="15735"/>
                    <a:pt x="8663" y="15588"/>
                    <a:pt x="8901" y="15331"/>
                  </a:cubicBezTo>
                  <a:cubicBezTo>
                    <a:pt x="9140" y="15075"/>
                    <a:pt x="9262" y="14730"/>
                    <a:pt x="9239" y="14381"/>
                  </a:cubicBezTo>
                  <a:cubicBezTo>
                    <a:pt x="9218" y="14075"/>
                    <a:pt x="9168" y="13731"/>
                    <a:pt x="9092" y="13360"/>
                  </a:cubicBezTo>
                  <a:cubicBezTo>
                    <a:pt x="9133" y="13214"/>
                    <a:pt x="9153" y="13064"/>
                    <a:pt x="9153" y="12911"/>
                  </a:cubicBezTo>
                  <a:cubicBezTo>
                    <a:pt x="9153" y="12642"/>
                    <a:pt x="9089" y="12379"/>
                    <a:pt x="8967" y="12142"/>
                  </a:cubicBezTo>
                  <a:lnTo>
                    <a:pt x="8967" y="11790"/>
                  </a:lnTo>
                  <a:cubicBezTo>
                    <a:pt x="8990" y="11790"/>
                    <a:pt x="9011" y="11791"/>
                    <a:pt x="9034" y="11791"/>
                  </a:cubicBezTo>
                  <a:cubicBezTo>
                    <a:pt x="9473" y="11791"/>
                    <a:pt x="9898" y="11633"/>
                    <a:pt x="10232" y="11345"/>
                  </a:cubicBezTo>
                  <a:cubicBezTo>
                    <a:pt x="10487" y="11126"/>
                    <a:pt x="10675" y="10844"/>
                    <a:pt x="10781" y="10531"/>
                  </a:cubicBezTo>
                  <a:cubicBezTo>
                    <a:pt x="11293" y="10360"/>
                    <a:pt x="11705" y="9967"/>
                    <a:pt x="11907" y="9472"/>
                  </a:cubicBezTo>
                  <a:cubicBezTo>
                    <a:pt x="12009" y="9483"/>
                    <a:pt x="12114" y="9489"/>
                    <a:pt x="12219" y="9489"/>
                  </a:cubicBezTo>
                  <a:cubicBezTo>
                    <a:pt x="13720" y="9489"/>
                    <a:pt x="14943" y="8268"/>
                    <a:pt x="14943" y="6765"/>
                  </a:cubicBezTo>
                  <a:cubicBezTo>
                    <a:pt x="14939" y="5266"/>
                    <a:pt x="13718" y="4042"/>
                    <a:pt x="12217" y="4042"/>
                  </a:cubicBezTo>
                  <a:cubicBezTo>
                    <a:pt x="12113" y="4042"/>
                    <a:pt x="12008" y="4048"/>
                    <a:pt x="11906" y="4059"/>
                  </a:cubicBezTo>
                  <a:cubicBezTo>
                    <a:pt x="11703" y="3562"/>
                    <a:pt x="11291" y="3171"/>
                    <a:pt x="10780" y="3000"/>
                  </a:cubicBezTo>
                  <a:cubicBezTo>
                    <a:pt x="10675" y="2686"/>
                    <a:pt x="10485" y="2405"/>
                    <a:pt x="10231" y="2186"/>
                  </a:cubicBezTo>
                  <a:cubicBezTo>
                    <a:pt x="9896" y="1897"/>
                    <a:pt x="9470" y="1740"/>
                    <a:pt x="9032" y="1740"/>
                  </a:cubicBezTo>
                  <a:cubicBezTo>
                    <a:pt x="9010" y="1740"/>
                    <a:pt x="8986" y="1740"/>
                    <a:pt x="8965" y="1741"/>
                  </a:cubicBezTo>
                  <a:lnTo>
                    <a:pt x="8965" y="1019"/>
                  </a:lnTo>
                  <a:cubicBezTo>
                    <a:pt x="8965" y="458"/>
                    <a:pt x="8509" y="1"/>
                    <a:pt x="794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8"/>
            <p:cNvSpPr/>
            <p:nvPr/>
          </p:nvSpPr>
          <p:spPr>
            <a:xfrm>
              <a:off x="5442218" y="2671350"/>
              <a:ext cx="95434" cy="95406"/>
            </a:xfrm>
            <a:custGeom>
              <a:avLst/>
              <a:gdLst/>
              <a:ahLst/>
              <a:cxnLst/>
              <a:rect l="l" t="t" r="r" b="b"/>
              <a:pathLst>
                <a:path w="3412" h="3411" extrusionOk="0">
                  <a:moveTo>
                    <a:pt x="1705" y="0"/>
                  </a:moveTo>
                  <a:cubicBezTo>
                    <a:pt x="764" y="0"/>
                    <a:pt x="0" y="765"/>
                    <a:pt x="0" y="1705"/>
                  </a:cubicBezTo>
                  <a:cubicBezTo>
                    <a:pt x="0" y="2647"/>
                    <a:pt x="764" y="3410"/>
                    <a:pt x="1705" y="3410"/>
                  </a:cubicBezTo>
                  <a:cubicBezTo>
                    <a:pt x="2648" y="3410"/>
                    <a:pt x="3412" y="2647"/>
                    <a:pt x="3412" y="1705"/>
                  </a:cubicBezTo>
                  <a:cubicBezTo>
                    <a:pt x="3412" y="765"/>
                    <a:pt x="2647" y="0"/>
                    <a:pt x="1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8"/>
            <p:cNvSpPr/>
            <p:nvPr/>
          </p:nvSpPr>
          <p:spPr>
            <a:xfrm>
              <a:off x="5707677" y="2671350"/>
              <a:ext cx="95462" cy="95406"/>
            </a:xfrm>
            <a:custGeom>
              <a:avLst/>
              <a:gdLst/>
              <a:ahLst/>
              <a:cxnLst/>
              <a:rect l="l" t="t" r="r" b="b"/>
              <a:pathLst>
                <a:path w="3413" h="3411" extrusionOk="0">
                  <a:moveTo>
                    <a:pt x="1707" y="0"/>
                  </a:moveTo>
                  <a:cubicBezTo>
                    <a:pt x="763" y="0"/>
                    <a:pt x="0" y="765"/>
                    <a:pt x="0" y="1705"/>
                  </a:cubicBezTo>
                  <a:cubicBezTo>
                    <a:pt x="0" y="2647"/>
                    <a:pt x="765" y="3410"/>
                    <a:pt x="1707" y="3410"/>
                  </a:cubicBezTo>
                  <a:cubicBezTo>
                    <a:pt x="2651" y="3410"/>
                    <a:pt x="3413" y="2647"/>
                    <a:pt x="3413" y="1705"/>
                  </a:cubicBezTo>
                  <a:cubicBezTo>
                    <a:pt x="3413" y="765"/>
                    <a:pt x="2651" y="0"/>
                    <a:pt x="17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8"/>
            <p:cNvSpPr/>
            <p:nvPr/>
          </p:nvSpPr>
          <p:spPr>
            <a:xfrm>
              <a:off x="5601309" y="2887332"/>
              <a:ext cx="42738" cy="54206"/>
            </a:xfrm>
            <a:custGeom>
              <a:avLst/>
              <a:gdLst/>
              <a:ahLst/>
              <a:cxnLst/>
              <a:rect l="l" t="t" r="r" b="b"/>
              <a:pathLst>
                <a:path w="1528" h="1938" extrusionOk="0">
                  <a:moveTo>
                    <a:pt x="338" y="0"/>
                  </a:moveTo>
                  <a:cubicBezTo>
                    <a:pt x="338" y="0"/>
                    <a:pt x="67" y="883"/>
                    <a:pt x="12" y="1670"/>
                  </a:cubicBezTo>
                  <a:cubicBezTo>
                    <a:pt x="1" y="1816"/>
                    <a:pt x="118" y="1938"/>
                    <a:pt x="263" y="1938"/>
                  </a:cubicBezTo>
                  <a:lnTo>
                    <a:pt x="1265" y="1938"/>
                  </a:lnTo>
                  <a:cubicBezTo>
                    <a:pt x="1410" y="1938"/>
                    <a:pt x="1527" y="1816"/>
                    <a:pt x="1516" y="1670"/>
                  </a:cubicBezTo>
                  <a:cubicBezTo>
                    <a:pt x="1462" y="883"/>
                    <a:pt x="1190" y="0"/>
                    <a:pt x="119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8"/>
            <p:cNvSpPr/>
            <p:nvPr/>
          </p:nvSpPr>
          <p:spPr>
            <a:xfrm>
              <a:off x="5609364" y="2558297"/>
              <a:ext cx="26683" cy="89420"/>
            </a:xfrm>
            <a:custGeom>
              <a:avLst/>
              <a:gdLst/>
              <a:ahLst/>
              <a:cxnLst/>
              <a:rect l="l" t="t" r="r" b="b"/>
              <a:pathLst>
                <a:path w="954" h="3197" extrusionOk="0">
                  <a:moveTo>
                    <a:pt x="0" y="1"/>
                  </a:moveTo>
                  <a:lnTo>
                    <a:pt x="0" y="3197"/>
                  </a:lnTo>
                  <a:lnTo>
                    <a:pt x="953" y="3197"/>
                  </a:lnTo>
                  <a:lnTo>
                    <a:pt x="953"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8"/>
            <p:cNvSpPr/>
            <p:nvPr/>
          </p:nvSpPr>
          <p:spPr>
            <a:xfrm>
              <a:off x="5609364" y="2819925"/>
              <a:ext cx="26683" cy="71212"/>
            </a:xfrm>
            <a:custGeom>
              <a:avLst/>
              <a:gdLst/>
              <a:ahLst/>
              <a:cxnLst/>
              <a:rect l="l" t="t" r="r" b="b"/>
              <a:pathLst>
                <a:path w="954" h="2546" extrusionOk="0">
                  <a:moveTo>
                    <a:pt x="0" y="0"/>
                  </a:moveTo>
                  <a:lnTo>
                    <a:pt x="0" y="2545"/>
                  </a:lnTo>
                  <a:lnTo>
                    <a:pt x="953" y="2545"/>
                  </a:lnTo>
                  <a:lnTo>
                    <a:pt x="95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8"/>
            <p:cNvSpPr/>
            <p:nvPr/>
          </p:nvSpPr>
          <p:spPr>
            <a:xfrm>
              <a:off x="5707733" y="2676217"/>
              <a:ext cx="60639" cy="85700"/>
            </a:xfrm>
            <a:custGeom>
              <a:avLst/>
              <a:gdLst/>
              <a:ahLst/>
              <a:cxnLst/>
              <a:rect l="l" t="t" r="r" b="b"/>
              <a:pathLst>
                <a:path w="2168" h="3064" extrusionOk="0">
                  <a:moveTo>
                    <a:pt x="954" y="1"/>
                  </a:moveTo>
                  <a:cubicBezTo>
                    <a:pt x="390" y="278"/>
                    <a:pt x="1" y="859"/>
                    <a:pt x="1" y="1531"/>
                  </a:cubicBezTo>
                  <a:cubicBezTo>
                    <a:pt x="1" y="2204"/>
                    <a:pt x="390" y="2786"/>
                    <a:pt x="954" y="3064"/>
                  </a:cubicBezTo>
                  <a:lnTo>
                    <a:pt x="1778" y="2239"/>
                  </a:lnTo>
                  <a:cubicBezTo>
                    <a:pt x="2168" y="1850"/>
                    <a:pt x="2168" y="1216"/>
                    <a:pt x="1778" y="823"/>
                  </a:cubicBezTo>
                  <a:lnTo>
                    <a:pt x="954"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8"/>
            <p:cNvSpPr/>
            <p:nvPr/>
          </p:nvSpPr>
          <p:spPr>
            <a:xfrm>
              <a:off x="5479669" y="2676217"/>
              <a:ext cx="57982" cy="85700"/>
            </a:xfrm>
            <a:custGeom>
              <a:avLst/>
              <a:gdLst/>
              <a:ahLst/>
              <a:cxnLst/>
              <a:rect l="l" t="t" r="r" b="b"/>
              <a:pathLst>
                <a:path w="2073" h="3064" extrusionOk="0">
                  <a:moveTo>
                    <a:pt x="1118" y="1"/>
                  </a:moveTo>
                  <a:lnTo>
                    <a:pt x="295" y="823"/>
                  </a:lnTo>
                  <a:cubicBezTo>
                    <a:pt x="106" y="1013"/>
                    <a:pt x="1" y="1265"/>
                    <a:pt x="1" y="1531"/>
                  </a:cubicBezTo>
                  <a:cubicBezTo>
                    <a:pt x="1" y="1799"/>
                    <a:pt x="106" y="2051"/>
                    <a:pt x="295" y="2239"/>
                  </a:cubicBezTo>
                  <a:lnTo>
                    <a:pt x="1118" y="3064"/>
                  </a:lnTo>
                  <a:cubicBezTo>
                    <a:pt x="1683" y="2786"/>
                    <a:pt x="2073" y="2204"/>
                    <a:pt x="2073" y="1531"/>
                  </a:cubicBezTo>
                  <a:cubicBezTo>
                    <a:pt x="2073" y="859"/>
                    <a:pt x="1683" y="278"/>
                    <a:pt x="11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8"/>
            <p:cNvSpPr/>
            <p:nvPr/>
          </p:nvSpPr>
          <p:spPr>
            <a:xfrm>
              <a:off x="5464873" y="2694034"/>
              <a:ext cx="50038" cy="50066"/>
            </a:xfrm>
            <a:custGeom>
              <a:avLst/>
              <a:gdLst/>
              <a:ahLst/>
              <a:cxnLst/>
              <a:rect l="l" t="t" r="r" b="b"/>
              <a:pathLst>
                <a:path w="1789" h="1790" extrusionOk="0">
                  <a:moveTo>
                    <a:pt x="894" y="1"/>
                  </a:moveTo>
                  <a:cubicBezTo>
                    <a:pt x="401" y="1"/>
                    <a:pt x="0" y="402"/>
                    <a:pt x="0" y="894"/>
                  </a:cubicBezTo>
                  <a:cubicBezTo>
                    <a:pt x="0" y="1389"/>
                    <a:pt x="401" y="1789"/>
                    <a:pt x="894" y="1789"/>
                  </a:cubicBezTo>
                  <a:cubicBezTo>
                    <a:pt x="1388" y="1789"/>
                    <a:pt x="1789" y="1389"/>
                    <a:pt x="1789" y="894"/>
                  </a:cubicBezTo>
                  <a:cubicBezTo>
                    <a:pt x="1789" y="402"/>
                    <a:pt x="1388" y="1"/>
                    <a:pt x="894"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8"/>
            <p:cNvSpPr/>
            <p:nvPr/>
          </p:nvSpPr>
          <p:spPr>
            <a:xfrm>
              <a:off x="5730445" y="2694034"/>
              <a:ext cx="50038" cy="50066"/>
            </a:xfrm>
            <a:custGeom>
              <a:avLst/>
              <a:gdLst/>
              <a:ahLst/>
              <a:cxnLst/>
              <a:rect l="l" t="t" r="r" b="b"/>
              <a:pathLst>
                <a:path w="1789" h="1790" extrusionOk="0">
                  <a:moveTo>
                    <a:pt x="895" y="1"/>
                  </a:moveTo>
                  <a:cubicBezTo>
                    <a:pt x="401" y="1"/>
                    <a:pt x="0" y="402"/>
                    <a:pt x="0" y="894"/>
                  </a:cubicBezTo>
                  <a:cubicBezTo>
                    <a:pt x="0" y="1389"/>
                    <a:pt x="401" y="1789"/>
                    <a:pt x="895" y="1789"/>
                  </a:cubicBezTo>
                  <a:cubicBezTo>
                    <a:pt x="1388" y="1789"/>
                    <a:pt x="1789" y="1389"/>
                    <a:pt x="1789" y="894"/>
                  </a:cubicBezTo>
                  <a:cubicBezTo>
                    <a:pt x="1789" y="402"/>
                    <a:pt x="1388" y="1"/>
                    <a:pt x="89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8"/>
            <p:cNvSpPr/>
            <p:nvPr/>
          </p:nvSpPr>
          <p:spPr>
            <a:xfrm>
              <a:off x="5523414" y="2639549"/>
              <a:ext cx="46039" cy="46095"/>
            </a:xfrm>
            <a:custGeom>
              <a:avLst/>
              <a:gdLst/>
              <a:ahLst/>
              <a:cxnLst/>
              <a:rect l="l" t="t" r="r" b="b"/>
              <a:pathLst>
                <a:path w="1646" h="1648" extrusionOk="0">
                  <a:moveTo>
                    <a:pt x="823" y="0"/>
                  </a:moveTo>
                  <a:cubicBezTo>
                    <a:pt x="368" y="0"/>
                    <a:pt x="0" y="368"/>
                    <a:pt x="0" y="823"/>
                  </a:cubicBezTo>
                  <a:cubicBezTo>
                    <a:pt x="0" y="1279"/>
                    <a:pt x="368" y="1647"/>
                    <a:pt x="823" y="1647"/>
                  </a:cubicBezTo>
                  <a:cubicBezTo>
                    <a:pt x="1278" y="1647"/>
                    <a:pt x="1646" y="1279"/>
                    <a:pt x="1646" y="823"/>
                  </a:cubicBezTo>
                  <a:cubicBezTo>
                    <a:pt x="1646" y="368"/>
                    <a:pt x="1276"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8"/>
            <p:cNvSpPr/>
            <p:nvPr/>
          </p:nvSpPr>
          <p:spPr>
            <a:xfrm>
              <a:off x="5555970" y="2606992"/>
              <a:ext cx="46095" cy="46039"/>
            </a:xfrm>
            <a:custGeom>
              <a:avLst/>
              <a:gdLst/>
              <a:ahLst/>
              <a:cxnLst/>
              <a:rect l="l" t="t" r="r" b="b"/>
              <a:pathLst>
                <a:path w="1648" h="1646" extrusionOk="0">
                  <a:moveTo>
                    <a:pt x="823" y="0"/>
                  </a:moveTo>
                  <a:cubicBezTo>
                    <a:pt x="369" y="0"/>
                    <a:pt x="0" y="368"/>
                    <a:pt x="0" y="823"/>
                  </a:cubicBezTo>
                  <a:cubicBezTo>
                    <a:pt x="0" y="1278"/>
                    <a:pt x="369" y="1646"/>
                    <a:pt x="823" y="1646"/>
                  </a:cubicBezTo>
                  <a:cubicBezTo>
                    <a:pt x="1279" y="1646"/>
                    <a:pt x="1647" y="1278"/>
                    <a:pt x="1647" y="823"/>
                  </a:cubicBezTo>
                  <a:cubicBezTo>
                    <a:pt x="1647" y="368"/>
                    <a:pt x="1279" y="0"/>
                    <a:pt x="82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8"/>
            <p:cNvSpPr/>
            <p:nvPr/>
          </p:nvSpPr>
          <p:spPr>
            <a:xfrm>
              <a:off x="5675932" y="2639549"/>
              <a:ext cx="46095" cy="46095"/>
            </a:xfrm>
            <a:custGeom>
              <a:avLst/>
              <a:gdLst/>
              <a:ahLst/>
              <a:cxnLst/>
              <a:rect l="l" t="t" r="r" b="b"/>
              <a:pathLst>
                <a:path w="1648" h="1648" extrusionOk="0">
                  <a:moveTo>
                    <a:pt x="824" y="0"/>
                  </a:moveTo>
                  <a:cubicBezTo>
                    <a:pt x="369" y="0"/>
                    <a:pt x="1" y="368"/>
                    <a:pt x="1" y="823"/>
                  </a:cubicBezTo>
                  <a:cubicBezTo>
                    <a:pt x="1" y="1279"/>
                    <a:pt x="369" y="1647"/>
                    <a:pt x="824" y="1647"/>
                  </a:cubicBezTo>
                  <a:cubicBezTo>
                    <a:pt x="1280" y="1647"/>
                    <a:pt x="1648" y="1279"/>
                    <a:pt x="1648" y="823"/>
                  </a:cubicBezTo>
                  <a:cubicBezTo>
                    <a:pt x="1648" y="368"/>
                    <a:pt x="1278"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8"/>
            <p:cNvSpPr/>
            <p:nvPr/>
          </p:nvSpPr>
          <p:spPr>
            <a:xfrm>
              <a:off x="5643347" y="2606992"/>
              <a:ext cx="46095" cy="46039"/>
            </a:xfrm>
            <a:custGeom>
              <a:avLst/>
              <a:gdLst/>
              <a:ahLst/>
              <a:cxnLst/>
              <a:rect l="l" t="t" r="r" b="b"/>
              <a:pathLst>
                <a:path w="1648" h="1646" extrusionOk="0">
                  <a:moveTo>
                    <a:pt x="824" y="0"/>
                  </a:moveTo>
                  <a:cubicBezTo>
                    <a:pt x="370" y="0"/>
                    <a:pt x="0" y="368"/>
                    <a:pt x="0" y="823"/>
                  </a:cubicBezTo>
                  <a:cubicBezTo>
                    <a:pt x="0" y="1278"/>
                    <a:pt x="370" y="1646"/>
                    <a:pt x="824" y="1646"/>
                  </a:cubicBezTo>
                  <a:cubicBezTo>
                    <a:pt x="1279" y="1646"/>
                    <a:pt x="1647" y="1278"/>
                    <a:pt x="1647" y="823"/>
                  </a:cubicBezTo>
                  <a:cubicBezTo>
                    <a:pt x="1647" y="368"/>
                    <a:pt x="1279" y="0"/>
                    <a:pt x="8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8"/>
            <p:cNvSpPr/>
            <p:nvPr/>
          </p:nvSpPr>
          <p:spPr>
            <a:xfrm>
              <a:off x="5523414" y="2752546"/>
              <a:ext cx="46039" cy="46039"/>
            </a:xfrm>
            <a:custGeom>
              <a:avLst/>
              <a:gdLst/>
              <a:ahLst/>
              <a:cxnLst/>
              <a:rect l="l" t="t" r="r" b="b"/>
              <a:pathLst>
                <a:path w="1646" h="1646" extrusionOk="0">
                  <a:moveTo>
                    <a:pt x="828" y="0"/>
                  </a:moveTo>
                  <a:cubicBezTo>
                    <a:pt x="827" y="0"/>
                    <a:pt x="825" y="0"/>
                    <a:pt x="823" y="0"/>
                  </a:cubicBezTo>
                  <a:cubicBezTo>
                    <a:pt x="368" y="0"/>
                    <a:pt x="0" y="369"/>
                    <a:pt x="0" y="823"/>
                  </a:cubicBezTo>
                  <a:cubicBezTo>
                    <a:pt x="0" y="1278"/>
                    <a:pt x="368" y="1646"/>
                    <a:pt x="823" y="1646"/>
                  </a:cubicBezTo>
                  <a:cubicBezTo>
                    <a:pt x="1278" y="1646"/>
                    <a:pt x="1646" y="1278"/>
                    <a:pt x="1646" y="823"/>
                  </a:cubicBezTo>
                  <a:cubicBezTo>
                    <a:pt x="1646" y="370"/>
                    <a:pt x="1279" y="0"/>
                    <a:pt x="828"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8"/>
            <p:cNvSpPr/>
            <p:nvPr/>
          </p:nvSpPr>
          <p:spPr>
            <a:xfrm>
              <a:off x="5555970" y="2785103"/>
              <a:ext cx="46095" cy="46095"/>
            </a:xfrm>
            <a:custGeom>
              <a:avLst/>
              <a:gdLst/>
              <a:ahLst/>
              <a:cxnLst/>
              <a:rect l="l" t="t" r="r" b="b"/>
              <a:pathLst>
                <a:path w="1648" h="1648" extrusionOk="0">
                  <a:moveTo>
                    <a:pt x="823" y="0"/>
                  </a:moveTo>
                  <a:cubicBezTo>
                    <a:pt x="369" y="0"/>
                    <a:pt x="0" y="369"/>
                    <a:pt x="0" y="823"/>
                  </a:cubicBezTo>
                  <a:cubicBezTo>
                    <a:pt x="0" y="1279"/>
                    <a:pt x="369" y="1647"/>
                    <a:pt x="823" y="1647"/>
                  </a:cubicBezTo>
                  <a:cubicBezTo>
                    <a:pt x="1279" y="1647"/>
                    <a:pt x="1647" y="1279"/>
                    <a:pt x="1647" y="823"/>
                  </a:cubicBezTo>
                  <a:cubicBezTo>
                    <a:pt x="1647" y="369"/>
                    <a:pt x="1279"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8"/>
            <p:cNvSpPr/>
            <p:nvPr/>
          </p:nvSpPr>
          <p:spPr>
            <a:xfrm>
              <a:off x="5675932" y="2752546"/>
              <a:ext cx="46095" cy="46039"/>
            </a:xfrm>
            <a:custGeom>
              <a:avLst/>
              <a:gdLst/>
              <a:ahLst/>
              <a:cxnLst/>
              <a:rect l="l" t="t" r="r" b="b"/>
              <a:pathLst>
                <a:path w="1648" h="1646" extrusionOk="0">
                  <a:moveTo>
                    <a:pt x="829" y="0"/>
                  </a:moveTo>
                  <a:cubicBezTo>
                    <a:pt x="827" y="0"/>
                    <a:pt x="825" y="0"/>
                    <a:pt x="824" y="0"/>
                  </a:cubicBezTo>
                  <a:cubicBezTo>
                    <a:pt x="369" y="0"/>
                    <a:pt x="1" y="369"/>
                    <a:pt x="1" y="823"/>
                  </a:cubicBezTo>
                  <a:cubicBezTo>
                    <a:pt x="1" y="1278"/>
                    <a:pt x="369" y="1646"/>
                    <a:pt x="824" y="1646"/>
                  </a:cubicBezTo>
                  <a:cubicBezTo>
                    <a:pt x="1280" y="1646"/>
                    <a:pt x="1648" y="1278"/>
                    <a:pt x="1648" y="823"/>
                  </a:cubicBezTo>
                  <a:cubicBezTo>
                    <a:pt x="1648" y="370"/>
                    <a:pt x="1281" y="0"/>
                    <a:pt x="829"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8"/>
            <p:cNvSpPr/>
            <p:nvPr/>
          </p:nvSpPr>
          <p:spPr>
            <a:xfrm>
              <a:off x="5643347" y="2785103"/>
              <a:ext cx="46095" cy="46095"/>
            </a:xfrm>
            <a:custGeom>
              <a:avLst/>
              <a:gdLst/>
              <a:ahLst/>
              <a:cxnLst/>
              <a:rect l="l" t="t" r="r" b="b"/>
              <a:pathLst>
                <a:path w="1648" h="1648" extrusionOk="0">
                  <a:moveTo>
                    <a:pt x="824" y="0"/>
                  </a:moveTo>
                  <a:cubicBezTo>
                    <a:pt x="369" y="0"/>
                    <a:pt x="0" y="369"/>
                    <a:pt x="0" y="823"/>
                  </a:cubicBezTo>
                  <a:cubicBezTo>
                    <a:pt x="0" y="1279"/>
                    <a:pt x="369" y="1647"/>
                    <a:pt x="824" y="1647"/>
                  </a:cubicBezTo>
                  <a:cubicBezTo>
                    <a:pt x="1279" y="1647"/>
                    <a:pt x="1647" y="1279"/>
                    <a:pt x="1647" y="823"/>
                  </a:cubicBezTo>
                  <a:cubicBezTo>
                    <a:pt x="1647" y="369"/>
                    <a:pt x="1279"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8"/>
            <p:cNvSpPr/>
            <p:nvPr/>
          </p:nvSpPr>
          <p:spPr>
            <a:xfrm>
              <a:off x="5603463" y="2887332"/>
              <a:ext cx="38431" cy="37620"/>
            </a:xfrm>
            <a:custGeom>
              <a:avLst/>
              <a:gdLst/>
              <a:ahLst/>
              <a:cxnLst/>
              <a:rect l="l" t="t" r="r" b="b"/>
              <a:pathLst>
                <a:path w="1374" h="1345" extrusionOk="0">
                  <a:moveTo>
                    <a:pt x="261" y="0"/>
                  </a:moveTo>
                  <a:cubicBezTo>
                    <a:pt x="261" y="0"/>
                    <a:pt x="98" y="529"/>
                    <a:pt x="0" y="1131"/>
                  </a:cubicBezTo>
                  <a:cubicBezTo>
                    <a:pt x="196" y="1265"/>
                    <a:pt x="432" y="1344"/>
                    <a:pt x="687" y="1344"/>
                  </a:cubicBezTo>
                  <a:cubicBezTo>
                    <a:pt x="942" y="1344"/>
                    <a:pt x="1178" y="1265"/>
                    <a:pt x="1374" y="1131"/>
                  </a:cubicBezTo>
                  <a:cubicBezTo>
                    <a:pt x="1275" y="527"/>
                    <a:pt x="1113" y="0"/>
                    <a:pt x="11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8"/>
            <p:cNvSpPr/>
            <p:nvPr/>
          </p:nvSpPr>
          <p:spPr>
            <a:xfrm>
              <a:off x="5604162" y="2872452"/>
              <a:ext cx="37060" cy="37060"/>
            </a:xfrm>
            <a:custGeom>
              <a:avLst/>
              <a:gdLst/>
              <a:ahLst/>
              <a:cxnLst/>
              <a:rect l="l" t="t" r="r" b="b"/>
              <a:pathLst>
                <a:path w="1325" h="1325" extrusionOk="0">
                  <a:moveTo>
                    <a:pt x="662" y="0"/>
                  </a:moveTo>
                  <a:cubicBezTo>
                    <a:pt x="298" y="0"/>
                    <a:pt x="1" y="296"/>
                    <a:pt x="1" y="663"/>
                  </a:cubicBezTo>
                  <a:cubicBezTo>
                    <a:pt x="1" y="1027"/>
                    <a:pt x="298" y="1324"/>
                    <a:pt x="662" y="1324"/>
                  </a:cubicBezTo>
                  <a:cubicBezTo>
                    <a:pt x="1027" y="1324"/>
                    <a:pt x="1325" y="1028"/>
                    <a:pt x="1325" y="663"/>
                  </a:cubicBezTo>
                  <a:cubicBezTo>
                    <a:pt x="1325" y="297"/>
                    <a:pt x="1027" y="0"/>
                    <a:pt x="66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8"/>
            <p:cNvSpPr/>
            <p:nvPr/>
          </p:nvSpPr>
          <p:spPr>
            <a:xfrm>
              <a:off x="5730445" y="2694230"/>
              <a:ext cx="37927" cy="49675"/>
            </a:xfrm>
            <a:custGeom>
              <a:avLst/>
              <a:gdLst/>
              <a:ahLst/>
              <a:cxnLst/>
              <a:rect l="l" t="t" r="r" b="b"/>
              <a:pathLst>
                <a:path w="1356" h="1776" extrusionOk="0">
                  <a:moveTo>
                    <a:pt x="786" y="1"/>
                  </a:moveTo>
                  <a:cubicBezTo>
                    <a:pt x="344" y="55"/>
                    <a:pt x="0" y="431"/>
                    <a:pt x="0" y="889"/>
                  </a:cubicBezTo>
                  <a:cubicBezTo>
                    <a:pt x="0" y="1345"/>
                    <a:pt x="344" y="1722"/>
                    <a:pt x="786" y="1775"/>
                  </a:cubicBezTo>
                  <a:lnTo>
                    <a:pt x="966" y="1597"/>
                  </a:lnTo>
                  <a:cubicBezTo>
                    <a:pt x="1356" y="1205"/>
                    <a:pt x="1356" y="572"/>
                    <a:pt x="966" y="181"/>
                  </a:cubicBezTo>
                  <a:lnTo>
                    <a:pt x="7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8"/>
            <p:cNvSpPr/>
            <p:nvPr/>
          </p:nvSpPr>
          <p:spPr>
            <a:xfrm>
              <a:off x="5609364" y="2576058"/>
              <a:ext cx="26711" cy="71659"/>
            </a:xfrm>
            <a:custGeom>
              <a:avLst/>
              <a:gdLst/>
              <a:ahLst/>
              <a:cxnLst/>
              <a:rect l="l" t="t" r="r" b="b"/>
              <a:pathLst>
                <a:path w="955" h="2562" extrusionOk="0">
                  <a:moveTo>
                    <a:pt x="476" y="0"/>
                  </a:moveTo>
                  <a:cubicBezTo>
                    <a:pt x="306" y="0"/>
                    <a:pt x="143" y="43"/>
                    <a:pt x="0" y="121"/>
                  </a:cubicBezTo>
                  <a:lnTo>
                    <a:pt x="0" y="2562"/>
                  </a:lnTo>
                  <a:lnTo>
                    <a:pt x="955" y="2562"/>
                  </a:lnTo>
                  <a:lnTo>
                    <a:pt x="955" y="121"/>
                  </a:lnTo>
                  <a:lnTo>
                    <a:pt x="952" y="121"/>
                  </a:lnTo>
                  <a:cubicBezTo>
                    <a:pt x="807" y="44"/>
                    <a:pt x="645" y="0"/>
                    <a:pt x="4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8"/>
            <p:cNvSpPr/>
            <p:nvPr/>
          </p:nvSpPr>
          <p:spPr>
            <a:xfrm>
              <a:off x="5479669" y="2694230"/>
              <a:ext cx="35242" cy="49675"/>
            </a:xfrm>
            <a:custGeom>
              <a:avLst/>
              <a:gdLst/>
              <a:ahLst/>
              <a:cxnLst/>
              <a:rect l="l" t="t" r="r" b="b"/>
              <a:pathLst>
                <a:path w="1260" h="1776" extrusionOk="0">
                  <a:moveTo>
                    <a:pt x="474" y="1"/>
                  </a:moveTo>
                  <a:lnTo>
                    <a:pt x="295" y="179"/>
                  </a:lnTo>
                  <a:cubicBezTo>
                    <a:pt x="106" y="369"/>
                    <a:pt x="1" y="621"/>
                    <a:pt x="1" y="887"/>
                  </a:cubicBezTo>
                  <a:cubicBezTo>
                    <a:pt x="1" y="1155"/>
                    <a:pt x="106" y="1407"/>
                    <a:pt x="295" y="1595"/>
                  </a:cubicBezTo>
                  <a:lnTo>
                    <a:pt x="474" y="1775"/>
                  </a:lnTo>
                  <a:cubicBezTo>
                    <a:pt x="916" y="1722"/>
                    <a:pt x="1260" y="1345"/>
                    <a:pt x="1260" y="887"/>
                  </a:cubicBezTo>
                  <a:cubicBezTo>
                    <a:pt x="1260" y="431"/>
                    <a:pt x="916" y="55"/>
                    <a:pt x="47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8"/>
            <p:cNvSpPr/>
            <p:nvPr/>
          </p:nvSpPr>
          <p:spPr>
            <a:xfrm>
              <a:off x="5609308" y="2819925"/>
              <a:ext cx="26683" cy="42179"/>
            </a:xfrm>
            <a:custGeom>
              <a:avLst/>
              <a:gdLst/>
              <a:ahLst/>
              <a:cxnLst/>
              <a:rect l="l" t="t" r="r" b="b"/>
              <a:pathLst>
                <a:path w="954" h="1508" extrusionOk="0">
                  <a:moveTo>
                    <a:pt x="1" y="0"/>
                  </a:moveTo>
                  <a:lnTo>
                    <a:pt x="1" y="1385"/>
                  </a:lnTo>
                  <a:lnTo>
                    <a:pt x="2" y="1385"/>
                  </a:lnTo>
                  <a:cubicBezTo>
                    <a:pt x="147" y="1463"/>
                    <a:pt x="310" y="1507"/>
                    <a:pt x="478" y="1507"/>
                  </a:cubicBezTo>
                  <a:cubicBezTo>
                    <a:pt x="648" y="1507"/>
                    <a:pt x="811" y="1465"/>
                    <a:pt x="954" y="1385"/>
                  </a:cubicBezTo>
                  <a:lnTo>
                    <a:pt x="95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8"/>
            <p:cNvSpPr/>
            <p:nvPr/>
          </p:nvSpPr>
          <p:spPr>
            <a:xfrm>
              <a:off x="5493850" y="2591469"/>
              <a:ext cx="257604" cy="255170"/>
            </a:xfrm>
            <a:custGeom>
              <a:avLst/>
              <a:gdLst/>
              <a:ahLst/>
              <a:cxnLst/>
              <a:rect l="l" t="t" r="r" b="b"/>
              <a:pathLst>
                <a:path w="9210" h="9123" extrusionOk="0">
                  <a:moveTo>
                    <a:pt x="4605" y="0"/>
                  </a:moveTo>
                  <a:cubicBezTo>
                    <a:pt x="4490" y="0"/>
                    <a:pt x="4375" y="44"/>
                    <a:pt x="4287" y="132"/>
                  </a:cubicBezTo>
                  <a:lnTo>
                    <a:pt x="175" y="4243"/>
                  </a:lnTo>
                  <a:cubicBezTo>
                    <a:pt x="1" y="4418"/>
                    <a:pt x="1" y="4703"/>
                    <a:pt x="175" y="4879"/>
                  </a:cubicBezTo>
                  <a:lnTo>
                    <a:pt x="4287" y="8991"/>
                  </a:lnTo>
                  <a:cubicBezTo>
                    <a:pt x="4375" y="9079"/>
                    <a:pt x="4490" y="9123"/>
                    <a:pt x="4605" y="9123"/>
                  </a:cubicBezTo>
                  <a:cubicBezTo>
                    <a:pt x="4720" y="9123"/>
                    <a:pt x="4836" y="9079"/>
                    <a:pt x="4923" y="8991"/>
                  </a:cubicBezTo>
                  <a:lnTo>
                    <a:pt x="9036" y="4879"/>
                  </a:lnTo>
                  <a:cubicBezTo>
                    <a:pt x="9210" y="4703"/>
                    <a:pt x="9210" y="4420"/>
                    <a:pt x="9036" y="4243"/>
                  </a:cubicBezTo>
                  <a:lnTo>
                    <a:pt x="4923" y="132"/>
                  </a:lnTo>
                  <a:cubicBezTo>
                    <a:pt x="4836" y="44"/>
                    <a:pt x="4720" y="0"/>
                    <a:pt x="4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8"/>
            <p:cNvSpPr/>
            <p:nvPr/>
          </p:nvSpPr>
          <p:spPr>
            <a:xfrm>
              <a:off x="5527525" y="2624026"/>
              <a:ext cx="190140" cy="190140"/>
            </a:xfrm>
            <a:custGeom>
              <a:avLst/>
              <a:gdLst/>
              <a:ahLst/>
              <a:cxnLst/>
              <a:rect l="l" t="t" r="r" b="b"/>
              <a:pathLst>
                <a:path w="6798" h="6798" extrusionOk="0">
                  <a:moveTo>
                    <a:pt x="3399" y="0"/>
                  </a:moveTo>
                  <a:lnTo>
                    <a:pt x="1" y="3399"/>
                  </a:lnTo>
                  <a:lnTo>
                    <a:pt x="3399" y="6798"/>
                  </a:lnTo>
                  <a:lnTo>
                    <a:pt x="6798" y="3399"/>
                  </a:lnTo>
                  <a:lnTo>
                    <a:pt x="3399"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8"/>
            <p:cNvSpPr/>
            <p:nvPr/>
          </p:nvSpPr>
          <p:spPr>
            <a:xfrm>
              <a:off x="5568417" y="2707795"/>
              <a:ext cx="11608" cy="20334"/>
            </a:xfrm>
            <a:custGeom>
              <a:avLst/>
              <a:gdLst/>
              <a:ahLst/>
              <a:cxnLst/>
              <a:rect l="l" t="t" r="r" b="b"/>
              <a:pathLst>
                <a:path w="415" h="727" extrusionOk="0">
                  <a:moveTo>
                    <a:pt x="207" y="0"/>
                  </a:moveTo>
                  <a:cubicBezTo>
                    <a:pt x="92" y="0"/>
                    <a:pt x="0" y="94"/>
                    <a:pt x="0" y="207"/>
                  </a:cubicBezTo>
                  <a:lnTo>
                    <a:pt x="0" y="520"/>
                  </a:lnTo>
                  <a:cubicBezTo>
                    <a:pt x="0" y="635"/>
                    <a:pt x="92" y="727"/>
                    <a:pt x="207" y="727"/>
                  </a:cubicBezTo>
                  <a:cubicBezTo>
                    <a:pt x="323" y="727"/>
                    <a:pt x="414" y="635"/>
                    <a:pt x="415" y="520"/>
                  </a:cubicBezTo>
                  <a:lnTo>
                    <a:pt x="415" y="207"/>
                  </a:lnTo>
                  <a:cubicBezTo>
                    <a:pt x="415"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8"/>
            <p:cNvSpPr/>
            <p:nvPr/>
          </p:nvSpPr>
          <p:spPr>
            <a:xfrm>
              <a:off x="5665331" y="2707795"/>
              <a:ext cx="11636" cy="20334"/>
            </a:xfrm>
            <a:custGeom>
              <a:avLst/>
              <a:gdLst/>
              <a:ahLst/>
              <a:cxnLst/>
              <a:rect l="l" t="t" r="r" b="b"/>
              <a:pathLst>
                <a:path w="416" h="727" extrusionOk="0">
                  <a:moveTo>
                    <a:pt x="208" y="0"/>
                  </a:moveTo>
                  <a:cubicBezTo>
                    <a:pt x="94" y="0"/>
                    <a:pt x="0" y="94"/>
                    <a:pt x="0" y="207"/>
                  </a:cubicBezTo>
                  <a:lnTo>
                    <a:pt x="0" y="520"/>
                  </a:lnTo>
                  <a:cubicBezTo>
                    <a:pt x="0" y="635"/>
                    <a:pt x="94" y="727"/>
                    <a:pt x="208" y="727"/>
                  </a:cubicBezTo>
                  <a:cubicBezTo>
                    <a:pt x="322" y="727"/>
                    <a:pt x="415" y="635"/>
                    <a:pt x="415" y="520"/>
                  </a:cubicBezTo>
                  <a:lnTo>
                    <a:pt x="415" y="207"/>
                  </a:lnTo>
                  <a:cubicBezTo>
                    <a:pt x="415" y="92"/>
                    <a:pt x="323"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8"/>
            <p:cNvSpPr/>
            <p:nvPr/>
          </p:nvSpPr>
          <p:spPr>
            <a:xfrm>
              <a:off x="5604246" y="2715934"/>
              <a:ext cx="36892" cy="16922"/>
            </a:xfrm>
            <a:custGeom>
              <a:avLst/>
              <a:gdLst/>
              <a:ahLst/>
              <a:cxnLst/>
              <a:rect l="l" t="t" r="r" b="b"/>
              <a:pathLst>
                <a:path w="1319" h="605" extrusionOk="0">
                  <a:moveTo>
                    <a:pt x="1088" y="0"/>
                  </a:moveTo>
                  <a:cubicBezTo>
                    <a:pt x="1030" y="0"/>
                    <a:pt x="973" y="25"/>
                    <a:pt x="932" y="72"/>
                  </a:cubicBezTo>
                  <a:cubicBezTo>
                    <a:pt x="864" y="148"/>
                    <a:pt x="767" y="191"/>
                    <a:pt x="659" y="191"/>
                  </a:cubicBezTo>
                  <a:cubicBezTo>
                    <a:pt x="551" y="191"/>
                    <a:pt x="452" y="148"/>
                    <a:pt x="387" y="72"/>
                  </a:cubicBezTo>
                  <a:cubicBezTo>
                    <a:pt x="346" y="25"/>
                    <a:pt x="288" y="2"/>
                    <a:pt x="231" y="2"/>
                  </a:cubicBezTo>
                  <a:cubicBezTo>
                    <a:pt x="183" y="2"/>
                    <a:pt x="134" y="18"/>
                    <a:pt x="94" y="52"/>
                  </a:cubicBezTo>
                  <a:cubicBezTo>
                    <a:pt x="9" y="128"/>
                    <a:pt x="1" y="257"/>
                    <a:pt x="76" y="344"/>
                  </a:cubicBezTo>
                  <a:cubicBezTo>
                    <a:pt x="220" y="509"/>
                    <a:pt x="433" y="604"/>
                    <a:pt x="659" y="604"/>
                  </a:cubicBezTo>
                  <a:cubicBezTo>
                    <a:pt x="886" y="604"/>
                    <a:pt x="1098" y="509"/>
                    <a:pt x="1244" y="344"/>
                  </a:cubicBezTo>
                  <a:cubicBezTo>
                    <a:pt x="1319" y="257"/>
                    <a:pt x="1311" y="127"/>
                    <a:pt x="1224" y="52"/>
                  </a:cubicBezTo>
                  <a:cubicBezTo>
                    <a:pt x="1185" y="17"/>
                    <a:pt x="1136" y="0"/>
                    <a:pt x="108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4" name="Google Shape;2994;p68"/>
          <p:cNvSpPr txBox="1">
            <a:spLocks noGrp="1"/>
          </p:cNvSpPr>
          <p:nvPr>
            <p:ph type="title" idx="4294967295"/>
          </p:nvPr>
        </p:nvSpPr>
        <p:spPr>
          <a:xfrm>
            <a:off x="895050"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FEB 25</a:t>
            </a:r>
            <a:endParaRPr sz="1600">
              <a:solidFill>
                <a:schemeClr val="dk2"/>
              </a:solidFill>
            </a:endParaRPr>
          </a:p>
        </p:txBody>
      </p:sp>
      <p:sp>
        <p:nvSpPr>
          <p:cNvPr id="2997" name="Google Shape;2997;p68"/>
          <p:cNvSpPr txBox="1">
            <a:spLocks noGrp="1"/>
          </p:cNvSpPr>
          <p:nvPr>
            <p:ph type="title" idx="4294967295"/>
          </p:nvPr>
        </p:nvSpPr>
        <p:spPr>
          <a:xfrm>
            <a:off x="2501028"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FEB 28</a:t>
            </a:r>
            <a:endParaRPr sz="1600">
              <a:solidFill>
                <a:schemeClr val="dk2"/>
              </a:solidFill>
            </a:endParaRPr>
          </a:p>
        </p:txBody>
      </p:sp>
      <p:sp>
        <p:nvSpPr>
          <p:cNvPr id="3003" name="Google Shape;3003;p68"/>
          <p:cNvSpPr txBox="1">
            <a:spLocks noGrp="1"/>
          </p:cNvSpPr>
          <p:nvPr>
            <p:ph type="title" idx="4294967295"/>
          </p:nvPr>
        </p:nvSpPr>
        <p:spPr>
          <a:xfrm>
            <a:off x="5712984"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MAR 5</a:t>
            </a:r>
            <a:endParaRPr sz="1600">
              <a:solidFill>
                <a:schemeClr val="dk2"/>
              </a:solidFill>
            </a:endParaRPr>
          </a:p>
        </p:txBody>
      </p:sp>
      <p:sp>
        <p:nvSpPr>
          <p:cNvPr id="3000" name="Google Shape;3000;p68"/>
          <p:cNvSpPr txBox="1">
            <a:spLocks noGrp="1"/>
          </p:cNvSpPr>
          <p:nvPr>
            <p:ph type="title" idx="4294967295"/>
          </p:nvPr>
        </p:nvSpPr>
        <p:spPr>
          <a:xfrm>
            <a:off x="4107006"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MAR 2</a:t>
            </a:r>
            <a:endParaRPr sz="1600">
              <a:solidFill>
                <a:schemeClr val="dk2"/>
              </a:solidFill>
            </a:endParaRPr>
          </a:p>
        </p:txBody>
      </p:sp>
      <p:sp>
        <p:nvSpPr>
          <p:cNvPr id="3006" name="Google Shape;3006;p68"/>
          <p:cNvSpPr txBox="1">
            <a:spLocks noGrp="1"/>
          </p:cNvSpPr>
          <p:nvPr>
            <p:ph type="title" idx="4294967295"/>
          </p:nvPr>
        </p:nvSpPr>
        <p:spPr>
          <a:xfrm>
            <a:off x="7318962" y="1451625"/>
            <a:ext cx="930000" cy="3657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2"/>
                </a:solidFill>
              </a:rPr>
              <a:t>MAR 8</a:t>
            </a:r>
            <a:endParaRPr sz="1600">
              <a:solidFill>
                <a:schemeClr val="dk2"/>
              </a:solidFill>
            </a:endParaRPr>
          </a:p>
        </p:txBody>
      </p:sp>
      <p:cxnSp>
        <p:nvCxnSpPr>
          <p:cNvPr id="3133" name="Google Shape;3133;p68"/>
          <p:cNvCxnSpPr>
            <a:stCxn id="2994" idx="3"/>
            <a:endCxn id="2997" idx="1"/>
          </p:cNvCxnSpPr>
          <p:nvPr/>
        </p:nvCxnSpPr>
        <p:spPr>
          <a:xfrm>
            <a:off x="1825050" y="1634475"/>
            <a:ext cx="675900" cy="0"/>
          </a:xfrm>
          <a:prstGeom prst="straightConnector1">
            <a:avLst/>
          </a:prstGeom>
          <a:noFill/>
          <a:ln w="19050" cap="flat" cmpd="sng">
            <a:solidFill>
              <a:schemeClr val="dk1"/>
            </a:solidFill>
            <a:prstDash val="solid"/>
            <a:round/>
            <a:headEnd type="none" w="med" len="med"/>
            <a:tailEnd type="none" w="med" len="med"/>
          </a:ln>
        </p:spPr>
      </p:cxnSp>
      <p:cxnSp>
        <p:nvCxnSpPr>
          <p:cNvPr id="3134" name="Google Shape;3134;p68"/>
          <p:cNvCxnSpPr>
            <a:stCxn id="2997" idx="3"/>
            <a:endCxn id="3000" idx="1"/>
          </p:cNvCxnSpPr>
          <p:nvPr/>
        </p:nvCxnSpPr>
        <p:spPr>
          <a:xfrm>
            <a:off x="3431028" y="1634475"/>
            <a:ext cx="675900" cy="0"/>
          </a:xfrm>
          <a:prstGeom prst="straightConnector1">
            <a:avLst/>
          </a:prstGeom>
          <a:noFill/>
          <a:ln w="19050" cap="flat" cmpd="sng">
            <a:solidFill>
              <a:schemeClr val="dk1"/>
            </a:solidFill>
            <a:prstDash val="solid"/>
            <a:round/>
            <a:headEnd type="none" w="med" len="med"/>
            <a:tailEnd type="none" w="med" len="med"/>
          </a:ln>
        </p:spPr>
      </p:cxnSp>
      <p:cxnSp>
        <p:nvCxnSpPr>
          <p:cNvPr id="3135" name="Google Shape;3135;p68"/>
          <p:cNvCxnSpPr>
            <a:stCxn id="3000" idx="3"/>
            <a:endCxn id="3003" idx="1"/>
          </p:cNvCxnSpPr>
          <p:nvPr/>
        </p:nvCxnSpPr>
        <p:spPr>
          <a:xfrm>
            <a:off x="5037006" y="1634475"/>
            <a:ext cx="675900" cy="0"/>
          </a:xfrm>
          <a:prstGeom prst="straightConnector1">
            <a:avLst/>
          </a:prstGeom>
          <a:noFill/>
          <a:ln w="19050" cap="flat" cmpd="sng">
            <a:solidFill>
              <a:schemeClr val="dk1"/>
            </a:solidFill>
            <a:prstDash val="solid"/>
            <a:round/>
            <a:headEnd type="none" w="med" len="med"/>
            <a:tailEnd type="none" w="med" len="med"/>
          </a:ln>
        </p:spPr>
      </p:cxnSp>
      <p:cxnSp>
        <p:nvCxnSpPr>
          <p:cNvPr id="3136" name="Google Shape;3136;p68"/>
          <p:cNvCxnSpPr>
            <a:stCxn id="3003" idx="3"/>
            <a:endCxn id="3006" idx="1"/>
          </p:cNvCxnSpPr>
          <p:nvPr/>
        </p:nvCxnSpPr>
        <p:spPr>
          <a:xfrm>
            <a:off x="6642984" y="1634475"/>
            <a:ext cx="6759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140"/>
        <p:cNvGrpSpPr/>
        <p:nvPr/>
      </p:nvGrpSpPr>
      <p:grpSpPr>
        <a:xfrm>
          <a:off x="0" y="0"/>
          <a:ext cx="0" cy="0"/>
          <a:chOff x="0" y="0"/>
          <a:chExt cx="0" cy="0"/>
        </a:xfrm>
      </p:grpSpPr>
      <p:sp>
        <p:nvSpPr>
          <p:cNvPr id="3141" name="Google Shape;3141;p69"/>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SHANGYUAN DIAGRAM</a:t>
            </a:r>
            <a:endParaRPr/>
          </a:p>
        </p:txBody>
      </p:sp>
      <p:sp>
        <p:nvSpPr>
          <p:cNvPr id="3142" name="Google Shape;3142;p69"/>
          <p:cNvSpPr txBox="1">
            <a:spLocks noGrp="1"/>
          </p:cNvSpPr>
          <p:nvPr>
            <p:ph type="title" idx="4294967295"/>
          </p:nvPr>
        </p:nvSpPr>
        <p:spPr>
          <a:xfrm>
            <a:off x="720000"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MERCURY</a:t>
            </a:r>
            <a:endParaRPr sz="2000"/>
          </a:p>
        </p:txBody>
      </p:sp>
      <p:sp>
        <p:nvSpPr>
          <p:cNvPr id="3143" name="Google Shape;3143;p69"/>
          <p:cNvSpPr txBox="1">
            <a:spLocks noGrp="1"/>
          </p:cNvSpPr>
          <p:nvPr>
            <p:ph type="subTitle" idx="4294967295"/>
          </p:nvPr>
        </p:nvSpPr>
        <p:spPr>
          <a:xfrm>
            <a:off x="720000" y="4030143"/>
            <a:ext cx="1463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It’s the closest planet to the Sun</a:t>
            </a:r>
            <a:endParaRPr/>
          </a:p>
        </p:txBody>
      </p:sp>
      <p:sp>
        <p:nvSpPr>
          <p:cNvPr id="3144" name="Google Shape;3144;p69"/>
          <p:cNvSpPr txBox="1">
            <a:spLocks noGrp="1"/>
          </p:cNvSpPr>
          <p:nvPr>
            <p:ph type="title" idx="4294967295"/>
          </p:nvPr>
        </p:nvSpPr>
        <p:spPr>
          <a:xfrm>
            <a:off x="2800304"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VENUS</a:t>
            </a:r>
            <a:endParaRPr sz="2000"/>
          </a:p>
        </p:txBody>
      </p:sp>
      <p:sp>
        <p:nvSpPr>
          <p:cNvPr id="3145" name="Google Shape;3145;p69"/>
          <p:cNvSpPr txBox="1">
            <a:spLocks noGrp="1"/>
          </p:cNvSpPr>
          <p:nvPr>
            <p:ph type="subTitle" idx="4294967295"/>
          </p:nvPr>
        </p:nvSpPr>
        <p:spPr>
          <a:xfrm>
            <a:off x="2800304" y="4030143"/>
            <a:ext cx="1463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Venus has a beautiful name</a:t>
            </a:r>
            <a:endParaRPr/>
          </a:p>
        </p:txBody>
      </p:sp>
      <p:sp>
        <p:nvSpPr>
          <p:cNvPr id="3146" name="Google Shape;3146;p69"/>
          <p:cNvSpPr txBox="1">
            <a:spLocks noGrp="1"/>
          </p:cNvSpPr>
          <p:nvPr>
            <p:ph type="title" idx="4294967295"/>
          </p:nvPr>
        </p:nvSpPr>
        <p:spPr>
          <a:xfrm>
            <a:off x="4880608"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JUPITER</a:t>
            </a:r>
            <a:endParaRPr sz="2000"/>
          </a:p>
        </p:txBody>
      </p:sp>
      <p:sp>
        <p:nvSpPr>
          <p:cNvPr id="3147" name="Google Shape;3147;p69"/>
          <p:cNvSpPr txBox="1">
            <a:spLocks noGrp="1"/>
          </p:cNvSpPr>
          <p:nvPr>
            <p:ph type="subTitle" idx="4294967295"/>
          </p:nvPr>
        </p:nvSpPr>
        <p:spPr>
          <a:xfrm>
            <a:off x="4880608" y="4030143"/>
            <a:ext cx="14631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It’s the biggest planet of them all</a:t>
            </a:r>
            <a:endParaRPr/>
          </a:p>
        </p:txBody>
      </p:sp>
      <p:sp>
        <p:nvSpPr>
          <p:cNvPr id="3148" name="Google Shape;3148;p69"/>
          <p:cNvSpPr txBox="1">
            <a:spLocks noGrp="1"/>
          </p:cNvSpPr>
          <p:nvPr>
            <p:ph type="title" idx="4294967295"/>
          </p:nvPr>
        </p:nvSpPr>
        <p:spPr>
          <a:xfrm>
            <a:off x="6960912" y="357295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SATURN</a:t>
            </a:r>
            <a:endParaRPr sz="2000"/>
          </a:p>
        </p:txBody>
      </p:sp>
      <p:sp>
        <p:nvSpPr>
          <p:cNvPr id="3149" name="Google Shape;3149;p69"/>
          <p:cNvSpPr txBox="1">
            <a:spLocks noGrp="1"/>
          </p:cNvSpPr>
          <p:nvPr>
            <p:ph type="subTitle" idx="4294967295"/>
          </p:nvPr>
        </p:nvSpPr>
        <p:spPr>
          <a:xfrm>
            <a:off x="6960912" y="4030143"/>
            <a:ext cx="1463100" cy="5487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a:t>Saturn has several rings</a:t>
            </a:r>
            <a:endParaRPr/>
          </a:p>
        </p:txBody>
      </p:sp>
      <p:sp>
        <p:nvSpPr>
          <p:cNvPr id="3150" name="Google Shape;3150;p69"/>
          <p:cNvSpPr txBox="1">
            <a:spLocks noGrp="1"/>
          </p:cNvSpPr>
          <p:nvPr>
            <p:ph type="title" idx="4294967295"/>
          </p:nvPr>
        </p:nvSpPr>
        <p:spPr>
          <a:xfrm>
            <a:off x="1760152" y="2526388"/>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LIGHTS</a:t>
            </a:r>
            <a:endParaRPr sz="2000"/>
          </a:p>
        </p:txBody>
      </p:sp>
      <p:sp>
        <p:nvSpPr>
          <p:cNvPr id="3151" name="Google Shape;3151;p69"/>
          <p:cNvSpPr txBox="1">
            <a:spLocks noGrp="1"/>
          </p:cNvSpPr>
          <p:nvPr>
            <p:ph type="title" idx="4294967295"/>
          </p:nvPr>
        </p:nvSpPr>
        <p:spPr>
          <a:xfrm>
            <a:off x="5920760" y="2526400"/>
            <a:ext cx="1463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FOOD</a:t>
            </a:r>
            <a:endParaRPr sz="2000"/>
          </a:p>
        </p:txBody>
      </p:sp>
      <p:sp>
        <p:nvSpPr>
          <p:cNvPr id="3152" name="Google Shape;3152;p69"/>
          <p:cNvSpPr txBox="1">
            <a:spLocks noGrp="1"/>
          </p:cNvSpPr>
          <p:nvPr>
            <p:ph type="title" idx="4294967295"/>
          </p:nvPr>
        </p:nvSpPr>
        <p:spPr>
          <a:xfrm>
            <a:off x="2491850" y="1479825"/>
            <a:ext cx="4160400" cy="4572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2"/>
                </a:solidFill>
              </a:rPr>
              <a:t>SHANGYUAN FESTIVAL</a:t>
            </a:r>
            <a:endParaRPr sz="2000">
              <a:solidFill>
                <a:schemeClr val="accent2"/>
              </a:solidFill>
            </a:endParaRPr>
          </a:p>
        </p:txBody>
      </p:sp>
      <p:grpSp>
        <p:nvGrpSpPr>
          <p:cNvPr id="3153" name="Google Shape;3153;p69"/>
          <p:cNvGrpSpPr/>
          <p:nvPr/>
        </p:nvGrpSpPr>
        <p:grpSpPr>
          <a:xfrm>
            <a:off x="1336135" y="2217676"/>
            <a:ext cx="639436" cy="640080"/>
            <a:chOff x="6708094" y="1808153"/>
            <a:chExt cx="440080" cy="440220"/>
          </a:xfrm>
        </p:grpSpPr>
        <p:sp>
          <p:nvSpPr>
            <p:cNvPr id="3154" name="Google Shape;3154;p69"/>
            <p:cNvSpPr/>
            <p:nvPr/>
          </p:nvSpPr>
          <p:spPr>
            <a:xfrm>
              <a:off x="6708094" y="1808153"/>
              <a:ext cx="440080" cy="440220"/>
            </a:xfrm>
            <a:custGeom>
              <a:avLst/>
              <a:gdLst/>
              <a:ahLst/>
              <a:cxnLst/>
              <a:rect l="l" t="t" r="r" b="b"/>
              <a:pathLst>
                <a:path w="15734" h="15739" extrusionOk="0">
                  <a:moveTo>
                    <a:pt x="7856" y="1"/>
                  </a:moveTo>
                  <a:cubicBezTo>
                    <a:pt x="7346" y="1"/>
                    <a:pt x="6893" y="321"/>
                    <a:pt x="6713" y="786"/>
                  </a:cubicBezTo>
                  <a:cubicBezTo>
                    <a:pt x="6247" y="965"/>
                    <a:pt x="5927" y="1421"/>
                    <a:pt x="5927" y="1934"/>
                  </a:cubicBezTo>
                  <a:lnTo>
                    <a:pt x="5927" y="1945"/>
                  </a:lnTo>
                  <a:cubicBezTo>
                    <a:pt x="5927" y="2455"/>
                    <a:pt x="6247" y="2910"/>
                    <a:pt x="6713" y="3092"/>
                  </a:cubicBezTo>
                  <a:cubicBezTo>
                    <a:pt x="6716" y="3102"/>
                    <a:pt x="6720" y="3111"/>
                    <a:pt x="6724" y="3122"/>
                  </a:cubicBezTo>
                  <a:cubicBezTo>
                    <a:pt x="6670" y="3262"/>
                    <a:pt x="6642" y="3412"/>
                    <a:pt x="6642" y="3567"/>
                  </a:cubicBezTo>
                  <a:lnTo>
                    <a:pt x="6642" y="4143"/>
                  </a:lnTo>
                  <a:cubicBezTo>
                    <a:pt x="6609" y="4101"/>
                    <a:pt x="6578" y="4057"/>
                    <a:pt x="6544" y="4014"/>
                  </a:cubicBezTo>
                  <a:cubicBezTo>
                    <a:pt x="6083" y="3418"/>
                    <a:pt x="5278" y="2655"/>
                    <a:pt x="4024" y="2282"/>
                  </a:cubicBezTo>
                  <a:cubicBezTo>
                    <a:pt x="3927" y="1899"/>
                    <a:pt x="3648" y="1577"/>
                    <a:pt x="3274" y="1430"/>
                  </a:cubicBezTo>
                  <a:cubicBezTo>
                    <a:pt x="3095" y="964"/>
                    <a:pt x="2637" y="644"/>
                    <a:pt x="2126" y="644"/>
                  </a:cubicBezTo>
                  <a:lnTo>
                    <a:pt x="2112" y="644"/>
                  </a:lnTo>
                  <a:cubicBezTo>
                    <a:pt x="1602" y="644"/>
                    <a:pt x="1149" y="964"/>
                    <a:pt x="968" y="1428"/>
                  </a:cubicBezTo>
                  <a:cubicBezTo>
                    <a:pt x="503" y="1608"/>
                    <a:pt x="182" y="2063"/>
                    <a:pt x="182" y="2577"/>
                  </a:cubicBezTo>
                  <a:lnTo>
                    <a:pt x="182" y="2587"/>
                  </a:lnTo>
                  <a:cubicBezTo>
                    <a:pt x="182" y="3099"/>
                    <a:pt x="503" y="3553"/>
                    <a:pt x="968" y="3734"/>
                  </a:cubicBezTo>
                  <a:cubicBezTo>
                    <a:pt x="1149" y="4205"/>
                    <a:pt x="1596" y="4520"/>
                    <a:pt x="2115" y="4520"/>
                  </a:cubicBezTo>
                  <a:lnTo>
                    <a:pt x="2129" y="4520"/>
                  </a:lnTo>
                  <a:cubicBezTo>
                    <a:pt x="2330" y="4520"/>
                    <a:pt x="2523" y="4473"/>
                    <a:pt x="2694" y="4384"/>
                  </a:cubicBezTo>
                  <a:cubicBezTo>
                    <a:pt x="2827" y="4480"/>
                    <a:pt x="2978" y="4547"/>
                    <a:pt x="3141" y="4582"/>
                  </a:cubicBezTo>
                  <a:cubicBezTo>
                    <a:pt x="3735" y="4714"/>
                    <a:pt x="4228" y="5023"/>
                    <a:pt x="4603" y="5504"/>
                  </a:cubicBezTo>
                  <a:cubicBezTo>
                    <a:pt x="4861" y="5834"/>
                    <a:pt x="4978" y="6146"/>
                    <a:pt x="4988" y="6174"/>
                  </a:cubicBezTo>
                  <a:cubicBezTo>
                    <a:pt x="5016" y="6259"/>
                    <a:pt x="5053" y="6340"/>
                    <a:pt x="5100" y="6416"/>
                  </a:cubicBezTo>
                  <a:cubicBezTo>
                    <a:pt x="4974" y="6498"/>
                    <a:pt x="4861" y="6597"/>
                    <a:pt x="4763" y="6711"/>
                  </a:cubicBezTo>
                  <a:cubicBezTo>
                    <a:pt x="4638" y="6668"/>
                    <a:pt x="4505" y="6644"/>
                    <a:pt x="4369" y="6644"/>
                  </a:cubicBezTo>
                  <a:lnTo>
                    <a:pt x="3565" y="6644"/>
                  </a:lnTo>
                  <a:cubicBezTo>
                    <a:pt x="3410" y="6644"/>
                    <a:pt x="3262" y="6672"/>
                    <a:pt x="3123" y="6728"/>
                  </a:cubicBezTo>
                  <a:cubicBezTo>
                    <a:pt x="3112" y="6725"/>
                    <a:pt x="3102" y="6719"/>
                    <a:pt x="3092" y="6715"/>
                  </a:cubicBezTo>
                  <a:cubicBezTo>
                    <a:pt x="2911" y="6252"/>
                    <a:pt x="2457" y="5932"/>
                    <a:pt x="1949" y="5932"/>
                  </a:cubicBezTo>
                  <a:lnTo>
                    <a:pt x="1929" y="5932"/>
                  </a:lnTo>
                  <a:cubicBezTo>
                    <a:pt x="1421" y="5932"/>
                    <a:pt x="968" y="6252"/>
                    <a:pt x="786" y="6715"/>
                  </a:cubicBezTo>
                  <a:cubicBezTo>
                    <a:pt x="320" y="6896"/>
                    <a:pt x="0" y="7351"/>
                    <a:pt x="0" y="7865"/>
                  </a:cubicBezTo>
                  <a:lnTo>
                    <a:pt x="0" y="7879"/>
                  </a:lnTo>
                  <a:cubicBezTo>
                    <a:pt x="0" y="8389"/>
                    <a:pt x="320" y="8842"/>
                    <a:pt x="784" y="9022"/>
                  </a:cubicBezTo>
                  <a:cubicBezTo>
                    <a:pt x="965" y="9488"/>
                    <a:pt x="1419" y="9808"/>
                    <a:pt x="1933" y="9808"/>
                  </a:cubicBezTo>
                  <a:lnTo>
                    <a:pt x="1943" y="9808"/>
                  </a:lnTo>
                  <a:cubicBezTo>
                    <a:pt x="2453" y="9808"/>
                    <a:pt x="2908" y="9488"/>
                    <a:pt x="3090" y="9022"/>
                  </a:cubicBezTo>
                  <a:cubicBezTo>
                    <a:pt x="3102" y="9019"/>
                    <a:pt x="3110" y="9015"/>
                    <a:pt x="3120" y="9009"/>
                  </a:cubicBezTo>
                  <a:cubicBezTo>
                    <a:pt x="3260" y="9064"/>
                    <a:pt x="3410" y="9092"/>
                    <a:pt x="3565" y="9092"/>
                  </a:cubicBezTo>
                  <a:lnTo>
                    <a:pt x="4369" y="9092"/>
                  </a:lnTo>
                  <a:cubicBezTo>
                    <a:pt x="4557" y="9092"/>
                    <a:pt x="4742" y="9050"/>
                    <a:pt x="4907" y="8969"/>
                  </a:cubicBezTo>
                  <a:cubicBezTo>
                    <a:pt x="4933" y="8993"/>
                    <a:pt x="4961" y="9016"/>
                    <a:pt x="4989" y="9037"/>
                  </a:cubicBezTo>
                  <a:cubicBezTo>
                    <a:pt x="4041" y="9441"/>
                    <a:pt x="3403" y="10067"/>
                    <a:pt x="3010" y="10577"/>
                  </a:cubicBezTo>
                  <a:cubicBezTo>
                    <a:pt x="2748" y="10914"/>
                    <a:pt x="2564" y="11236"/>
                    <a:pt x="2439" y="11490"/>
                  </a:cubicBezTo>
                  <a:lnTo>
                    <a:pt x="2382" y="11490"/>
                  </a:lnTo>
                  <a:cubicBezTo>
                    <a:pt x="1864" y="11490"/>
                    <a:pt x="1417" y="11804"/>
                    <a:pt x="1235" y="12276"/>
                  </a:cubicBezTo>
                  <a:cubicBezTo>
                    <a:pt x="769" y="12456"/>
                    <a:pt x="451" y="12910"/>
                    <a:pt x="451" y="13423"/>
                  </a:cubicBezTo>
                  <a:lnTo>
                    <a:pt x="451" y="13433"/>
                  </a:lnTo>
                  <a:cubicBezTo>
                    <a:pt x="451" y="13947"/>
                    <a:pt x="772" y="14401"/>
                    <a:pt x="1237" y="14581"/>
                  </a:cubicBezTo>
                  <a:cubicBezTo>
                    <a:pt x="1419" y="15047"/>
                    <a:pt x="1873" y="15367"/>
                    <a:pt x="2381" y="15367"/>
                  </a:cubicBezTo>
                  <a:lnTo>
                    <a:pt x="2395" y="15367"/>
                  </a:lnTo>
                  <a:cubicBezTo>
                    <a:pt x="2908" y="15367"/>
                    <a:pt x="3364" y="15047"/>
                    <a:pt x="3544" y="14581"/>
                  </a:cubicBezTo>
                  <a:cubicBezTo>
                    <a:pt x="4009" y="14400"/>
                    <a:pt x="4328" y="13947"/>
                    <a:pt x="4328" y="13439"/>
                  </a:cubicBezTo>
                  <a:lnTo>
                    <a:pt x="4328" y="13419"/>
                  </a:lnTo>
                  <a:cubicBezTo>
                    <a:pt x="4328" y="13339"/>
                    <a:pt x="4320" y="13260"/>
                    <a:pt x="4305" y="13182"/>
                  </a:cubicBezTo>
                  <a:cubicBezTo>
                    <a:pt x="4420" y="13056"/>
                    <a:pt x="4508" y="12906"/>
                    <a:pt x="4565" y="12739"/>
                  </a:cubicBezTo>
                  <a:cubicBezTo>
                    <a:pt x="4574" y="12712"/>
                    <a:pt x="4689" y="12405"/>
                    <a:pt x="4951" y="12068"/>
                  </a:cubicBezTo>
                  <a:cubicBezTo>
                    <a:pt x="5328" y="11586"/>
                    <a:pt x="5818" y="11278"/>
                    <a:pt x="6411" y="11146"/>
                  </a:cubicBezTo>
                  <a:cubicBezTo>
                    <a:pt x="6505" y="11125"/>
                    <a:pt x="6597" y="11093"/>
                    <a:pt x="6682" y="11052"/>
                  </a:cubicBezTo>
                  <a:lnTo>
                    <a:pt x="6682" y="11052"/>
                  </a:lnTo>
                  <a:cubicBezTo>
                    <a:pt x="6653" y="11154"/>
                    <a:pt x="6639" y="11261"/>
                    <a:pt x="6639" y="11370"/>
                  </a:cubicBezTo>
                  <a:lnTo>
                    <a:pt x="6639" y="12173"/>
                  </a:lnTo>
                  <a:cubicBezTo>
                    <a:pt x="6639" y="12327"/>
                    <a:pt x="6667" y="12476"/>
                    <a:pt x="6723" y="12616"/>
                  </a:cubicBezTo>
                  <a:cubicBezTo>
                    <a:pt x="6720" y="12626"/>
                    <a:pt x="6714" y="12637"/>
                    <a:pt x="6710" y="12645"/>
                  </a:cubicBezTo>
                  <a:cubicBezTo>
                    <a:pt x="6247" y="12828"/>
                    <a:pt x="5927" y="13281"/>
                    <a:pt x="5927" y="13788"/>
                  </a:cubicBezTo>
                  <a:lnTo>
                    <a:pt x="5927" y="13808"/>
                  </a:lnTo>
                  <a:cubicBezTo>
                    <a:pt x="5927" y="14317"/>
                    <a:pt x="6247" y="14770"/>
                    <a:pt x="6710" y="14952"/>
                  </a:cubicBezTo>
                  <a:cubicBezTo>
                    <a:pt x="6891" y="15417"/>
                    <a:pt x="7346" y="15738"/>
                    <a:pt x="7860" y="15738"/>
                  </a:cubicBezTo>
                  <a:lnTo>
                    <a:pt x="7874" y="15738"/>
                  </a:lnTo>
                  <a:cubicBezTo>
                    <a:pt x="8384" y="15738"/>
                    <a:pt x="8837" y="15417"/>
                    <a:pt x="9017" y="14954"/>
                  </a:cubicBezTo>
                  <a:cubicBezTo>
                    <a:pt x="9483" y="14773"/>
                    <a:pt x="9803" y="14318"/>
                    <a:pt x="9803" y="13805"/>
                  </a:cubicBezTo>
                  <a:lnTo>
                    <a:pt x="9803" y="13794"/>
                  </a:lnTo>
                  <a:cubicBezTo>
                    <a:pt x="9803" y="13284"/>
                    <a:pt x="9483" y="12830"/>
                    <a:pt x="9017" y="12647"/>
                  </a:cubicBezTo>
                  <a:cubicBezTo>
                    <a:pt x="9014" y="12637"/>
                    <a:pt x="9010" y="12627"/>
                    <a:pt x="9004" y="12617"/>
                  </a:cubicBezTo>
                  <a:cubicBezTo>
                    <a:pt x="9059" y="12477"/>
                    <a:pt x="9088" y="12327"/>
                    <a:pt x="9088" y="12173"/>
                  </a:cubicBezTo>
                  <a:lnTo>
                    <a:pt x="9088" y="11370"/>
                  </a:lnTo>
                  <a:cubicBezTo>
                    <a:pt x="9088" y="11261"/>
                    <a:pt x="9073" y="11154"/>
                    <a:pt x="9045" y="11054"/>
                  </a:cubicBezTo>
                  <a:lnTo>
                    <a:pt x="9045" y="11054"/>
                  </a:lnTo>
                  <a:cubicBezTo>
                    <a:pt x="9106" y="11084"/>
                    <a:pt x="9170" y="11108"/>
                    <a:pt x="9236" y="11126"/>
                  </a:cubicBezTo>
                  <a:lnTo>
                    <a:pt x="9304" y="11160"/>
                  </a:lnTo>
                  <a:lnTo>
                    <a:pt x="9375" y="11160"/>
                  </a:lnTo>
                  <a:cubicBezTo>
                    <a:pt x="9942" y="11299"/>
                    <a:pt x="10413" y="11605"/>
                    <a:pt x="10778" y="12071"/>
                  </a:cubicBezTo>
                  <a:cubicBezTo>
                    <a:pt x="11040" y="12406"/>
                    <a:pt x="11155" y="12712"/>
                    <a:pt x="11164" y="12739"/>
                  </a:cubicBezTo>
                  <a:cubicBezTo>
                    <a:pt x="11219" y="12906"/>
                    <a:pt x="11308" y="13056"/>
                    <a:pt x="11424" y="13182"/>
                  </a:cubicBezTo>
                  <a:cubicBezTo>
                    <a:pt x="11409" y="13260"/>
                    <a:pt x="11402" y="13339"/>
                    <a:pt x="11402" y="13419"/>
                  </a:cubicBezTo>
                  <a:lnTo>
                    <a:pt x="11402" y="13439"/>
                  </a:lnTo>
                  <a:cubicBezTo>
                    <a:pt x="11402" y="13947"/>
                    <a:pt x="11722" y="14400"/>
                    <a:pt x="12186" y="14581"/>
                  </a:cubicBezTo>
                  <a:cubicBezTo>
                    <a:pt x="12366" y="15047"/>
                    <a:pt x="12823" y="15367"/>
                    <a:pt x="13336" y="15367"/>
                  </a:cubicBezTo>
                  <a:lnTo>
                    <a:pt x="13350" y="15367"/>
                  </a:lnTo>
                  <a:cubicBezTo>
                    <a:pt x="13859" y="15367"/>
                    <a:pt x="14312" y="15047"/>
                    <a:pt x="14494" y="14584"/>
                  </a:cubicBezTo>
                  <a:cubicBezTo>
                    <a:pt x="14959" y="14403"/>
                    <a:pt x="15280" y="13947"/>
                    <a:pt x="15280" y="13434"/>
                  </a:cubicBezTo>
                  <a:lnTo>
                    <a:pt x="15280" y="13424"/>
                  </a:lnTo>
                  <a:cubicBezTo>
                    <a:pt x="15280" y="12913"/>
                    <a:pt x="14959" y="12460"/>
                    <a:pt x="14494" y="12277"/>
                  </a:cubicBezTo>
                  <a:cubicBezTo>
                    <a:pt x="14313" y="11806"/>
                    <a:pt x="13866" y="11491"/>
                    <a:pt x="13347" y="11491"/>
                  </a:cubicBezTo>
                  <a:lnTo>
                    <a:pt x="13291" y="11491"/>
                  </a:lnTo>
                  <a:cubicBezTo>
                    <a:pt x="13167" y="11239"/>
                    <a:pt x="12983" y="10918"/>
                    <a:pt x="12720" y="10578"/>
                  </a:cubicBezTo>
                  <a:cubicBezTo>
                    <a:pt x="12325" y="10070"/>
                    <a:pt x="11688" y="9445"/>
                    <a:pt x="10742" y="9041"/>
                  </a:cubicBezTo>
                  <a:lnTo>
                    <a:pt x="10827" y="8972"/>
                  </a:lnTo>
                  <a:cubicBezTo>
                    <a:pt x="10991" y="9051"/>
                    <a:pt x="11175" y="9097"/>
                    <a:pt x="11365" y="9097"/>
                  </a:cubicBezTo>
                  <a:lnTo>
                    <a:pt x="12168" y="9097"/>
                  </a:lnTo>
                  <a:cubicBezTo>
                    <a:pt x="12322" y="9097"/>
                    <a:pt x="12471" y="9068"/>
                    <a:pt x="12612" y="9013"/>
                  </a:cubicBezTo>
                  <a:cubicBezTo>
                    <a:pt x="12622" y="9016"/>
                    <a:pt x="12632" y="9022"/>
                    <a:pt x="12642" y="9026"/>
                  </a:cubicBezTo>
                  <a:cubicBezTo>
                    <a:pt x="12823" y="9490"/>
                    <a:pt x="13278" y="9812"/>
                    <a:pt x="13789" y="9812"/>
                  </a:cubicBezTo>
                  <a:lnTo>
                    <a:pt x="13800" y="9812"/>
                  </a:lnTo>
                  <a:cubicBezTo>
                    <a:pt x="14313" y="9812"/>
                    <a:pt x="14768" y="9490"/>
                    <a:pt x="14949" y="9026"/>
                  </a:cubicBezTo>
                  <a:cubicBezTo>
                    <a:pt x="15412" y="8843"/>
                    <a:pt x="15733" y="8390"/>
                    <a:pt x="15733" y="7882"/>
                  </a:cubicBezTo>
                  <a:lnTo>
                    <a:pt x="15733" y="7868"/>
                  </a:lnTo>
                  <a:cubicBezTo>
                    <a:pt x="15732" y="7352"/>
                    <a:pt x="15409" y="6896"/>
                    <a:pt x="14946" y="6715"/>
                  </a:cubicBezTo>
                  <a:cubicBezTo>
                    <a:pt x="14763" y="6250"/>
                    <a:pt x="14310" y="5932"/>
                    <a:pt x="13802" y="5932"/>
                  </a:cubicBezTo>
                  <a:lnTo>
                    <a:pt x="13782" y="5932"/>
                  </a:lnTo>
                  <a:cubicBezTo>
                    <a:pt x="13275" y="5932"/>
                    <a:pt x="12822" y="6252"/>
                    <a:pt x="12639" y="6715"/>
                  </a:cubicBezTo>
                  <a:cubicBezTo>
                    <a:pt x="12628" y="6719"/>
                    <a:pt x="12618" y="6725"/>
                    <a:pt x="12608" y="6728"/>
                  </a:cubicBezTo>
                  <a:cubicBezTo>
                    <a:pt x="12469" y="6672"/>
                    <a:pt x="12319" y="6644"/>
                    <a:pt x="12166" y="6644"/>
                  </a:cubicBezTo>
                  <a:lnTo>
                    <a:pt x="11363" y="6644"/>
                  </a:lnTo>
                  <a:cubicBezTo>
                    <a:pt x="11227" y="6644"/>
                    <a:pt x="11096" y="6665"/>
                    <a:pt x="10971" y="6708"/>
                  </a:cubicBezTo>
                  <a:cubicBezTo>
                    <a:pt x="10872" y="6594"/>
                    <a:pt x="10759" y="6498"/>
                    <a:pt x="10631" y="6416"/>
                  </a:cubicBezTo>
                  <a:cubicBezTo>
                    <a:pt x="10678" y="6340"/>
                    <a:pt x="10715" y="6259"/>
                    <a:pt x="10743" y="6174"/>
                  </a:cubicBezTo>
                  <a:cubicBezTo>
                    <a:pt x="10753" y="6146"/>
                    <a:pt x="10871" y="5830"/>
                    <a:pt x="11147" y="5487"/>
                  </a:cubicBezTo>
                  <a:cubicBezTo>
                    <a:pt x="11523" y="5015"/>
                    <a:pt x="12009" y="4711"/>
                    <a:pt x="12591" y="4582"/>
                  </a:cubicBezTo>
                  <a:cubicBezTo>
                    <a:pt x="12755" y="4547"/>
                    <a:pt x="12905" y="4477"/>
                    <a:pt x="13039" y="4384"/>
                  </a:cubicBezTo>
                  <a:cubicBezTo>
                    <a:pt x="13210" y="4473"/>
                    <a:pt x="13404" y="4520"/>
                    <a:pt x="13604" y="4520"/>
                  </a:cubicBezTo>
                  <a:lnTo>
                    <a:pt x="13618" y="4520"/>
                  </a:lnTo>
                  <a:cubicBezTo>
                    <a:pt x="14136" y="4520"/>
                    <a:pt x="14584" y="4205"/>
                    <a:pt x="14765" y="3734"/>
                  </a:cubicBezTo>
                  <a:cubicBezTo>
                    <a:pt x="15231" y="3554"/>
                    <a:pt x="15551" y="3099"/>
                    <a:pt x="15551" y="2587"/>
                  </a:cubicBezTo>
                  <a:lnTo>
                    <a:pt x="15551" y="2577"/>
                  </a:lnTo>
                  <a:cubicBezTo>
                    <a:pt x="15551" y="2063"/>
                    <a:pt x="15231" y="1608"/>
                    <a:pt x="14765" y="1428"/>
                  </a:cubicBezTo>
                  <a:cubicBezTo>
                    <a:pt x="14582" y="964"/>
                    <a:pt x="14129" y="644"/>
                    <a:pt x="13621" y="644"/>
                  </a:cubicBezTo>
                  <a:lnTo>
                    <a:pt x="13606" y="644"/>
                  </a:lnTo>
                  <a:cubicBezTo>
                    <a:pt x="13094" y="644"/>
                    <a:pt x="12636" y="964"/>
                    <a:pt x="12457" y="1430"/>
                  </a:cubicBezTo>
                  <a:cubicBezTo>
                    <a:pt x="12083" y="1577"/>
                    <a:pt x="11804" y="1897"/>
                    <a:pt x="11707" y="2282"/>
                  </a:cubicBezTo>
                  <a:cubicBezTo>
                    <a:pt x="10453" y="2655"/>
                    <a:pt x="9651" y="3417"/>
                    <a:pt x="9187" y="4014"/>
                  </a:cubicBezTo>
                  <a:cubicBezTo>
                    <a:pt x="9153" y="4058"/>
                    <a:pt x="9122" y="4101"/>
                    <a:pt x="9089" y="4143"/>
                  </a:cubicBezTo>
                  <a:lnTo>
                    <a:pt x="9089" y="3567"/>
                  </a:lnTo>
                  <a:cubicBezTo>
                    <a:pt x="9089" y="3412"/>
                    <a:pt x="9061" y="3264"/>
                    <a:pt x="9007" y="3124"/>
                  </a:cubicBezTo>
                  <a:cubicBezTo>
                    <a:pt x="9010" y="3114"/>
                    <a:pt x="9015" y="3102"/>
                    <a:pt x="9018" y="3094"/>
                  </a:cubicBezTo>
                  <a:cubicBezTo>
                    <a:pt x="9483" y="2911"/>
                    <a:pt x="9803" y="2458"/>
                    <a:pt x="9803" y="1950"/>
                  </a:cubicBezTo>
                  <a:lnTo>
                    <a:pt x="9803" y="1931"/>
                  </a:lnTo>
                  <a:cubicBezTo>
                    <a:pt x="9803" y="1423"/>
                    <a:pt x="9483" y="970"/>
                    <a:pt x="9018" y="787"/>
                  </a:cubicBezTo>
                  <a:cubicBezTo>
                    <a:pt x="8838" y="321"/>
                    <a:pt x="8384" y="1"/>
                    <a:pt x="787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9"/>
            <p:cNvSpPr/>
            <p:nvPr/>
          </p:nvSpPr>
          <p:spPr>
            <a:xfrm>
              <a:off x="6858794" y="1956252"/>
              <a:ext cx="138479" cy="138424"/>
            </a:xfrm>
            <a:custGeom>
              <a:avLst/>
              <a:gdLst/>
              <a:ahLst/>
              <a:cxnLst/>
              <a:rect l="l" t="t" r="r" b="b"/>
              <a:pathLst>
                <a:path w="4951" h="4949" extrusionOk="0">
                  <a:moveTo>
                    <a:pt x="2441" y="1"/>
                  </a:moveTo>
                  <a:cubicBezTo>
                    <a:pt x="2173" y="1"/>
                    <a:pt x="1953" y="195"/>
                    <a:pt x="1898" y="457"/>
                  </a:cubicBezTo>
                  <a:cubicBezTo>
                    <a:pt x="1743" y="1196"/>
                    <a:pt x="1210" y="1741"/>
                    <a:pt x="452" y="1897"/>
                  </a:cubicBezTo>
                  <a:cubicBezTo>
                    <a:pt x="188" y="1951"/>
                    <a:pt x="1" y="2185"/>
                    <a:pt x="1" y="2461"/>
                  </a:cubicBezTo>
                  <a:lnTo>
                    <a:pt x="1" y="2492"/>
                  </a:lnTo>
                  <a:cubicBezTo>
                    <a:pt x="1" y="2762"/>
                    <a:pt x="190" y="2995"/>
                    <a:pt x="455" y="3051"/>
                  </a:cubicBezTo>
                  <a:cubicBezTo>
                    <a:pt x="1210" y="3208"/>
                    <a:pt x="1743" y="3752"/>
                    <a:pt x="1898" y="4489"/>
                  </a:cubicBezTo>
                  <a:cubicBezTo>
                    <a:pt x="1955" y="4753"/>
                    <a:pt x="2180" y="4949"/>
                    <a:pt x="2458" y="4949"/>
                  </a:cubicBezTo>
                  <a:lnTo>
                    <a:pt x="2493" y="4949"/>
                  </a:lnTo>
                  <a:cubicBezTo>
                    <a:pt x="2762" y="4949"/>
                    <a:pt x="2996" y="4760"/>
                    <a:pt x="3051" y="4497"/>
                  </a:cubicBezTo>
                  <a:cubicBezTo>
                    <a:pt x="3207" y="3741"/>
                    <a:pt x="3752" y="3207"/>
                    <a:pt x="4490" y="3051"/>
                  </a:cubicBezTo>
                  <a:cubicBezTo>
                    <a:pt x="4755" y="2995"/>
                    <a:pt x="4950" y="2769"/>
                    <a:pt x="4950" y="2499"/>
                  </a:cubicBezTo>
                  <a:lnTo>
                    <a:pt x="4950" y="2449"/>
                  </a:lnTo>
                  <a:cubicBezTo>
                    <a:pt x="4950" y="2177"/>
                    <a:pt x="4755" y="1954"/>
                    <a:pt x="4490" y="1897"/>
                  </a:cubicBezTo>
                  <a:cubicBezTo>
                    <a:pt x="3751" y="1741"/>
                    <a:pt x="3208" y="1207"/>
                    <a:pt x="3051" y="453"/>
                  </a:cubicBezTo>
                  <a:cubicBezTo>
                    <a:pt x="2996" y="188"/>
                    <a:pt x="2762" y="1"/>
                    <a:pt x="2486" y="1"/>
                  </a:cubicBezTo>
                  <a:lnTo>
                    <a:pt x="2449" y="1"/>
                  </a:lnTo>
                  <a:cubicBezTo>
                    <a:pt x="2446" y="1"/>
                    <a:pt x="2443" y="1"/>
                    <a:pt x="244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9"/>
            <p:cNvSpPr/>
            <p:nvPr/>
          </p:nvSpPr>
          <p:spPr>
            <a:xfrm>
              <a:off x="6741517" y="1854554"/>
              <a:ext cx="51549" cy="51549"/>
            </a:xfrm>
            <a:custGeom>
              <a:avLst/>
              <a:gdLst/>
              <a:ahLst/>
              <a:cxnLst/>
              <a:rect l="l" t="t" r="r" b="b"/>
              <a:pathLst>
                <a:path w="1843" h="1843" extrusionOk="0">
                  <a:moveTo>
                    <a:pt x="911" y="0"/>
                  </a:moveTo>
                  <a:cubicBezTo>
                    <a:pt x="811" y="0"/>
                    <a:pt x="727" y="74"/>
                    <a:pt x="706" y="173"/>
                  </a:cubicBezTo>
                  <a:cubicBezTo>
                    <a:pt x="648" y="446"/>
                    <a:pt x="450" y="650"/>
                    <a:pt x="168" y="708"/>
                  </a:cubicBezTo>
                  <a:cubicBezTo>
                    <a:pt x="71" y="728"/>
                    <a:pt x="1" y="817"/>
                    <a:pt x="1" y="919"/>
                  </a:cubicBezTo>
                  <a:lnTo>
                    <a:pt x="1" y="931"/>
                  </a:lnTo>
                  <a:cubicBezTo>
                    <a:pt x="1" y="1031"/>
                    <a:pt x="71" y="1118"/>
                    <a:pt x="171" y="1137"/>
                  </a:cubicBezTo>
                  <a:cubicBezTo>
                    <a:pt x="451" y="1195"/>
                    <a:pt x="649" y="1398"/>
                    <a:pt x="706" y="1671"/>
                  </a:cubicBezTo>
                  <a:cubicBezTo>
                    <a:pt x="727" y="1770"/>
                    <a:pt x="811" y="1843"/>
                    <a:pt x="915" y="1843"/>
                  </a:cubicBezTo>
                  <a:lnTo>
                    <a:pt x="930" y="1843"/>
                  </a:lnTo>
                  <a:cubicBezTo>
                    <a:pt x="1030" y="1843"/>
                    <a:pt x="1117" y="1772"/>
                    <a:pt x="1136" y="1676"/>
                  </a:cubicBezTo>
                  <a:cubicBezTo>
                    <a:pt x="1194" y="1394"/>
                    <a:pt x="1397" y="1195"/>
                    <a:pt x="1672" y="1137"/>
                  </a:cubicBezTo>
                  <a:cubicBezTo>
                    <a:pt x="1771" y="1116"/>
                    <a:pt x="1843" y="1033"/>
                    <a:pt x="1843" y="932"/>
                  </a:cubicBezTo>
                  <a:lnTo>
                    <a:pt x="1843" y="912"/>
                  </a:lnTo>
                  <a:cubicBezTo>
                    <a:pt x="1843" y="812"/>
                    <a:pt x="1771" y="728"/>
                    <a:pt x="1672" y="707"/>
                  </a:cubicBezTo>
                  <a:cubicBezTo>
                    <a:pt x="1397" y="649"/>
                    <a:pt x="1194" y="451"/>
                    <a:pt x="1136" y="169"/>
                  </a:cubicBezTo>
                  <a:cubicBezTo>
                    <a:pt x="1117" y="70"/>
                    <a:pt x="1029" y="0"/>
                    <a:pt x="9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9"/>
            <p:cNvSpPr/>
            <p:nvPr/>
          </p:nvSpPr>
          <p:spPr>
            <a:xfrm>
              <a:off x="6902203" y="1836654"/>
              <a:ext cx="51577" cy="51549"/>
            </a:xfrm>
            <a:custGeom>
              <a:avLst/>
              <a:gdLst/>
              <a:ahLst/>
              <a:cxnLst/>
              <a:rect l="l" t="t" r="r" b="b"/>
              <a:pathLst>
                <a:path w="1844" h="1843" extrusionOk="0">
                  <a:moveTo>
                    <a:pt x="913" y="0"/>
                  </a:moveTo>
                  <a:cubicBezTo>
                    <a:pt x="812" y="0"/>
                    <a:pt x="729" y="72"/>
                    <a:pt x="707" y="172"/>
                  </a:cubicBezTo>
                  <a:cubicBezTo>
                    <a:pt x="649" y="446"/>
                    <a:pt x="451" y="650"/>
                    <a:pt x="169" y="708"/>
                  </a:cubicBezTo>
                  <a:cubicBezTo>
                    <a:pt x="70" y="728"/>
                    <a:pt x="1" y="816"/>
                    <a:pt x="1" y="919"/>
                  </a:cubicBezTo>
                  <a:lnTo>
                    <a:pt x="1" y="929"/>
                  </a:lnTo>
                  <a:cubicBezTo>
                    <a:pt x="1" y="1030"/>
                    <a:pt x="72" y="1117"/>
                    <a:pt x="171" y="1136"/>
                  </a:cubicBezTo>
                  <a:cubicBezTo>
                    <a:pt x="453" y="1195"/>
                    <a:pt x="651" y="1396"/>
                    <a:pt x="707" y="1671"/>
                  </a:cubicBezTo>
                  <a:cubicBezTo>
                    <a:pt x="729" y="1770"/>
                    <a:pt x="812" y="1843"/>
                    <a:pt x="916" y="1843"/>
                  </a:cubicBezTo>
                  <a:lnTo>
                    <a:pt x="930" y="1843"/>
                  </a:lnTo>
                  <a:cubicBezTo>
                    <a:pt x="1030" y="1843"/>
                    <a:pt x="1118" y="1772"/>
                    <a:pt x="1137" y="1674"/>
                  </a:cubicBezTo>
                  <a:cubicBezTo>
                    <a:pt x="1196" y="1394"/>
                    <a:pt x="1397" y="1195"/>
                    <a:pt x="1672" y="1136"/>
                  </a:cubicBezTo>
                  <a:cubicBezTo>
                    <a:pt x="1771" y="1115"/>
                    <a:pt x="1843" y="1031"/>
                    <a:pt x="1843" y="931"/>
                  </a:cubicBezTo>
                  <a:lnTo>
                    <a:pt x="1843" y="912"/>
                  </a:lnTo>
                  <a:cubicBezTo>
                    <a:pt x="1843" y="810"/>
                    <a:pt x="1771" y="728"/>
                    <a:pt x="1672" y="707"/>
                  </a:cubicBezTo>
                  <a:cubicBezTo>
                    <a:pt x="1397" y="647"/>
                    <a:pt x="1195" y="449"/>
                    <a:pt x="1137" y="169"/>
                  </a:cubicBezTo>
                  <a:cubicBezTo>
                    <a:pt x="1118" y="70"/>
                    <a:pt x="1029" y="0"/>
                    <a:pt x="9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9"/>
            <p:cNvSpPr/>
            <p:nvPr/>
          </p:nvSpPr>
          <p:spPr>
            <a:xfrm>
              <a:off x="6888190" y="2014876"/>
              <a:ext cx="11636" cy="17733"/>
            </a:xfrm>
            <a:custGeom>
              <a:avLst/>
              <a:gdLst/>
              <a:ahLst/>
              <a:cxnLst/>
              <a:rect l="l" t="t" r="r" b="b"/>
              <a:pathLst>
                <a:path w="416" h="634" extrusionOk="0">
                  <a:moveTo>
                    <a:pt x="209" y="1"/>
                  </a:moveTo>
                  <a:cubicBezTo>
                    <a:pt x="93" y="1"/>
                    <a:pt x="0" y="94"/>
                    <a:pt x="0" y="207"/>
                  </a:cubicBezTo>
                  <a:lnTo>
                    <a:pt x="0" y="427"/>
                  </a:lnTo>
                  <a:cubicBezTo>
                    <a:pt x="0" y="542"/>
                    <a:pt x="95" y="634"/>
                    <a:pt x="209" y="634"/>
                  </a:cubicBezTo>
                  <a:cubicBezTo>
                    <a:pt x="323" y="634"/>
                    <a:pt x="415" y="542"/>
                    <a:pt x="415" y="427"/>
                  </a:cubicBezTo>
                  <a:lnTo>
                    <a:pt x="415" y="207"/>
                  </a:lnTo>
                  <a:cubicBezTo>
                    <a:pt x="415" y="93"/>
                    <a:pt x="323"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9"/>
            <p:cNvSpPr/>
            <p:nvPr/>
          </p:nvSpPr>
          <p:spPr>
            <a:xfrm>
              <a:off x="6956184" y="2014876"/>
              <a:ext cx="11608" cy="17733"/>
            </a:xfrm>
            <a:custGeom>
              <a:avLst/>
              <a:gdLst/>
              <a:ahLst/>
              <a:cxnLst/>
              <a:rect l="l" t="t" r="r" b="b"/>
              <a:pathLst>
                <a:path w="415" h="634" extrusionOk="0">
                  <a:moveTo>
                    <a:pt x="208" y="1"/>
                  </a:moveTo>
                  <a:cubicBezTo>
                    <a:pt x="93" y="1"/>
                    <a:pt x="1" y="94"/>
                    <a:pt x="1" y="207"/>
                  </a:cubicBezTo>
                  <a:lnTo>
                    <a:pt x="1" y="427"/>
                  </a:lnTo>
                  <a:cubicBezTo>
                    <a:pt x="1" y="542"/>
                    <a:pt x="93" y="634"/>
                    <a:pt x="208" y="634"/>
                  </a:cubicBezTo>
                  <a:cubicBezTo>
                    <a:pt x="321" y="634"/>
                    <a:pt x="414" y="542"/>
                    <a:pt x="414" y="427"/>
                  </a:cubicBezTo>
                  <a:lnTo>
                    <a:pt x="414" y="207"/>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9"/>
            <p:cNvSpPr/>
            <p:nvPr/>
          </p:nvSpPr>
          <p:spPr>
            <a:xfrm>
              <a:off x="6913195" y="2020554"/>
              <a:ext cx="29648" cy="15356"/>
            </a:xfrm>
            <a:custGeom>
              <a:avLst/>
              <a:gdLst/>
              <a:ahLst/>
              <a:cxnLst/>
              <a:rect l="l" t="t" r="r" b="b"/>
              <a:pathLst>
                <a:path w="1060" h="549" extrusionOk="0">
                  <a:moveTo>
                    <a:pt x="829" y="0"/>
                  </a:moveTo>
                  <a:cubicBezTo>
                    <a:pt x="771" y="0"/>
                    <a:pt x="714" y="25"/>
                    <a:pt x="674" y="72"/>
                  </a:cubicBezTo>
                  <a:cubicBezTo>
                    <a:pt x="640" y="111"/>
                    <a:pt x="586" y="133"/>
                    <a:pt x="530" y="133"/>
                  </a:cubicBezTo>
                  <a:cubicBezTo>
                    <a:pt x="473" y="133"/>
                    <a:pt x="421" y="111"/>
                    <a:pt x="387" y="72"/>
                  </a:cubicBezTo>
                  <a:cubicBezTo>
                    <a:pt x="345" y="26"/>
                    <a:pt x="287" y="2"/>
                    <a:pt x="230" y="2"/>
                  </a:cubicBezTo>
                  <a:cubicBezTo>
                    <a:pt x="182" y="2"/>
                    <a:pt x="134" y="19"/>
                    <a:pt x="95" y="53"/>
                  </a:cubicBezTo>
                  <a:cubicBezTo>
                    <a:pt x="10" y="129"/>
                    <a:pt x="0" y="258"/>
                    <a:pt x="75" y="344"/>
                  </a:cubicBezTo>
                  <a:cubicBezTo>
                    <a:pt x="187" y="473"/>
                    <a:pt x="353" y="548"/>
                    <a:pt x="530" y="548"/>
                  </a:cubicBezTo>
                  <a:cubicBezTo>
                    <a:pt x="705" y="548"/>
                    <a:pt x="872" y="476"/>
                    <a:pt x="986" y="344"/>
                  </a:cubicBezTo>
                  <a:cubicBezTo>
                    <a:pt x="1059" y="258"/>
                    <a:pt x="1052" y="126"/>
                    <a:pt x="966" y="53"/>
                  </a:cubicBezTo>
                  <a:cubicBezTo>
                    <a:pt x="926" y="18"/>
                    <a:pt x="877" y="0"/>
                    <a:pt x="8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9"/>
            <p:cNvSpPr/>
            <p:nvPr/>
          </p:nvSpPr>
          <p:spPr>
            <a:xfrm>
              <a:off x="6796813" y="1897040"/>
              <a:ext cx="89616" cy="78819"/>
            </a:xfrm>
            <a:custGeom>
              <a:avLst/>
              <a:gdLst/>
              <a:ahLst/>
              <a:cxnLst/>
              <a:rect l="l" t="t" r="r" b="b"/>
              <a:pathLst>
                <a:path w="3204" h="2818" extrusionOk="0">
                  <a:moveTo>
                    <a:pt x="227" y="0"/>
                  </a:moveTo>
                  <a:cubicBezTo>
                    <a:pt x="132" y="0"/>
                    <a:pt x="47" y="66"/>
                    <a:pt x="25" y="164"/>
                  </a:cubicBezTo>
                  <a:cubicBezTo>
                    <a:pt x="1" y="275"/>
                    <a:pt x="71" y="385"/>
                    <a:pt x="183" y="410"/>
                  </a:cubicBezTo>
                  <a:cubicBezTo>
                    <a:pt x="1013" y="594"/>
                    <a:pt x="1701" y="1027"/>
                    <a:pt x="2227" y="1700"/>
                  </a:cubicBezTo>
                  <a:cubicBezTo>
                    <a:pt x="2622" y="2204"/>
                    <a:pt x="2775" y="2663"/>
                    <a:pt x="2778" y="2673"/>
                  </a:cubicBezTo>
                  <a:cubicBezTo>
                    <a:pt x="2806" y="2761"/>
                    <a:pt x="2888" y="2817"/>
                    <a:pt x="2974" y="2817"/>
                  </a:cubicBezTo>
                  <a:cubicBezTo>
                    <a:pt x="2996" y="2817"/>
                    <a:pt x="3017" y="2815"/>
                    <a:pt x="3035" y="2808"/>
                  </a:cubicBezTo>
                  <a:cubicBezTo>
                    <a:pt x="3146" y="2772"/>
                    <a:pt x="3204" y="2656"/>
                    <a:pt x="3170" y="2547"/>
                  </a:cubicBezTo>
                  <a:cubicBezTo>
                    <a:pt x="3164" y="2529"/>
                    <a:pt x="3001" y="2023"/>
                    <a:pt x="2564" y="1459"/>
                  </a:cubicBezTo>
                  <a:cubicBezTo>
                    <a:pt x="2159" y="937"/>
                    <a:pt x="1432" y="263"/>
                    <a:pt x="271" y="5"/>
                  </a:cubicBezTo>
                  <a:cubicBezTo>
                    <a:pt x="256" y="2"/>
                    <a:pt x="242" y="0"/>
                    <a:pt x="2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9"/>
            <p:cNvSpPr/>
            <p:nvPr/>
          </p:nvSpPr>
          <p:spPr>
            <a:xfrm>
              <a:off x="7062944" y="1854554"/>
              <a:ext cx="51549" cy="51549"/>
            </a:xfrm>
            <a:custGeom>
              <a:avLst/>
              <a:gdLst/>
              <a:ahLst/>
              <a:cxnLst/>
              <a:rect l="l" t="t" r="r" b="b"/>
              <a:pathLst>
                <a:path w="1843" h="1843" extrusionOk="0">
                  <a:moveTo>
                    <a:pt x="917" y="0"/>
                  </a:moveTo>
                  <a:cubicBezTo>
                    <a:pt x="815" y="0"/>
                    <a:pt x="725" y="70"/>
                    <a:pt x="706" y="169"/>
                  </a:cubicBezTo>
                  <a:cubicBezTo>
                    <a:pt x="648" y="451"/>
                    <a:pt x="446" y="649"/>
                    <a:pt x="172" y="707"/>
                  </a:cubicBezTo>
                  <a:cubicBezTo>
                    <a:pt x="73" y="728"/>
                    <a:pt x="0" y="812"/>
                    <a:pt x="0" y="912"/>
                  </a:cubicBezTo>
                  <a:lnTo>
                    <a:pt x="0" y="932"/>
                  </a:lnTo>
                  <a:cubicBezTo>
                    <a:pt x="0" y="1033"/>
                    <a:pt x="73" y="1116"/>
                    <a:pt x="172" y="1137"/>
                  </a:cubicBezTo>
                  <a:cubicBezTo>
                    <a:pt x="446" y="1195"/>
                    <a:pt x="648" y="1394"/>
                    <a:pt x="706" y="1676"/>
                  </a:cubicBezTo>
                  <a:cubicBezTo>
                    <a:pt x="725" y="1772"/>
                    <a:pt x="812" y="1843"/>
                    <a:pt x="914" y="1843"/>
                  </a:cubicBezTo>
                  <a:lnTo>
                    <a:pt x="928" y="1843"/>
                  </a:lnTo>
                  <a:cubicBezTo>
                    <a:pt x="1031" y="1843"/>
                    <a:pt x="1115" y="1770"/>
                    <a:pt x="1136" y="1671"/>
                  </a:cubicBezTo>
                  <a:cubicBezTo>
                    <a:pt x="1193" y="1398"/>
                    <a:pt x="1391" y="1195"/>
                    <a:pt x="1673" y="1137"/>
                  </a:cubicBezTo>
                  <a:cubicBezTo>
                    <a:pt x="1772" y="1118"/>
                    <a:pt x="1843" y="1031"/>
                    <a:pt x="1843" y="931"/>
                  </a:cubicBezTo>
                  <a:lnTo>
                    <a:pt x="1843" y="919"/>
                  </a:lnTo>
                  <a:cubicBezTo>
                    <a:pt x="1843" y="817"/>
                    <a:pt x="1772" y="728"/>
                    <a:pt x="1674" y="708"/>
                  </a:cubicBezTo>
                  <a:cubicBezTo>
                    <a:pt x="1392" y="650"/>
                    <a:pt x="1194" y="446"/>
                    <a:pt x="1136" y="173"/>
                  </a:cubicBezTo>
                  <a:cubicBezTo>
                    <a:pt x="1115" y="74"/>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9"/>
            <p:cNvSpPr/>
            <p:nvPr/>
          </p:nvSpPr>
          <p:spPr>
            <a:xfrm>
              <a:off x="6969553" y="1896984"/>
              <a:ext cx="89616" cy="78875"/>
            </a:xfrm>
            <a:custGeom>
              <a:avLst/>
              <a:gdLst/>
              <a:ahLst/>
              <a:cxnLst/>
              <a:rect l="l" t="t" r="r" b="b"/>
              <a:pathLst>
                <a:path w="3204" h="2820" extrusionOk="0">
                  <a:moveTo>
                    <a:pt x="2977" y="1"/>
                  </a:moveTo>
                  <a:cubicBezTo>
                    <a:pt x="2962" y="1"/>
                    <a:pt x="2948" y="2"/>
                    <a:pt x="2933" y="6"/>
                  </a:cubicBezTo>
                  <a:cubicBezTo>
                    <a:pt x="1770" y="263"/>
                    <a:pt x="1044" y="937"/>
                    <a:pt x="640" y="1460"/>
                  </a:cubicBezTo>
                  <a:cubicBezTo>
                    <a:pt x="204" y="2024"/>
                    <a:pt x="41" y="2526"/>
                    <a:pt x="34" y="2548"/>
                  </a:cubicBezTo>
                  <a:cubicBezTo>
                    <a:pt x="0" y="2658"/>
                    <a:pt x="61" y="2773"/>
                    <a:pt x="169" y="2808"/>
                  </a:cubicBezTo>
                  <a:cubicBezTo>
                    <a:pt x="189" y="2815"/>
                    <a:pt x="210" y="2819"/>
                    <a:pt x="231" y="2819"/>
                  </a:cubicBezTo>
                  <a:cubicBezTo>
                    <a:pt x="319" y="2819"/>
                    <a:pt x="401" y="2764"/>
                    <a:pt x="428" y="2674"/>
                  </a:cubicBezTo>
                  <a:cubicBezTo>
                    <a:pt x="434" y="2657"/>
                    <a:pt x="1028" y="848"/>
                    <a:pt x="3022" y="409"/>
                  </a:cubicBezTo>
                  <a:cubicBezTo>
                    <a:pt x="3133" y="385"/>
                    <a:pt x="3203" y="275"/>
                    <a:pt x="3179" y="164"/>
                  </a:cubicBezTo>
                  <a:cubicBezTo>
                    <a:pt x="3157" y="67"/>
                    <a:pt x="3072" y="1"/>
                    <a:pt x="297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9"/>
            <p:cNvSpPr/>
            <p:nvPr/>
          </p:nvSpPr>
          <p:spPr>
            <a:xfrm>
              <a:off x="7055336" y="2157941"/>
              <a:ext cx="51605" cy="51605"/>
            </a:xfrm>
            <a:custGeom>
              <a:avLst/>
              <a:gdLst/>
              <a:ahLst/>
              <a:cxnLst/>
              <a:rect l="l" t="t" r="r" b="b"/>
              <a:pathLst>
                <a:path w="1845" h="1845" extrusionOk="0">
                  <a:moveTo>
                    <a:pt x="914" y="1"/>
                  </a:moveTo>
                  <a:cubicBezTo>
                    <a:pt x="813" y="1"/>
                    <a:pt x="727" y="72"/>
                    <a:pt x="707" y="169"/>
                  </a:cubicBezTo>
                  <a:cubicBezTo>
                    <a:pt x="649" y="451"/>
                    <a:pt x="447" y="649"/>
                    <a:pt x="173" y="707"/>
                  </a:cubicBezTo>
                  <a:cubicBezTo>
                    <a:pt x="74" y="729"/>
                    <a:pt x="1" y="812"/>
                    <a:pt x="1" y="913"/>
                  </a:cubicBezTo>
                  <a:lnTo>
                    <a:pt x="1" y="933"/>
                  </a:lnTo>
                  <a:cubicBezTo>
                    <a:pt x="1" y="1033"/>
                    <a:pt x="74" y="1117"/>
                    <a:pt x="173" y="1138"/>
                  </a:cubicBezTo>
                  <a:cubicBezTo>
                    <a:pt x="447" y="1196"/>
                    <a:pt x="651" y="1394"/>
                    <a:pt x="707" y="1676"/>
                  </a:cubicBezTo>
                  <a:cubicBezTo>
                    <a:pt x="728" y="1774"/>
                    <a:pt x="815" y="1844"/>
                    <a:pt x="918" y="1844"/>
                  </a:cubicBezTo>
                  <a:lnTo>
                    <a:pt x="932" y="1844"/>
                  </a:lnTo>
                  <a:cubicBezTo>
                    <a:pt x="1033" y="1844"/>
                    <a:pt x="1116" y="1771"/>
                    <a:pt x="1138" y="1672"/>
                  </a:cubicBezTo>
                  <a:cubicBezTo>
                    <a:pt x="1196" y="1398"/>
                    <a:pt x="1394" y="1195"/>
                    <a:pt x="1676" y="1136"/>
                  </a:cubicBezTo>
                  <a:cubicBezTo>
                    <a:pt x="1773" y="1115"/>
                    <a:pt x="1844" y="1027"/>
                    <a:pt x="1844" y="925"/>
                  </a:cubicBezTo>
                  <a:lnTo>
                    <a:pt x="1844" y="914"/>
                  </a:lnTo>
                  <a:cubicBezTo>
                    <a:pt x="1844" y="814"/>
                    <a:pt x="1773" y="727"/>
                    <a:pt x="1674" y="707"/>
                  </a:cubicBezTo>
                  <a:cubicBezTo>
                    <a:pt x="1393" y="649"/>
                    <a:pt x="1194" y="447"/>
                    <a:pt x="1138" y="173"/>
                  </a:cubicBezTo>
                  <a:cubicBezTo>
                    <a:pt x="1116" y="74"/>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9"/>
            <p:cNvSpPr/>
            <p:nvPr/>
          </p:nvSpPr>
          <p:spPr>
            <a:xfrm>
              <a:off x="6969665" y="2080689"/>
              <a:ext cx="89672" cy="78791"/>
            </a:xfrm>
            <a:custGeom>
              <a:avLst/>
              <a:gdLst/>
              <a:ahLst/>
              <a:cxnLst/>
              <a:rect l="l" t="t" r="r" b="b"/>
              <a:pathLst>
                <a:path w="3206" h="2817" extrusionOk="0">
                  <a:moveTo>
                    <a:pt x="225" y="0"/>
                  </a:moveTo>
                  <a:cubicBezTo>
                    <a:pt x="131" y="0"/>
                    <a:pt x="46" y="66"/>
                    <a:pt x="25" y="163"/>
                  </a:cubicBezTo>
                  <a:cubicBezTo>
                    <a:pt x="0" y="275"/>
                    <a:pt x="71" y="384"/>
                    <a:pt x="182" y="409"/>
                  </a:cubicBezTo>
                  <a:cubicBezTo>
                    <a:pt x="1013" y="593"/>
                    <a:pt x="1701" y="1027"/>
                    <a:pt x="2227" y="1699"/>
                  </a:cubicBezTo>
                  <a:cubicBezTo>
                    <a:pt x="2625" y="2208"/>
                    <a:pt x="2776" y="2668"/>
                    <a:pt x="2777" y="2674"/>
                  </a:cubicBezTo>
                  <a:cubicBezTo>
                    <a:pt x="2806" y="2760"/>
                    <a:pt x="2886" y="2817"/>
                    <a:pt x="2974" y="2817"/>
                  </a:cubicBezTo>
                  <a:cubicBezTo>
                    <a:pt x="2993" y="2817"/>
                    <a:pt x="3014" y="2812"/>
                    <a:pt x="3035" y="2807"/>
                  </a:cubicBezTo>
                  <a:cubicBezTo>
                    <a:pt x="3146" y="2771"/>
                    <a:pt x="3205" y="2655"/>
                    <a:pt x="3170" y="2547"/>
                  </a:cubicBezTo>
                  <a:cubicBezTo>
                    <a:pt x="3163" y="2526"/>
                    <a:pt x="3000" y="2024"/>
                    <a:pt x="2564" y="1458"/>
                  </a:cubicBezTo>
                  <a:cubicBezTo>
                    <a:pt x="2157" y="936"/>
                    <a:pt x="1432" y="262"/>
                    <a:pt x="271" y="6"/>
                  </a:cubicBezTo>
                  <a:cubicBezTo>
                    <a:pt x="256" y="2"/>
                    <a:pt x="240" y="0"/>
                    <a:pt x="2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9"/>
            <p:cNvSpPr/>
            <p:nvPr/>
          </p:nvSpPr>
          <p:spPr>
            <a:xfrm>
              <a:off x="6749097" y="2157941"/>
              <a:ext cx="51549" cy="51605"/>
            </a:xfrm>
            <a:custGeom>
              <a:avLst/>
              <a:gdLst/>
              <a:ahLst/>
              <a:cxnLst/>
              <a:rect l="l" t="t" r="r" b="b"/>
              <a:pathLst>
                <a:path w="1843" h="1845" extrusionOk="0">
                  <a:moveTo>
                    <a:pt x="915" y="1"/>
                  </a:moveTo>
                  <a:cubicBezTo>
                    <a:pt x="810" y="1"/>
                    <a:pt x="728" y="74"/>
                    <a:pt x="707" y="173"/>
                  </a:cubicBezTo>
                  <a:cubicBezTo>
                    <a:pt x="650" y="447"/>
                    <a:pt x="452" y="649"/>
                    <a:pt x="170" y="707"/>
                  </a:cubicBezTo>
                  <a:cubicBezTo>
                    <a:pt x="71" y="727"/>
                    <a:pt x="0" y="814"/>
                    <a:pt x="0" y="914"/>
                  </a:cubicBezTo>
                  <a:lnTo>
                    <a:pt x="0" y="925"/>
                  </a:lnTo>
                  <a:cubicBezTo>
                    <a:pt x="0" y="1027"/>
                    <a:pt x="71" y="1115"/>
                    <a:pt x="169" y="1136"/>
                  </a:cubicBezTo>
                  <a:cubicBezTo>
                    <a:pt x="449" y="1195"/>
                    <a:pt x="647" y="1398"/>
                    <a:pt x="707" y="1672"/>
                  </a:cubicBezTo>
                  <a:cubicBezTo>
                    <a:pt x="728" y="1771"/>
                    <a:pt x="810" y="1844"/>
                    <a:pt x="912" y="1844"/>
                  </a:cubicBezTo>
                  <a:lnTo>
                    <a:pt x="926" y="1844"/>
                  </a:lnTo>
                  <a:cubicBezTo>
                    <a:pt x="1028" y="1844"/>
                    <a:pt x="1115" y="1774"/>
                    <a:pt x="1136" y="1676"/>
                  </a:cubicBezTo>
                  <a:cubicBezTo>
                    <a:pt x="1192" y="1394"/>
                    <a:pt x="1396" y="1196"/>
                    <a:pt x="1671" y="1138"/>
                  </a:cubicBezTo>
                  <a:cubicBezTo>
                    <a:pt x="1770" y="1117"/>
                    <a:pt x="1842" y="1033"/>
                    <a:pt x="1842" y="933"/>
                  </a:cubicBezTo>
                  <a:lnTo>
                    <a:pt x="1842" y="913"/>
                  </a:lnTo>
                  <a:cubicBezTo>
                    <a:pt x="1842" y="812"/>
                    <a:pt x="1770" y="729"/>
                    <a:pt x="1671" y="707"/>
                  </a:cubicBezTo>
                  <a:cubicBezTo>
                    <a:pt x="1396" y="649"/>
                    <a:pt x="1194" y="451"/>
                    <a:pt x="1136" y="169"/>
                  </a:cubicBezTo>
                  <a:cubicBezTo>
                    <a:pt x="1117" y="72"/>
                    <a:pt x="1030" y="1"/>
                    <a:pt x="9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9"/>
            <p:cNvSpPr/>
            <p:nvPr/>
          </p:nvSpPr>
          <p:spPr>
            <a:xfrm>
              <a:off x="6796701" y="2080689"/>
              <a:ext cx="89644" cy="78791"/>
            </a:xfrm>
            <a:custGeom>
              <a:avLst/>
              <a:gdLst/>
              <a:ahLst/>
              <a:cxnLst/>
              <a:rect l="l" t="t" r="r" b="b"/>
              <a:pathLst>
                <a:path w="3205" h="2817" extrusionOk="0">
                  <a:moveTo>
                    <a:pt x="2979" y="0"/>
                  </a:moveTo>
                  <a:cubicBezTo>
                    <a:pt x="2964" y="0"/>
                    <a:pt x="2948" y="2"/>
                    <a:pt x="2933" y="6"/>
                  </a:cubicBezTo>
                  <a:cubicBezTo>
                    <a:pt x="1770" y="262"/>
                    <a:pt x="1045" y="936"/>
                    <a:pt x="642" y="1458"/>
                  </a:cubicBezTo>
                  <a:cubicBezTo>
                    <a:pt x="204" y="2024"/>
                    <a:pt x="41" y="2526"/>
                    <a:pt x="34" y="2547"/>
                  </a:cubicBezTo>
                  <a:cubicBezTo>
                    <a:pt x="0" y="2655"/>
                    <a:pt x="61" y="2770"/>
                    <a:pt x="169" y="2805"/>
                  </a:cubicBezTo>
                  <a:cubicBezTo>
                    <a:pt x="190" y="2812"/>
                    <a:pt x="211" y="2817"/>
                    <a:pt x="233" y="2817"/>
                  </a:cubicBezTo>
                  <a:cubicBezTo>
                    <a:pt x="319" y="2817"/>
                    <a:pt x="401" y="2760"/>
                    <a:pt x="427" y="2674"/>
                  </a:cubicBezTo>
                  <a:cubicBezTo>
                    <a:pt x="429" y="2669"/>
                    <a:pt x="581" y="2208"/>
                    <a:pt x="977" y="1699"/>
                  </a:cubicBezTo>
                  <a:cubicBezTo>
                    <a:pt x="1504" y="1027"/>
                    <a:pt x="2192" y="592"/>
                    <a:pt x="3022" y="409"/>
                  </a:cubicBezTo>
                  <a:cubicBezTo>
                    <a:pt x="3134" y="384"/>
                    <a:pt x="3205" y="275"/>
                    <a:pt x="3179" y="163"/>
                  </a:cubicBezTo>
                  <a:cubicBezTo>
                    <a:pt x="3159" y="66"/>
                    <a:pt x="3074" y="0"/>
                    <a:pt x="297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9"/>
            <p:cNvSpPr/>
            <p:nvPr/>
          </p:nvSpPr>
          <p:spPr>
            <a:xfrm>
              <a:off x="6922201" y="1902075"/>
              <a:ext cx="11636" cy="34095"/>
            </a:xfrm>
            <a:custGeom>
              <a:avLst/>
              <a:gdLst/>
              <a:ahLst/>
              <a:cxnLst/>
              <a:rect l="l" t="t" r="r" b="b"/>
              <a:pathLst>
                <a:path w="416" h="1219" extrusionOk="0">
                  <a:moveTo>
                    <a:pt x="208" y="1"/>
                  </a:moveTo>
                  <a:cubicBezTo>
                    <a:pt x="93" y="1"/>
                    <a:pt x="1" y="93"/>
                    <a:pt x="1" y="209"/>
                  </a:cubicBezTo>
                  <a:lnTo>
                    <a:pt x="1" y="1012"/>
                  </a:lnTo>
                  <a:cubicBezTo>
                    <a:pt x="1" y="1126"/>
                    <a:pt x="94" y="1218"/>
                    <a:pt x="208" y="1218"/>
                  </a:cubicBezTo>
                  <a:cubicBezTo>
                    <a:pt x="321" y="1218"/>
                    <a:pt x="413" y="1126"/>
                    <a:pt x="416" y="1012"/>
                  </a:cubicBezTo>
                  <a:lnTo>
                    <a:pt x="416" y="209"/>
                  </a:lnTo>
                  <a:cubicBezTo>
                    <a:pt x="416" y="93"/>
                    <a:pt x="324" y="1"/>
                    <a:pt x="20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9"/>
            <p:cNvSpPr/>
            <p:nvPr/>
          </p:nvSpPr>
          <p:spPr>
            <a:xfrm>
              <a:off x="6902203" y="2168317"/>
              <a:ext cx="51577" cy="51577"/>
            </a:xfrm>
            <a:custGeom>
              <a:avLst/>
              <a:gdLst/>
              <a:ahLst/>
              <a:cxnLst/>
              <a:rect l="l" t="t" r="r" b="b"/>
              <a:pathLst>
                <a:path w="1844" h="1844" extrusionOk="0">
                  <a:moveTo>
                    <a:pt x="914" y="1"/>
                  </a:moveTo>
                  <a:cubicBezTo>
                    <a:pt x="814" y="1"/>
                    <a:pt x="727" y="72"/>
                    <a:pt x="707" y="168"/>
                  </a:cubicBezTo>
                  <a:cubicBezTo>
                    <a:pt x="649" y="450"/>
                    <a:pt x="447" y="648"/>
                    <a:pt x="172" y="706"/>
                  </a:cubicBezTo>
                  <a:cubicBezTo>
                    <a:pt x="73" y="727"/>
                    <a:pt x="1" y="811"/>
                    <a:pt x="1" y="911"/>
                  </a:cubicBezTo>
                  <a:lnTo>
                    <a:pt x="1" y="931"/>
                  </a:lnTo>
                  <a:cubicBezTo>
                    <a:pt x="1" y="1032"/>
                    <a:pt x="73" y="1115"/>
                    <a:pt x="172" y="1136"/>
                  </a:cubicBezTo>
                  <a:cubicBezTo>
                    <a:pt x="447" y="1195"/>
                    <a:pt x="651" y="1393"/>
                    <a:pt x="707" y="1675"/>
                  </a:cubicBezTo>
                  <a:cubicBezTo>
                    <a:pt x="727" y="1774"/>
                    <a:pt x="815" y="1843"/>
                    <a:pt x="918" y="1843"/>
                  </a:cubicBezTo>
                  <a:lnTo>
                    <a:pt x="933" y="1843"/>
                  </a:lnTo>
                  <a:cubicBezTo>
                    <a:pt x="1033" y="1843"/>
                    <a:pt x="1117" y="1771"/>
                    <a:pt x="1138" y="1672"/>
                  </a:cubicBezTo>
                  <a:cubicBezTo>
                    <a:pt x="1196" y="1397"/>
                    <a:pt x="1394" y="1193"/>
                    <a:pt x="1676" y="1135"/>
                  </a:cubicBezTo>
                  <a:cubicBezTo>
                    <a:pt x="1775" y="1115"/>
                    <a:pt x="1843" y="1027"/>
                    <a:pt x="1843" y="924"/>
                  </a:cubicBezTo>
                  <a:lnTo>
                    <a:pt x="1843" y="914"/>
                  </a:lnTo>
                  <a:cubicBezTo>
                    <a:pt x="1843" y="812"/>
                    <a:pt x="1772" y="726"/>
                    <a:pt x="1673" y="706"/>
                  </a:cubicBezTo>
                  <a:cubicBezTo>
                    <a:pt x="1393" y="648"/>
                    <a:pt x="1195" y="447"/>
                    <a:pt x="1138" y="172"/>
                  </a:cubicBezTo>
                  <a:cubicBezTo>
                    <a:pt x="1117" y="73"/>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9"/>
            <p:cNvSpPr/>
            <p:nvPr/>
          </p:nvSpPr>
          <p:spPr>
            <a:xfrm>
              <a:off x="6922201" y="2120322"/>
              <a:ext cx="11636" cy="34095"/>
            </a:xfrm>
            <a:custGeom>
              <a:avLst/>
              <a:gdLst/>
              <a:ahLst/>
              <a:cxnLst/>
              <a:rect l="l" t="t" r="r" b="b"/>
              <a:pathLst>
                <a:path w="416" h="1219" extrusionOk="0">
                  <a:moveTo>
                    <a:pt x="208" y="0"/>
                  </a:moveTo>
                  <a:cubicBezTo>
                    <a:pt x="93" y="0"/>
                    <a:pt x="1" y="95"/>
                    <a:pt x="1" y="209"/>
                  </a:cubicBezTo>
                  <a:lnTo>
                    <a:pt x="1" y="1012"/>
                  </a:lnTo>
                  <a:cubicBezTo>
                    <a:pt x="1" y="1126"/>
                    <a:pt x="94" y="1218"/>
                    <a:pt x="208" y="1218"/>
                  </a:cubicBezTo>
                  <a:cubicBezTo>
                    <a:pt x="321" y="1218"/>
                    <a:pt x="413" y="1126"/>
                    <a:pt x="416" y="1012"/>
                  </a:cubicBezTo>
                  <a:lnTo>
                    <a:pt x="416" y="209"/>
                  </a:lnTo>
                  <a:cubicBezTo>
                    <a:pt x="416" y="92"/>
                    <a:pt x="324" y="0"/>
                    <a:pt x="20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9"/>
            <p:cNvSpPr/>
            <p:nvPr/>
          </p:nvSpPr>
          <p:spPr>
            <a:xfrm>
              <a:off x="6736371" y="2002458"/>
              <a:ext cx="51549" cy="51549"/>
            </a:xfrm>
            <a:custGeom>
              <a:avLst/>
              <a:gdLst/>
              <a:ahLst/>
              <a:cxnLst/>
              <a:rect l="l" t="t" r="r" b="b"/>
              <a:pathLst>
                <a:path w="1843" h="1843" extrusionOk="0">
                  <a:moveTo>
                    <a:pt x="911" y="0"/>
                  </a:moveTo>
                  <a:cubicBezTo>
                    <a:pt x="811" y="0"/>
                    <a:pt x="727" y="72"/>
                    <a:pt x="706" y="171"/>
                  </a:cubicBezTo>
                  <a:cubicBezTo>
                    <a:pt x="648" y="446"/>
                    <a:pt x="449" y="650"/>
                    <a:pt x="168" y="707"/>
                  </a:cubicBezTo>
                  <a:cubicBezTo>
                    <a:pt x="68" y="725"/>
                    <a:pt x="1" y="814"/>
                    <a:pt x="1" y="918"/>
                  </a:cubicBezTo>
                  <a:lnTo>
                    <a:pt x="1" y="932"/>
                  </a:lnTo>
                  <a:cubicBezTo>
                    <a:pt x="2" y="1032"/>
                    <a:pt x="74" y="1117"/>
                    <a:pt x="172" y="1137"/>
                  </a:cubicBezTo>
                  <a:cubicBezTo>
                    <a:pt x="447" y="1195"/>
                    <a:pt x="649" y="1394"/>
                    <a:pt x="709" y="1675"/>
                  </a:cubicBezTo>
                  <a:cubicBezTo>
                    <a:pt x="727" y="1774"/>
                    <a:pt x="816" y="1842"/>
                    <a:pt x="918" y="1842"/>
                  </a:cubicBezTo>
                  <a:lnTo>
                    <a:pt x="929" y="1842"/>
                  </a:lnTo>
                  <a:cubicBezTo>
                    <a:pt x="1030" y="1842"/>
                    <a:pt x="1116" y="1772"/>
                    <a:pt x="1136" y="1672"/>
                  </a:cubicBezTo>
                  <a:cubicBezTo>
                    <a:pt x="1194" y="1392"/>
                    <a:pt x="1397" y="1194"/>
                    <a:pt x="1672" y="1137"/>
                  </a:cubicBezTo>
                  <a:cubicBezTo>
                    <a:pt x="1771" y="1116"/>
                    <a:pt x="1843" y="1032"/>
                    <a:pt x="1843" y="928"/>
                  </a:cubicBezTo>
                  <a:lnTo>
                    <a:pt x="1843" y="913"/>
                  </a:lnTo>
                  <a:cubicBezTo>
                    <a:pt x="1843" y="813"/>
                    <a:pt x="1772" y="725"/>
                    <a:pt x="1674" y="707"/>
                  </a:cubicBezTo>
                  <a:cubicBezTo>
                    <a:pt x="1393" y="647"/>
                    <a:pt x="1194" y="446"/>
                    <a:pt x="1136" y="171"/>
                  </a:cubicBezTo>
                  <a:cubicBezTo>
                    <a:pt x="1115" y="72"/>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9"/>
            <p:cNvSpPr/>
            <p:nvPr/>
          </p:nvSpPr>
          <p:spPr>
            <a:xfrm>
              <a:off x="6801848" y="2022456"/>
              <a:ext cx="34095" cy="11636"/>
            </a:xfrm>
            <a:custGeom>
              <a:avLst/>
              <a:gdLst/>
              <a:ahLst/>
              <a:cxnLst/>
              <a:rect l="l" t="t" r="r" b="b"/>
              <a:pathLst>
                <a:path w="1219" h="416" extrusionOk="0">
                  <a:moveTo>
                    <a:pt x="209" y="0"/>
                  </a:moveTo>
                  <a:cubicBezTo>
                    <a:pt x="92" y="0"/>
                    <a:pt x="0" y="92"/>
                    <a:pt x="0" y="207"/>
                  </a:cubicBezTo>
                  <a:cubicBezTo>
                    <a:pt x="0" y="323"/>
                    <a:pt x="95" y="415"/>
                    <a:pt x="209" y="415"/>
                  </a:cubicBezTo>
                  <a:lnTo>
                    <a:pt x="1011" y="415"/>
                  </a:lnTo>
                  <a:cubicBezTo>
                    <a:pt x="1125" y="415"/>
                    <a:pt x="1218" y="323"/>
                    <a:pt x="1218" y="207"/>
                  </a:cubicBezTo>
                  <a:cubicBezTo>
                    <a:pt x="1218" y="92"/>
                    <a:pt x="1125"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9"/>
            <p:cNvSpPr/>
            <p:nvPr/>
          </p:nvSpPr>
          <p:spPr>
            <a:xfrm>
              <a:off x="7068062" y="2002458"/>
              <a:ext cx="51577" cy="51549"/>
            </a:xfrm>
            <a:custGeom>
              <a:avLst/>
              <a:gdLst/>
              <a:ahLst/>
              <a:cxnLst/>
              <a:rect l="l" t="t" r="r" b="b"/>
              <a:pathLst>
                <a:path w="1844" h="1843" extrusionOk="0">
                  <a:moveTo>
                    <a:pt x="912" y="0"/>
                  </a:moveTo>
                  <a:cubicBezTo>
                    <a:pt x="812" y="0"/>
                    <a:pt x="728" y="72"/>
                    <a:pt x="707" y="171"/>
                  </a:cubicBezTo>
                  <a:cubicBezTo>
                    <a:pt x="649" y="446"/>
                    <a:pt x="450" y="647"/>
                    <a:pt x="169" y="707"/>
                  </a:cubicBezTo>
                  <a:cubicBezTo>
                    <a:pt x="71" y="725"/>
                    <a:pt x="0" y="813"/>
                    <a:pt x="0" y="913"/>
                  </a:cubicBezTo>
                  <a:lnTo>
                    <a:pt x="0" y="928"/>
                  </a:lnTo>
                  <a:cubicBezTo>
                    <a:pt x="0" y="1032"/>
                    <a:pt x="74" y="1116"/>
                    <a:pt x="173" y="1137"/>
                  </a:cubicBezTo>
                  <a:cubicBezTo>
                    <a:pt x="446" y="1194"/>
                    <a:pt x="649" y="1392"/>
                    <a:pt x="707" y="1672"/>
                  </a:cubicBezTo>
                  <a:cubicBezTo>
                    <a:pt x="727" y="1772"/>
                    <a:pt x="813" y="1842"/>
                    <a:pt x="915" y="1842"/>
                  </a:cubicBezTo>
                  <a:lnTo>
                    <a:pt x="925" y="1842"/>
                  </a:lnTo>
                  <a:cubicBezTo>
                    <a:pt x="1028" y="1842"/>
                    <a:pt x="1116" y="1774"/>
                    <a:pt x="1136" y="1675"/>
                  </a:cubicBezTo>
                  <a:cubicBezTo>
                    <a:pt x="1194" y="1394"/>
                    <a:pt x="1398" y="1195"/>
                    <a:pt x="1673" y="1137"/>
                  </a:cubicBezTo>
                  <a:cubicBezTo>
                    <a:pt x="1772" y="1117"/>
                    <a:pt x="1844" y="1032"/>
                    <a:pt x="1844" y="932"/>
                  </a:cubicBezTo>
                  <a:lnTo>
                    <a:pt x="1844" y="918"/>
                  </a:lnTo>
                  <a:cubicBezTo>
                    <a:pt x="1844" y="814"/>
                    <a:pt x="1774" y="725"/>
                    <a:pt x="1675" y="707"/>
                  </a:cubicBezTo>
                  <a:cubicBezTo>
                    <a:pt x="1394" y="650"/>
                    <a:pt x="1195" y="446"/>
                    <a:pt x="1137" y="171"/>
                  </a:cubicBezTo>
                  <a:cubicBezTo>
                    <a:pt x="1116" y="72"/>
                    <a:pt x="1032" y="0"/>
                    <a:pt x="9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9"/>
            <p:cNvSpPr/>
            <p:nvPr/>
          </p:nvSpPr>
          <p:spPr>
            <a:xfrm>
              <a:off x="7020094" y="2022456"/>
              <a:ext cx="34095" cy="11636"/>
            </a:xfrm>
            <a:custGeom>
              <a:avLst/>
              <a:gdLst/>
              <a:ahLst/>
              <a:cxnLst/>
              <a:rect l="l" t="t" r="r" b="b"/>
              <a:pathLst>
                <a:path w="1219" h="416" extrusionOk="0">
                  <a:moveTo>
                    <a:pt x="208" y="0"/>
                  </a:moveTo>
                  <a:cubicBezTo>
                    <a:pt x="92" y="0"/>
                    <a:pt x="0" y="92"/>
                    <a:pt x="0" y="207"/>
                  </a:cubicBezTo>
                  <a:cubicBezTo>
                    <a:pt x="0" y="323"/>
                    <a:pt x="95" y="415"/>
                    <a:pt x="208" y="415"/>
                  </a:cubicBezTo>
                  <a:lnTo>
                    <a:pt x="1011" y="415"/>
                  </a:lnTo>
                  <a:cubicBezTo>
                    <a:pt x="1125" y="415"/>
                    <a:pt x="1218" y="323"/>
                    <a:pt x="1218" y="207"/>
                  </a:cubicBezTo>
                  <a:cubicBezTo>
                    <a:pt x="1218" y="92"/>
                    <a:pt x="1126"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5" name="Google Shape;3175;p69"/>
          <p:cNvGrpSpPr/>
          <p:nvPr/>
        </p:nvGrpSpPr>
        <p:grpSpPr>
          <a:xfrm>
            <a:off x="7168568" y="2194584"/>
            <a:ext cx="595179" cy="639998"/>
            <a:chOff x="6722750" y="2529796"/>
            <a:chExt cx="409621" cy="440164"/>
          </a:xfrm>
        </p:grpSpPr>
        <p:sp>
          <p:nvSpPr>
            <p:cNvPr id="3176" name="Google Shape;3176;p69"/>
            <p:cNvSpPr/>
            <p:nvPr/>
          </p:nvSpPr>
          <p:spPr>
            <a:xfrm>
              <a:off x="6722750" y="2529796"/>
              <a:ext cx="409621" cy="440164"/>
            </a:xfrm>
            <a:custGeom>
              <a:avLst/>
              <a:gdLst/>
              <a:ahLst/>
              <a:cxnLst/>
              <a:rect l="l" t="t" r="r" b="b"/>
              <a:pathLst>
                <a:path w="14645" h="15737" extrusionOk="0">
                  <a:moveTo>
                    <a:pt x="3754" y="0"/>
                  </a:moveTo>
                  <a:cubicBezTo>
                    <a:pt x="3061" y="0"/>
                    <a:pt x="2425" y="407"/>
                    <a:pt x="2134" y="1040"/>
                  </a:cubicBezTo>
                  <a:lnTo>
                    <a:pt x="1802" y="1763"/>
                  </a:lnTo>
                  <a:cubicBezTo>
                    <a:pt x="1339" y="2776"/>
                    <a:pt x="1339" y="3937"/>
                    <a:pt x="1802" y="4951"/>
                  </a:cubicBezTo>
                  <a:cubicBezTo>
                    <a:pt x="2020" y="5425"/>
                    <a:pt x="2020" y="5968"/>
                    <a:pt x="1802" y="6442"/>
                  </a:cubicBezTo>
                  <a:cubicBezTo>
                    <a:pt x="1759" y="6536"/>
                    <a:pt x="1720" y="6633"/>
                    <a:pt x="1684" y="6730"/>
                  </a:cubicBezTo>
                  <a:lnTo>
                    <a:pt x="1629" y="6730"/>
                  </a:lnTo>
                  <a:cubicBezTo>
                    <a:pt x="1160" y="6730"/>
                    <a:pt x="721" y="6938"/>
                    <a:pt x="421" y="7296"/>
                  </a:cubicBezTo>
                  <a:cubicBezTo>
                    <a:pt x="122" y="7656"/>
                    <a:pt x="0" y="8124"/>
                    <a:pt x="85" y="8585"/>
                  </a:cubicBezTo>
                  <a:cubicBezTo>
                    <a:pt x="159" y="8991"/>
                    <a:pt x="264" y="9396"/>
                    <a:pt x="395" y="9786"/>
                  </a:cubicBezTo>
                  <a:cubicBezTo>
                    <a:pt x="796" y="10992"/>
                    <a:pt x="1637" y="12621"/>
                    <a:pt x="3365" y="13673"/>
                  </a:cubicBezTo>
                  <a:lnTo>
                    <a:pt x="3365" y="14210"/>
                  </a:lnTo>
                  <a:cubicBezTo>
                    <a:pt x="3365" y="15052"/>
                    <a:pt x="4050" y="15736"/>
                    <a:pt x="4893" y="15736"/>
                  </a:cubicBezTo>
                  <a:lnTo>
                    <a:pt x="9753" y="15736"/>
                  </a:lnTo>
                  <a:cubicBezTo>
                    <a:pt x="10596" y="15736"/>
                    <a:pt x="11281" y="15052"/>
                    <a:pt x="11281" y="14210"/>
                  </a:cubicBezTo>
                  <a:lnTo>
                    <a:pt x="11281" y="13673"/>
                  </a:lnTo>
                  <a:cubicBezTo>
                    <a:pt x="13009" y="12621"/>
                    <a:pt x="13847" y="10992"/>
                    <a:pt x="14249" y="9787"/>
                  </a:cubicBezTo>
                  <a:cubicBezTo>
                    <a:pt x="14381" y="9398"/>
                    <a:pt x="14484" y="8993"/>
                    <a:pt x="14559" y="8585"/>
                  </a:cubicBezTo>
                  <a:cubicBezTo>
                    <a:pt x="14644" y="8124"/>
                    <a:pt x="14520" y="7656"/>
                    <a:pt x="14221" y="7296"/>
                  </a:cubicBezTo>
                  <a:cubicBezTo>
                    <a:pt x="13922" y="6938"/>
                    <a:pt x="13482" y="6730"/>
                    <a:pt x="13014" y="6730"/>
                  </a:cubicBezTo>
                  <a:lnTo>
                    <a:pt x="12764" y="6730"/>
                  </a:lnTo>
                  <a:cubicBezTo>
                    <a:pt x="12784" y="6663"/>
                    <a:pt x="12799" y="6594"/>
                    <a:pt x="12816" y="6527"/>
                  </a:cubicBezTo>
                  <a:lnTo>
                    <a:pt x="13262" y="6534"/>
                  </a:lnTo>
                  <a:lnTo>
                    <a:pt x="13285" y="6534"/>
                  </a:lnTo>
                  <a:cubicBezTo>
                    <a:pt x="13633" y="6534"/>
                    <a:pt x="13963" y="6400"/>
                    <a:pt x="14213" y="6153"/>
                  </a:cubicBezTo>
                  <a:cubicBezTo>
                    <a:pt x="14467" y="5901"/>
                    <a:pt x="14608" y="5567"/>
                    <a:pt x="14608" y="5210"/>
                  </a:cubicBezTo>
                  <a:lnTo>
                    <a:pt x="14608" y="4610"/>
                  </a:lnTo>
                  <a:cubicBezTo>
                    <a:pt x="14608" y="4268"/>
                    <a:pt x="14477" y="3946"/>
                    <a:pt x="14244" y="3698"/>
                  </a:cubicBezTo>
                  <a:cubicBezTo>
                    <a:pt x="14458" y="3423"/>
                    <a:pt x="14550" y="3082"/>
                    <a:pt x="14507" y="2735"/>
                  </a:cubicBezTo>
                  <a:lnTo>
                    <a:pt x="14432" y="2139"/>
                  </a:lnTo>
                  <a:cubicBezTo>
                    <a:pt x="14388" y="1785"/>
                    <a:pt x="14207" y="1469"/>
                    <a:pt x="13922" y="1252"/>
                  </a:cubicBezTo>
                  <a:cubicBezTo>
                    <a:pt x="13689" y="1073"/>
                    <a:pt x="13411" y="978"/>
                    <a:pt x="13122" y="978"/>
                  </a:cubicBezTo>
                  <a:cubicBezTo>
                    <a:pt x="13075" y="978"/>
                    <a:pt x="13029" y="981"/>
                    <a:pt x="12982" y="986"/>
                  </a:cubicBezTo>
                  <a:cubicBezTo>
                    <a:pt x="12947" y="853"/>
                    <a:pt x="12893" y="724"/>
                    <a:pt x="12816" y="605"/>
                  </a:cubicBezTo>
                  <a:cubicBezTo>
                    <a:pt x="12574" y="227"/>
                    <a:pt x="12159" y="0"/>
                    <a:pt x="1171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9"/>
            <p:cNvSpPr/>
            <p:nvPr/>
          </p:nvSpPr>
          <p:spPr>
            <a:xfrm>
              <a:off x="6845284" y="2879528"/>
              <a:ext cx="164492" cy="62009"/>
            </a:xfrm>
            <a:custGeom>
              <a:avLst/>
              <a:gdLst/>
              <a:ahLst/>
              <a:cxnLst/>
              <a:rect l="l" t="t" r="r" b="b"/>
              <a:pathLst>
                <a:path w="5881" h="2217" extrusionOk="0">
                  <a:moveTo>
                    <a:pt x="2938" y="1"/>
                  </a:moveTo>
                  <a:lnTo>
                    <a:pt x="1" y="566"/>
                  </a:lnTo>
                  <a:lnTo>
                    <a:pt x="1" y="1707"/>
                  </a:lnTo>
                  <a:cubicBezTo>
                    <a:pt x="1" y="1987"/>
                    <a:pt x="229" y="2217"/>
                    <a:pt x="511" y="2217"/>
                  </a:cubicBezTo>
                  <a:lnTo>
                    <a:pt x="5371" y="2217"/>
                  </a:lnTo>
                  <a:cubicBezTo>
                    <a:pt x="5653" y="2217"/>
                    <a:pt x="5881" y="1989"/>
                    <a:pt x="5881" y="1707"/>
                  </a:cubicBezTo>
                  <a:lnTo>
                    <a:pt x="5881" y="566"/>
                  </a:lnTo>
                  <a:lnTo>
                    <a:pt x="2938"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9"/>
            <p:cNvSpPr/>
            <p:nvPr/>
          </p:nvSpPr>
          <p:spPr>
            <a:xfrm>
              <a:off x="6845284" y="2879528"/>
              <a:ext cx="97699" cy="62009"/>
            </a:xfrm>
            <a:custGeom>
              <a:avLst/>
              <a:gdLst/>
              <a:ahLst/>
              <a:cxnLst/>
              <a:rect l="l" t="t" r="r" b="b"/>
              <a:pathLst>
                <a:path w="3493" h="2217" extrusionOk="0">
                  <a:moveTo>
                    <a:pt x="2942" y="1"/>
                  </a:moveTo>
                  <a:lnTo>
                    <a:pt x="1" y="566"/>
                  </a:lnTo>
                  <a:lnTo>
                    <a:pt x="1" y="1707"/>
                  </a:lnTo>
                  <a:cubicBezTo>
                    <a:pt x="1" y="1987"/>
                    <a:pt x="229" y="2217"/>
                    <a:pt x="511" y="2217"/>
                  </a:cubicBezTo>
                  <a:lnTo>
                    <a:pt x="1612" y="2217"/>
                  </a:lnTo>
                  <a:cubicBezTo>
                    <a:pt x="1332" y="2217"/>
                    <a:pt x="1103" y="1989"/>
                    <a:pt x="1103" y="1707"/>
                  </a:cubicBezTo>
                  <a:lnTo>
                    <a:pt x="1103" y="566"/>
                  </a:lnTo>
                  <a:lnTo>
                    <a:pt x="3493" y="107"/>
                  </a:lnTo>
                  <a:lnTo>
                    <a:pt x="294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9"/>
            <p:cNvSpPr/>
            <p:nvPr/>
          </p:nvSpPr>
          <p:spPr>
            <a:xfrm>
              <a:off x="6814294" y="2650233"/>
              <a:ext cx="288594" cy="33900"/>
            </a:xfrm>
            <a:custGeom>
              <a:avLst/>
              <a:gdLst/>
              <a:ahLst/>
              <a:cxnLst/>
              <a:rect l="l" t="t" r="r" b="b"/>
              <a:pathLst>
                <a:path w="10318" h="1212" extrusionOk="0">
                  <a:moveTo>
                    <a:pt x="10014" y="1"/>
                  </a:moveTo>
                  <a:cubicBezTo>
                    <a:pt x="10013" y="1"/>
                    <a:pt x="10011" y="1"/>
                    <a:pt x="10009" y="1"/>
                  </a:cubicBezTo>
                  <a:lnTo>
                    <a:pt x="245" y="158"/>
                  </a:lnTo>
                  <a:cubicBezTo>
                    <a:pt x="110" y="159"/>
                    <a:pt x="0" y="271"/>
                    <a:pt x="0" y="406"/>
                  </a:cubicBezTo>
                  <a:lnTo>
                    <a:pt x="0" y="806"/>
                  </a:lnTo>
                  <a:cubicBezTo>
                    <a:pt x="0" y="941"/>
                    <a:pt x="108" y="1051"/>
                    <a:pt x="245" y="1054"/>
                  </a:cubicBezTo>
                  <a:lnTo>
                    <a:pt x="10009" y="1211"/>
                  </a:lnTo>
                  <a:cubicBezTo>
                    <a:pt x="10011" y="1211"/>
                    <a:pt x="10013" y="1211"/>
                    <a:pt x="10014" y="1211"/>
                  </a:cubicBezTo>
                  <a:cubicBezTo>
                    <a:pt x="10182" y="1211"/>
                    <a:pt x="10318" y="1075"/>
                    <a:pt x="10318" y="907"/>
                  </a:cubicBezTo>
                  <a:lnTo>
                    <a:pt x="10318" y="307"/>
                  </a:lnTo>
                  <a:cubicBezTo>
                    <a:pt x="10318" y="137"/>
                    <a:pt x="10182" y="1"/>
                    <a:pt x="1001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9"/>
            <p:cNvSpPr/>
            <p:nvPr/>
          </p:nvSpPr>
          <p:spPr>
            <a:xfrm>
              <a:off x="6808141" y="2558297"/>
              <a:ext cx="231172" cy="261687"/>
            </a:xfrm>
            <a:custGeom>
              <a:avLst/>
              <a:gdLst/>
              <a:ahLst/>
              <a:cxnLst/>
              <a:rect l="l" t="t" r="r" b="b"/>
              <a:pathLst>
                <a:path w="8265" h="9356" extrusionOk="0">
                  <a:moveTo>
                    <a:pt x="1486" y="1"/>
                  </a:moveTo>
                  <a:lnTo>
                    <a:pt x="454" y="815"/>
                  </a:lnTo>
                  <a:lnTo>
                    <a:pt x="1" y="2395"/>
                  </a:lnTo>
                  <a:lnTo>
                    <a:pt x="454" y="3836"/>
                  </a:lnTo>
                  <a:lnTo>
                    <a:pt x="454" y="5529"/>
                  </a:lnTo>
                  <a:lnTo>
                    <a:pt x="1" y="7138"/>
                  </a:lnTo>
                  <a:lnTo>
                    <a:pt x="454" y="8761"/>
                  </a:lnTo>
                  <a:lnTo>
                    <a:pt x="1486" y="9356"/>
                  </a:lnTo>
                  <a:lnTo>
                    <a:pt x="7846" y="9356"/>
                  </a:lnTo>
                  <a:lnTo>
                    <a:pt x="7846" y="6111"/>
                  </a:lnTo>
                  <a:lnTo>
                    <a:pt x="8265" y="5391"/>
                  </a:lnTo>
                  <a:lnTo>
                    <a:pt x="8265" y="4225"/>
                  </a:lnTo>
                  <a:lnTo>
                    <a:pt x="7846" y="2949"/>
                  </a:lnTo>
                  <a:lnTo>
                    <a:pt x="7846" y="1757"/>
                  </a:lnTo>
                  <a:lnTo>
                    <a:pt x="8087" y="758"/>
                  </a:lnTo>
                  <a:lnTo>
                    <a:pt x="7846" y="1"/>
                  </a:lnTo>
                  <a:lnTo>
                    <a:pt x="6813" y="648"/>
                  </a:lnTo>
                  <a:lnTo>
                    <a:pt x="6576" y="1"/>
                  </a:lnTo>
                  <a:lnTo>
                    <a:pt x="5543" y="620"/>
                  </a:lnTo>
                  <a:lnTo>
                    <a:pt x="5302" y="1"/>
                  </a:lnTo>
                  <a:lnTo>
                    <a:pt x="4348" y="620"/>
                  </a:lnTo>
                  <a:lnTo>
                    <a:pt x="4029" y="1"/>
                  </a:lnTo>
                  <a:lnTo>
                    <a:pt x="3222" y="508"/>
                  </a:lnTo>
                  <a:lnTo>
                    <a:pt x="2756" y="1"/>
                  </a:lnTo>
                  <a:lnTo>
                    <a:pt x="1949" y="566"/>
                  </a:lnTo>
                  <a:lnTo>
                    <a:pt x="1486"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9"/>
            <p:cNvSpPr/>
            <p:nvPr/>
          </p:nvSpPr>
          <p:spPr>
            <a:xfrm>
              <a:off x="6789569" y="2558297"/>
              <a:ext cx="60163" cy="261687"/>
            </a:xfrm>
            <a:custGeom>
              <a:avLst/>
              <a:gdLst/>
              <a:ahLst/>
              <a:cxnLst/>
              <a:rect l="l" t="t" r="r" b="b"/>
              <a:pathLst>
                <a:path w="2151" h="9356" extrusionOk="0">
                  <a:moveTo>
                    <a:pt x="1367" y="1"/>
                  </a:moveTo>
                  <a:cubicBezTo>
                    <a:pt x="1068" y="1"/>
                    <a:pt x="798" y="174"/>
                    <a:pt x="673" y="447"/>
                  </a:cubicBezTo>
                  <a:lnTo>
                    <a:pt x="340" y="1171"/>
                  </a:lnTo>
                  <a:cubicBezTo>
                    <a:pt x="0" y="1913"/>
                    <a:pt x="0" y="2766"/>
                    <a:pt x="340" y="3509"/>
                  </a:cubicBezTo>
                  <a:cubicBezTo>
                    <a:pt x="680" y="4251"/>
                    <a:pt x="680" y="5106"/>
                    <a:pt x="340" y="5847"/>
                  </a:cubicBezTo>
                  <a:cubicBezTo>
                    <a:pt x="0" y="6589"/>
                    <a:pt x="0" y="7444"/>
                    <a:pt x="340" y="8186"/>
                  </a:cubicBezTo>
                  <a:lnTo>
                    <a:pt x="877" y="9356"/>
                  </a:lnTo>
                  <a:lnTo>
                    <a:pt x="2150" y="9356"/>
                  </a:lnTo>
                  <a:lnTo>
                    <a:pt x="1613" y="8186"/>
                  </a:lnTo>
                  <a:cubicBezTo>
                    <a:pt x="1272" y="7444"/>
                    <a:pt x="1272" y="6591"/>
                    <a:pt x="1613" y="5848"/>
                  </a:cubicBezTo>
                  <a:cubicBezTo>
                    <a:pt x="1953" y="5106"/>
                    <a:pt x="1953" y="4251"/>
                    <a:pt x="1613" y="3509"/>
                  </a:cubicBezTo>
                  <a:cubicBezTo>
                    <a:pt x="1273" y="2768"/>
                    <a:pt x="1273" y="1913"/>
                    <a:pt x="1613" y="1171"/>
                  </a:cubicBezTo>
                  <a:lnTo>
                    <a:pt x="2150"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9"/>
            <p:cNvSpPr/>
            <p:nvPr/>
          </p:nvSpPr>
          <p:spPr>
            <a:xfrm>
              <a:off x="6825146" y="2558297"/>
              <a:ext cx="60108" cy="261687"/>
            </a:xfrm>
            <a:custGeom>
              <a:avLst/>
              <a:gdLst/>
              <a:ahLst/>
              <a:cxnLst/>
              <a:rect l="l" t="t" r="r" b="b"/>
              <a:pathLst>
                <a:path w="2149"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48" y="9356"/>
                  </a:lnTo>
                  <a:lnTo>
                    <a:pt x="1613" y="8186"/>
                  </a:lnTo>
                  <a:cubicBezTo>
                    <a:pt x="1273" y="7444"/>
                    <a:pt x="1273" y="6589"/>
                    <a:pt x="1613" y="5848"/>
                  </a:cubicBezTo>
                  <a:cubicBezTo>
                    <a:pt x="1953" y="5106"/>
                    <a:pt x="1953" y="4251"/>
                    <a:pt x="1613" y="3509"/>
                  </a:cubicBezTo>
                  <a:cubicBezTo>
                    <a:pt x="1273" y="2768"/>
                    <a:pt x="1273" y="1913"/>
                    <a:pt x="1613" y="1171"/>
                  </a:cubicBezTo>
                  <a:lnTo>
                    <a:pt x="214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9"/>
            <p:cNvSpPr/>
            <p:nvPr/>
          </p:nvSpPr>
          <p:spPr>
            <a:xfrm>
              <a:off x="6860752" y="2558297"/>
              <a:ext cx="60108" cy="261687"/>
            </a:xfrm>
            <a:custGeom>
              <a:avLst/>
              <a:gdLst/>
              <a:ahLst/>
              <a:cxnLst/>
              <a:rect l="l" t="t" r="r" b="b"/>
              <a:pathLst>
                <a:path w="2149" h="9356" extrusionOk="0">
                  <a:moveTo>
                    <a:pt x="875" y="1"/>
                  </a:moveTo>
                  <a:lnTo>
                    <a:pt x="340" y="1171"/>
                  </a:lnTo>
                  <a:cubicBezTo>
                    <a:pt x="0" y="1913"/>
                    <a:pt x="0" y="2768"/>
                    <a:pt x="340" y="3509"/>
                  </a:cubicBezTo>
                  <a:cubicBezTo>
                    <a:pt x="680" y="4251"/>
                    <a:pt x="680" y="5106"/>
                    <a:pt x="340" y="5848"/>
                  </a:cubicBezTo>
                  <a:cubicBezTo>
                    <a:pt x="0" y="6589"/>
                    <a:pt x="0" y="7444"/>
                    <a:pt x="340" y="8186"/>
                  </a:cubicBezTo>
                  <a:lnTo>
                    <a:pt x="875" y="9356"/>
                  </a:lnTo>
                  <a:lnTo>
                    <a:pt x="2148" y="9356"/>
                  </a:lnTo>
                  <a:lnTo>
                    <a:pt x="1612" y="8186"/>
                  </a:lnTo>
                  <a:cubicBezTo>
                    <a:pt x="1272" y="7444"/>
                    <a:pt x="1272" y="6589"/>
                    <a:pt x="1612" y="5848"/>
                  </a:cubicBezTo>
                  <a:cubicBezTo>
                    <a:pt x="1952" y="5106"/>
                    <a:pt x="1952" y="4251"/>
                    <a:pt x="1612" y="3509"/>
                  </a:cubicBezTo>
                  <a:cubicBezTo>
                    <a:pt x="1272" y="2768"/>
                    <a:pt x="1272" y="1913"/>
                    <a:pt x="1612" y="1171"/>
                  </a:cubicBezTo>
                  <a:lnTo>
                    <a:pt x="2148"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9"/>
            <p:cNvSpPr/>
            <p:nvPr/>
          </p:nvSpPr>
          <p:spPr>
            <a:xfrm>
              <a:off x="6896301"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0" y="9356"/>
                  </a:lnTo>
                  <a:lnTo>
                    <a:pt x="1614" y="8186"/>
                  </a:lnTo>
                  <a:cubicBezTo>
                    <a:pt x="1274" y="7444"/>
                    <a:pt x="1274" y="6589"/>
                    <a:pt x="1614" y="5848"/>
                  </a:cubicBezTo>
                  <a:cubicBezTo>
                    <a:pt x="1954" y="5106"/>
                    <a:pt x="1954" y="4251"/>
                    <a:pt x="1614" y="3509"/>
                  </a:cubicBezTo>
                  <a:cubicBezTo>
                    <a:pt x="1274" y="2768"/>
                    <a:pt x="1274" y="1913"/>
                    <a:pt x="1614" y="1171"/>
                  </a:cubicBezTo>
                  <a:lnTo>
                    <a:pt x="2150"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9"/>
            <p:cNvSpPr/>
            <p:nvPr/>
          </p:nvSpPr>
          <p:spPr>
            <a:xfrm>
              <a:off x="6931906"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1" y="9356"/>
                  </a:lnTo>
                  <a:lnTo>
                    <a:pt x="1614" y="8186"/>
                  </a:lnTo>
                  <a:cubicBezTo>
                    <a:pt x="1274" y="7444"/>
                    <a:pt x="1274" y="6589"/>
                    <a:pt x="1614" y="5848"/>
                  </a:cubicBezTo>
                  <a:cubicBezTo>
                    <a:pt x="1954" y="5106"/>
                    <a:pt x="1954" y="4251"/>
                    <a:pt x="1614" y="3509"/>
                  </a:cubicBezTo>
                  <a:cubicBezTo>
                    <a:pt x="1274" y="2768"/>
                    <a:pt x="1274" y="1913"/>
                    <a:pt x="1614" y="1171"/>
                  </a:cubicBezTo>
                  <a:lnTo>
                    <a:pt x="2151"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9"/>
            <p:cNvSpPr/>
            <p:nvPr/>
          </p:nvSpPr>
          <p:spPr>
            <a:xfrm>
              <a:off x="6967484" y="2558297"/>
              <a:ext cx="60108" cy="261687"/>
            </a:xfrm>
            <a:custGeom>
              <a:avLst/>
              <a:gdLst/>
              <a:ahLst/>
              <a:cxnLst/>
              <a:rect l="l" t="t" r="r" b="b"/>
              <a:pathLst>
                <a:path w="2149" h="9356" extrusionOk="0">
                  <a:moveTo>
                    <a:pt x="876" y="1"/>
                  </a:moveTo>
                  <a:lnTo>
                    <a:pt x="340" y="1171"/>
                  </a:lnTo>
                  <a:cubicBezTo>
                    <a:pt x="1" y="1913"/>
                    <a:pt x="1" y="2768"/>
                    <a:pt x="340" y="3509"/>
                  </a:cubicBezTo>
                  <a:cubicBezTo>
                    <a:pt x="680" y="4251"/>
                    <a:pt x="680" y="5106"/>
                    <a:pt x="340" y="5848"/>
                  </a:cubicBezTo>
                  <a:cubicBezTo>
                    <a:pt x="1" y="6589"/>
                    <a:pt x="1" y="7444"/>
                    <a:pt x="340" y="8186"/>
                  </a:cubicBezTo>
                  <a:lnTo>
                    <a:pt x="876" y="9356"/>
                  </a:lnTo>
                  <a:lnTo>
                    <a:pt x="2149" y="9356"/>
                  </a:lnTo>
                  <a:lnTo>
                    <a:pt x="1612" y="8186"/>
                  </a:lnTo>
                  <a:cubicBezTo>
                    <a:pt x="1272" y="7444"/>
                    <a:pt x="1272" y="6589"/>
                    <a:pt x="1612" y="5848"/>
                  </a:cubicBezTo>
                  <a:cubicBezTo>
                    <a:pt x="1952" y="5106"/>
                    <a:pt x="1952" y="4251"/>
                    <a:pt x="1612" y="3509"/>
                  </a:cubicBezTo>
                  <a:cubicBezTo>
                    <a:pt x="1272" y="2768"/>
                    <a:pt x="1272" y="1913"/>
                    <a:pt x="1612" y="1171"/>
                  </a:cubicBezTo>
                  <a:lnTo>
                    <a:pt x="2149"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9"/>
            <p:cNvSpPr/>
            <p:nvPr/>
          </p:nvSpPr>
          <p:spPr>
            <a:xfrm>
              <a:off x="7003061" y="2558297"/>
              <a:ext cx="60135" cy="261687"/>
            </a:xfrm>
            <a:custGeom>
              <a:avLst/>
              <a:gdLst/>
              <a:ahLst/>
              <a:cxnLst/>
              <a:rect l="l" t="t" r="r" b="b"/>
              <a:pathLst>
                <a:path w="2150"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50" y="9356"/>
                  </a:lnTo>
                  <a:lnTo>
                    <a:pt x="1613" y="8186"/>
                  </a:lnTo>
                  <a:cubicBezTo>
                    <a:pt x="1273" y="7444"/>
                    <a:pt x="1273" y="6589"/>
                    <a:pt x="1613" y="5848"/>
                  </a:cubicBezTo>
                  <a:cubicBezTo>
                    <a:pt x="1953" y="5106"/>
                    <a:pt x="1953" y="4251"/>
                    <a:pt x="1613" y="3509"/>
                  </a:cubicBezTo>
                  <a:cubicBezTo>
                    <a:pt x="1273" y="2768"/>
                    <a:pt x="1273" y="1913"/>
                    <a:pt x="1613" y="1171"/>
                  </a:cubicBezTo>
                  <a:lnTo>
                    <a:pt x="1957" y="420"/>
                  </a:lnTo>
                  <a:cubicBezTo>
                    <a:pt x="2047" y="223"/>
                    <a:pt x="1903" y="1"/>
                    <a:pt x="1688" y="1"/>
                  </a:cubicBez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9"/>
            <p:cNvSpPr/>
            <p:nvPr/>
          </p:nvSpPr>
          <p:spPr>
            <a:xfrm>
              <a:off x="6811665" y="2585652"/>
              <a:ext cx="289182" cy="63072"/>
            </a:xfrm>
            <a:custGeom>
              <a:avLst/>
              <a:gdLst/>
              <a:ahLst/>
              <a:cxnLst/>
              <a:rect l="l" t="t" r="r" b="b"/>
              <a:pathLst>
                <a:path w="10339" h="2255" extrusionOk="0">
                  <a:moveTo>
                    <a:pt x="9939" y="0"/>
                  </a:moveTo>
                  <a:cubicBezTo>
                    <a:pt x="9926" y="0"/>
                    <a:pt x="9912" y="1"/>
                    <a:pt x="9898" y="3"/>
                  </a:cubicBezTo>
                  <a:lnTo>
                    <a:pt x="229" y="1365"/>
                  </a:lnTo>
                  <a:cubicBezTo>
                    <a:pt x="94" y="1383"/>
                    <a:pt x="1" y="1507"/>
                    <a:pt x="18" y="1641"/>
                  </a:cubicBezTo>
                  <a:lnTo>
                    <a:pt x="67" y="2038"/>
                  </a:lnTo>
                  <a:cubicBezTo>
                    <a:pt x="83" y="2163"/>
                    <a:pt x="190" y="2254"/>
                    <a:pt x="314" y="2254"/>
                  </a:cubicBezTo>
                  <a:cubicBezTo>
                    <a:pt x="323" y="2254"/>
                    <a:pt x="331" y="2254"/>
                    <a:pt x="340" y="2253"/>
                  </a:cubicBezTo>
                  <a:lnTo>
                    <a:pt x="10048" y="1205"/>
                  </a:lnTo>
                  <a:cubicBezTo>
                    <a:pt x="10218" y="1188"/>
                    <a:pt x="10338" y="1034"/>
                    <a:pt x="10318" y="864"/>
                  </a:cubicBezTo>
                  <a:lnTo>
                    <a:pt x="10243" y="269"/>
                  </a:lnTo>
                  <a:cubicBezTo>
                    <a:pt x="10223" y="113"/>
                    <a:pt x="10092" y="0"/>
                    <a:pt x="993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9"/>
            <p:cNvSpPr/>
            <p:nvPr/>
          </p:nvSpPr>
          <p:spPr>
            <a:xfrm>
              <a:off x="6751335" y="2746533"/>
              <a:ext cx="352478" cy="68554"/>
            </a:xfrm>
            <a:custGeom>
              <a:avLst/>
              <a:gdLst/>
              <a:ahLst/>
              <a:cxnLst/>
              <a:rect l="l" t="t" r="r" b="b"/>
              <a:pathLst>
                <a:path w="12602" h="2451" extrusionOk="0">
                  <a:moveTo>
                    <a:pt x="607" y="0"/>
                  </a:moveTo>
                  <a:cubicBezTo>
                    <a:pt x="261" y="0"/>
                    <a:pt x="1" y="312"/>
                    <a:pt x="63" y="652"/>
                  </a:cubicBezTo>
                  <a:cubicBezTo>
                    <a:pt x="117" y="942"/>
                    <a:pt x="202" y="1310"/>
                    <a:pt x="338" y="1717"/>
                  </a:cubicBezTo>
                  <a:lnTo>
                    <a:pt x="6301" y="2450"/>
                  </a:lnTo>
                  <a:lnTo>
                    <a:pt x="12263" y="1717"/>
                  </a:lnTo>
                  <a:cubicBezTo>
                    <a:pt x="12399" y="1310"/>
                    <a:pt x="12484" y="942"/>
                    <a:pt x="12538" y="652"/>
                  </a:cubicBezTo>
                  <a:cubicBezTo>
                    <a:pt x="12601" y="312"/>
                    <a:pt x="12339" y="0"/>
                    <a:pt x="1199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9"/>
            <p:cNvSpPr/>
            <p:nvPr/>
          </p:nvSpPr>
          <p:spPr>
            <a:xfrm>
              <a:off x="6751307" y="2746533"/>
              <a:ext cx="191678" cy="68554"/>
            </a:xfrm>
            <a:custGeom>
              <a:avLst/>
              <a:gdLst/>
              <a:ahLst/>
              <a:cxnLst/>
              <a:rect l="l" t="t" r="r" b="b"/>
              <a:pathLst>
                <a:path w="6853" h="2451" extrusionOk="0">
                  <a:moveTo>
                    <a:pt x="608" y="0"/>
                  </a:moveTo>
                  <a:cubicBezTo>
                    <a:pt x="262" y="0"/>
                    <a:pt x="0" y="313"/>
                    <a:pt x="64" y="652"/>
                  </a:cubicBezTo>
                  <a:cubicBezTo>
                    <a:pt x="118" y="942"/>
                    <a:pt x="203" y="1310"/>
                    <a:pt x="339" y="1717"/>
                  </a:cubicBezTo>
                  <a:lnTo>
                    <a:pt x="6302" y="2450"/>
                  </a:lnTo>
                  <a:lnTo>
                    <a:pt x="6853" y="2384"/>
                  </a:lnTo>
                  <a:lnTo>
                    <a:pt x="1442" y="1717"/>
                  </a:lnTo>
                  <a:cubicBezTo>
                    <a:pt x="1305" y="1310"/>
                    <a:pt x="1220" y="942"/>
                    <a:pt x="1167" y="652"/>
                  </a:cubicBezTo>
                  <a:cubicBezTo>
                    <a:pt x="1105" y="312"/>
                    <a:pt x="1366" y="0"/>
                    <a:pt x="171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9"/>
            <p:cNvSpPr/>
            <p:nvPr/>
          </p:nvSpPr>
          <p:spPr>
            <a:xfrm>
              <a:off x="6760760" y="2794529"/>
              <a:ext cx="333570" cy="100832"/>
            </a:xfrm>
            <a:custGeom>
              <a:avLst/>
              <a:gdLst/>
              <a:ahLst/>
              <a:cxnLst/>
              <a:rect l="l" t="t" r="r" b="b"/>
              <a:pathLst>
                <a:path w="11926" h="3605" extrusionOk="0">
                  <a:moveTo>
                    <a:pt x="1" y="1"/>
                  </a:moveTo>
                  <a:cubicBezTo>
                    <a:pt x="404" y="1211"/>
                    <a:pt x="1250" y="2759"/>
                    <a:pt x="3023" y="3605"/>
                  </a:cubicBezTo>
                  <a:lnTo>
                    <a:pt x="8904" y="3605"/>
                  </a:lnTo>
                  <a:cubicBezTo>
                    <a:pt x="10677" y="2758"/>
                    <a:pt x="11522" y="1208"/>
                    <a:pt x="119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9"/>
            <p:cNvSpPr/>
            <p:nvPr/>
          </p:nvSpPr>
          <p:spPr>
            <a:xfrm>
              <a:off x="6760760" y="2794529"/>
              <a:ext cx="115376" cy="100832"/>
            </a:xfrm>
            <a:custGeom>
              <a:avLst/>
              <a:gdLst/>
              <a:ahLst/>
              <a:cxnLst/>
              <a:rect l="l" t="t" r="r" b="b"/>
              <a:pathLst>
                <a:path w="4125" h="3605" extrusionOk="0">
                  <a:moveTo>
                    <a:pt x="1" y="1"/>
                  </a:moveTo>
                  <a:cubicBezTo>
                    <a:pt x="404" y="1208"/>
                    <a:pt x="1250" y="2758"/>
                    <a:pt x="3023" y="3605"/>
                  </a:cubicBezTo>
                  <a:lnTo>
                    <a:pt x="4125" y="3605"/>
                  </a:lnTo>
                  <a:cubicBezTo>
                    <a:pt x="2354" y="2759"/>
                    <a:pt x="1508" y="1208"/>
                    <a:pt x="110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9"/>
            <p:cNvSpPr/>
            <p:nvPr/>
          </p:nvSpPr>
          <p:spPr>
            <a:xfrm>
              <a:off x="6850123" y="2825267"/>
              <a:ext cx="11636" cy="24586"/>
            </a:xfrm>
            <a:custGeom>
              <a:avLst/>
              <a:gdLst/>
              <a:ahLst/>
              <a:cxnLst/>
              <a:rect l="l" t="t" r="r" b="b"/>
              <a:pathLst>
                <a:path w="416" h="879" extrusionOk="0">
                  <a:moveTo>
                    <a:pt x="207" y="0"/>
                  </a:moveTo>
                  <a:cubicBezTo>
                    <a:pt x="93" y="0"/>
                    <a:pt x="1" y="92"/>
                    <a:pt x="1" y="207"/>
                  </a:cubicBezTo>
                  <a:lnTo>
                    <a:pt x="1" y="672"/>
                  </a:lnTo>
                  <a:cubicBezTo>
                    <a:pt x="1" y="786"/>
                    <a:pt x="94" y="878"/>
                    <a:pt x="207" y="878"/>
                  </a:cubicBezTo>
                  <a:cubicBezTo>
                    <a:pt x="323" y="878"/>
                    <a:pt x="416" y="786"/>
                    <a:pt x="416" y="672"/>
                  </a:cubicBezTo>
                  <a:lnTo>
                    <a:pt x="416" y="207"/>
                  </a:lnTo>
                  <a:cubicBezTo>
                    <a:pt x="416"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9"/>
            <p:cNvSpPr/>
            <p:nvPr/>
          </p:nvSpPr>
          <p:spPr>
            <a:xfrm>
              <a:off x="6993383" y="2825267"/>
              <a:ext cx="11636" cy="24586"/>
            </a:xfrm>
            <a:custGeom>
              <a:avLst/>
              <a:gdLst/>
              <a:ahLst/>
              <a:cxnLst/>
              <a:rect l="l" t="t" r="r" b="b"/>
              <a:pathLst>
                <a:path w="416" h="879" extrusionOk="0">
                  <a:moveTo>
                    <a:pt x="209" y="0"/>
                  </a:moveTo>
                  <a:cubicBezTo>
                    <a:pt x="94" y="0"/>
                    <a:pt x="1" y="92"/>
                    <a:pt x="1" y="207"/>
                  </a:cubicBezTo>
                  <a:lnTo>
                    <a:pt x="1" y="672"/>
                  </a:lnTo>
                  <a:cubicBezTo>
                    <a:pt x="1" y="786"/>
                    <a:pt x="94" y="878"/>
                    <a:pt x="209" y="878"/>
                  </a:cubicBezTo>
                  <a:cubicBezTo>
                    <a:pt x="322" y="878"/>
                    <a:pt x="414" y="786"/>
                    <a:pt x="416" y="672"/>
                  </a:cubicBezTo>
                  <a:lnTo>
                    <a:pt x="416" y="207"/>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9"/>
            <p:cNvSpPr/>
            <p:nvPr/>
          </p:nvSpPr>
          <p:spPr>
            <a:xfrm>
              <a:off x="6903433" y="2837350"/>
              <a:ext cx="48304" cy="19439"/>
            </a:xfrm>
            <a:custGeom>
              <a:avLst/>
              <a:gdLst/>
              <a:ahLst/>
              <a:cxnLst/>
              <a:rect l="l" t="t" r="r" b="b"/>
              <a:pathLst>
                <a:path w="1727" h="695" extrusionOk="0">
                  <a:moveTo>
                    <a:pt x="1494" y="1"/>
                  </a:moveTo>
                  <a:cubicBezTo>
                    <a:pt x="1437" y="1"/>
                    <a:pt x="1380" y="24"/>
                    <a:pt x="1339" y="71"/>
                  </a:cubicBezTo>
                  <a:cubicBezTo>
                    <a:pt x="1224" y="204"/>
                    <a:pt x="1049" y="279"/>
                    <a:pt x="863" y="279"/>
                  </a:cubicBezTo>
                  <a:cubicBezTo>
                    <a:pt x="678" y="279"/>
                    <a:pt x="503" y="204"/>
                    <a:pt x="387" y="71"/>
                  </a:cubicBezTo>
                  <a:cubicBezTo>
                    <a:pt x="346" y="25"/>
                    <a:pt x="288" y="1"/>
                    <a:pt x="231" y="1"/>
                  </a:cubicBezTo>
                  <a:cubicBezTo>
                    <a:pt x="183" y="1"/>
                    <a:pt x="135" y="18"/>
                    <a:pt x="96" y="51"/>
                  </a:cubicBezTo>
                  <a:cubicBezTo>
                    <a:pt x="11" y="128"/>
                    <a:pt x="1" y="257"/>
                    <a:pt x="76" y="343"/>
                  </a:cubicBezTo>
                  <a:cubicBezTo>
                    <a:pt x="270" y="567"/>
                    <a:pt x="557" y="694"/>
                    <a:pt x="863" y="694"/>
                  </a:cubicBezTo>
                  <a:cubicBezTo>
                    <a:pt x="1169" y="694"/>
                    <a:pt x="1456" y="567"/>
                    <a:pt x="1650" y="343"/>
                  </a:cubicBezTo>
                  <a:cubicBezTo>
                    <a:pt x="1727" y="257"/>
                    <a:pt x="1718" y="125"/>
                    <a:pt x="1632" y="51"/>
                  </a:cubicBezTo>
                  <a:cubicBezTo>
                    <a:pt x="1592" y="18"/>
                    <a:pt x="1543" y="1"/>
                    <a:pt x="149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196" name="Google Shape;3196;p69"/>
          <p:cNvCxnSpPr>
            <a:stCxn id="3152" idx="2"/>
            <a:endCxn id="3150" idx="0"/>
          </p:cNvCxnSpPr>
          <p:nvPr/>
        </p:nvCxnSpPr>
        <p:spPr>
          <a:xfrm rot="5400000">
            <a:off x="3237200" y="1191675"/>
            <a:ext cx="589500" cy="2080200"/>
          </a:xfrm>
          <a:prstGeom prst="bentConnector3">
            <a:avLst>
              <a:gd name="adj1" fmla="val 49988"/>
            </a:avLst>
          </a:prstGeom>
          <a:noFill/>
          <a:ln w="19050" cap="flat" cmpd="sng">
            <a:solidFill>
              <a:schemeClr val="dk1"/>
            </a:solidFill>
            <a:prstDash val="solid"/>
            <a:round/>
            <a:headEnd type="none" w="med" len="med"/>
            <a:tailEnd type="none" w="med" len="med"/>
          </a:ln>
        </p:spPr>
      </p:cxnSp>
      <p:cxnSp>
        <p:nvCxnSpPr>
          <p:cNvPr id="3197" name="Google Shape;3197;p69"/>
          <p:cNvCxnSpPr>
            <a:stCxn id="3152" idx="2"/>
            <a:endCxn id="3151" idx="0"/>
          </p:cNvCxnSpPr>
          <p:nvPr/>
        </p:nvCxnSpPr>
        <p:spPr>
          <a:xfrm rot="-5400000" flipH="1">
            <a:off x="5317400" y="1191675"/>
            <a:ext cx="589500" cy="2080200"/>
          </a:xfrm>
          <a:prstGeom prst="bentConnector3">
            <a:avLst>
              <a:gd name="adj1" fmla="val 49989"/>
            </a:avLst>
          </a:prstGeom>
          <a:noFill/>
          <a:ln w="19050" cap="flat" cmpd="sng">
            <a:solidFill>
              <a:schemeClr val="dk1"/>
            </a:solidFill>
            <a:prstDash val="solid"/>
            <a:round/>
            <a:headEnd type="none" w="med" len="med"/>
            <a:tailEnd type="none" w="med" len="med"/>
          </a:ln>
        </p:spPr>
      </p:cxnSp>
      <p:cxnSp>
        <p:nvCxnSpPr>
          <p:cNvPr id="3198" name="Google Shape;3198;p69"/>
          <p:cNvCxnSpPr>
            <a:stCxn id="3150" idx="2"/>
            <a:endCxn id="3142" idx="0"/>
          </p:cNvCxnSpPr>
          <p:nvPr/>
        </p:nvCxnSpPr>
        <p:spPr>
          <a:xfrm rot="5400000">
            <a:off x="1676902" y="2758288"/>
            <a:ext cx="589500" cy="1040100"/>
          </a:xfrm>
          <a:prstGeom prst="bentConnector3">
            <a:avLst>
              <a:gd name="adj1" fmla="val 49988"/>
            </a:avLst>
          </a:prstGeom>
          <a:noFill/>
          <a:ln w="19050" cap="flat" cmpd="sng">
            <a:solidFill>
              <a:schemeClr val="dk1"/>
            </a:solidFill>
            <a:prstDash val="solid"/>
            <a:round/>
            <a:headEnd type="none" w="med" len="med"/>
            <a:tailEnd type="none" w="med" len="med"/>
          </a:ln>
        </p:spPr>
      </p:cxnSp>
      <p:cxnSp>
        <p:nvCxnSpPr>
          <p:cNvPr id="3199" name="Google Shape;3199;p69"/>
          <p:cNvCxnSpPr>
            <a:stCxn id="3151" idx="2"/>
            <a:endCxn id="3148" idx="0"/>
          </p:cNvCxnSpPr>
          <p:nvPr/>
        </p:nvCxnSpPr>
        <p:spPr>
          <a:xfrm rot="-5400000" flipH="1">
            <a:off x="6877610" y="2758300"/>
            <a:ext cx="589500" cy="1040100"/>
          </a:xfrm>
          <a:prstGeom prst="bentConnector3">
            <a:avLst>
              <a:gd name="adj1" fmla="val 49987"/>
            </a:avLst>
          </a:prstGeom>
          <a:noFill/>
          <a:ln w="19050" cap="flat" cmpd="sng">
            <a:solidFill>
              <a:schemeClr val="dk1"/>
            </a:solidFill>
            <a:prstDash val="solid"/>
            <a:round/>
            <a:headEnd type="none" w="med" len="med"/>
            <a:tailEnd type="none" w="med" len="med"/>
          </a:ln>
        </p:spPr>
      </p:cxnSp>
      <p:cxnSp>
        <p:nvCxnSpPr>
          <p:cNvPr id="3200" name="Google Shape;3200;p69"/>
          <p:cNvCxnSpPr>
            <a:stCxn id="3150" idx="2"/>
            <a:endCxn id="3144" idx="0"/>
          </p:cNvCxnSpPr>
          <p:nvPr/>
        </p:nvCxnSpPr>
        <p:spPr>
          <a:xfrm rot="-5400000" flipH="1">
            <a:off x="2717002" y="2758288"/>
            <a:ext cx="589500" cy="1040100"/>
          </a:xfrm>
          <a:prstGeom prst="bentConnector3">
            <a:avLst>
              <a:gd name="adj1" fmla="val 49988"/>
            </a:avLst>
          </a:prstGeom>
          <a:noFill/>
          <a:ln w="19050" cap="flat" cmpd="sng">
            <a:solidFill>
              <a:schemeClr val="dk1"/>
            </a:solidFill>
            <a:prstDash val="solid"/>
            <a:round/>
            <a:headEnd type="none" w="med" len="med"/>
            <a:tailEnd type="none" w="med" len="med"/>
          </a:ln>
        </p:spPr>
      </p:cxnSp>
      <p:cxnSp>
        <p:nvCxnSpPr>
          <p:cNvPr id="3201" name="Google Shape;3201;p69"/>
          <p:cNvCxnSpPr>
            <a:stCxn id="3151" idx="2"/>
            <a:endCxn id="3146" idx="0"/>
          </p:cNvCxnSpPr>
          <p:nvPr/>
        </p:nvCxnSpPr>
        <p:spPr>
          <a:xfrm rot="5400000">
            <a:off x="5837510" y="2758300"/>
            <a:ext cx="589500" cy="1040100"/>
          </a:xfrm>
          <a:prstGeom prst="bentConnector3">
            <a:avLst>
              <a:gd name="adj1" fmla="val 49987"/>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205"/>
        <p:cNvGrpSpPr/>
        <p:nvPr/>
      </p:nvGrpSpPr>
      <p:grpSpPr>
        <a:xfrm>
          <a:off x="0" y="0"/>
          <a:ext cx="0" cy="0"/>
          <a:chOff x="0" y="0"/>
          <a:chExt cx="0" cy="0"/>
        </a:xfrm>
      </p:grpSpPr>
      <p:grpSp>
        <p:nvGrpSpPr>
          <p:cNvPr id="3206" name="Google Shape;3206;p70"/>
          <p:cNvGrpSpPr/>
          <p:nvPr/>
        </p:nvGrpSpPr>
        <p:grpSpPr>
          <a:xfrm>
            <a:off x="3145673" y="4193725"/>
            <a:ext cx="2961494" cy="1512151"/>
            <a:chOff x="3069473" y="4117525"/>
            <a:chExt cx="2961494" cy="1512151"/>
          </a:xfrm>
        </p:grpSpPr>
        <p:grpSp>
          <p:nvGrpSpPr>
            <p:cNvPr id="3207" name="Google Shape;3207;p70"/>
            <p:cNvGrpSpPr/>
            <p:nvPr/>
          </p:nvGrpSpPr>
          <p:grpSpPr>
            <a:xfrm rot="10800000" flipH="1">
              <a:off x="3069473" y="4117525"/>
              <a:ext cx="2961494" cy="1266358"/>
              <a:chOff x="1465170" y="3419828"/>
              <a:chExt cx="2953225" cy="1263452"/>
            </a:xfrm>
          </p:grpSpPr>
          <p:sp>
            <p:nvSpPr>
              <p:cNvPr id="3208" name="Google Shape;3208;p70"/>
              <p:cNvSpPr/>
              <p:nvPr/>
            </p:nvSpPr>
            <p:spPr>
              <a:xfrm rot="17876">
                <a:off x="1468425" y="3423647"/>
                <a:ext cx="1472170" cy="1255667"/>
              </a:xfrm>
              <a:custGeom>
                <a:avLst/>
                <a:gdLst/>
                <a:ahLst/>
                <a:cxnLst/>
                <a:rect l="l" t="t" r="r" b="b"/>
                <a:pathLst>
                  <a:path w="58886" h="50226" extrusionOk="0">
                    <a:moveTo>
                      <a:pt x="25471" y="1"/>
                    </a:moveTo>
                    <a:cubicBezTo>
                      <a:pt x="24119" y="1"/>
                      <a:pt x="22765" y="125"/>
                      <a:pt x="21424" y="388"/>
                    </a:cubicBezTo>
                    <a:cubicBezTo>
                      <a:pt x="13868" y="1865"/>
                      <a:pt x="7159" y="8360"/>
                      <a:pt x="6784" y="16050"/>
                    </a:cubicBezTo>
                    <a:cubicBezTo>
                      <a:pt x="6680" y="18046"/>
                      <a:pt x="6989" y="20050"/>
                      <a:pt x="7511" y="21992"/>
                    </a:cubicBezTo>
                    <a:cubicBezTo>
                      <a:pt x="7591" y="22037"/>
                      <a:pt x="7657" y="22103"/>
                      <a:pt x="7691" y="22193"/>
                    </a:cubicBezTo>
                    <a:cubicBezTo>
                      <a:pt x="8896" y="25336"/>
                      <a:pt x="11714" y="27952"/>
                      <a:pt x="15049" y="29019"/>
                    </a:cubicBezTo>
                    <a:cubicBezTo>
                      <a:pt x="16285" y="29415"/>
                      <a:pt x="17584" y="29610"/>
                      <a:pt x="18893" y="29610"/>
                    </a:cubicBezTo>
                    <a:cubicBezTo>
                      <a:pt x="21029" y="29610"/>
                      <a:pt x="23194" y="29090"/>
                      <a:pt x="25161" y="28068"/>
                    </a:cubicBezTo>
                    <a:cubicBezTo>
                      <a:pt x="28428" y="26374"/>
                      <a:pt x="30750" y="23366"/>
                      <a:pt x="31224" y="20224"/>
                    </a:cubicBezTo>
                    <a:cubicBezTo>
                      <a:pt x="31901" y="15727"/>
                      <a:pt x="28571" y="11054"/>
                      <a:pt x="24102" y="10221"/>
                    </a:cubicBezTo>
                    <a:cubicBezTo>
                      <a:pt x="23619" y="10132"/>
                      <a:pt x="23134" y="10089"/>
                      <a:pt x="22649" y="10089"/>
                    </a:cubicBezTo>
                    <a:cubicBezTo>
                      <a:pt x="18643" y="10089"/>
                      <a:pt x="14740" y="13034"/>
                      <a:pt x="13860" y="16995"/>
                    </a:cubicBezTo>
                    <a:cubicBezTo>
                      <a:pt x="13820" y="17183"/>
                      <a:pt x="13652" y="17312"/>
                      <a:pt x="13467" y="17312"/>
                    </a:cubicBezTo>
                    <a:cubicBezTo>
                      <a:pt x="13438" y="17312"/>
                      <a:pt x="13408" y="17309"/>
                      <a:pt x="13379" y="17302"/>
                    </a:cubicBezTo>
                    <a:cubicBezTo>
                      <a:pt x="13161" y="17254"/>
                      <a:pt x="13024" y="17038"/>
                      <a:pt x="13072" y="16819"/>
                    </a:cubicBezTo>
                    <a:cubicBezTo>
                      <a:pt x="14030" y="12498"/>
                      <a:pt x="18286" y="9281"/>
                      <a:pt x="22660" y="9281"/>
                    </a:cubicBezTo>
                    <a:cubicBezTo>
                      <a:pt x="23191" y="9281"/>
                      <a:pt x="23723" y="9328"/>
                      <a:pt x="24251" y="9427"/>
                    </a:cubicBezTo>
                    <a:cubicBezTo>
                      <a:pt x="29130" y="10334"/>
                      <a:pt x="32762" y="15435"/>
                      <a:pt x="32025" y="20344"/>
                    </a:cubicBezTo>
                    <a:cubicBezTo>
                      <a:pt x="31513" y="23738"/>
                      <a:pt x="29027" y="26972"/>
                      <a:pt x="25534" y="28786"/>
                    </a:cubicBezTo>
                    <a:cubicBezTo>
                      <a:pt x="23472" y="29857"/>
                      <a:pt x="21204" y="30407"/>
                      <a:pt x="18959" y="30418"/>
                    </a:cubicBezTo>
                    <a:cubicBezTo>
                      <a:pt x="18937" y="30418"/>
                      <a:pt x="18915" y="30418"/>
                      <a:pt x="18893" y="30418"/>
                    </a:cubicBezTo>
                    <a:cubicBezTo>
                      <a:pt x="17502" y="30418"/>
                      <a:pt x="16120" y="30211"/>
                      <a:pt x="14804" y="29788"/>
                    </a:cubicBezTo>
                    <a:cubicBezTo>
                      <a:pt x="11727" y="28804"/>
                      <a:pt x="9145" y="26678"/>
                      <a:pt x="7633" y="23961"/>
                    </a:cubicBezTo>
                    <a:cubicBezTo>
                      <a:pt x="3135" y="25773"/>
                      <a:pt x="0" y="30709"/>
                      <a:pt x="406" y="35542"/>
                    </a:cubicBezTo>
                    <a:cubicBezTo>
                      <a:pt x="832" y="40542"/>
                      <a:pt x="4908" y="44986"/>
                      <a:pt x="9842" y="45848"/>
                    </a:cubicBezTo>
                    <a:cubicBezTo>
                      <a:pt x="10526" y="45969"/>
                      <a:pt x="11218" y="46025"/>
                      <a:pt x="11911" y="46025"/>
                    </a:cubicBezTo>
                    <a:cubicBezTo>
                      <a:pt x="14144" y="46025"/>
                      <a:pt x="16387" y="45441"/>
                      <a:pt x="18448" y="44552"/>
                    </a:cubicBezTo>
                    <a:cubicBezTo>
                      <a:pt x="20327" y="43750"/>
                      <a:pt x="22280" y="42938"/>
                      <a:pt x="23723" y="41479"/>
                    </a:cubicBezTo>
                    <a:cubicBezTo>
                      <a:pt x="24370" y="43410"/>
                      <a:pt x="25223" y="45320"/>
                      <a:pt x="26651" y="46775"/>
                    </a:cubicBezTo>
                    <a:cubicBezTo>
                      <a:pt x="27830" y="47962"/>
                      <a:pt x="29337" y="48778"/>
                      <a:pt x="30924" y="49337"/>
                    </a:cubicBezTo>
                    <a:cubicBezTo>
                      <a:pt x="32625" y="49936"/>
                      <a:pt x="34421" y="50225"/>
                      <a:pt x="36220" y="50225"/>
                    </a:cubicBezTo>
                    <a:cubicBezTo>
                      <a:pt x="40516" y="50225"/>
                      <a:pt x="44827" y="48574"/>
                      <a:pt x="47895" y="45549"/>
                    </a:cubicBezTo>
                    <a:cubicBezTo>
                      <a:pt x="52176" y="41330"/>
                      <a:pt x="54143" y="34991"/>
                      <a:pt x="52355" y="29278"/>
                    </a:cubicBezTo>
                    <a:lnTo>
                      <a:pt x="52355" y="29278"/>
                    </a:lnTo>
                    <a:cubicBezTo>
                      <a:pt x="52340" y="29278"/>
                      <a:pt x="52325" y="29278"/>
                      <a:pt x="52310" y="29278"/>
                    </a:cubicBezTo>
                    <a:cubicBezTo>
                      <a:pt x="49042" y="29278"/>
                      <a:pt x="45857" y="27599"/>
                      <a:pt x="44043" y="24863"/>
                    </a:cubicBezTo>
                    <a:cubicBezTo>
                      <a:pt x="42089" y="21922"/>
                      <a:pt x="41877" y="17995"/>
                      <a:pt x="43500" y="14859"/>
                    </a:cubicBezTo>
                    <a:cubicBezTo>
                      <a:pt x="44613" y="12709"/>
                      <a:pt x="46506" y="11160"/>
                      <a:pt x="48563" y="10717"/>
                    </a:cubicBezTo>
                    <a:cubicBezTo>
                      <a:pt x="48968" y="10629"/>
                      <a:pt x="49376" y="10588"/>
                      <a:pt x="49780" y="10588"/>
                    </a:cubicBezTo>
                    <a:cubicBezTo>
                      <a:pt x="51756" y="10588"/>
                      <a:pt x="53628" y="11593"/>
                      <a:pt x="54509" y="13230"/>
                    </a:cubicBezTo>
                    <a:cubicBezTo>
                      <a:pt x="55197" y="14511"/>
                      <a:pt x="55242" y="16125"/>
                      <a:pt x="54625" y="17442"/>
                    </a:cubicBezTo>
                    <a:cubicBezTo>
                      <a:pt x="54007" y="18759"/>
                      <a:pt x="52739" y="19756"/>
                      <a:pt x="51313" y="20046"/>
                    </a:cubicBezTo>
                    <a:cubicBezTo>
                      <a:pt x="51287" y="20050"/>
                      <a:pt x="51261" y="20053"/>
                      <a:pt x="51236" y="20053"/>
                    </a:cubicBezTo>
                    <a:cubicBezTo>
                      <a:pt x="51046" y="20053"/>
                      <a:pt x="50876" y="19922"/>
                      <a:pt x="50836" y="19730"/>
                    </a:cubicBezTo>
                    <a:cubicBezTo>
                      <a:pt x="50792" y="19511"/>
                      <a:pt x="50933" y="19299"/>
                      <a:pt x="51152" y="19252"/>
                    </a:cubicBezTo>
                    <a:cubicBezTo>
                      <a:pt x="52331" y="19014"/>
                      <a:pt x="53382" y="18188"/>
                      <a:pt x="53891" y="17098"/>
                    </a:cubicBezTo>
                    <a:cubicBezTo>
                      <a:pt x="54404" y="16008"/>
                      <a:pt x="54367" y="14672"/>
                      <a:pt x="53796" y="13611"/>
                    </a:cubicBezTo>
                    <a:cubicBezTo>
                      <a:pt x="53065" y="12252"/>
                      <a:pt x="51434" y="11399"/>
                      <a:pt x="49751" y="11399"/>
                    </a:cubicBezTo>
                    <a:cubicBezTo>
                      <a:pt x="49412" y="11399"/>
                      <a:pt x="49070" y="11434"/>
                      <a:pt x="48734" y="11506"/>
                    </a:cubicBezTo>
                    <a:cubicBezTo>
                      <a:pt x="46909" y="11900"/>
                      <a:pt x="45220" y="13293"/>
                      <a:pt x="44217" y="15231"/>
                    </a:cubicBezTo>
                    <a:cubicBezTo>
                      <a:pt x="42751" y="18066"/>
                      <a:pt x="42950" y="21757"/>
                      <a:pt x="44714" y="24416"/>
                    </a:cubicBezTo>
                    <a:cubicBezTo>
                      <a:pt x="46362" y="26898"/>
                      <a:pt x="49364" y="28467"/>
                      <a:pt x="52347" y="28467"/>
                    </a:cubicBezTo>
                    <a:cubicBezTo>
                      <a:pt x="52560" y="28467"/>
                      <a:pt x="52772" y="28459"/>
                      <a:pt x="52984" y="28443"/>
                    </a:cubicBezTo>
                    <a:cubicBezTo>
                      <a:pt x="53085" y="28431"/>
                      <a:pt x="53778" y="28382"/>
                      <a:pt x="54753" y="28382"/>
                    </a:cubicBezTo>
                    <a:cubicBezTo>
                      <a:pt x="55909" y="28382"/>
                      <a:pt x="57460" y="28451"/>
                      <a:pt x="58886" y="28731"/>
                    </a:cubicBezTo>
                    <a:lnTo>
                      <a:pt x="58767" y="4352"/>
                    </a:lnTo>
                    <a:cubicBezTo>
                      <a:pt x="56872" y="3614"/>
                      <a:pt x="54776" y="3235"/>
                      <a:pt x="52679" y="3235"/>
                    </a:cubicBezTo>
                    <a:cubicBezTo>
                      <a:pt x="49060" y="3235"/>
                      <a:pt x="45441" y="4363"/>
                      <a:pt x="42859" y="6715"/>
                    </a:cubicBezTo>
                    <a:cubicBezTo>
                      <a:pt x="37981" y="2675"/>
                      <a:pt x="31738" y="1"/>
                      <a:pt x="25471"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0"/>
              <p:cNvSpPr/>
              <p:nvPr/>
            </p:nvSpPr>
            <p:spPr>
              <a:xfrm rot="-18220" flipH="1">
                <a:off x="2942907" y="3423720"/>
                <a:ext cx="1472171" cy="1255668"/>
              </a:xfrm>
              <a:custGeom>
                <a:avLst/>
                <a:gdLst/>
                <a:ahLst/>
                <a:cxnLst/>
                <a:rect l="l" t="t" r="r" b="b"/>
                <a:pathLst>
                  <a:path w="58886" h="50226" extrusionOk="0">
                    <a:moveTo>
                      <a:pt x="25471" y="1"/>
                    </a:moveTo>
                    <a:cubicBezTo>
                      <a:pt x="24119" y="1"/>
                      <a:pt x="22765" y="125"/>
                      <a:pt x="21424" y="388"/>
                    </a:cubicBezTo>
                    <a:cubicBezTo>
                      <a:pt x="13868" y="1865"/>
                      <a:pt x="7159" y="8360"/>
                      <a:pt x="6784" y="16050"/>
                    </a:cubicBezTo>
                    <a:cubicBezTo>
                      <a:pt x="6680" y="18046"/>
                      <a:pt x="6989" y="20050"/>
                      <a:pt x="7511" y="21992"/>
                    </a:cubicBezTo>
                    <a:cubicBezTo>
                      <a:pt x="7591" y="22037"/>
                      <a:pt x="7657" y="22103"/>
                      <a:pt x="7691" y="22193"/>
                    </a:cubicBezTo>
                    <a:cubicBezTo>
                      <a:pt x="8896" y="25336"/>
                      <a:pt x="11714" y="27952"/>
                      <a:pt x="15049" y="29019"/>
                    </a:cubicBezTo>
                    <a:cubicBezTo>
                      <a:pt x="16285" y="29415"/>
                      <a:pt x="17584" y="29610"/>
                      <a:pt x="18893" y="29610"/>
                    </a:cubicBezTo>
                    <a:cubicBezTo>
                      <a:pt x="21029" y="29610"/>
                      <a:pt x="23194" y="29090"/>
                      <a:pt x="25161" y="28068"/>
                    </a:cubicBezTo>
                    <a:cubicBezTo>
                      <a:pt x="28428" y="26374"/>
                      <a:pt x="30750" y="23366"/>
                      <a:pt x="31224" y="20224"/>
                    </a:cubicBezTo>
                    <a:cubicBezTo>
                      <a:pt x="31901" y="15727"/>
                      <a:pt x="28571" y="11054"/>
                      <a:pt x="24102" y="10221"/>
                    </a:cubicBezTo>
                    <a:cubicBezTo>
                      <a:pt x="23619" y="10132"/>
                      <a:pt x="23134" y="10089"/>
                      <a:pt x="22649" y="10089"/>
                    </a:cubicBezTo>
                    <a:cubicBezTo>
                      <a:pt x="18643" y="10089"/>
                      <a:pt x="14740" y="13034"/>
                      <a:pt x="13860" y="16995"/>
                    </a:cubicBezTo>
                    <a:cubicBezTo>
                      <a:pt x="13820" y="17183"/>
                      <a:pt x="13652" y="17312"/>
                      <a:pt x="13467" y="17312"/>
                    </a:cubicBezTo>
                    <a:cubicBezTo>
                      <a:pt x="13438" y="17312"/>
                      <a:pt x="13408" y="17309"/>
                      <a:pt x="13379" y="17302"/>
                    </a:cubicBezTo>
                    <a:cubicBezTo>
                      <a:pt x="13161" y="17254"/>
                      <a:pt x="13024" y="17038"/>
                      <a:pt x="13072" y="16819"/>
                    </a:cubicBezTo>
                    <a:cubicBezTo>
                      <a:pt x="14030" y="12498"/>
                      <a:pt x="18286" y="9281"/>
                      <a:pt x="22660" y="9281"/>
                    </a:cubicBezTo>
                    <a:cubicBezTo>
                      <a:pt x="23191" y="9281"/>
                      <a:pt x="23723" y="9328"/>
                      <a:pt x="24251" y="9427"/>
                    </a:cubicBezTo>
                    <a:cubicBezTo>
                      <a:pt x="29130" y="10334"/>
                      <a:pt x="32762" y="15435"/>
                      <a:pt x="32025" y="20344"/>
                    </a:cubicBezTo>
                    <a:cubicBezTo>
                      <a:pt x="31513" y="23738"/>
                      <a:pt x="29027" y="26972"/>
                      <a:pt x="25534" y="28786"/>
                    </a:cubicBezTo>
                    <a:cubicBezTo>
                      <a:pt x="23472" y="29857"/>
                      <a:pt x="21204" y="30407"/>
                      <a:pt x="18959" y="30418"/>
                    </a:cubicBezTo>
                    <a:cubicBezTo>
                      <a:pt x="18937" y="30418"/>
                      <a:pt x="18915" y="30418"/>
                      <a:pt x="18893" y="30418"/>
                    </a:cubicBezTo>
                    <a:cubicBezTo>
                      <a:pt x="17502" y="30418"/>
                      <a:pt x="16120" y="30211"/>
                      <a:pt x="14804" y="29788"/>
                    </a:cubicBezTo>
                    <a:cubicBezTo>
                      <a:pt x="11727" y="28804"/>
                      <a:pt x="9145" y="26678"/>
                      <a:pt x="7633" y="23961"/>
                    </a:cubicBezTo>
                    <a:cubicBezTo>
                      <a:pt x="3135" y="25773"/>
                      <a:pt x="0" y="30709"/>
                      <a:pt x="406" y="35542"/>
                    </a:cubicBezTo>
                    <a:cubicBezTo>
                      <a:pt x="832" y="40542"/>
                      <a:pt x="4908" y="44986"/>
                      <a:pt x="9842" y="45848"/>
                    </a:cubicBezTo>
                    <a:cubicBezTo>
                      <a:pt x="10526" y="45969"/>
                      <a:pt x="11218" y="46025"/>
                      <a:pt x="11911" y="46025"/>
                    </a:cubicBezTo>
                    <a:cubicBezTo>
                      <a:pt x="14144" y="46025"/>
                      <a:pt x="16387" y="45441"/>
                      <a:pt x="18448" y="44552"/>
                    </a:cubicBezTo>
                    <a:cubicBezTo>
                      <a:pt x="20327" y="43750"/>
                      <a:pt x="22280" y="42938"/>
                      <a:pt x="23723" y="41479"/>
                    </a:cubicBezTo>
                    <a:cubicBezTo>
                      <a:pt x="24370" y="43410"/>
                      <a:pt x="25223" y="45320"/>
                      <a:pt x="26651" y="46775"/>
                    </a:cubicBezTo>
                    <a:cubicBezTo>
                      <a:pt x="27830" y="47962"/>
                      <a:pt x="29337" y="48778"/>
                      <a:pt x="30924" y="49337"/>
                    </a:cubicBezTo>
                    <a:cubicBezTo>
                      <a:pt x="32625" y="49936"/>
                      <a:pt x="34421" y="50225"/>
                      <a:pt x="36220" y="50225"/>
                    </a:cubicBezTo>
                    <a:cubicBezTo>
                      <a:pt x="40516" y="50225"/>
                      <a:pt x="44827" y="48574"/>
                      <a:pt x="47895" y="45549"/>
                    </a:cubicBezTo>
                    <a:cubicBezTo>
                      <a:pt x="52176" y="41330"/>
                      <a:pt x="54143" y="34991"/>
                      <a:pt x="52355" y="29278"/>
                    </a:cubicBezTo>
                    <a:lnTo>
                      <a:pt x="52355" y="29278"/>
                    </a:lnTo>
                    <a:cubicBezTo>
                      <a:pt x="52340" y="29278"/>
                      <a:pt x="52325" y="29278"/>
                      <a:pt x="52310" y="29278"/>
                    </a:cubicBezTo>
                    <a:cubicBezTo>
                      <a:pt x="49042" y="29278"/>
                      <a:pt x="45857" y="27599"/>
                      <a:pt x="44043" y="24863"/>
                    </a:cubicBezTo>
                    <a:cubicBezTo>
                      <a:pt x="42089" y="21922"/>
                      <a:pt x="41877" y="17995"/>
                      <a:pt x="43500" y="14859"/>
                    </a:cubicBezTo>
                    <a:cubicBezTo>
                      <a:pt x="44613" y="12709"/>
                      <a:pt x="46506" y="11160"/>
                      <a:pt x="48563" y="10717"/>
                    </a:cubicBezTo>
                    <a:cubicBezTo>
                      <a:pt x="48968" y="10629"/>
                      <a:pt x="49376" y="10588"/>
                      <a:pt x="49780" y="10588"/>
                    </a:cubicBezTo>
                    <a:cubicBezTo>
                      <a:pt x="51756" y="10588"/>
                      <a:pt x="53628" y="11593"/>
                      <a:pt x="54509" y="13230"/>
                    </a:cubicBezTo>
                    <a:cubicBezTo>
                      <a:pt x="55197" y="14511"/>
                      <a:pt x="55242" y="16125"/>
                      <a:pt x="54625" y="17442"/>
                    </a:cubicBezTo>
                    <a:cubicBezTo>
                      <a:pt x="54007" y="18759"/>
                      <a:pt x="52739" y="19756"/>
                      <a:pt x="51313" y="20046"/>
                    </a:cubicBezTo>
                    <a:cubicBezTo>
                      <a:pt x="51287" y="20050"/>
                      <a:pt x="51261" y="20053"/>
                      <a:pt x="51236" y="20053"/>
                    </a:cubicBezTo>
                    <a:cubicBezTo>
                      <a:pt x="51046" y="20053"/>
                      <a:pt x="50876" y="19922"/>
                      <a:pt x="50836" y="19730"/>
                    </a:cubicBezTo>
                    <a:cubicBezTo>
                      <a:pt x="50792" y="19511"/>
                      <a:pt x="50933" y="19299"/>
                      <a:pt x="51152" y="19252"/>
                    </a:cubicBezTo>
                    <a:cubicBezTo>
                      <a:pt x="52331" y="19014"/>
                      <a:pt x="53382" y="18188"/>
                      <a:pt x="53891" y="17098"/>
                    </a:cubicBezTo>
                    <a:cubicBezTo>
                      <a:pt x="54404" y="16008"/>
                      <a:pt x="54367" y="14672"/>
                      <a:pt x="53796" y="13611"/>
                    </a:cubicBezTo>
                    <a:cubicBezTo>
                      <a:pt x="53065" y="12252"/>
                      <a:pt x="51434" y="11399"/>
                      <a:pt x="49751" y="11399"/>
                    </a:cubicBezTo>
                    <a:cubicBezTo>
                      <a:pt x="49412" y="11399"/>
                      <a:pt x="49070" y="11434"/>
                      <a:pt x="48734" y="11506"/>
                    </a:cubicBezTo>
                    <a:cubicBezTo>
                      <a:pt x="46909" y="11900"/>
                      <a:pt x="45220" y="13293"/>
                      <a:pt x="44217" y="15231"/>
                    </a:cubicBezTo>
                    <a:cubicBezTo>
                      <a:pt x="42751" y="18066"/>
                      <a:pt x="42950" y="21757"/>
                      <a:pt x="44714" y="24416"/>
                    </a:cubicBezTo>
                    <a:cubicBezTo>
                      <a:pt x="46362" y="26898"/>
                      <a:pt x="49364" y="28467"/>
                      <a:pt x="52347" y="28467"/>
                    </a:cubicBezTo>
                    <a:cubicBezTo>
                      <a:pt x="52560" y="28467"/>
                      <a:pt x="52772" y="28459"/>
                      <a:pt x="52984" y="28443"/>
                    </a:cubicBezTo>
                    <a:cubicBezTo>
                      <a:pt x="53085" y="28431"/>
                      <a:pt x="53778" y="28382"/>
                      <a:pt x="54753" y="28382"/>
                    </a:cubicBezTo>
                    <a:cubicBezTo>
                      <a:pt x="55909" y="28382"/>
                      <a:pt x="57460" y="28451"/>
                      <a:pt x="58886" y="28731"/>
                    </a:cubicBezTo>
                    <a:lnTo>
                      <a:pt x="58767" y="4352"/>
                    </a:lnTo>
                    <a:cubicBezTo>
                      <a:pt x="56872" y="3614"/>
                      <a:pt x="54776" y="3235"/>
                      <a:pt x="52679" y="3235"/>
                    </a:cubicBezTo>
                    <a:cubicBezTo>
                      <a:pt x="49060" y="3235"/>
                      <a:pt x="45441" y="4363"/>
                      <a:pt x="42859" y="6715"/>
                    </a:cubicBezTo>
                    <a:cubicBezTo>
                      <a:pt x="37981" y="2675"/>
                      <a:pt x="31738" y="1"/>
                      <a:pt x="25471"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0" name="Google Shape;3210;p70"/>
            <p:cNvGrpSpPr/>
            <p:nvPr/>
          </p:nvGrpSpPr>
          <p:grpSpPr>
            <a:xfrm rot="-5684677">
              <a:off x="3520802" y="4429220"/>
              <a:ext cx="1295685" cy="1024868"/>
              <a:chOff x="2677900" y="3105300"/>
              <a:chExt cx="1079275" cy="853975"/>
            </a:xfrm>
          </p:grpSpPr>
          <p:sp>
            <p:nvSpPr>
              <p:cNvPr id="3211" name="Google Shape;3211;p70"/>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0"/>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0"/>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4" name="Google Shape;3214;p70"/>
            <p:cNvGrpSpPr/>
            <p:nvPr/>
          </p:nvGrpSpPr>
          <p:grpSpPr>
            <a:xfrm rot="5684677" flipH="1">
              <a:off x="4319126" y="4429220"/>
              <a:ext cx="1295685" cy="1024868"/>
              <a:chOff x="2677900" y="3105300"/>
              <a:chExt cx="1079275" cy="853975"/>
            </a:xfrm>
          </p:grpSpPr>
          <p:sp>
            <p:nvSpPr>
              <p:cNvPr id="3215" name="Google Shape;3215;p70"/>
              <p:cNvSpPr/>
              <p:nvPr/>
            </p:nvSpPr>
            <p:spPr>
              <a:xfrm>
                <a:off x="2677900" y="3105300"/>
                <a:ext cx="1079275" cy="853975"/>
              </a:xfrm>
              <a:custGeom>
                <a:avLst/>
                <a:gdLst/>
                <a:ahLst/>
                <a:cxnLst/>
                <a:rect l="l" t="t" r="r" b="b"/>
                <a:pathLst>
                  <a:path w="43171" h="34159" extrusionOk="0">
                    <a:moveTo>
                      <a:pt x="22772" y="0"/>
                    </a:moveTo>
                    <a:cubicBezTo>
                      <a:pt x="21110" y="0"/>
                      <a:pt x="19442" y="335"/>
                      <a:pt x="17932" y="1003"/>
                    </a:cubicBezTo>
                    <a:cubicBezTo>
                      <a:pt x="13477" y="2977"/>
                      <a:pt x="10403" y="7360"/>
                      <a:pt x="9107" y="12057"/>
                    </a:cubicBezTo>
                    <a:cubicBezTo>
                      <a:pt x="8790" y="12016"/>
                      <a:pt x="8471" y="11996"/>
                      <a:pt x="8152" y="11996"/>
                    </a:cubicBezTo>
                    <a:cubicBezTo>
                      <a:pt x="4983" y="11996"/>
                      <a:pt x="1771" y="13950"/>
                      <a:pt x="1" y="16598"/>
                    </a:cubicBezTo>
                    <a:lnTo>
                      <a:pt x="8778" y="29286"/>
                    </a:lnTo>
                    <a:cubicBezTo>
                      <a:pt x="9776" y="28682"/>
                      <a:pt x="10756" y="28059"/>
                      <a:pt x="11701" y="27412"/>
                    </a:cubicBezTo>
                    <a:cubicBezTo>
                      <a:pt x="11904" y="27279"/>
                      <a:pt x="12103" y="27143"/>
                      <a:pt x="12301" y="27006"/>
                    </a:cubicBezTo>
                    <a:cubicBezTo>
                      <a:pt x="12323" y="27069"/>
                      <a:pt x="12343" y="27134"/>
                      <a:pt x="12364" y="27199"/>
                    </a:cubicBezTo>
                    <a:cubicBezTo>
                      <a:pt x="13508" y="30810"/>
                      <a:pt x="16826" y="33385"/>
                      <a:pt x="20576" y="34021"/>
                    </a:cubicBezTo>
                    <a:cubicBezTo>
                      <a:pt x="21119" y="34113"/>
                      <a:pt x="21668" y="34158"/>
                      <a:pt x="22216" y="34158"/>
                    </a:cubicBezTo>
                    <a:cubicBezTo>
                      <a:pt x="25523" y="34158"/>
                      <a:pt x="28820" y="32527"/>
                      <a:pt x="30752" y="29833"/>
                    </a:cubicBezTo>
                    <a:cubicBezTo>
                      <a:pt x="31372" y="28968"/>
                      <a:pt x="31858" y="27998"/>
                      <a:pt x="32039" y="26955"/>
                    </a:cubicBezTo>
                    <a:cubicBezTo>
                      <a:pt x="32252" y="25683"/>
                      <a:pt x="32003" y="24383"/>
                      <a:pt x="31638" y="23147"/>
                    </a:cubicBezTo>
                    <a:lnTo>
                      <a:pt x="31638" y="23147"/>
                    </a:lnTo>
                    <a:cubicBezTo>
                      <a:pt x="31968" y="23207"/>
                      <a:pt x="32301" y="23232"/>
                      <a:pt x="32634" y="23232"/>
                    </a:cubicBezTo>
                    <a:cubicBezTo>
                      <a:pt x="33589" y="23232"/>
                      <a:pt x="34549" y="23024"/>
                      <a:pt x="35487" y="22827"/>
                    </a:cubicBezTo>
                    <a:cubicBezTo>
                      <a:pt x="37311" y="22453"/>
                      <a:pt x="39105" y="21693"/>
                      <a:pt x="40422" y="20380"/>
                    </a:cubicBezTo>
                    <a:cubicBezTo>
                      <a:pt x="42669" y="18146"/>
                      <a:pt x="43170" y="14362"/>
                      <a:pt x="41580" y="11614"/>
                    </a:cubicBezTo>
                    <a:cubicBezTo>
                      <a:pt x="40297" y="9410"/>
                      <a:pt x="37726" y="8055"/>
                      <a:pt x="35179" y="8055"/>
                    </a:cubicBezTo>
                    <a:cubicBezTo>
                      <a:pt x="34657" y="8055"/>
                      <a:pt x="34137" y="8112"/>
                      <a:pt x="33629" y="8229"/>
                    </a:cubicBezTo>
                    <a:cubicBezTo>
                      <a:pt x="33530" y="8248"/>
                      <a:pt x="33444" y="8270"/>
                      <a:pt x="33350" y="8296"/>
                    </a:cubicBezTo>
                    <a:cubicBezTo>
                      <a:pt x="33236" y="7915"/>
                      <a:pt x="33112" y="7540"/>
                      <a:pt x="32980" y="7166"/>
                    </a:cubicBezTo>
                    <a:cubicBezTo>
                      <a:pt x="32548" y="5969"/>
                      <a:pt x="31980" y="4817"/>
                      <a:pt x="31202" y="3818"/>
                    </a:cubicBezTo>
                    <a:cubicBezTo>
                      <a:pt x="29232" y="1272"/>
                      <a:pt x="26014" y="0"/>
                      <a:pt x="227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0"/>
              <p:cNvSpPr/>
              <p:nvPr/>
            </p:nvSpPr>
            <p:spPr>
              <a:xfrm>
                <a:off x="3115575" y="3229400"/>
                <a:ext cx="412775" cy="308275"/>
              </a:xfrm>
              <a:custGeom>
                <a:avLst/>
                <a:gdLst/>
                <a:ahLst/>
                <a:cxnLst/>
                <a:rect l="l" t="t" r="r" b="b"/>
                <a:pathLst>
                  <a:path w="16511" h="12331" extrusionOk="0">
                    <a:moveTo>
                      <a:pt x="6605" y="1"/>
                    </a:moveTo>
                    <a:cubicBezTo>
                      <a:pt x="4993" y="1"/>
                      <a:pt x="3380" y="588"/>
                      <a:pt x="2238" y="1750"/>
                    </a:cubicBezTo>
                    <a:cubicBezTo>
                      <a:pt x="35" y="3990"/>
                      <a:pt x="0" y="7952"/>
                      <a:pt x="2163" y="10231"/>
                    </a:cubicBezTo>
                    <a:cubicBezTo>
                      <a:pt x="3432" y="11568"/>
                      <a:pt x="5399" y="12330"/>
                      <a:pt x="7475" y="12330"/>
                    </a:cubicBezTo>
                    <a:cubicBezTo>
                      <a:pt x="7844" y="12330"/>
                      <a:pt x="8217" y="12306"/>
                      <a:pt x="8589" y="12257"/>
                    </a:cubicBezTo>
                    <a:cubicBezTo>
                      <a:pt x="10047" y="12065"/>
                      <a:pt x="11422" y="11527"/>
                      <a:pt x="12591" y="10720"/>
                    </a:cubicBezTo>
                    <a:cubicBezTo>
                      <a:pt x="13327" y="10209"/>
                      <a:pt x="13980" y="9592"/>
                      <a:pt x="14519" y="8886"/>
                    </a:cubicBezTo>
                    <a:cubicBezTo>
                      <a:pt x="15976" y="6975"/>
                      <a:pt x="16510" y="4492"/>
                      <a:pt x="15950" y="2243"/>
                    </a:cubicBezTo>
                    <a:cubicBezTo>
                      <a:pt x="15922" y="2127"/>
                      <a:pt x="15818" y="2049"/>
                      <a:pt x="15703" y="2049"/>
                    </a:cubicBezTo>
                    <a:cubicBezTo>
                      <a:pt x="15682" y="2049"/>
                      <a:pt x="15661" y="2051"/>
                      <a:pt x="15641" y="2056"/>
                    </a:cubicBezTo>
                    <a:cubicBezTo>
                      <a:pt x="15506" y="2090"/>
                      <a:pt x="15420" y="2230"/>
                      <a:pt x="15454" y="2366"/>
                    </a:cubicBezTo>
                    <a:cubicBezTo>
                      <a:pt x="15970" y="4434"/>
                      <a:pt x="15456" y="6813"/>
                      <a:pt x="14113" y="8575"/>
                    </a:cubicBezTo>
                    <a:cubicBezTo>
                      <a:pt x="12804" y="10295"/>
                      <a:pt x="10767" y="11452"/>
                      <a:pt x="8524" y="11748"/>
                    </a:cubicBezTo>
                    <a:cubicBezTo>
                      <a:pt x="8172" y="11795"/>
                      <a:pt x="7820" y="11818"/>
                      <a:pt x="7472" y="11818"/>
                    </a:cubicBezTo>
                    <a:cubicBezTo>
                      <a:pt x="5536" y="11818"/>
                      <a:pt x="3709" y="11113"/>
                      <a:pt x="2534" y="9877"/>
                    </a:cubicBezTo>
                    <a:cubicBezTo>
                      <a:pt x="553" y="7791"/>
                      <a:pt x="585" y="4160"/>
                      <a:pt x="2603" y="2108"/>
                    </a:cubicBezTo>
                    <a:cubicBezTo>
                      <a:pt x="3650" y="1045"/>
                      <a:pt x="5129" y="507"/>
                      <a:pt x="6606" y="507"/>
                    </a:cubicBezTo>
                    <a:cubicBezTo>
                      <a:pt x="7978" y="507"/>
                      <a:pt x="9349" y="971"/>
                      <a:pt x="10370" y="1907"/>
                    </a:cubicBezTo>
                    <a:cubicBezTo>
                      <a:pt x="10420" y="1953"/>
                      <a:pt x="10482" y="1976"/>
                      <a:pt x="10544" y="1976"/>
                    </a:cubicBezTo>
                    <a:cubicBezTo>
                      <a:pt x="10613" y="1976"/>
                      <a:pt x="10681" y="1948"/>
                      <a:pt x="10731" y="1893"/>
                    </a:cubicBezTo>
                    <a:cubicBezTo>
                      <a:pt x="10827" y="1789"/>
                      <a:pt x="10819" y="1627"/>
                      <a:pt x="10716" y="1531"/>
                    </a:cubicBezTo>
                    <a:cubicBezTo>
                      <a:pt x="9601" y="508"/>
                      <a:pt x="8104" y="1"/>
                      <a:pt x="6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0"/>
              <p:cNvSpPr/>
              <p:nvPr/>
            </p:nvSpPr>
            <p:spPr>
              <a:xfrm>
                <a:off x="2809450" y="3502225"/>
                <a:ext cx="246575" cy="289875"/>
              </a:xfrm>
              <a:custGeom>
                <a:avLst/>
                <a:gdLst/>
                <a:ahLst/>
                <a:cxnLst/>
                <a:rect l="l" t="t" r="r" b="b"/>
                <a:pathLst>
                  <a:path w="9863" h="11595" extrusionOk="0">
                    <a:moveTo>
                      <a:pt x="3984" y="0"/>
                    </a:moveTo>
                    <a:cubicBezTo>
                      <a:pt x="3405" y="0"/>
                      <a:pt x="2845" y="105"/>
                      <a:pt x="2338" y="318"/>
                    </a:cubicBezTo>
                    <a:cubicBezTo>
                      <a:pt x="913" y="916"/>
                      <a:pt x="1" y="2371"/>
                      <a:pt x="165" y="3778"/>
                    </a:cubicBezTo>
                    <a:cubicBezTo>
                      <a:pt x="272" y="4691"/>
                      <a:pt x="835" y="5544"/>
                      <a:pt x="1632" y="6003"/>
                    </a:cubicBezTo>
                    <a:cubicBezTo>
                      <a:pt x="2080" y="6261"/>
                      <a:pt x="2599" y="6392"/>
                      <a:pt x="3117" y="6392"/>
                    </a:cubicBezTo>
                    <a:cubicBezTo>
                      <a:pt x="3521" y="6392"/>
                      <a:pt x="3924" y="6313"/>
                      <a:pt x="4293" y="6152"/>
                    </a:cubicBezTo>
                    <a:cubicBezTo>
                      <a:pt x="4423" y="6095"/>
                      <a:pt x="4484" y="5947"/>
                      <a:pt x="4426" y="5816"/>
                    </a:cubicBezTo>
                    <a:cubicBezTo>
                      <a:pt x="4385" y="5720"/>
                      <a:pt x="4291" y="5662"/>
                      <a:pt x="4193" y="5662"/>
                    </a:cubicBezTo>
                    <a:cubicBezTo>
                      <a:pt x="4159" y="5662"/>
                      <a:pt x="4124" y="5669"/>
                      <a:pt x="4091" y="5683"/>
                    </a:cubicBezTo>
                    <a:cubicBezTo>
                      <a:pt x="3785" y="5816"/>
                      <a:pt x="3451" y="5882"/>
                      <a:pt x="3117" y="5882"/>
                    </a:cubicBezTo>
                    <a:cubicBezTo>
                      <a:pt x="2688" y="5882"/>
                      <a:pt x="2259" y="5773"/>
                      <a:pt x="1888" y="5560"/>
                    </a:cubicBezTo>
                    <a:cubicBezTo>
                      <a:pt x="1228" y="5180"/>
                      <a:pt x="763" y="4474"/>
                      <a:pt x="674" y="3718"/>
                    </a:cubicBezTo>
                    <a:cubicBezTo>
                      <a:pt x="537" y="2552"/>
                      <a:pt x="1340" y="1295"/>
                      <a:pt x="2537" y="791"/>
                    </a:cubicBezTo>
                    <a:cubicBezTo>
                      <a:pt x="2982" y="604"/>
                      <a:pt x="3475" y="512"/>
                      <a:pt x="3986" y="512"/>
                    </a:cubicBezTo>
                    <a:cubicBezTo>
                      <a:pt x="4727" y="512"/>
                      <a:pt x="5506" y="706"/>
                      <a:pt x="6229" y="1085"/>
                    </a:cubicBezTo>
                    <a:cubicBezTo>
                      <a:pt x="8019" y="2024"/>
                      <a:pt x="9253" y="4011"/>
                      <a:pt x="9302" y="6030"/>
                    </a:cubicBezTo>
                    <a:cubicBezTo>
                      <a:pt x="9351" y="8049"/>
                      <a:pt x="8212" y="10089"/>
                      <a:pt x="6472" y="11118"/>
                    </a:cubicBezTo>
                    <a:cubicBezTo>
                      <a:pt x="6350" y="11182"/>
                      <a:pt x="6310" y="11346"/>
                      <a:pt x="6382" y="11467"/>
                    </a:cubicBezTo>
                    <a:cubicBezTo>
                      <a:pt x="6430" y="11549"/>
                      <a:pt x="6515" y="11594"/>
                      <a:pt x="6603" y="11594"/>
                    </a:cubicBezTo>
                    <a:cubicBezTo>
                      <a:pt x="6647" y="11594"/>
                      <a:pt x="6691" y="11583"/>
                      <a:pt x="6731" y="11559"/>
                    </a:cubicBezTo>
                    <a:cubicBezTo>
                      <a:pt x="6858" y="11484"/>
                      <a:pt x="6981" y="11405"/>
                      <a:pt x="7102" y="11322"/>
                    </a:cubicBezTo>
                    <a:cubicBezTo>
                      <a:pt x="8811" y="10140"/>
                      <a:pt x="9863" y="8105"/>
                      <a:pt x="9812" y="6015"/>
                    </a:cubicBezTo>
                    <a:cubicBezTo>
                      <a:pt x="9758" y="3781"/>
                      <a:pt x="8445" y="1668"/>
                      <a:pt x="6466" y="631"/>
                    </a:cubicBezTo>
                    <a:cubicBezTo>
                      <a:pt x="5669" y="213"/>
                      <a:pt x="4808" y="0"/>
                      <a:pt x="3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18" name="Google Shape;3218;p70"/>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MAKE a KOINOBORI</a:t>
            </a:r>
            <a:endParaRPr/>
          </a:p>
        </p:txBody>
      </p:sp>
      <p:grpSp>
        <p:nvGrpSpPr>
          <p:cNvPr id="3219" name="Google Shape;3219;p70"/>
          <p:cNvGrpSpPr/>
          <p:nvPr/>
        </p:nvGrpSpPr>
        <p:grpSpPr>
          <a:xfrm>
            <a:off x="3489679" y="1333437"/>
            <a:ext cx="1790300" cy="3657674"/>
            <a:chOff x="3583331" y="2224181"/>
            <a:chExt cx="1216402" cy="2499436"/>
          </a:xfrm>
        </p:grpSpPr>
        <p:sp>
          <p:nvSpPr>
            <p:cNvPr id="3220" name="Google Shape;3220;p70"/>
            <p:cNvSpPr/>
            <p:nvPr/>
          </p:nvSpPr>
          <p:spPr>
            <a:xfrm>
              <a:off x="3583331" y="2224181"/>
              <a:ext cx="1216402" cy="2499436"/>
            </a:xfrm>
            <a:custGeom>
              <a:avLst/>
              <a:gdLst/>
              <a:ahLst/>
              <a:cxnLst/>
              <a:rect l="l" t="t" r="r" b="b"/>
              <a:pathLst>
                <a:path w="31673" h="65081" extrusionOk="0">
                  <a:moveTo>
                    <a:pt x="26534" y="33176"/>
                  </a:moveTo>
                  <a:cubicBezTo>
                    <a:pt x="26552" y="33203"/>
                    <a:pt x="26572" y="33230"/>
                    <a:pt x="26592" y="33259"/>
                  </a:cubicBezTo>
                  <a:lnTo>
                    <a:pt x="26551" y="33289"/>
                  </a:lnTo>
                  <a:cubicBezTo>
                    <a:pt x="26545" y="33252"/>
                    <a:pt x="26539" y="33213"/>
                    <a:pt x="26534" y="33176"/>
                  </a:cubicBezTo>
                  <a:close/>
                  <a:moveTo>
                    <a:pt x="23255" y="49665"/>
                  </a:moveTo>
                  <a:cubicBezTo>
                    <a:pt x="23273" y="49692"/>
                    <a:pt x="23294" y="49719"/>
                    <a:pt x="23313" y="49747"/>
                  </a:cubicBezTo>
                  <a:lnTo>
                    <a:pt x="23272" y="49778"/>
                  </a:lnTo>
                  <a:cubicBezTo>
                    <a:pt x="23267" y="49741"/>
                    <a:pt x="23261" y="49702"/>
                    <a:pt x="23255" y="49665"/>
                  </a:cubicBezTo>
                  <a:close/>
                  <a:moveTo>
                    <a:pt x="1560" y="0"/>
                  </a:moveTo>
                  <a:cubicBezTo>
                    <a:pt x="1281" y="0"/>
                    <a:pt x="1021" y="125"/>
                    <a:pt x="846" y="344"/>
                  </a:cubicBezTo>
                  <a:cubicBezTo>
                    <a:pt x="674" y="561"/>
                    <a:pt x="609" y="842"/>
                    <a:pt x="672" y="1114"/>
                  </a:cubicBezTo>
                  <a:cubicBezTo>
                    <a:pt x="672" y="1117"/>
                    <a:pt x="674" y="1120"/>
                    <a:pt x="674" y="1122"/>
                  </a:cubicBezTo>
                  <a:cubicBezTo>
                    <a:pt x="792" y="1611"/>
                    <a:pt x="885" y="2496"/>
                    <a:pt x="898" y="2691"/>
                  </a:cubicBezTo>
                  <a:lnTo>
                    <a:pt x="898" y="2699"/>
                  </a:lnTo>
                  <a:cubicBezTo>
                    <a:pt x="990" y="3782"/>
                    <a:pt x="879" y="4895"/>
                    <a:pt x="756" y="5843"/>
                  </a:cubicBezTo>
                  <a:cubicBezTo>
                    <a:pt x="653" y="6631"/>
                    <a:pt x="514" y="7439"/>
                    <a:pt x="378" y="8217"/>
                  </a:cubicBezTo>
                  <a:lnTo>
                    <a:pt x="302" y="8659"/>
                  </a:lnTo>
                  <a:cubicBezTo>
                    <a:pt x="143" y="9583"/>
                    <a:pt x="51" y="10537"/>
                    <a:pt x="31" y="11498"/>
                  </a:cubicBezTo>
                  <a:lnTo>
                    <a:pt x="31" y="11512"/>
                  </a:lnTo>
                  <a:lnTo>
                    <a:pt x="31" y="11665"/>
                  </a:lnTo>
                  <a:cubicBezTo>
                    <a:pt x="0" y="14264"/>
                    <a:pt x="478" y="16750"/>
                    <a:pt x="1416" y="18856"/>
                  </a:cubicBezTo>
                  <a:cubicBezTo>
                    <a:pt x="1444" y="18927"/>
                    <a:pt x="1476" y="18990"/>
                    <a:pt x="1500" y="19040"/>
                  </a:cubicBezTo>
                  <a:cubicBezTo>
                    <a:pt x="1792" y="19671"/>
                    <a:pt x="2124" y="20261"/>
                    <a:pt x="2487" y="20794"/>
                  </a:cubicBezTo>
                  <a:cubicBezTo>
                    <a:pt x="2509" y="20830"/>
                    <a:pt x="2532" y="20862"/>
                    <a:pt x="2554" y="20895"/>
                  </a:cubicBezTo>
                  <a:cubicBezTo>
                    <a:pt x="2573" y="20923"/>
                    <a:pt x="2590" y="20951"/>
                    <a:pt x="2607" y="20975"/>
                  </a:cubicBezTo>
                  <a:cubicBezTo>
                    <a:pt x="2613" y="20985"/>
                    <a:pt x="2618" y="20995"/>
                    <a:pt x="2626" y="21003"/>
                  </a:cubicBezTo>
                  <a:cubicBezTo>
                    <a:pt x="3495" y="22227"/>
                    <a:pt x="4556" y="23216"/>
                    <a:pt x="5781" y="23945"/>
                  </a:cubicBezTo>
                  <a:cubicBezTo>
                    <a:pt x="5797" y="23956"/>
                    <a:pt x="5810" y="23964"/>
                    <a:pt x="5827" y="23973"/>
                  </a:cubicBezTo>
                  <a:cubicBezTo>
                    <a:pt x="5829" y="23974"/>
                    <a:pt x="5832" y="23975"/>
                    <a:pt x="5833" y="23975"/>
                  </a:cubicBezTo>
                  <a:cubicBezTo>
                    <a:pt x="5863" y="23993"/>
                    <a:pt x="5902" y="24016"/>
                    <a:pt x="5950" y="24041"/>
                  </a:cubicBezTo>
                  <a:cubicBezTo>
                    <a:pt x="6769" y="24509"/>
                    <a:pt x="7664" y="24887"/>
                    <a:pt x="8686" y="25193"/>
                  </a:cubicBezTo>
                  <a:cubicBezTo>
                    <a:pt x="8764" y="25218"/>
                    <a:pt x="8840" y="25241"/>
                    <a:pt x="8911" y="25261"/>
                  </a:cubicBezTo>
                  <a:cubicBezTo>
                    <a:pt x="9961" y="25564"/>
                    <a:pt x="11125" y="25794"/>
                    <a:pt x="12571" y="25983"/>
                  </a:cubicBezTo>
                  <a:cubicBezTo>
                    <a:pt x="12634" y="25993"/>
                    <a:pt x="12692" y="26000"/>
                    <a:pt x="12743" y="26005"/>
                  </a:cubicBezTo>
                  <a:cubicBezTo>
                    <a:pt x="12883" y="26024"/>
                    <a:pt x="13024" y="26041"/>
                    <a:pt x="13160" y="26057"/>
                  </a:cubicBezTo>
                  <a:lnTo>
                    <a:pt x="13206" y="26062"/>
                  </a:lnTo>
                  <a:cubicBezTo>
                    <a:pt x="14008" y="26154"/>
                    <a:pt x="14788" y="26202"/>
                    <a:pt x="15522" y="26202"/>
                  </a:cubicBezTo>
                  <a:cubicBezTo>
                    <a:pt x="18322" y="26202"/>
                    <a:pt x="20631" y="25529"/>
                    <a:pt x="22393" y="24202"/>
                  </a:cubicBezTo>
                  <a:lnTo>
                    <a:pt x="25089" y="25482"/>
                  </a:lnTo>
                  <a:lnTo>
                    <a:pt x="24373" y="28984"/>
                  </a:lnTo>
                  <a:cubicBezTo>
                    <a:pt x="24155" y="29186"/>
                    <a:pt x="24024" y="29472"/>
                    <a:pt x="24024" y="29776"/>
                  </a:cubicBezTo>
                  <a:cubicBezTo>
                    <a:pt x="24024" y="29816"/>
                    <a:pt x="24028" y="29856"/>
                    <a:pt x="24032" y="29895"/>
                  </a:cubicBezTo>
                  <a:cubicBezTo>
                    <a:pt x="23376" y="30582"/>
                    <a:pt x="22595" y="31165"/>
                    <a:pt x="21749" y="31603"/>
                  </a:cubicBezTo>
                  <a:lnTo>
                    <a:pt x="21374" y="31299"/>
                  </a:lnTo>
                  <a:cubicBezTo>
                    <a:pt x="21361" y="31287"/>
                    <a:pt x="21346" y="31276"/>
                    <a:pt x="21330" y="31267"/>
                  </a:cubicBezTo>
                  <a:cubicBezTo>
                    <a:pt x="21223" y="31193"/>
                    <a:pt x="21098" y="31156"/>
                    <a:pt x="20973" y="31156"/>
                  </a:cubicBezTo>
                  <a:cubicBezTo>
                    <a:pt x="20824" y="31156"/>
                    <a:pt x="20675" y="31209"/>
                    <a:pt x="20555" y="31312"/>
                  </a:cubicBezTo>
                  <a:lnTo>
                    <a:pt x="19507" y="32217"/>
                  </a:lnTo>
                  <a:lnTo>
                    <a:pt x="17822" y="33674"/>
                  </a:lnTo>
                  <a:lnTo>
                    <a:pt x="17076" y="34318"/>
                  </a:lnTo>
                  <a:cubicBezTo>
                    <a:pt x="16813" y="34546"/>
                    <a:pt x="16781" y="34943"/>
                    <a:pt x="17005" y="35210"/>
                  </a:cubicBezTo>
                  <a:lnTo>
                    <a:pt x="18621" y="37144"/>
                  </a:lnTo>
                  <a:cubicBezTo>
                    <a:pt x="18737" y="37283"/>
                    <a:pt x="18908" y="37367"/>
                    <a:pt x="19090" y="37372"/>
                  </a:cubicBezTo>
                  <a:cubicBezTo>
                    <a:pt x="19096" y="37372"/>
                    <a:pt x="19103" y="37373"/>
                    <a:pt x="19110" y="37373"/>
                  </a:cubicBezTo>
                  <a:cubicBezTo>
                    <a:pt x="19284" y="37373"/>
                    <a:pt x="19452" y="37301"/>
                    <a:pt x="19574" y="37174"/>
                  </a:cubicBezTo>
                  <a:lnTo>
                    <a:pt x="20048" y="36673"/>
                  </a:lnTo>
                  <a:lnTo>
                    <a:pt x="21441" y="35206"/>
                  </a:lnTo>
                  <a:lnTo>
                    <a:pt x="20678" y="37053"/>
                  </a:lnTo>
                  <a:lnTo>
                    <a:pt x="20302" y="37962"/>
                  </a:lnTo>
                  <a:cubicBezTo>
                    <a:pt x="20170" y="38284"/>
                    <a:pt x="20319" y="38653"/>
                    <a:pt x="20638" y="38791"/>
                  </a:cubicBezTo>
                  <a:lnTo>
                    <a:pt x="22230" y="39480"/>
                  </a:lnTo>
                  <a:lnTo>
                    <a:pt x="20981" y="45592"/>
                  </a:lnTo>
                  <a:cubicBezTo>
                    <a:pt x="20830" y="45782"/>
                    <a:pt x="20746" y="46018"/>
                    <a:pt x="20746" y="46264"/>
                  </a:cubicBezTo>
                  <a:cubicBezTo>
                    <a:pt x="20746" y="46303"/>
                    <a:pt x="20749" y="46343"/>
                    <a:pt x="20754" y="46383"/>
                  </a:cubicBezTo>
                  <a:cubicBezTo>
                    <a:pt x="20097" y="47069"/>
                    <a:pt x="19317" y="47651"/>
                    <a:pt x="18470" y="48090"/>
                  </a:cubicBezTo>
                  <a:lnTo>
                    <a:pt x="18097" y="47786"/>
                  </a:lnTo>
                  <a:cubicBezTo>
                    <a:pt x="17980" y="47690"/>
                    <a:pt x="17837" y="47642"/>
                    <a:pt x="17693" y="47642"/>
                  </a:cubicBezTo>
                  <a:cubicBezTo>
                    <a:pt x="17545" y="47642"/>
                    <a:pt x="17397" y="47694"/>
                    <a:pt x="17277" y="47797"/>
                  </a:cubicBezTo>
                  <a:lnTo>
                    <a:pt x="16229" y="48704"/>
                  </a:lnTo>
                  <a:lnTo>
                    <a:pt x="14543" y="50160"/>
                  </a:lnTo>
                  <a:lnTo>
                    <a:pt x="13798" y="50804"/>
                  </a:lnTo>
                  <a:cubicBezTo>
                    <a:pt x="13535" y="51032"/>
                    <a:pt x="13503" y="51429"/>
                    <a:pt x="13726" y="51695"/>
                  </a:cubicBezTo>
                  <a:lnTo>
                    <a:pt x="15343" y="53629"/>
                  </a:lnTo>
                  <a:cubicBezTo>
                    <a:pt x="15459" y="53770"/>
                    <a:pt x="15630" y="53852"/>
                    <a:pt x="15811" y="53859"/>
                  </a:cubicBezTo>
                  <a:cubicBezTo>
                    <a:pt x="15818" y="53859"/>
                    <a:pt x="15825" y="53859"/>
                    <a:pt x="15831" y="53859"/>
                  </a:cubicBezTo>
                  <a:cubicBezTo>
                    <a:pt x="16008" y="53859"/>
                    <a:pt x="16173" y="53787"/>
                    <a:pt x="16296" y="53660"/>
                  </a:cubicBezTo>
                  <a:lnTo>
                    <a:pt x="16770" y="53159"/>
                  </a:lnTo>
                  <a:lnTo>
                    <a:pt x="18163" y="51692"/>
                  </a:lnTo>
                  <a:lnTo>
                    <a:pt x="17400" y="53539"/>
                  </a:lnTo>
                  <a:lnTo>
                    <a:pt x="17024" y="54448"/>
                  </a:lnTo>
                  <a:cubicBezTo>
                    <a:pt x="16891" y="54769"/>
                    <a:pt x="17041" y="55138"/>
                    <a:pt x="17360" y="55278"/>
                  </a:cubicBezTo>
                  <a:lnTo>
                    <a:pt x="18869" y="55930"/>
                  </a:lnTo>
                  <a:lnTo>
                    <a:pt x="17156" y="64314"/>
                  </a:lnTo>
                  <a:cubicBezTo>
                    <a:pt x="17118" y="64502"/>
                    <a:pt x="17166" y="64698"/>
                    <a:pt x="17286" y="64846"/>
                  </a:cubicBezTo>
                  <a:cubicBezTo>
                    <a:pt x="17407" y="64995"/>
                    <a:pt x="17589" y="65080"/>
                    <a:pt x="17782" y="65080"/>
                  </a:cubicBezTo>
                  <a:lnTo>
                    <a:pt x="18375" y="65080"/>
                  </a:lnTo>
                  <a:cubicBezTo>
                    <a:pt x="18679" y="65080"/>
                    <a:pt x="18940" y="64868"/>
                    <a:pt x="19001" y="64570"/>
                  </a:cubicBezTo>
                  <a:lnTo>
                    <a:pt x="21289" y="53376"/>
                  </a:lnTo>
                  <a:lnTo>
                    <a:pt x="21317" y="53286"/>
                  </a:lnTo>
                  <a:lnTo>
                    <a:pt x="21413" y="53856"/>
                  </a:lnTo>
                  <a:lnTo>
                    <a:pt x="21782" y="56054"/>
                  </a:lnTo>
                  <a:lnTo>
                    <a:pt x="21945" y="57024"/>
                  </a:lnTo>
                  <a:cubicBezTo>
                    <a:pt x="21997" y="57336"/>
                    <a:pt x="22266" y="57554"/>
                    <a:pt x="22572" y="57554"/>
                  </a:cubicBezTo>
                  <a:cubicBezTo>
                    <a:pt x="22604" y="57554"/>
                    <a:pt x="22637" y="57552"/>
                    <a:pt x="22669" y="57548"/>
                  </a:cubicBezTo>
                  <a:lnTo>
                    <a:pt x="25162" y="57171"/>
                  </a:lnTo>
                  <a:cubicBezTo>
                    <a:pt x="25343" y="57144"/>
                    <a:pt x="25503" y="57041"/>
                    <a:pt x="25601" y="56889"/>
                  </a:cubicBezTo>
                  <a:cubicBezTo>
                    <a:pt x="25701" y="56735"/>
                    <a:pt x="25731" y="56548"/>
                    <a:pt x="25683" y="56372"/>
                  </a:cubicBezTo>
                  <a:lnTo>
                    <a:pt x="25371" y="55223"/>
                  </a:lnTo>
                  <a:lnTo>
                    <a:pt x="25371" y="55223"/>
                  </a:lnTo>
                  <a:cubicBezTo>
                    <a:pt x="25405" y="55229"/>
                    <a:pt x="25439" y="55231"/>
                    <a:pt x="25473" y="55231"/>
                  </a:cubicBezTo>
                  <a:cubicBezTo>
                    <a:pt x="25567" y="55231"/>
                    <a:pt x="25663" y="55210"/>
                    <a:pt x="25753" y="55165"/>
                  </a:cubicBezTo>
                  <a:lnTo>
                    <a:pt x="28012" y="54047"/>
                  </a:lnTo>
                  <a:cubicBezTo>
                    <a:pt x="28175" y="53966"/>
                    <a:pt x="28295" y="53820"/>
                    <a:pt x="28344" y="53644"/>
                  </a:cubicBezTo>
                  <a:cubicBezTo>
                    <a:pt x="28392" y="53468"/>
                    <a:pt x="28362" y="53281"/>
                    <a:pt x="28265" y="53128"/>
                  </a:cubicBezTo>
                  <a:lnTo>
                    <a:pt x="27889" y="52549"/>
                  </a:lnTo>
                  <a:lnTo>
                    <a:pt x="26285" y="50075"/>
                  </a:lnTo>
                  <a:lnTo>
                    <a:pt x="25539" y="48924"/>
                  </a:lnTo>
                  <a:cubicBezTo>
                    <a:pt x="25479" y="48824"/>
                    <a:pt x="25389" y="48740"/>
                    <a:pt x="25280" y="48687"/>
                  </a:cubicBezTo>
                  <a:cubicBezTo>
                    <a:pt x="25190" y="48642"/>
                    <a:pt x="25093" y="48620"/>
                    <a:pt x="24996" y="48620"/>
                  </a:cubicBezTo>
                  <a:cubicBezTo>
                    <a:pt x="24859" y="48620"/>
                    <a:pt x="24722" y="48665"/>
                    <a:pt x="24609" y="48751"/>
                  </a:cubicBezTo>
                  <a:lnTo>
                    <a:pt x="24403" y="48909"/>
                  </a:lnTo>
                  <a:cubicBezTo>
                    <a:pt x="23745" y="47971"/>
                    <a:pt x="23473" y="47485"/>
                    <a:pt x="22899" y="46351"/>
                  </a:cubicBezTo>
                  <a:cubicBezTo>
                    <a:pt x="22901" y="46322"/>
                    <a:pt x="22904" y="46290"/>
                    <a:pt x="22904" y="46259"/>
                  </a:cubicBezTo>
                  <a:cubicBezTo>
                    <a:pt x="22904" y="46120"/>
                    <a:pt x="22876" y="45986"/>
                    <a:pt x="22827" y="45859"/>
                  </a:cubicBezTo>
                  <a:lnTo>
                    <a:pt x="24635" y="37022"/>
                  </a:lnTo>
                  <a:lnTo>
                    <a:pt x="25061" y="39565"/>
                  </a:lnTo>
                  <a:lnTo>
                    <a:pt x="25225" y="40535"/>
                  </a:lnTo>
                  <a:cubicBezTo>
                    <a:pt x="25277" y="40847"/>
                    <a:pt x="25547" y="41066"/>
                    <a:pt x="25853" y="41066"/>
                  </a:cubicBezTo>
                  <a:cubicBezTo>
                    <a:pt x="25884" y="41066"/>
                    <a:pt x="25917" y="41064"/>
                    <a:pt x="25950" y="41059"/>
                  </a:cubicBezTo>
                  <a:lnTo>
                    <a:pt x="28442" y="40682"/>
                  </a:lnTo>
                  <a:cubicBezTo>
                    <a:pt x="28622" y="40655"/>
                    <a:pt x="28782" y="40552"/>
                    <a:pt x="28882" y="40400"/>
                  </a:cubicBezTo>
                  <a:cubicBezTo>
                    <a:pt x="28981" y="40247"/>
                    <a:pt x="29010" y="40060"/>
                    <a:pt x="28963" y="39884"/>
                  </a:cubicBezTo>
                  <a:lnTo>
                    <a:pt x="28651" y="38735"/>
                  </a:lnTo>
                  <a:lnTo>
                    <a:pt x="28651" y="38735"/>
                  </a:lnTo>
                  <a:cubicBezTo>
                    <a:pt x="28684" y="38740"/>
                    <a:pt x="28718" y="38743"/>
                    <a:pt x="28752" y="38743"/>
                  </a:cubicBezTo>
                  <a:cubicBezTo>
                    <a:pt x="28847" y="38743"/>
                    <a:pt x="28943" y="38722"/>
                    <a:pt x="29033" y="38677"/>
                  </a:cubicBezTo>
                  <a:lnTo>
                    <a:pt x="31293" y="37558"/>
                  </a:lnTo>
                  <a:cubicBezTo>
                    <a:pt x="31455" y="37478"/>
                    <a:pt x="31576" y="37331"/>
                    <a:pt x="31624" y="37156"/>
                  </a:cubicBezTo>
                  <a:cubicBezTo>
                    <a:pt x="31673" y="36980"/>
                    <a:pt x="31642" y="36793"/>
                    <a:pt x="31544" y="36639"/>
                  </a:cubicBezTo>
                  <a:lnTo>
                    <a:pt x="31168" y="36067"/>
                  </a:lnTo>
                  <a:lnTo>
                    <a:pt x="29564" y="33592"/>
                  </a:lnTo>
                  <a:lnTo>
                    <a:pt x="28818" y="32441"/>
                  </a:lnTo>
                  <a:cubicBezTo>
                    <a:pt x="28757" y="32341"/>
                    <a:pt x="28668" y="32257"/>
                    <a:pt x="28559" y="32204"/>
                  </a:cubicBezTo>
                  <a:cubicBezTo>
                    <a:pt x="28469" y="32159"/>
                    <a:pt x="28372" y="32138"/>
                    <a:pt x="28275" y="32138"/>
                  </a:cubicBezTo>
                  <a:cubicBezTo>
                    <a:pt x="28138" y="32138"/>
                    <a:pt x="28001" y="32182"/>
                    <a:pt x="27887" y="32269"/>
                  </a:cubicBezTo>
                  <a:lnTo>
                    <a:pt x="27682" y="32426"/>
                  </a:lnTo>
                  <a:cubicBezTo>
                    <a:pt x="27024" y="31488"/>
                    <a:pt x="26752" y="31003"/>
                    <a:pt x="26178" y="29868"/>
                  </a:cubicBezTo>
                  <a:cubicBezTo>
                    <a:pt x="26180" y="29839"/>
                    <a:pt x="26182" y="29807"/>
                    <a:pt x="26182" y="29776"/>
                  </a:cubicBezTo>
                  <a:cubicBezTo>
                    <a:pt x="26182" y="29702"/>
                    <a:pt x="26174" y="29631"/>
                    <a:pt x="26161" y="29561"/>
                  </a:cubicBezTo>
                  <a:lnTo>
                    <a:pt x="28554" y="17856"/>
                  </a:lnTo>
                  <a:cubicBezTo>
                    <a:pt x="28610" y="17588"/>
                    <a:pt x="28487" y="17316"/>
                    <a:pt x="28251" y="17178"/>
                  </a:cubicBezTo>
                  <a:cubicBezTo>
                    <a:pt x="27981" y="17020"/>
                    <a:pt x="27708" y="16939"/>
                    <a:pt x="27438" y="16939"/>
                  </a:cubicBezTo>
                  <a:cubicBezTo>
                    <a:pt x="27391" y="16939"/>
                    <a:pt x="27345" y="16942"/>
                    <a:pt x="27298" y="16946"/>
                  </a:cubicBezTo>
                  <a:cubicBezTo>
                    <a:pt x="27022" y="16976"/>
                    <a:pt x="26796" y="17180"/>
                    <a:pt x="26740" y="17452"/>
                  </a:cubicBezTo>
                  <a:lnTo>
                    <a:pt x="26393" y="19137"/>
                  </a:lnTo>
                  <a:lnTo>
                    <a:pt x="24853" y="18859"/>
                  </a:lnTo>
                  <a:cubicBezTo>
                    <a:pt x="24804" y="18610"/>
                    <a:pt x="24710" y="18327"/>
                    <a:pt x="24596" y="18000"/>
                  </a:cubicBezTo>
                  <a:cubicBezTo>
                    <a:pt x="24567" y="17915"/>
                    <a:pt x="24537" y="17826"/>
                    <a:pt x="24526" y="17787"/>
                  </a:cubicBezTo>
                  <a:cubicBezTo>
                    <a:pt x="24408" y="17359"/>
                    <a:pt x="24260" y="16903"/>
                    <a:pt x="24078" y="16396"/>
                  </a:cubicBezTo>
                  <a:lnTo>
                    <a:pt x="24078" y="16395"/>
                  </a:lnTo>
                  <a:cubicBezTo>
                    <a:pt x="23794" y="15619"/>
                    <a:pt x="23403" y="14893"/>
                    <a:pt x="22991" y="14152"/>
                  </a:cubicBezTo>
                  <a:cubicBezTo>
                    <a:pt x="22038" y="12449"/>
                    <a:pt x="21032" y="11069"/>
                    <a:pt x="19914" y="9937"/>
                  </a:cubicBezTo>
                  <a:cubicBezTo>
                    <a:pt x="19971" y="9656"/>
                    <a:pt x="20005" y="9367"/>
                    <a:pt x="20014" y="9070"/>
                  </a:cubicBezTo>
                  <a:cubicBezTo>
                    <a:pt x="20036" y="8469"/>
                    <a:pt x="19954" y="7883"/>
                    <a:pt x="19779" y="7374"/>
                  </a:cubicBezTo>
                  <a:cubicBezTo>
                    <a:pt x="19571" y="6767"/>
                    <a:pt x="19241" y="6286"/>
                    <a:pt x="18798" y="5945"/>
                  </a:cubicBezTo>
                  <a:cubicBezTo>
                    <a:pt x="18407" y="5639"/>
                    <a:pt x="17952" y="5472"/>
                    <a:pt x="17516" y="5472"/>
                  </a:cubicBezTo>
                  <a:cubicBezTo>
                    <a:pt x="17490" y="5472"/>
                    <a:pt x="17466" y="5472"/>
                    <a:pt x="17443" y="5473"/>
                  </a:cubicBezTo>
                  <a:cubicBezTo>
                    <a:pt x="17092" y="5487"/>
                    <a:pt x="16747" y="5602"/>
                    <a:pt x="16362" y="5832"/>
                  </a:cubicBezTo>
                  <a:cubicBezTo>
                    <a:pt x="16252" y="5898"/>
                    <a:pt x="16146" y="5970"/>
                    <a:pt x="16045" y="6043"/>
                  </a:cubicBezTo>
                  <a:cubicBezTo>
                    <a:pt x="16006" y="5926"/>
                    <a:pt x="15960" y="5814"/>
                    <a:pt x="15906" y="5706"/>
                  </a:cubicBezTo>
                  <a:cubicBezTo>
                    <a:pt x="15748" y="5388"/>
                    <a:pt x="15521" y="5102"/>
                    <a:pt x="15249" y="4878"/>
                  </a:cubicBezTo>
                  <a:cubicBezTo>
                    <a:pt x="14951" y="4637"/>
                    <a:pt x="14605" y="4478"/>
                    <a:pt x="14249" y="4419"/>
                  </a:cubicBezTo>
                  <a:cubicBezTo>
                    <a:pt x="14143" y="4402"/>
                    <a:pt x="14034" y="4393"/>
                    <a:pt x="13925" y="4393"/>
                  </a:cubicBezTo>
                  <a:cubicBezTo>
                    <a:pt x="13277" y="4393"/>
                    <a:pt x="12606" y="4702"/>
                    <a:pt x="12086" y="5245"/>
                  </a:cubicBezTo>
                  <a:lnTo>
                    <a:pt x="12083" y="5247"/>
                  </a:lnTo>
                  <a:cubicBezTo>
                    <a:pt x="11891" y="5449"/>
                    <a:pt x="11720" y="5677"/>
                    <a:pt x="11554" y="5948"/>
                  </a:cubicBezTo>
                  <a:cubicBezTo>
                    <a:pt x="11299" y="5655"/>
                    <a:pt x="11016" y="5450"/>
                    <a:pt x="10700" y="5323"/>
                  </a:cubicBezTo>
                  <a:cubicBezTo>
                    <a:pt x="10467" y="5228"/>
                    <a:pt x="10220" y="5179"/>
                    <a:pt x="9962" y="5179"/>
                  </a:cubicBezTo>
                  <a:cubicBezTo>
                    <a:pt x="9172" y="5179"/>
                    <a:pt x="8352" y="5646"/>
                    <a:pt x="7874" y="6369"/>
                  </a:cubicBezTo>
                  <a:cubicBezTo>
                    <a:pt x="7873" y="6370"/>
                    <a:pt x="7873" y="6371"/>
                    <a:pt x="7872" y="6373"/>
                  </a:cubicBezTo>
                  <a:cubicBezTo>
                    <a:pt x="7793" y="6493"/>
                    <a:pt x="7724" y="6617"/>
                    <a:pt x="7663" y="6747"/>
                  </a:cubicBezTo>
                  <a:cubicBezTo>
                    <a:pt x="7664" y="6721"/>
                    <a:pt x="7665" y="6693"/>
                    <a:pt x="7667" y="6668"/>
                  </a:cubicBezTo>
                  <a:lnTo>
                    <a:pt x="7667" y="6665"/>
                  </a:lnTo>
                  <a:cubicBezTo>
                    <a:pt x="7673" y="6595"/>
                    <a:pt x="7677" y="6539"/>
                    <a:pt x="7686" y="6489"/>
                  </a:cubicBezTo>
                  <a:cubicBezTo>
                    <a:pt x="7688" y="6472"/>
                    <a:pt x="7690" y="6457"/>
                    <a:pt x="7691" y="6440"/>
                  </a:cubicBezTo>
                  <a:cubicBezTo>
                    <a:pt x="7696" y="6385"/>
                    <a:pt x="7705" y="6319"/>
                    <a:pt x="7715" y="6250"/>
                  </a:cubicBezTo>
                  <a:cubicBezTo>
                    <a:pt x="7716" y="6242"/>
                    <a:pt x="7719" y="6233"/>
                    <a:pt x="7719" y="6226"/>
                  </a:cubicBezTo>
                  <a:cubicBezTo>
                    <a:pt x="7832" y="5457"/>
                    <a:pt x="8076" y="4801"/>
                    <a:pt x="8425" y="4326"/>
                  </a:cubicBezTo>
                  <a:cubicBezTo>
                    <a:pt x="8425" y="4326"/>
                    <a:pt x="8425" y="4325"/>
                    <a:pt x="8428" y="4325"/>
                  </a:cubicBezTo>
                  <a:cubicBezTo>
                    <a:pt x="8679" y="3980"/>
                    <a:pt x="9293" y="3262"/>
                    <a:pt x="9746" y="2865"/>
                  </a:cubicBezTo>
                  <a:cubicBezTo>
                    <a:pt x="10019" y="2626"/>
                    <a:pt x="10125" y="2250"/>
                    <a:pt x="10016" y="1905"/>
                  </a:cubicBezTo>
                  <a:cubicBezTo>
                    <a:pt x="9906" y="1560"/>
                    <a:pt x="9603" y="1315"/>
                    <a:pt x="9244" y="1280"/>
                  </a:cubicBezTo>
                  <a:cubicBezTo>
                    <a:pt x="9241" y="1280"/>
                    <a:pt x="9239" y="1280"/>
                    <a:pt x="9235" y="1279"/>
                  </a:cubicBezTo>
                  <a:cubicBezTo>
                    <a:pt x="9088" y="1265"/>
                    <a:pt x="8936" y="1258"/>
                    <a:pt x="8785" y="1258"/>
                  </a:cubicBezTo>
                  <a:cubicBezTo>
                    <a:pt x="8042" y="1258"/>
                    <a:pt x="7273" y="1416"/>
                    <a:pt x="6560" y="1712"/>
                  </a:cubicBezTo>
                  <a:cubicBezTo>
                    <a:pt x="6559" y="1712"/>
                    <a:pt x="6559" y="1713"/>
                    <a:pt x="6558" y="1713"/>
                  </a:cubicBezTo>
                  <a:cubicBezTo>
                    <a:pt x="5886" y="1999"/>
                    <a:pt x="5281" y="2417"/>
                    <a:pt x="4778" y="2937"/>
                  </a:cubicBezTo>
                  <a:cubicBezTo>
                    <a:pt x="4692" y="2685"/>
                    <a:pt x="4590" y="2430"/>
                    <a:pt x="4471" y="2194"/>
                  </a:cubicBezTo>
                  <a:cubicBezTo>
                    <a:pt x="3947" y="1146"/>
                    <a:pt x="2946" y="338"/>
                    <a:pt x="1796" y="32"/>
                  </a:cubicBezTo>
                  <a:cubicBezTo>
                    <a:pt x="1795" y="32"/>
                    <a:pt x="1795" y="32"/>
                    <a:pt x="1794" y="31"/>
                  </a:cubicBezTo>
                  <a:cubicBezTo>
                    <a:pt x="1718" y="11"/>
                    <a:pt x="1638" y="0"/>
                    <a:pt x="156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0"/>
            <p:cNvSpPr/>
            <p:nvPr/>
          </p:nvSpPr>
          <p:spPr>
            <a:xfrm>
              <a:off x="4266095" y="2899226"/>
              <a:ext cx="389811" cy="1800004"/>
            </a:xfrm>
            <a:custGeom>
              <a:avLst/>
              <a:gdLst/>
              <a:ahLst/>
              <a:cxnLst/>
              <a:rect l="l" t="t" r="r" b="b"/>
              <a:pathLst>
                <a:path w="10150" h="46869" extrusionOk="0">
                  <a:moveTo>
                    <a:pt x="9660" y="0"/>
                  </a:moveTo>
                  <a:cubicBezTo>
                    <a:pt x="9635" y="0"/>
                    <a:pt x="9611" y="2"/>
                    <a:pt x="9586" y="4"/>
                  </a:cubicBezTo>
                  <a:lnTo>
                    <a:pt x="9114" y="2300"/>
                  </a:lnTo>
                  <a:lnTo>
                    <a:pt x="9053" y="2582"/>
                  </a:lnTo>
                  <a:lnTo>
                    <a:pt x="8094" y="7248"/>
                  </a:lnTo>
                  <a:lnTo>
                    <a:pt x="8034" y="7542"/>
                  </a:lnTo>
                  <a:lnTo>
                    <a:pt x="0" y="46869"/>
                  </a:lnTo>
                  <a:lnTo>
                    <a:pt x="595" y="46869"/>
                  </a:lnTo>
                  <a:lnTo>
                    <a:pt x="10150" y="152"/>
                  </a:lnTo>
                  <a:cubicBezTo>
                    <a:pt x="9987" y="57"/>
                    <a:pt x="9822" y="0"/>
                    <a:pt x="9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0"/>
            <p:cNvSpPr/>
            <p:nvPr/>
          </p:nvSpPr>
          <p:spPr>
            <a:xfrm>
              <a:off x="3883082" y="2417473"/>
              <a:ext cx="445767" cy="309007"/>
            </a:xfrm>
            <a:custGeom>
              <a:avLst/>
              <a:gdLst/>
              <a:ahLst/>
              <a:cxnLst/>
              <a:rect l="l" t="t" r="r" b="b"/>
              <a:pathLst>
                <a:path w="11607" h="8046" extrusionOk="0">
                  <a:moveTo>
                    <a:pt x="6117" y="1"/>
                  </a:moveTo>
                  <a:cubicBezTo>
                    <a:pt x="5603" y="1"/>
                    <a:pt x="5100" y="280"/>
                    <a:pt x="4738" y="656"/>
                  </a:cubicBezTo>
                  <a:cubicBezTo>
                    <a:pt x="4470" y="939"/>
                    <a:pt x="4266" y="1269"/>
                    <a:pt x="4088" y="1618"/>
                  </a:cubicBezTo>
                  <a:cubicBezTo>
                    <a:pt x="3992" y="1802"/>
                    <a:pt x="3901" y="1992"/>
                    <a:pt x="3814" y="2181"/>
                  </a:cubicBezTo>
                  <a:cubicBezTo>
                    <a:pt x="3717" y="2001"/>
                    <a:pt x="3615" y="1813"/>
                    <a:pt x="3496" y="1642"/>
                  </a:cubicBezTo>
                  <a:cubicBezTo>
                    <a:pt x="3280" y="1317"/>
                    <a:pt x="3016" y="1030"/>
                    <a:pt x="2654" y="883"/>
                  </a:cubicBezTo>
                  <a:cubicBezTo>
                    <a:pt x="2493" y="818"/>
                    <a:pt x="2325" y="787"/>
                    <a:pt x="2157" y="787"/>
                  </a:cubicBezTo>
                  <a:cubicBezTo>
                    <a:pt x="1554" y="787"/>
                    <a:pt x="942" y="1173"/>
                    <a:pt x="598" y="1692"/>
                  </a:cubicBezTo>
                  <a:cubicBezTo>
                    <a:pt x="418" y="1969"/>
                    <a:pt x="297" y="2269"/>
                    <a:pt x="231" y="2581"/>
                  </a:cubicBezTo>
                  <a:cubicBezTo>
                    <a:pt x="1" y="3649"/>
                    <a:pt x="385" y="4862"/>
                    <a:pt x="998" y="5809"/>
                  </a:cubicBezTo>
                  <a:cubicBezTo>
                    <a:pt x="1048" y="5888"/>
                    <a:pt x="1100" y="5963"/>
                    <a:pt x="1156" y="6038"/>
                  </a:cubicBezTo>
                  <a:cubicBezTo>
                    <a:pt x="1743" y="6425"/>
                    <a:pt x="2398" y="6712"/>
                    <a:pt x="3047" y="6980"/>
                  </a:cubicBezTo>
                  <a:cubicBezTo>
                    <a:pt x="4143" y="7434"/>
                    <a:pt x="5266" y="7858"/>
                    <a:pt x="6440" y="7998"/>
                  </a:cubicBezTo>
                  <a:cubicBezTo>
                    <a:pt x="6694" y="8029"/>
                    <a:pt x="6951" y="8045"/>
                    <a:pt x="7209" y="8045"/>
                  </a:cubicBezTo>
                  <a:cubicBezTo>
                    <a:pt x="8145" y="8045"/>
                    <a:pt x="9079" y="7830"/>
                    <a:pt x="9854" y="7319"/>
                  </a:cubicBezTo>
                  <a:cubicBezTo>
                    <a:pt x="10070" y="7176"/>
                    <a:pt x="10274" y="7009"/>
                    <a:pt x="10459" y="6830"/>
                  </a:cubicBezTo>
                  <a:lnTo>
                    <a:pt x="10467" y="6821"/>
                  </a:lnTo>
                  <a:cubicBezTo>
                    <a:pt x="10779" y="6421"/>
                    <a:pt x="11036" y="6007"/>
                    <a:pt x="11216" y="5617"/>
                  </a:cubicBezTo>
                  <a:cubicBezTo>
                    <a:pt x="11425" y="5164"/>
                    <a:pt x="11550" y="4598"/>
                    <a:pt x="11572" y="4016"/>
                  </a:cubicBezTo>
                  <a:cubicBezTo>
                    <a:pt x="11607" y="3016"/>
                    <a:pt x="11323" y="1976"/>
                    <a:pt x="10601" y="1419"/>
                  </a:cubicBezTo>
                  <a:cubicBezTo>
                    <a:pt x="10347" y="1219"/>
                    <a:pt x="10033" y="1079"/>
                    <a:pt x="9713" y="1079"/>
                  </a:cubicBezTo>
                  <a:cubicBezTo>
                    <a:pt x="9696" y="1079"/>
                    <a:pt x="9678" y="1080"/>
                    <a:pt x="9661" y="1081"/>
                  </a:cubicBezTo>
                  <a:cubicBezTo>
                    <a:pt x="9382" y="1092"/>
                    <a:pt x="9120" y="1209"/>
                    <a:pt x="8881" y="1352"/>
                  </a:cubicBezTo>
                  <a:cubicBezTo>
                    <a:pt x="8543" y="1553"/>
                    <a:pt x="8242" y="1812"/>
                    <a:pt x="7997" y="2116"/>
                  </a:cubicBezTo>
                  <a:cubicBezTo>
                    <a:pt x="7895" y="2235"/>
                    <a:pt x="7804" y="2361"/>
                    <a:pt x="7724" y="2494"/>
                  </a:cubicBezTo>
                  <a:cubicBezTo>
                    <a:pt x="7743" y="2345"/>
                    <a:pt x="7756" y="2197"/>
                    <a:pt x="7756" y="2048"/>
                  </a:cubicBezTo>
                  <a:cubicBezTo>
                    <a:pt x="7759" y="1672"/>
                    <a:pt x="7692" y="1296"/>
                    <a:pt x="7526" y="957"/>
                  </a:cubicBezTo>
                  <a:cubicBezTo>
                    <a:pt x="7296" y="488"/>
                    <a:pt x="6856" y="104"/>
                    <a:pt x="6340" y="19"/>
                  </a:cubicBezTo>
                  <a:cubicBezTo>
                    <a:pt x="6266" y="7"/>
                    <a:pt x="6191" y="1"/>
                    <a:pt x="6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0"/>
            <p:cNvSpPr/>
            <p:nvPr/>
          </p:nvSpPr>
          <p:spPr>
            <a:xfrm>
              <a:off x="3607757" y="2248875"/>
              <a:ext cx="910698" cy="956976"/>
            </a:xfrm>
            <a:custGeom>
              <a:avLst/>
              <a:gdLst/>
              <a:ahLst/>
              <a:cxnLst/>
              <a:rect l="l" t="t" r="r" b="b"/>
              <a:pathLst>
                <a:path w="23713" h="24918" extrusionOk="0">
                  <a:moveTo>
                    <a:pt x="915" y="0"/>
                  </a:moveTo>
                  <a:cubicBezTo>
                    <a:pt x="746" y="0"/>
                    <a:pt x="610" y="154"/>
                    <a:pt x="652" y="333"/>
                  </a:cubicBezTo>
                  <a:cubicBezTo>
                    <a:pt x="789" y="896"/>
                    <a:pt x="881" y="1846"/>
                    <a:pt x="893" y="2006"/>
                  </a:cubicBezTo>
                  <a:cubicBezTo>
                    <a:pt x="987" y="3100"/>
                    <a:pt x="889" y="4205"/>
                    <a:pt x="748" y="5286"/>
                  </a:cubicBezTo>
                  <a:cubicBezTo>
                    <a:pt x="625" y="6236"/>
                    <a:pt x="453" y="7180"/>
                    <a:pt x="290" y="8130"/>
                  </a:cubicBezTo>
                  <a:cubicBezTo>
                    <a:pt x="142" y="9005"/>
                    <a:pt x="51" y="9930"/>
                    <a:pt x="30" y="10872"/>
                  </a:cubicBezTo>
                  <a:lnTo>
                    <a:pt x="30" y="11029"/>
                  </a:lnTo>
                  <a:cubicBezTo>
                    <a:pt x="0" y="13376"/>
                    <a:pt x="409" y="15828"/>
                    <a:pt x="1366" y="17967"/>
                  </a:cubicBezTo>
                  <a:cubicBezTo>
                    <a:pt x="1386" y="18021"/>
                    <a:pt x="1410" y="18069"/>
                    <a:pt x="1435" y="18123"/>
                  </a:cubicBezTo>
                  <a:cubicBezTo>
                    <a:pt x="1707" y="18708"/>
                    <a:pt x="2019" y="19271"/>
                    <a:pt x="2380" y="19802"/>
                  </a:cubicBezTo>
                  <a:cubicBezTo>
                    <a:pt x="2421" y="19865"/>
                    <a:pt x="2465" y="19926"/>
                    <a:pt x="2505" y="19991"/>
                  </a:cubicBezTo>
                  <a:cubicBezTo>
                    <a:pt x="3289" y="21096"/>
                    <a:pt x="4271" y="22048"/>
                    <a:pt x="5475" y="22760"/>
                  </a:cubicBezTo>
                  <a:cubicBezTo>
                    <a:pt x="5478" y="22760"/>
                    <a:pt x="5478" y="22764"/>
                    <a:pt x="5481" y="22764"/>
                  </a:cubicBezTo>
                  <a:cubicBezTo>
                    <a:pt x="5523" y="22786"/>
                    <a:pt x="5564" y="22813"/>
                    <a:pt x="5606" y="22833"/>
                  </a:cubicBezTo>
                  <a:cubicBezTo>
                    <a:pt x="6431" y="23308"/>
                    <a:pt x="7317" y="23667"/>
                    <a:pt x="8236" y="23940"/>
                  </a:cubicBezTo>
                  <a:cubicBezTo>
                    <a:pt x="8305" y="23963"/>
                    <a:pt x="8377" y="23984"/>
                    <a:pt x="8446" y="24005"/>
                  </a:cubicBezTo>
                  <a:cubicBezTo>
                    <a:pt x="9614" y="24341"/>
                    <a:pt x="10832" y="24552"/>
                    <a:pt x="12024" y="24708"/>
                  </a:cubicBezTo>
                  <a:cubicBezTo>
                    <a:pt x="12076" y="24716"/>
                    <a:pt x="12128" y="24722"/>
                    <a:pt x="12182" y="24727"/>
                  </a:cubicBezTo>
                  <a:cubicBezTo>
                    <a:pt x="12333" y="24748"/>
                    <a:pt x="12488" y="24766"/>
                    <a:pt x="12639" y="24783"/>
                  </a:cubicBezTo>
                  <a:cubicBezTo>
                    <a:pt x="13373" y="24867"/>
                    <a:pt x="14126" y="24918"/>
                    <a:pt x="14881" y="24918"/>
                  </a:cubicBezTo>
                  <a:cubicBezTo>
                    <a:pt x="17248" y="24918"/>
                    <a:pt x="19635" y="24422"/>
                    <a:pt x="21520" y="22930"/>
                  </a:cubicBezTo>
                  <a:lnTo>
                    <a:pt x="23596" y="18698"/>
                  </a:lnTo>
                  <a:cubicBezTo>
                    <a:pt x="23713" y="18461"/>
                    <a:pt x="23348" y="17572"/>
                    <a:pt x="23276" y="17315"/>
                  </a:cubicBezTo>
                  <a:cubicBezTo>
                    <a:pt x="23151" y="16860"/>
                    <a:pt x="23002" y="16412"/>
                    <a:pt x="22842" y="15968"/>
                  </a:cubicBezTo>
                  <a:cubicBezTo>
                    <a:pt x="22571" y="15225"/>
                    <a:pt x="22185" y="14516"/>
                    <a:pt x="21798" y="13820"/>
                  </a:cubicBezTo>
                  <a:cubicBezTo>
                    <a:pt x="20947" y="12299"/>
                    <a:pt x="19943" y="10847"/>
                    <a:pt x="18699" y="9616"/>
                  </a:cubicBezTo>
                  <a:cubicBezTo>
                    <a:pt x="18302" y="9224"/>
                    <a:pt x="17862" y="8842"/>
                    <a:pt x="17390" y="8487"/>
                  </a:cubicBezTo>
                  <a:cubicBezTo>
                    <a:pt x="17342" y="8448"/>
                    <a:pt x="17293" y="8414"/>
                    <a:pt x="17243" y="8379"/>
                  </a:cubicBezTo>
                  <a:cubicBezTo>
                    <a:pt x="16497" y="7830"/>
                    <a:pt x="15674" y="7355"/>
                    <a:pt x="14811" y="7026"/>
                  </a:cubicBezTo>
                  <a:cubicBezTo>
                    <a:pt x="14713" y="6985"/>
                    <a:pt x="14613" y="6951"/>
                    <a:pt x="14511" y="6916"/>
                  </a:cubicBezTo>
                  <a:lnTo>
                    <a:pt x="14508" y="6916"/>
                  </a:lnTo>
                  <a:cubicBezTo>
                    <a:pt x="14161" y="6797"/>
                    <a:pt x="13806" y="6700"/>
                    <a:pt x="13450" y="6633"/>
                  </a:cubicBezTo>
                  <a:cubicBezTo>
                    <a:pt x="13400" y="6624"/>
                    <a:pt x="13351" y="6616"/>
                    <a:pt x="13301" y="6611"/>
                  </a:cubicBezTo>
                  <a:cubicBezTo>
                    <a:pt x="12968" y="6555"/>
                    <a:pt x="12633" y="6526"/>
                    <a:pt x="12297" y="6526"/>
                  </a:cubicBezTo>
                  <a:cubicBezTo>
                    <a:pt x="12087" y="6526"/>
                    <a:pt x="11876" y="6537"/>
                    <a:pt x="11667" y="6561"/>
                  </a:cubicBezTo>
                  <a:cubicBezTo>
                    <a:pt x="11158" y="6616"/>
                    <a:pt x="10660" y="6718"/>
                    <a:pt x="10170" y="6850"/>
                  </a:cubicBezTo>
                  <a:cubicBezTo>
                    <a:pt x="10120" y="6861"/>
                    <a:pt x="10074" y="6873"/>
                    <a:pt x="10024" y="6889"/>
                  </a:cubicBezTo>
                  <a:cubicBezTo>
                    <a:pt x="9673" y="6985"/>
                    <a:pt x="9327" y="7093"/>
                    <a:pt x="8980" y="7206"/>
                  </a:cubicBezTo>
                  <a:lnTo>
                    <a:pt x="8613" y="7328"/>
                  </a:lnTo>
                  <a:cubicBezTo>
                    <a:pt x="8611" y="7328"/>
                    <a:pt x="8607" y="7331"/>
                    <a:pt x="8605" y="7331"/>
                  </a:cubicBezTo>
                  <a:cubicBezTo>
                    <a:pt x="8356" y="7416"/>
                    <a:pt x="8074" y="7472"/>
                    <a:pt x="7796" y="7474"/>
                  </a:cubicBezTo>
                  <a:lnTo>
                    <a:pt x="7794" y="7474"/>
                  </a:lnTo>
                  <a:cubicBezTo>
                    <a:pt x="7775" y="7475"/>
                    <a:pt x="7756" y="7475"/>
                    <a:pt x="7737" y="7475"/>
                  </a:cubicBezTo>
                  <a:cubicBezTo>
                    <a:pt x="7654" y="7475"/>
                    <a:pt x="7573" y="7469"/>
                    <a:pt x="7493" y="7457"/>
                  </a:cubicBezTo>
                  <a:lnTo>
                    <a:pt x="7490" y="7457"/>
                  </a:lnTo>
                  <a:cubicBezTo>
                    <a:pt x="7248" y="7418"/>
                    <a:pt x="7024" y="7336"/>
                    <a:pt x="6834" y="7180"/>
                  </a:cubicBezTo>
                  <a:lnTo>
                    <a:pt x="6831" y="7180"/>
                  </a:lnTo>
                  <a:cubicBezTo>
                    <a:pt x="6715" y="7087"/>
                    <a:pt x="6615" y="6968"/>
                    <a:pt x="6533" y="6816"/>
                  </a:cubicBezTo>
                  <a:cubicBezTo>
                    <a:pt x="6395" y="6562"/>
                    <a:pt x="6367" y="6265"/>
                    <a:pt x="6389" y="5977"/>
                  </a:cubicBezTo>
                  <a:cubicBezTo>
                    <a:pt x="6395" y="5902"/>
                    <a:pt x="6401" y="5828"/>
                    <a:pt x="6412" y="5753"/>
                  </a:cubicBezTo>
                  <a:cubicBezTo>
                    <a:pt x="6418" y="5674"/>
                    <a:pt x="6429" y="5595"/>
                    <a:pt x="6443" y="5516"/>
                  </a:cubicBezTo>
                  <a:lnTo>
                    <a:pt x="6443" y="5513"/>
                  </a:lnTo>
                  <a:cubicBezTo>
                    <a:pt x="6556" y="4723"/>
                    <a:pt x="6816" y="3923"/>
                    <a:pt x="7271" y="3306"/>
                  </a:cubicBezTo>
                  <a:cubicBezTo>
                    <a:pt x="7541" y="2936"/>
                    <a:pt x="8184" y="2183"/>
                    <a:pt x="8684" y="1744"/>
                  </a:cubicBezTo>
                  <a:cubicBezTo>
                    <a:pt x="8861" y="1590"/>
                    <a:pt x="8772" y="1297"/>
                    <a:pt x="8538" y="1274"/>
                  </a:cubicBezTo>
                  <a:cubicBezTo>
                    <a:pt x="8408" y="1263"/>
                    <a:pt x="8277" y="1258"/>
                    <a:pt x="8146" y="1258"/>
                  </a:cubicBezTo>
                  <a:cubicBezTo>
                    <a:pt x="7469" y="1258"/>
                    <a:pt x="6785" y="1404"/>
                    <a:pt x="6165" y="1661"/>
                  </a:cubicBezTo>
                  <a:cubicBezTo>
                    <a:pt x="5193" y="2073"/>
                    <a:pt x="4364" y="2816"/>
                    <a:pt x="3859" y="3737"/>
                  </a:cubicBezTo>
                  <a:cubicBezTo>
                    <a:pt x="3739" y="3130"/>
                    <a:pt x="3535" y="2391"/>
                    <a:pt x="3257" y="1841"/>
                  </a:cubicBezTo>
                  <a:cubicBezTo>
                    <a:pt x="2808" y="943"/>
                    <a:pt x="1954" y="266"/>
                    <a:pt x="988" y="10"/>
                  </a:cubicBezTo>
                  <a:cubicBezTo>
                    <a:pt x="964" y="3"/>
                    <a:pt x="939"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0"/>
            <p:cNvSpPr/>
            <p:nvPr/>
          </p:nvSpPr>
          <p:spPr>
            <a:xfrm>
              <a:off x="4097690" y="2896576"/>
              <a:ext cx="221597" cy="221597"/>
            </a:xfrm>
            <a:custGeom>
              <a:avLst/>
              <a:gdLst/>
              <a:ahLst/>
              <a:cxnLst/>
              <a:rect l="l" t="t" r="r" b="b"/>
              <a:pathLst>
                <a:path w="5770" h="5770" extrusionOk="0">
                  <a:moveTo>
                    <a:pt x="2886" y="1"/>
                  </a:moveTo>
                  <a:cubicBezTo>
                    <a:pt x="1293" y="1"/>
                    <a:pt x="1" y="1292"/>
                    <a:pt x="1" y="2886"/>
                  </a:cubicBezTo>
                  <a:cubicBezTo>
                    <a:pt x="1" y="4478"/>
                    <a:pt x="1293" y="5769"/>
                    <a:pt x="2886" y="5769"/>
                  </a:cubicBezTo>
                  <a:cubicBezTo>
                    <a:pt x="4478" y="5769"/>
                    <a:pt x="5769" y="4478"/>
                    <a:pt x="5769" y="2886"/>
                  </a:cubicBezTo>
                  <a:cubicBezTo>
                    <a:pt x="5769" y="1292"/>
                    <a:pt x="4478" y="1"/>
                    <a:pt x="2886" y="1"/>
                  </a:cubicBezTo>
                  <a:close/>
                </a:path>
              </a:pathLst>
            </a:custGeom>
            <a:solidFill>
              <a:srgbClr val="FFB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0"/>
            <p:cNvSpPr/>
            <p:nvPr/>
          </p:nvSpPr>
          <p:spPr>
            <a:xfrm>
              <a:off x="4410268" y="2958945"/>
              <a:ext cx="104385" cy="170672"/>
            </a:xfrm>
            <a:custGeom>
              <a:avLst/>
              <a:gdLst/>
              <a:ahLst/>
              <a:cxnLst/>
              <a:rect l="l" t="t" r="r" b="b"/>
              <a:pathLst>
                <a:path w="2718" h="4444" extrusionOk="0">
                  <a:moveTo>
                    <a:pt x="2717" y="0"/>
                  </a:moveTo>
                  <a:cubicBezTo>
                    <a:pt x="2717" y="0"/>
                    <a:pt x="1340" y="112"/>
                    <a:pt x="669" y="1861"/>
                  </a:cubicBezTo>
                  <a:cubicBezTo>
                    <a:pt x="0" y="3611"/>
                    <a:pt x="624" y="4444"/>
                    <a:pt x="624" y="4444"/>
                  </a:cubicBezTo>
                  <a:lnTo>
                    <a:pt x="27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0"/>
            <p:cNvSpPr/>
            <p:nvPr/>
          </p:nvSpPr>
          <p:spPr>
            <a:xfrm>
              <a:off x="4235909" y="2848915"/>
              <a:ext cx="105767" cy="105844"/>
            </a:xfrm>
            <a:custGeom>
              <a:avLst/>
              <a:gdLst/>
              <a:ahLst/>
              <a:cxnLst/>
              <a:rect l="l" t="t" r="r" b="b"/>
              <a:pathLst>
                <a:path w="2754" h="2756" extrusionOk="0">
                  <a:moveTo>
                    <a:pt x="1374" y="1"/>
                  </a:moveTo>
                  <a:cubicBezTo>
                    <a:pt x="615" y="1"/>
                    <a:pt x="0" y="617"/>
                    <a:pt x="0" y="1378"/>
                  </a:cubicBezTo>
                  <a:cubicBezTo>
                    <a:pt x="0" y="2138"/>
                    <a:pt x="616" y="2755"/>
                    <a:pt x="1376" y="2755"/>
                  </a:cubicBezTo>
                  <a:cubicBezTo>
                    <a:pt x="2136" y="2755"/>
                    <a:pt x="2753" y="2138"/>
                    <a:pt x="2753" y="1378"/>
                  </a:cubicBezTo>
                  <a:cubicBezTo>
                    <a:pt x="2753" y="618"/>
                    <a:pt x="2136" y="1"/>
                    <a:pt x="1376" y="1"/>
                  </a:cubicBezTo>
                  <a:cubicBezTo>
                    <a:pt x="1376" y="1"/>
                    <a:pt x="1375" y="1"/>
                    <a:pt x="1374" y="1"/>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0"/>
            <p:cNvSpPr/>
            <p:nvPr/>
          </p:nvSpPr>
          <p:spPr>
            <a:xfrm>
              <a:off x="4030366" y="2570709"/>
              <a:ext cx="245254" cy="627883"/>
            </a:xfrm>
            <a:custGeom>
              <a:avLst/>
              <a:gdLst/>
              <a:ahLst/>
              <a:cxnLst/>
              <a:rect l="l" t="t" r="r" b="b"/>
              <a:pathLst>
                <a:path w="6386" h="16349" extrusionOk="0">
                  <a:moveTo>
                    <a:pt x="6239" y="0"/>
                  </a:moveTo>
                  <a:cubicBezTo>
                    <a:pt x="5892" y="102"/>
                    <a:pt x="5558" y="237"/>
                    <a:pt x="5237" y="397"/>
                  </a:cubicBezTo>
                  <a:cubicBezTo>
                    <a:pt x="4373" y="834"/>
                    <a:pt x="3589" y="1499"/>
                    <a:pt x="2908" y="2366"/>
                  </a:cubicBezTo>
                  <a:cubicBezTo>
                    <a:pt x="2875" y="2404"/>
                    <a:pt x="2846" y="2438"/>
                    <a:pt x="2819" y="2477"/>
                  </a:cubicBezTo>
                  <a:cubicBezTo>
                    <a:pt x="2212" y="3263"/>
                    <a:pt x="1688" y="4214"/>
                    <a:pt x="1254" y="5304"/>
                  </a:cubicBezTo>
                  <a:cubicBezTo>
                    <a:pt x="378" y="7526"/>
                    <a:pt x="0" y="9882"/>
                    <a:pt x="174" y="12116"/>
                  </a:cubicBezTo>
                  <a:cubicBezTo>
                    <a:pt x="284" y="13554"/>
                    <a:pt x="617" y="14956"/>
                    <a:pt x="1021" y="16329"/>
                  </a:cubicBezTo>
                  <a:cubicBezTo>
                    <a:pt x="1073" y="16337"/>
                    <a:pt x="1127" y="16343"/>
                    <a:pt x="1179" y="16348"/>
                  </a:cubicBezTo>
                  <a:cubicBezTo>
                    <a:pt x="767" y="14963"/>
                    <a:pt x="430" y="13550"/>
                    <a:pt x="318" y="12103"/>
                  </a:cubicBezTo>
                  <a:cubicBezTo>
                    <a:pt x="149" y="9894"/>
                    <a:pt x="520" y="7561"/>
                    <a:pt x="1391" y="5359"/>
                  </a:cubicBezTo>
                  <a:cubicBezTo>
                    <a:pt x="2035" y="3733"/>
                    <a:pt x="3237" y="1575"/>
                    <a:pt x="5303" y="528"/>
                  </a:cubicBezTo>
                  <a:cubicBezTo>
                    <a:pt x="5648" y="353"/>
                    <a:pt x="6012" y="214"/>
                    <a:pt x="6386" y="108"/>
                  </a:cubicBezTo>
                  <a:cubicBezTo>
                    <a:pt x="6339" y="70"/>
                    <a:pt x="6289" y="36"/>
                    <a:pt x="6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0"/>
            <p:cNvSpPr/>
            <p:nvPr/>
          </p:nvSpPr>
          <p:spPr>
            <a:xfrm>
              <a:off x="3902246" y="2514407"/>
              <a:ext cx="274519" cy="656380"/>
            </a:xfrm>
            <a:custGeom>
              <a:avLst/>
              <a:gdLst/>
              <a:ahLst/>
              <a:cxnLst/>
              <a:rect l="l" t="t" r="r" b="b"/>
              <a:pathLst>
                <a:path w="7148" h="17091" extrusionOk="0">
                  <a:moveTo>
                    <a:pt x="6844" y="1"/>
                  </a:moveTo>
                  <a:cubicBezTo>
                    <a:pt x="6812" y="6"/>
                    <a:pt x="6780" y="14"/>
                    <a:pt x="6747" y="20"/>
                  </a:cubicBezTo>
                  <a:cubicBezTo>
                    <a:pt x="6433" y="87"/>
                    <a:pt x="6168" y="200"/>
                    <a:pt x="5955" y="361"/>
                  </a:cubicBezTo>
                  <a:cubicBezTo>
                    <a:pt x="5928" y="378"/>
                    <a:pt x="5902" y="400"/>
                    <a:pt x="5879" y="420"/>
                  </a:cubicBezTo>
                  <a:cubicBezTo>
                    <a:pt x="5850" y="443"/>
                    <a:pt x="5822" y="469"/>
                    <a:pt x="5794" y="500"/>
                  </a:cubicBezTo>
                  <a:cubicBezTo>
                    <a:pt x="5386" y="897"/>
                    <a:pt x="5201" y="1538"/>
                    <a:pt x="5311" y="2203"/>
                  </a:cubicBezTo>
                  <a:cubicBezTo>
                    <a:pt x="5405" y="2765"/>
                    <a:pt x="5675" y="3260"/>
                    <a:pt x="5950" y="3660"/>
                  </a:cubicBezTo>
                  <a:cubicBezTo>
                    <a:pt x="5570" y="3486"/>
                    <a:pt x="5135" y="3395"/>
                    <a:pt x="4697" y="3395"/>
                  </a:cubicBezTo>
                  <a:cubicBezTo>
                    <a:pt x="4424" y="3395"/>
                    <a:pt x="4150" y="3430"/>
                    <a:pt x="3887" y="3503"/>
                  </a:cubicBezTo>
                  <a:cubicBezTo>
                    <a:pt x="3217" y="3688"/>
                    <a:pt x="2623" y="4130"/>
                    <a:pt x="2240" y="4710"/>
                  </a:cubicBezTo>
                  <a:cubicBezTo>
                    <a:pt x="2226" y="4737"/>
                    <a:pt x="2207" y="4762"/>
                    <a:pt x="2193" y="4789"/>
                  </a:cubicBezTo>
                  <a:cubicBezTo>
                    <a:pt x="2157" y="4845"/>
                    <a:pt x="2127" y="4905"/>
                    <a:pt x="2094" y="4964"/>
                  </a:cubicBezTo>
                  <a:cubicBezTo>
                    <a:pt x="1936" y="5278"/>
                    <a:pt x="1855" y="5582"/>
                    <a:pt x="1857" y="5867"/>
                  </a:cubicBezTo>
                  <a:cubicBezTo>
                    <a:pt x="1857" y="6374"/>
                    <a:pt x="2119" y="6899"/>
                    <a:pt x="2575" y="7307"/>
                  </a:cubicBezTo>
                  <a:cubicBezTo>
                    <a:pt x="2839" y="7550"/>
                    <a:pt x="3149" y="7739"/>
                    <a:pt x="3467" y="7898"/>
                  </a:cubicBezTo>
                  <a:cubicBezTo>
                    <a:pt x="3184" y="7853"/>
                    <a:pt x="2898" y="7820"/>
                    <a:pt x="2609" y="7820"/>
                  </a:cubicBezTo>
                  <a:cubicBezTo>
                    <a:pt x="2468" y="7820"/>
                    <a:pt x="2327" y="7828"/>
                    <a:pt x="2186" y="7846"/>
                  </a:cubicBezTo>
                  <a:cubicBezTo>
                    <a:pt x="1493" y="7934"/>
                    <a:pt x="915" y="8283"/>
                    <a:pt x="641" y="8782"/>
                  </a:cubicBezTo>
                  <a:cubicBezTo>
                    <a:pt x="296" y="9400"/>
                    <a:pt x="454" y="10109"/>
                    <a:pt x="580" y="10477"/>
                  </a:cubicBezTo>
                  <a:cubicBezTo>
                    <a:pt x="911" y="11465"/>
                    <a:pt x="1728" y="12278"/>
                    <a:pt x="2705" y="12640"/>
                  </a:cubicBezTo>
                  <a:cubicBezTo>
                    <a:pt x="2227" y="12675"/>
                    <a:pt x="1733" y="12815"/>
                    <a:pt x="1329" y="13046"/>
                  </a:cubicBezTo>
                  <a:cubicBezTo>
                    <a:pt x="726" y="13388"/>
                    <a:pt x="286" y="13949"/>
                    <a:pt x="126" y="14586"/>
                  </a:cubicBezTo>
                  <a:cubicBezTo>
                    <a:pt x="1" y="15074"/>
                    <a:pt x="34" y="15625"/>
                    <a:pt x="220" y="16225"/>
                  </a:cubicBezTo>
                  <a:cubicBezTo>
                    <a:pt x="311" y="16520"/>
                    <a:pt x="426" y="16788"/>
                    <a:pt x="569" y="17026"/>
                  </a:cubicBezTo>
                  <a:cubicBezTo>
                    <a:pt x="639" y="17049"/>
                    <a:pt x="710" y="17070"/>
                    <a:pt x="779" y="17091"/>
                  </a:cubicBezTo>
                  <a:cubicBezTo>
                    <a:pt x="606" y="16827"/>
                    <a:pt x="467" y="16525"/>
                    <a:pt x="359" y="16181"/>
                  </a:cubicBezTo>
                  <a:cubicBezTo>
                    <a:pt x="182" y="15607"/>
                    <a:pt x="150" y="15083"/>
                    <a:pt x="266" y="14621"/>
                  </a:cubicBezTo>
                  <a:cubicBezTo>
                    <a:pt x="415" y="14033"/>
                    <a:pt x="837" y="13490"/>
                    <a:pt x="1401" y="13172"/>
                  </a:cubicBezTo>
                  <a:cubicBezTo>
                    <a:pt x="1849" y="12920"/>
                    <a:pt x="2409" y="12778"/>
                    <a:pt x="2935" y="12778"/>
                  </a:cubicBezTo>
                  <a:cubicBezTo>
                    <a:pt x="3066" y="12778"/>
                    <a:pt x="3195" y="12787"/>
                    <a:pt x="3319" y="12805"/>
                  </a:cubicBezTo>
                  <a:cubicBezTo>
                    <a:pt x="3323" y="12805"/>
                    <a:pt x="3326" y="12806"/>
                    <a:pt x="3330" y="12806"/>
                  </a:cubicBezTo>
                  <a:cubicBezTo>
                    <a:pt x="3366" y="12806"/>
                    <a:pt x="3399" y="12779"/>
                    <a:pt x="3404" y="12744"/>
                  </a:cubicBezTo>
                  <a:cubicBezTo>
                    <a:pt x="3410" y="12703"/>
                    <a:pt x="3382" y="12669"/>
                    <a:pt x="3343" y="12658"/>
                  </a:cubicBezTo>
                  <a:cubicBezTo>
                    <a:pt x="2156" y="12466"/>
                    <a:pt x="1101" y="11572"/>
                    <a:pt x="717" y="10430"/>
                  </a:cubicBezTo>
                  <a:cubicBezTo>
                    <a:pt x="601" y="10087"/>
                    <a:pt x="452" y="9423"/>
                    <a:pt x="767" y="8854"/>
                  </a:cubicBezTo>
                  <a:cubicBezTo>
                    <a:pt x="1021" y="8396"/>
                    <a:pt x="1556" y="8075"/>
                    <a:pt x="2204" y="7994"/>
                  </a:cubicBezTo>
                  <a:cubicBezTo>
                    <a:pt x="2338" y="7977"/>
                    <a:pt x="2473" y="7969"/>
                    <a:pt x="2608" y="7969"/>
                  </a:cubicBezTo>
                  <a:cubicBezTo>
                    <a:pt x="3068" y="7969"/>
                    <a:pt x="3528" y="8056"/>
                    <a:pt x="3974" y="8140"/>
                  </a:cubicBezTo>
                  <a:cubicBezTo>
                    <a:pt x="3979" y="8141"/>
                    <a:pt x="3985" y="8142"/>
                    <a:pt x="3991" y="8142"/>
                  </a:cubicBezTo>
                  <a:cubicBezTo>
                    <a:pt x="4022" y="8142"/>
                    <a:pt x="4048" y="8123"/>
                    <a:pt x="4059" y="8090"/>
                  </a:cubicBezTo>
                  <a:cubicBezTo>
                    <a:pt x="4068" y="8055"/>
                    <a:pt x="4054" y="8018"/>
                    <a:pt x="4018" y="8002"/>
                  </a:cubicBezTo>
                  <a:cubicBezTo>
                    <a:pt x="3548" y="7790"/>
                    <a:pt x="3059" y="7552"/>
                    <a:pt x="2671" y="7201"/>
                  </a:cubicBezTo>
                  <a:cubicBezTo>
                    <a:pt x="2248" y="6820"/>
                    <a:pt x="2003" y="6332"/>
                    <a:pt x="2003" y="5868"/>
                  </a:cubicBezTo>
                  <a:cubicBezTo>
                    <a:pt x="2000" y="5606"/>
                    <a:pt x="2076" y="5323"/>
                    <a:pt x="2224" y="5032"/>
                  </a:cubicBezTo>
                  <a:cubicBezTo>
                    <a:pt x="2566" y="4364"/>
                    <a:pt x="3201" y="3844"/>
                    <a:pt x="3925" y="3643"/>
                  </a:cubicBezTo>
                  <a:cubicBezTo>
                    <a:pt x="4177" y="3574"/>
                    <a:pt x="4440" y="3540"/>
                    <a:pt x="4700" y="3540"/>
                  </a:cubicBezTo>
                  <a:cubicBezTo>
                    <a:pt x="5223" y="3540"/>
                    <a:pt x="5737" y="3676"/>
                    <a:pt x="6146" y="3935"/>
                  </a:cubicBezTo>
                  <a:cubicBezTo>
                    <a:pt x="6149" y="3938"/>
                    <a:pt x="6152" y="3941"/>
                    <a:pt x="6157" y="3941"/>
                  </a:cubicBezTo>
                  <a:cubicBezTo>
                    <a:pt x="6168" y="3944"/>
                    <a:pt x="6178" y="3946"/>
                    <a:pt x="6188" y="3946"/>
                  </a:cubicBezTo>
                  <a:cubicBezTo>
                    <a:pt x="6207" y="3946"/>
                    <a:pt x="6226" y="3939"/>
                    <a:pt x="6240" y="3924"/>
                  </a:cubicBezTo>
                  <a:cubicBezTo>
                    <a:pt x="6263" y="3899"/>
                    <a:pt x="6266" y="3860"/>
                    <a:pt x="6246" y="3830"/>
                  </a:cubicBezTo>
                  <a:cubicBezTo>
                    <a:pt x="5934" y="3407"/>
                    <a:pt x="5564" y="2837"/>
                    <a:pt x="5456" y="2180"/>
                  </a:cubicBezTo>
                  <a:cubicBezTo>
                    <a:pt x="5354" y="1562"/>
                    <a:pt x="5531" y="943"/>
                    <a:pt x="5917" y="585"/>
                  </a:cubicBezTo>
                  <a:cubicBezTo>
                    <a:pt x="5934" y="565"/>
                    <a:pt x="5955" y="546"/>
                    <a:pt x="5972" y="532"/>
                  </a:cubicBezTo>
                  <a:cubicBezTo>
                    <a:pt x="5984" y="524"/>
                    <a:pt x="5992" y="515"/>
                    <a:pt x="6004" y="506"/>
                  </a:cubicBezTo>
                  <a:cubicBezTo>
                    <a:pt x="6206" y="348"/>
                    <a:pt x="6468" y="231"/>
                    <a:pt x="6780" y="163"/>
                  </a:cubicBezTo>
                  <a:cubicBezTo>
                    <a:pt x="6903" y="137"/>
                    <a:pt x="7025" y="120"/>
                    <a:pt x="7148" y="111"/>
                  </a:cubicBezTo>
                  <a:cubicBezTo>
                    <a:pt x="7048" y="70"/>
                    <a:pt x="6949" y="36"/>
                    <a:pt x="6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0"/>
            <p:cNvSpPr/>
            <p:nvPr/>
          </p:nvSpPr>
          <p:spPr>
            <a:xfrm>
              <a:off x="3816411" y="2502809"/>
              <a:ext cx="316611" cy="622968"/>
            </a:xfrm>
            <a:custGeom>
              <a:avLst/>
              <a:gdLst/>
              <a:ahLst/>
              <a:cxnLst/>
              <a:rect l="l" t="t" r="r" b="b"/>
              <a:pathLst>
                <a:path w="8244" h="16221" extrusionOk="0">
                  <a:moveTo>
                    <a:pt x="7872" y="1"/>
                  </a:moveTo>
                  <a:cubicBezTo>
                    <a:pt x="7897" y="211"/>
                    <a:pt x="7947" y="418"/>
                    <a:pt x="8015" y="619"/>
                  </a:cubicBezTo>
                  <a:cubicBezTo>
                    <a:pt x="7625" y="367"/>
                    <a:pt x="7149" y="233"/>
                    <a:pt x="6661" y="233"/>
                  </a:cubicBezTo>
                  <a:cubicBezTo>
                    <a:pt x="6568" y="233"/>
                    <a:pt x="6475" y="237"/>
                    <a:pt x="6382" y="247"/>
                  </a:cubicBezTo>
                  <a:cubicBezTo>
                    <a:pt x="5875" y="299"/>
                    <a:pt x="5365" y="498"/>
                    <a:pt x="4917" y="818"/>
                  </a:cubicBezTo>
                  <a:cubicBezTo>
                    <a:pt x="4832" y="877"/>
                    <a:pt x="4748" y="940"/>
                    <a:pt x="4668" y="1008"/>
                  </a:cubicBezTo>
                  <a:cubicBezTo>
                    <a:pt x="4659" y="1016"/>
                    <a:pt x="4651" y="1022"/>
                    <a:pt x="4642" y="1031"/>
                  </a:cubicBezTo>
                  <a:cubicBezTo>
                    <a:pt x="4033" y="1561"/>
                    <a:pt x="3637" y="2281"/>
                    <a:pt x="3558" y="3005"/>
                  </a:cubicBezTo>
                  <a:cubicBezTo>
                    <a:pt x="3483" y="3714"/>
                    <a:pt x="3710" y="4413"/>
                    <a:pt x="4162" y="4896"/>
                  </a:cubicBezTo>
                  <a:cubicBezTo>
                    <a:pt x="4077" y="4883"/>
                    <a:pt x="3992" y="4878"/>
                    <a:pt x="3906" y="4878"/>
                  </a:cubicBezTo>
                  <a:cubicBezTo>
                    <a:pt x="2916" y="4878"/>
                    <a:pt x="1917" y="5680"/>
                    <a:pt x="1630" y="6544"/>
                  </a:cubicBezTo>
                  <a:cubicBezTo>
                    <a:pt x="1310" y="7503"/>
                    <a:pt x="1613" y="8667"/>
                    <a:pt x="2382" y="9489"/>
                  </a:cubicBezTo>
                  <a:cubicBezTo>
                    <a:pt x="1621" y="9516"/>
                    <a:pt x="867" y="9994"/>
                    <a:pt x="458" y="10720"/>
                  </a:cubicBezTo>
                  <a:cubicBezTo>
                    <a:pt x="428" y="10770"/>
                    <a:pt x="403" y="10822"/>
                    <a:pt x="376" y="10878"/>
                  </a:cubicBezTo>
                  <a:cubicBezTo>
                    <a:pt x="61" y="11542"/>
                    <a:pt x="0" y="12374"/>
                    <a:pt x="212" y="13192"/>
                  </a:cubicBezTo>
                  <a:cubicBezTo>
                    <a:pt x="351" y="13725"/>
                    <a:pt x="577" y="14169"/>
                    <a:pt x="889" y="14501"/>
                  </a:cubicBezTo>
                  <a:cubicBezTo>
                    <a:pt x="1142" y="14774"/>
                    <a:pt x="1452" y="14969"/>
                    <a:pt x="1778" y="15066"/>
                  </a:cubicBezTo>
                  <a:cubicBezTo>
                    <a:pt x="1154" y="15218"/>
                    <a:pt x="585" y="15550"/>
                    <a:pt x="152" y="16029"/>
                  </a:cubicBezTo>
                  <a:cubicBezTo>
                    <a:pt x="114" y="16068"/>
                    <a:pt x="79" y="16105"/>
                    <a:pt x="44" y="16148"/>
                  </a:cubicBezTo>
                  <a:cubicBezTo>
                    <a:pt x="47" y="16148"/>
                    <a:pt x="47" y="16152"/>
                    <a:pt x="50" y="16152"/>
                  </a:cubicBezTo>
                  <a:cubicBezTo>
                    <a:pt x="91" y="16174"/>
                    <a:pt x="132" y="16201"/>
                    <a:pt x="175" y="16221"/>
                  </a:cubicBezTo>
                  <a:cubicBezTo>
                    <a:pt x="201" y="16188"/>
                    <a:pt x="227" y="16157"/>
                    <a:pt x="256" y="16124"/>
                  </a:cubicBezTo>
                  <a:cubicBezTo>
                    <a:pt x="765" y="15564"/>
                    <a:pt x="1463" y="15216"/>
                    <a:pt x="2222" y="15136"/>
                  </a:cubicBezTo>
                  <a:cubicBezTo>
                    <a:pt x="2260" y="15131"/>
                    <a:pt x="2288" y="15098"/>
                    <a:pt x="2286" y="15060"/>
                  </a:cubicBezTo>
                  <a:cubicBezTo>
                    <a:pt x="2286" y="15019"/>
                    <a:pt x="2253" y="14991"/>
                    <a:pt x="2217" y="14991"/>
                  </a:cubicBezTo>
                  <a:cubicBezTo>
                    <a:pt x="1777" y="14980"/>
                    <a:pt x="1333" y="14764"/>
                    <a:pt x="992" y="14400"/>
                  </a:cubicBezTo>
                  <a:cubicBezTo>
                    <a:pt x="699" y="14086"/>
                    <a:pt x="483" y="13666"/>
                    <a:pt x="351" y="13152"/>
                  </a:cubicBezTo>
                  <a:cubicBezTo>
                    <a:pt x="132" y="12307"/>
                    <a:pt x="216" y="11446"/>
                    <a:pt x="583" y="10791"/>
                  </a:cubicBezTo>
                  <a:cubicBezTo>
                    <a:pt x="976" y="10092"/>
                    <a:pt x="1712" y="9630"/>
                    <a:pt x="2434" y="9630"/>
                  </a:cubicBezTo>
                  <a:cubicBezTo>
                    <a:pt x="2473" y="9630"/>
                    <a:pt x="2512" y="9632"/>
                    <a:pt x="2551" y="9634"/>
                  </a:cubicBezTo>
                  <a:cubicBezTo>
                    <a:pt x="2581" y="9634"/>
                    <a:pt x="2609" y="9620"/>
                    <a:pt x="2621" y="9590"/>
                  </a:cubicBezTo>
                  <a:cubicBezTo>
                    <a:pt x="2632" y="9563"/>
                    <a:pt x="2626" y="9529"/>
                    <a:pt x="2606" y="9507"/>
                  </a:cubicBezTo>
                  <a:cubicBezTo>
                    <a:pt x="1783" y="8721"/>
                    <a:pt x="1446" y="7548"/>
                    <a:pt x="1766" y="6590"/>
                  </a:cubicBezTo>
                  <a:cubicBezTo>
                    <a:pt x="2065" y="5692"/>
                    <a:pt x="3032" y="5025"/>
                    <a:pt x="3908" y="5025"/>
                  </a:cubicBezTo>
                  <a:cubicBezTo>
                    <a:pt x="4070" y="5025"/>
                    <a:pt x="4230" y="5048"/>
                    <a:pt x="4381" y="5097"/>
                  </a:cubicBezTo>
                  <a:cubicBezTo>
                    <a:pt x="4388" y="5099"/>
                    <a:pt x="4394" y="5101"/>
                    <a:pt x="4401" y="5101"/>
                  </a:cubicBezTo>
                  <a:cubicBezTo>
                    <a:pt x="4409" y="5101"/>
                    <a:pt x="4418" y="5098"/>
                    <a:pt x="4425" y="5093"/>
                  </a:cubicBezTo>
                  <a:cubicBezTo>
                    <a:pt x="4442" y="5091"/>
                    <a:pt x="4458" y="5080"/>
                    <a:pt x="4466" y="5060"/>
                  </a:cubicBezTo>
                  <a:cubicBezTo>
                    <a:pt x="4475" y="5047"/>
                    <a:pt x="4478" y="5029"/>
                    <a:pt x="4472" y="5014"/>
                  </a:cubicBezTo>
                  <a:cubicBezTo>
                    <a:pt x="4472" y="4997"/>
                    <a:pt x="4464" y="4979"/>
                    <a:pt x="4449" y="4970"/>
                  </a:cubicBezTo>
                  <a:cubicBezTo>
                    <a:pt x="3914" y="4531"/>
                    <a:pt x="3619" y="3766"/>
                    <a:pt x="3701" y="3021"/>
                  </a:cubicBezTo>
                  <a:cubicBezTo>
                    <a:pt x="3777" y="2332"/>
                    <a:pt x="4153" y="1648"/>
                    <a:pt x="4736" y="1140"/>
                  </a:cubicBezTo>
                  <a:cubicBezTo>
                    <a:pt x="4769" y="1113"/>
                    <a:pt x="4800" y="1088"/>
                    <a:pt x="4833" y="1061"/>
                  </a:cubicBezTo>
                  <a:cubicBezTo>
                    <a:pt x="4879" y="1022"/>
                    <a:pt x="4926" y="988"/>
                    <a:pt x="4972" y="953"/>
                  </a:cubicBezTo>
                  <a:cubicBezTo>
                    <a:pt x="5407" y="639"/>
                    <a:pt x="5904" y="442"/>
                    <a:pt x="6395" y="390"/>
                  </a:cubicBezTo>
                  <a:cubicBezTo>
                    <a:pt x="6484" y="381"/>
                    <a:pt x="6573" y="376"/>
                    <a:pt x="6662" y="376"/>
                  </a:cubicBezTo>
                  <a:cubicBezTo>
                    <a:pt x="7163" y="376"/>
                    <a:pt x="7646" y="526"/>
                    <a:pt x="8027" y="804"/>
                  </a:cubicBezTo>
                  <a:cubicBezTo>
                    <a:pt x="8060" y="827"/>
                    <a:pt x="8091" y="851"/>
                    <a:pt x="8121" y="873"/>
                  </a:cubicBezTo>
                  <a:cubicBezTo>
                    <a:pt x="8129" y="882"/>
                    <a:pt x="8138" y="885"/>
                    <a:pt x="8151" y="888"/>
                  </a:cubicBezTo>
                  <a:cubicBezTo>
                    <a:pt x="8156" y="890"/>
                    <a:pt x="8162" y="891"/>
                    <a:pt x="8168" y="891"/>
                  </a:cubicBezTo>
                  <a:cubicBezTo>
                    <a:pt x="8182" y="891"/>
                    <a:pt x="8197" y="886"/>
                    <a:pt x="8209" y="877"/>
                  </a:cubicBezTo>
                  <a:cubicBezTo>
                    <a:pt x="8231" y="860"/>
                    <a:pt x="8244" y="835"/>
                    <a:pt x="8238" y="810"/>
                  </a:cubicBezTo>
                  <a:cubicBezTo>
                    <a:pt x="8238" y="801"/>
                    <a:pt x="8238" y="795"/>
                    <a:pt x="8236" y="789"/>
                  </a:cubicBezTo>
                  <a:cubicBezTo>
                    <a:pt x="8219" y="749"/>
                    <a:pt x="8203" y="708"/>
                    <a:pt x="8189" y="668"/>
                  </a:cubicBezTo>
                  <a:cubicBezTo>
                    <a:pt x="8110" y="458"/>
                    <a:pt x="8054" y="243"/>
                    <a:pt x="8020" y="24"/>
                  </a:cubicBezTo>
                  <a:cubicBezTo>
                    <a:pt x="7970" y="16"/>
                    <a:pt x="7920" y="7"/>
                    <a:pt x="78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0"/>
            <p:cNvSpPr/>
            <p:nvPr/>
          </p:nvSpPr>
          <p:spPr>
            <a:xfrm>
              <a:off x="3938539" y="2511949"/>
              <a:ext cx="68822" cy="31607"/>
            </a:xfrm>
            <a:custGeom>
              <a:avLst/>
              <a:gdLst/>
              <a:ahLst/>
              <a:cxnLst/>
              <a:rect l="l" t="t" r="r" b="b"/>
              <a:pathLst>
                <a:path w="1792" h="823" extrusionOk="0">
                  <a:moveTo>
                    <a:pt x="1558" y="0"/>
                  </a:moveTo>
                  <a:cubicBezTo>
                    <a:pt x="1509" y="11"/>
                    <a:pt x="1462" y="23"/>
                    <a:pt x="1412" y="39"/>
                  </a:cubicBezTo>
                  <a:cubicBezTo>
                    <a:pt x="1460" y="246"/>
                    <a:pt x="1521" y="453"/>
                    <a:pt x="1606" y="653"/>
                  </a:cubicBezTo>
                  <a:cubicBezTo>
                    <a:pt x="1206" y="520"/>
                    <a:pt x="785" y="403"/>
                    <a:pt x="367" y="356"/>
                  </a:cubicBezTo>
                  <a:lnTo>
                    <a:pt x="1" y="479"/>
                  </a:lnTo>
                  <a:cubicBezTo>
                    <a:pt x="492" y="479"/>
                    <a:pt x="1003" y="610"/>
                    <a:pt x="1485" y="768"/>
                  </a:cubicBezTo>
                  <a:cubicBezTo>
                    <a:pt x="1540" y="785"/>
                    <a:pt x="1596" y="805"/>
                    <a:pt x="1652" y="823"/>
                  </a:cubicBezTo>
                  <a:cubicBezTo>
                    <a:pt x="1698" y="785"/>
                    <a:pt x="1745" y="750"/>
                    <a:pt x="1791" y="715"/>
                  </a:cubicBezTo>
                  <a:cubicBezTo>
                    <a:pt x="1772" y="668"/>
                    <a:pt x="1750" y="624"/>
                    <a:pt x="1733" y="577"/>
                  </a:cubicBezTo>
                  <a:cubicBezTo>
                    <a:pt x="1654" y="390"/>
                    <a:pt x="1596" y="196"/>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0"/>
            <p:cNvSpPr/>
            <p:nvPr/>
          </p:nvSpPr>
          <p:spPr>
            <a:xfrm>
              <a:off x="3699199" y="2535146"/>
              <a:ext cx="208040" cy="481522"/>
            </a:xfrm>
            <a:custGeom>
              <a:avLst/>
              <a:gdLst/>
              <a:ahLst/>
              <a:cxnLst/>
              <a:rect l="l" t="t" r="r" b="b"/>
              <a:pathLst>
                <a:path w="5417" h="12538" extrusionOk="0">
                  <a:moveTo>
                    <a:pt x="5112" y="1"/>
                  </a:moveTo>
                  <a:cubicBezTo>
                    <a:pt x="5066" y="28"/>
                    <a:pt x="5021" y="53"/>
                    <a:pt x="4981" y="86"/>
                  </a:cubicBezTo>
                  <a:cubicBezTo>
                    <a:pt x="4334" y="525"/>
                    <a:pt x="3934" y="1359"/>
                    <a:pt x="3966" y="2253"/>
                  </a:cubicBezTo>
                  <a:cubicBezTo>
                    <a:pt x="3996" y="3011"/>
                    <a:pt x="4299" y="3785"/>
                    <a:pt x="4873" y="4563"/>
                  </a:cubicBezTo>
                  <a:cubicBezTo>
                    <a:pt x="4429" y="4427"/>
                    <a:pt x="3994" y="4319"/>
                    <a:pt x="3567" y="4319"/>
                  </a:cubicBezTo>
                  <a:cubicBezTo>
                    <a:pt x="3375" y="4319"/>
                    <a:pt x="3184" y="4341"/>
                    <a:pt x="2995" y="4392"/>
                  </a:cubicBezTo>
                  <a:cubicBezTo>
                    <a:pt x="1803" y="4713"/>
                    <a:pt x="1234" y="6129"/>
                    <a:pt x="1449" y="7250"/>
                  </a:cubicBezTo>
                  <a:cubicBezTo>
                    <a:pt x="1670" y="8403"/>
                    <a:pt x="2513" y="9290"/>
                    <a:pt x="3261" y="9867"/>
                  </a:cubicBezTo>
                  <a:cubicBezTo>
                    <a:pt x="3190" y="9862"/>
                    <a:pt x="3118" y="9860"/>
                    <a:pt x="3047" y="9860"/>
                  </a:cubicBezTo>
                  <a:cubicBezTo>
                    <a:pt x="2114" y="9860"/>
                    <a:pt x="1217" y="10244"/>
                    <a:pt x="635" y="10910"/>
                  </a:cubicBezTo>
                  <a:cubicBezTo>
                    <a:pt x="602" y="10952"/>
                    <a:pt x="568" y="10993"/>
                    <a:pt x="535" y="11035"/>
                  </a:cubicBezTo>
                  <a:cubicBezTo>
                    <a:pt x="527" y="11044"/>
                    <a:pt x="521" y="11056"/>
                    <a:pt x="512" y="11066"/>
                  </a:cubicBezTo>
                  <a:cubicBezTo>
                    <a:pt x="227" y="11447"/>
                    <a:pt x="56" y="11894"/>
                    <a:pt x="1" y="12348"/>
                  </a:cubicBezTo>
                  <a:cubicBezTo>
                    <a:pt x="41" y="12411"/>
                    <a:pt x="86" y="12472"/>
                    <a:pt x="125" y="12537"/>
                  </a:cubicBezTo>
                  <a:cubicBezTo>
                    <a:pt x="155" y="12048"/>
                    <a:pt x="320" y="11560"/>
                    <a:pt x="627" y="11154"/>
                  </a:cubicBezTo>
                  <a:cubicBezTo>
                    <a:pt x="1163" y="10440"/>
                    <a:pt x="2098" y="10009"/>
                    <a:pt x="3052" y="10009"/>
                  </a:cubicBezTo>
                  <a:cubicBezTo>
                    <a:pt x="3177" y="10009"/>
                    <a:pt x="3302" y="10016"/>
                    <a:pt x="3426" y="10031"/>
                  </a:cubicBezTo>
                  <a:cubicBezTo>
                    <a:pt x="3453" y="10035"/>
                    <a:pt x="3479" y="10037"/>
                    <a:pt x="3506" y="10040"/>
                  </a:cubicBezTo>
                  <a:cubicBezTo>
                    <a:pt x="3510" y="10041"/>
                    <a:pt x="3513" y="10041"/>
                    <a:pt x="3517" y="10041"/>
                  </a:cubicBezTo>
                  <a:cubicBezTo>
                    <a:pt x="3546" y="10041"/>
                    <a:pt x="3573" y="10022"/>
                    <a:pt x="3585" y="9996"/>
                  </a:cubicBezTo>
                  <a:cubicBezTo>
                    <a:pt x="3597" y="9963"/>
                    <a:pt x="3588" y="9929"/>
                    <a:pt x="3558" y="9909"/>
                  </a:cubicBezTo>
                  <a:cubicBezTo>
                    <a:pt x="3541" y="9897"/>
                    <a:pt x="3525" y="9886"/>
                    <a:pt x="3508" y="9872"/>
                  </a:cubicBezTo>
                  <a:cubicBezTo>
                    <a:pt x="2750" y="9315"/>
                    <a:pt x="1821" y="8415"/>
                    <a:pt x="1593" y="7222"/>
                  </a:cubicBezTo>
                  <a:cubicBezTo>
                    <a:pt x="1389" y="6165"/>
                    <a:pt x="1919" y="4832"/>
                    <a:pt x="3034" y="4532"/>
                  </a:cubicBezTo>
                  <a:cubicBezTo>
                    <a:pt x="3208" y="4484"/>
                    <a:pt x="3386" y="4464"/>
                    <a:pt x="3566" y="4464"/>
                  </a:cubicBezTo>
                  <a:cubicBezTo>
                    <a:pt x="4045" y="4464"/>
                    <a:pt x="4542" y="4608"/>
                    <a:pt x="5049" y="4773"/>
                  </a:cubicBezTo>
                  <a:cubicBezTo>
                    <a:pt x="5055" y="4775"/>
                    <a:pt x="5062" y="4776"/>
                    <a:pt x="5069" y="4776"/>
                  </a:cubicBezTo>
                  <a:cubicBezTo>
                    <a:pt x="5093" y="4776"/>
                    <a:pt x="5116" y="4765"/>
                    <a:pt x="5130" y="4744"/>
                  </a:cubicBezTo>
                  <a:cubicBezTo>
                    <a:pt x="5147" y="4719"/>
                    <a:pt x="5147" y="4682"/>
                    <a:pt x="5128" y="4659"/>
                  </a:cubicBezTo>
                  <a:cubicBezTo>
                    <a:pt x="4484" y="3842"/>
                    <a:pt x="4142" y="3030"/>
                    <a:pt x="4113" y="2246"/>
                  </a:cubicBezTo>
                  <a:cubicBezTo>
                    <a:pt x="4078" y="1298"/>
                    <a:pt x="4552" y="423"/>
                    <a:pt x="5297" y="70"/>
                  </a:cubicBezTo>
                  <a:cubicBezTo>
                    <a:pt x="5338" y="53"/>
                    <a:pt x="5376" y="35"/>
                    <a:pt x="5416" y="18"/>
                  </a:cubicBezTo>
                  <a:lnTo>
                    <a:pt x="5416" y="18"/>
                  </a:lnTo>
                  <a:cubicBezTo>
                    <a:pt x="5402" y="18"/>
                    <a:pt x="5387" y="18"/>
                    <a:pt x="5373" y="18"/>
                  </a:cubicBezTo>
                  <a:cubicBezTo>
                    <a:pt x="5286" y="18"/>
                    <a:pt x="5200" y="12"/>
                    <a:pt x="5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0"/>
            <p:cNvSpPr/>
            <p:nvPr/>
          </p:nvSpPr>
          <p:spPr>
            <a:xfrm>
              <a:off x="3639518" y="2523202"/>
              <a:ext cx="256507" cy="437241"/>
            </a:xfrm>
            <a:custGeom>
              <a:avLst/>
              <a:gdLst/>
              <a:ahLst/>
              <a:cxnLst/>
              <a:rect l="l" t="t" r="r" b="b"/>
              <a:pathLst>
                <a:path w="6679" h="11385" extrusionOk="0">
                  <a:moveTo>
                    <a:pt x="5606" y="1"/>
                  </a:moveTo>
                  <a:cubicBezTo>
                    <a:pt x="5384" y="1"/>
                    <a:pt x="5161" y="35"/>
                    <a:pt x="4945" y="102"/>
                  </a:cubicBezTo>
                  <a:cubicBezTo>
                    <a:pt x="4903" y="113"/>
                    <a:pt x="4866" y="125"/>
                    <a:pt x="4828" y="143"/>
                  </a:cubicBezTo>
                  <a:cubicBezTo>
                    <a:pt x="4630" y="215"/>
                    <a:pt x="4437" y="317"/>
                    <a:pt x="4262" y="449"/>
                  </a:cubicBezTo>
                  <a:cubicBezTo>
                    <a:pt x="3642" y="919"/>
                    <a:pt x="3228" y="1732"/>
                    <a:pt x="3159" y="2621"/>
                  </a:cubicBezTo>
                  <a:cubicBezTo>
                    <a:pt x="3105" y="3309"/>
                    <a:pt x="3244" y="4071"/>
                    <a:pt x="3569" y="4883"/>
                  </a:cubicBezTo>
                  <a:cubicBezTo>
                    <a:pt x="3257" y="4784"/>
                    <a:pt x="2911" y="4725"/>
                    <a:pt x="2561" y="4725"/>
                  </a:cubicBezTo>
                  <a:cubicBezTo>
                    <a:pt x="1933" y="4725"/>
                    <a:pt x="1295" y="4913"/>
                    <a:pt x="829" y="5385"/>
                  </a:cubicBezTo>
                  <a:cubicBezTo>
                    <a:pt x="0" y="6224"/>
                    <a:pt x="91" y="7557"/>
                    <a:pt x="218" y="8275"/>
                  </a:cubicBezTo>
                  <a:cubicBezTo>
                    <a:pt x="434" y="9472"/>
                    <a:pt x="950" y="10449"/>
                    <a:pt x="1670" y="11045"/>
                  </a:cubicBezTo>
                  <a:cubicBezTo>
                    <a:pt x="1304" y="10935"/>
                    <a:pt x="925" y="10862"/>
                    <a:pt x="539" y="10824"/>
                  </a:cubicBezTo>
                  <a:lnTo>
                    <a:pt x="539" y="10824"/>
                  </a:lnTo>
                  <a:cubicBezTo>
                    <a:pt x="559" y="10878"/>
                    <a:pt x="583" y="10926"/>
                    <a:pt x="608" y="10980"/>
                  </a:cubicBezTo>
                  <a:cubicBezTo>
                    <a:pt x="1117" y="11034"/>
                    <a:pt x="1617" y="11157"/>
                    <a:pt x="2087" y="11349"/>
                  </a:cubicBezTo>
                  <a:cubicBezTo>
                    <a:pt x="2112" y="11357"/>
                    <a:pt x="2135" y="11367"/>
                    <a:pt x="2161" y="11379"/>
                  </a:cubicBezTo>
                  <a:cubicBezTo>
                    <a:pt x="2171" y="11383"/>
                    <a:pt x="2180" y="11385"/>
                    <a:pt x="2190" y="11385"/>
                  </a:cubicBezTo>
                  <a:cubicBezTo>
                    <a:pt x="2218" y="11385"/>
                    <a:pt x="2245" y="11370"/>
                    <a:pt x="2258" y="11344"/>
                  </a:cubicBezTo>
                  <a:cubicBezTo>
                    <a:pt x="2271" y="11309"/>
                    <a:pt x="2260" y="11266"/>
                    <a:pt x="2225" y="11247"/>
                  </a:cubicBezTo>
                  <a:cubicBezTo>
                    <a:pt x="2211" y="11238"/>
                    <a:pt x="2195" y="11233"/>
                    <a:pt x="2184" y="11225"/>
                  </a:cubicBezTo>
                  <a:cubicBezTo>
                    <a:pt x="1268" y="10716"/>
                    <a:pt x="610" y="9634"/>
                    <a:pt x="362" y="8248"/>
                  </a:cubicBezTo>
                  <a:cubicBezTo>
                    <a:pt x="240" y="7561"/>
                    <a:pt x="152" y="6280"/>
                    <a:pt x="933" y="5487"/>
                  </a:cubicBezTo>
                  <a:cubicBezTo>
                    <a:pt x="1369" y="5046"/>
                    <a:pt x="1968" y="4870"/>
                    <a:pt x="2561" y="4870"/>
                  </a:cubicBezTo>
                  <a:cubicBezTo>
                    <a:pt x="2951" y="4870"/>
                    <a:pt x="3338" y="4946"/>
                    <a:pt x="3675" y="5073"/>
                  </a:cubicBezTo>
                  <a:cubicBezTo>
                    <a:pt x="3684" y="5077"/>
                    <a:pt x="3693" y="5079"/>
                    <a:pt x="3703" y="5079"/>
                  </a:cubicBezTo>
                  <a:cubicBezTo>
                    <a:pt x="3721" y="5079"/>
                    <a:pt x="3738" y="5072"/>
                    <a:pt x="3750" y="5059"/>
                  </a:cubicBezTo>
                  <a:cubicBezTo>
                    <a:pt x="3772" y="5037"/>
                    <a:pt x="3777" y="5007"/>
                    <a:pt x="3767" y="4976"/>
                  </a:cubicBezTo>
                  <a:cubicBezTo>
                    <a:pt x="3405" y="4131"/>
                    <a:pt x="3250" y="3342"/>
                    <a:pt x="3303" y="2633"/>
                  </a:cubicBezTo>
                  <a:cubicBezTo>
                    <a:pt x="3370" y="1785"/>
                    <a:pt x="3761" y="1012"/>
                    <a:pt x="4352" y="566"/>
                  </a:cubicBezTo>
                  <a:cubicBezTo>
                    <a:pt x="4716" y="292"/>
                    <a:pt x="5169" y="151"/>
                    <a:pt x="5606" y="151"/>
                  </a:cubicBezTo>
                  <a:cubicBezTo>
                    <a:pt x="5938" y="151"/>
                    <a:pt x="6261" y="233"/>
                    <a:pt x="6530" y="399"/>
                  </a:cubicBezTo>
                  <a:cubicBezTo>
                    <a:pt x="6541" y="405"/>
                    <a:pt x="6550" y="410"/>
                    <a:pt x="6563" y="416"/>
                  </a:cubicBezTo>
                  <a:cubicBezTo>
                    <a:pt x="6575" y="424"/>
                    <a:pt x="6588" y="428"/>
                    <a:pt x="6602" y="428"/>
                  </a:cubicBezTo>
                  <a:cubicBezTo>
                    <a:pt x="6626" y="428"/>
                    <a:pt x="6650" y="416"/>
                    <a:pt x="6665" y="397"/>
                  </a:cubicBezTo>
                  <a:cubicBezTo>
                    <a:pt x="6679" y="371"/>
                    <a:pt x="6679" y="339"/>
                    <a:pt x="6662" y="314"/>
                  </a:cubicBezTo>
                  <a:cubicBezTo>
                    <a:pt x="6420" y="277"/>
                    <a:pt x="6195" y="193"/>
                    <a:pt x="6006" y="38"/>
                  </a:cubicBezTo>
                  <a:lnTo>
                    <a:pt x="6003" y="38"/>
                  </a:lnTo>
                  <a:cubicBezTo>
                    <a:pt x="5873" y="13"/>
                    <a:pt x="5739" y="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0"/>
            <p:cNvSpPr/>
            <p:nvPr/>
          </p:nvSpPr>
          <p:spPr>
            <a:xfrm>
              <a:off x="3608871" y="2460602"/>
              <a:ext cx="246368" cy="255124"/>
            </a:xfrm>
            <a:custGeom>
              <a:avLst/>
              <a:gdLst/>
              <a:ahLst/>
              <a:cxnLst/>
              <a:rect l="l" t="t" r="r" b="b"/>
              <a:pathLst>
                <a:path w="6415" h="6643" extrusionOk="0">
                  <a:moveTo>
                    <a:pt x="6415" y="1"/>
                  </a:moveTo>
                  <a:cubicBezTo>
                    <a:pt x="5960" y="398"/>
                    <a:pt x="5654" y="968"/>
                    <a:pt x="5611" y="1578"/>
                  </a:cubicBezTo>
                  <a:cubicBezTo>
                    <a:pt x="5057" y="1201"/>
                    <a:pt x="4424" y="994"/>
                    <a:pt x="3818" y="989"/>
                  </a:cubicBezTo>
                  <a:lnTo>
                    <a:pt x="3799" y="989"/>
                  </a:lnTo>
                  <a:cubicBezTo>
                    <a:pt x="3090" y="989"/>
                    <a:pt x="2408" y="1274"/>
                    <a:pt x="1962" y="1753"/>
                  </a:cubicBezTo>
                  <a:cubicBezTo>
                    <a:pt x="1617" y="2125"/>
                    <a:pt x="1383" y="2634"/>
                    <a:pt x="1242" y="3308"/>
                  </a:cubicBezTo>
                  <a:cubicBezTo>
                    <a:pt x="1041" y="4268"/>
                    <a:pt x="1088" y="5301"/>
                    <a:pt x="1372" y="6249"/>
                  </a:cubicBezTo>
                  <a:cubicBezTo>
                    <a:pt x="990" y="5859"/>
                    <a:pt x="515" y="5554"/>
                    <a:pt x="1" y="5359"/>
                  </a:cubicBezTo>
                  <a:lnTo>
                    <a:pt x="1" y="5516"/>
                  </a:lnTo>
                  <a:cubicBezTo>
                    <a:pt x="584" y="5747"/>
                    <a:pt x="1109" y="6127"/>
                    <a:pt x="1497" y="6615"/>
                  </a:cubicBezTo>
                  <a:cubicBezTo>
                    <a:pt x="1512" y="6633"/>
                    <a:pt x="1533" y="6642"/>
                    <a:pt x="1555" y="6642"/>
                  </a:cubicBezTo>
                  <a:cubicBezTo>
                    <a:pt x="1568" y="6642"/>
                    <a:pt x="1580" y="6639"/>
                    <a:pt x="1591" y="6632"/>
                  </a:cubicBezTo>
                  <a:cubicBezTo>
                    <a:pt x="1623" y="6615"/>
                    <a:pt x="1638" y="6577"/>
                    <a:pt x="1623" y="6542"/>
                  </a:cubicBezTo>
                  <a:cubicBezTo>
                    <a:pt x="1251" y="5531"/>
                    <a:pt x="1166" y="4393"/>
                    <a:pt x="1384" y="3337"/>
                  </a:cubicBezTo>
                  <a:cubicBezTo>
                    <a:pt x="1519" y="2693"/>
                    <a:pt x="1742" y="2205"/>
                    <a:pt x="2069" y="1852"/>
                  </a:cubicBezTo>
                  <a:cubicBezTo>
                    <a:pt x="2485" y="1403"/>
                    <a:pt x="3130" y="1135"/>
                    <a:pt x="3794" y="1135"/>
                  </a:cubicBezTo>
                  <a:lnTo>
                    <a:pt x="3815" y="1135"/>
                  </a:lnTo>
                  <a:cubicBezTo>
                    <a:pt x="4430" y="1141"/>
                    <a:pt x="5071" y="1364"/>
                    <a:pt x="5628" y="1770"/>
                  </a:cubicBezTo>
                  <a:cubicBezTo>
                    <a:pt x="5631" y="1770"/>
                    <a:pt x="5631" y="1773"/>
                    <a:pt x="5633" y="1773"/>
                  </a:cubicBezTo>
                  <a:cubicBezTo>
                    <a:pt x="5646" y="1782"/>
                    <a:pt x="5662" y="1788"/>
                    <a:pt x="5677" y="1788"/>
                  </a:cubicBezTo>
                  <a:cubicBezTo>
                    <a:pt x="5688" y="1788"/>
                    <a:pt x="5699" y="1785"/>
                    <a:pt x="5709" y="1778"/>
                  </a:cubicBezTo>
                  <a:cubicBezTo>
                    <a:pt x="5729" y="1770"/>
                    <a:pt x="5744" y="1751"/>
                    <a:pt x="5744" y="1728"/>
                  </a:cubicBezTo>
                  <a:cubicBezTo>
                    <a:pt x="5750" y="1723"/>
                    <a:pt x="5750" y="1720"/>
                    <a:pt x="5750" y="1715"/>
                  </a:cubicBezTo>
                  <a:cubicBezTo>
                    <a:pt x="5756" y="1166"/>
                    <a:pt x="6001" y="633"/>
                    <a:pt x="6385" y="237"/>
                  </a:cubicBezTo>
                  <a:cubicBezTo>
                    <a:pt x="6391" y="157"/>
                    <a:pt x="6402" y="80"/>
                    <a:pt x="6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0"/>
            <p:cNvSpPr/>
            <p:nvPr/>
          </p:nvSpPr>
          <p:spPr>
            <a:xfrm>
              <a:off x="4509814" y="2968585"/>
              <a:ext cx="118287" cy="32068"/>
            </a:xfrm>
            <a:custGeom>
              <a:avLst/>
              <a:gdLst/>
              <a:ahLst/>
              <a:cxnLst/>
              <a:rect l="l" t="t" r="r" b="b"/>
              <a:pathLst>
                <a:path w="3080" h="835" extrusionOk="0">
                  <a:moveTo>
                    <a:pt x="52" y="1"/>
                  </a:moveTo>
                  <a:lnTo>
                    <a:pt x="0" y="288"/>
                  </a:lnTo>
                  <a:lnTo>
                    <a:pt x="3028" y="835"/>
                  </a:lnTo>
                  <a:lnTo>
                    <a:pt x="3079" y="547"/>
                  </a:lnTo>
                  <a:lnTo>
                    <a:pt x="52" y="1"/>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0"/>
            <p:cNvSpPr/>
            <p:nvPr/>
          </p:nvSpPr>
          <p:spPr>
            <a:xfrm>
              <a:off x="4430354" y="3110069"/>
              <a:ext cx="157268" cy="82724"/>
            </a:xfrm>
            <a:custGeom>
              <a:avLst/>
              <a:gdLst/>
              <a:ahLst/>
              <a:cxnLst/>
              <a:rect l="l" t="t" r="r" b="b"/>
              <a:pathLst>
                <a:path w="4095" h="2154" extrusionOk="0">
                  <a:moveTo>
                    <a:pt x="125" y="0"/>
                  </a:moveTo>
                  <a:lnTo>
                    <a:pt x="0" y="264"/>
                  </a:lnTo>
                  <a:lnTo>
                    <a:pt x="3969" y="2153"/>
                  </a:lnTo>
                  <a:lnTo>
                    <a:pt x="4094" y="1890"/>
                  </a:lnTo>
                  <a:lnTo>
                    <a:pt x="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0"/>
            <p:cNvSpPr/>
            <p:nvPr/>
          </p:nvSpPr>
          <p:spPr>
            <a:xfrm>
              <a:off x="4606441" y="3482943"/>
              <a:ext cx="167753" cy="204891"/>
            </a:xfrm>
            <a:custGeom>
              <a:avLst/>
              <a:gdLst/>
              <a:ahLst/>
              <a:cxnLst/>
              <a:rect l="l" t="t" r="r" b="b"/>
              <a:pathLst>
                <a:path w="4368" h="5335" extrusionOk="0">
                  <a:moveTo>
                    <a:pt x="1635" y="1"/>
                  </a:moveTo>
                  <a:lnTo>
                    <a:pt x="0" y="1249"/>
                  </a:lnTo>
                  <a:lnTo>
                    <a:pt x="636" y="2481"/>
                  </a:lnTo>
                  <a:lnTo>
                    <a:pt x="1657" y="4460"/>
                  </a:lnTo>
                  <a:lnTo>
                    <a:pt x="2108" y="5335"/>
                  </a:lnTo>
                  <a:lnTo>
                    <a:pt x="4368" y="4216"/>
                  </a:lnTo>
                  <a:lnTo>
                    <a:pt x="3991" y="3638"/>
                  </a:lnTo>
                  <a:lnTo>
                    <a:pt x="2388" y="1164"/>
                  </a:lnTo>
                  <a:lnTo>
                    <a:pt x="16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0"/>
            <p:cNvSpPr/>
            <p:nvPr/>
          </p:nvSpPr>
          <p:spPr>
            <a:xfrm>
              <a:off x="4606441" y="3482982"/>
              <a:ext cx="62754" cy="48045"/>
            </a:xfrm>
            <a:custGeom>
              <a:avLst/>
              <a:gdLst/>
              <a:ahLst/>
              <a:cxnLst/>
              <a:rect l="l" t="t" r="r" b="b"/>
              <a:pathLst>
                <a:path w="1634" h="1251" extrusionOk="0">
                  <a:moveTo>
                    <a:pt x="1634" y="1"/>
                  </a:moveTo>
                  <a:lnTo>
                    <a:pt x="0" y="1248"/>
                  </a:lnTo>
                  <a:cubicBezTo>
                    <a:pt x="0" y="1248"/>
                    <a:pt x="34" y="1250"/>
                    <a:pt x="91" y="1250"/>
                  </a:cubicBezTo>
                  <a:cubicBezTo>
                    <a:pt x="283" y="1250"/>
                    <a:pt x="741" y="1219"/>
                    <a:pt x="1129" y="947"/>
                  </a:cubicBezTo>
                  <a:cubicBezTo>
                    <a:pt x="1634" y="592"/>
                    <a:pt x="1634" y="1"/>
                    <a:pt x="1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0"/>
            <p:cNvSpPr/>
            <p:nvPr/>
          </p:nvSpPr>
          <p:spPr>
            <a:xfrm>
              <a:off x="4630828" y="3527608"/>
              <a:ext cx="128926" cy="126660"/>
            </a:xfrm>
            <a:custGeom>
              <a:avLst/>
              <a:gdLst/>
              <a:ahLst/>
              <a:cxnLst/>
              <a:rect l="l" t="t" r="r" b="b"/>
              <a:pathLst>
                <a:path w="3357" h="3298" extrusionOk="0">
                  <a:moveTo>
                    <a:pt x="1753" y="1"/>
                  </a:moveTo>
                  <a:cubicBezTo>
                    <a:pt x="1266" y="481"/>
                    <a:pt x="718" y="899"/>
                    <a:pt x="128" y="1244"/>
                  </a:cubicBezTo>
                  <a:cubicBezTo>
                    <a:pt x="87" y="1268"/>
                    <a:pt x="43" y="1294"/>
                    <a:pt x="1" y="1318"/>
                  </a:cubicBezTo>
                  <a:lnTo>
                    <a:pt x="1022" y="3297"/>
                  </a:lnTo>
                  <a:cubicBezTo>
                    <a:pt x="1828" y="3113"/>
                    <a:pt x="2613" y="2833"/>
                    <a:pt x="3356" y="2475"/>
                  </a:cubicBezTo>
                  <a:lnTo>
                    <a:pt x="1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0"/>
            <p:cNvSpPr/>
            <p:nvPr/>
          </p:nvSpPr>
          <p:spPr>
            <a:xfrm>
              <a:off x="4546874" y="3576421"/>
              <a:ext cx="125047" cy="200628"/>
            </a:xfrm>
            <a:custGeom>
              <a:avLst/>
              <a:gdLst/>
              <a:ahLst/>
              <a:cxnLst/>
              <a:rect l="l" t="t" r="r" b="b"/>
              <a:pathLst>
                <a:path w="3256" h="5224" extrusionOk="0">
                  <a:moveTo>
                    <a:pt x="1938" y="0"/>
                  </a:moveTo>
                  <a:lnTo>
                    <a:pt x="1" y="691"/>
                  </a:lnTo>
                  <a:lnTo>
                    <a:pt x="231" y="2058"/>
                  </a:lnTo>
                  <a:lnTo>
                    <a:pt x="601" y="4254"/>
                  </a:lnTo>
                  <a:lnTo>
                    <a:pt x="764" y="5224"/>
                  </a:lnTo>
                  <a:lnTo>
                    <a:pt x="3255" y="4848"/>
                  </a:lnTo>
                  <a:lnTo>
                    <a:pt x="3075" y="4181"/>
                  </a:lnTo>
                  <a:lnTo>
                    <a:pt x="2301" y="1338"/>
                  </a:lnTo>
                  <a:lnTo>
                    <a:pt x="19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0"/>
            <p:cNvSpPr/>
            <p:nvPr/>
          </p:nvSpPr>
          <p:spPr>
            <a:xfrm>
              <a:off x="4546874" y="3576344"/>
              <a:ext cx="74467" cy="31415"/>
            </a:xfrm>
            <a:custGeom>
              <a:avLst/>
              <a:gdLst/>
              <a:ahLst/>
              <a:cxnLst/>
              <a:rect l="l" t="t" r="r" b="b"/>
              <a:pathLst>
                <a:path w="1939" h="818" extrusionOk="0">
                  <a:moveTo>
                    <a:pt x="1938" y="1"/>
                  </a:moveTo>
                  <a:lnTo>
                    <a:pt x="1" y="691"/>
                  </a:lnTo>
                  <a:cubicBezTo>
                    <a:pt x="1" y="691"/>
                    <a:pt x="303" y="817"/>
                    <a:pt x="693" y="817"/>
                  </a:cubicBezTo>
                  <a:cubicBezTo>
                    <a:pt x="842" y="817"/>
                    <a:pt x="1005" y="799"/>
                    <a:pt x="1168" y="747"/>
                  </a:cubicBezTo>
                  <a:cubicBezTo>
                    <a:pt x="1758" y="564"/>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0"/>
            <p:cNvSpPr/>
            <p:nvPr/>
          </p:nvSpPr>
          <p:spPr>
            <a:xfrm>
              <a:off x="4555784" y="3627768"/>
              <a:ext cx="109185" cy="113487"/>
            </a:xfrm>
            <a:custGeom>
              <a:avLst/>
              <a:gdLst/>
              <a:ahLst/>
              <a:cxnLst/>
              <a:rect l="l" t="t" r="r" b="b"/>
              <a:pathLst>
                <a:path w="2843" h="2955" extrusionOk="0">
                  <a:moveTo>
                    <a:pt x="2070" y="1"/>
                  </a:moveTo>
                  <a:cubicBezTo>
                    <a:pt x="1459" y="309"/>
                    <a:pt x="810" y="540"/>
                    <a:pt x="143" y="689"/>
                  </a:cubicBezTo>
                  <a:cubicBezTo>
                    <a:pt x="96" y="699"/>
                    <a:pt x="49" y="711"/>
                    <a:pt x="0" y="721"/>
                  </a:cubicBezTo>
                  <a:lnTo>
                    <a:pt x="369" y="2917"/>
                  </a:lnTo>
                  <a:cubicBezTo>
                    <a:pt x="669" y="2942"/>
                    <a:pt x="971" y="2955"/>
                    <a:pt x="1274" y="2955"/>
                  </a:cubicBezTo>
                  <a:cubicBezTo>
                    <a:pt x="1799" y="2955"/>
                    <a:pt x="2324" y="2917"/>
                    <a:pt x="2843" y="2844"/>
                  </a:cubicBezTo>
                  <a:lnTo>
                    <a:pt x="20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0"/>
            <p:cNvSpPr/>
            <p:nvPr/>
          </p:nvSpPr>
          <p:spPr>
            <a:xfrm>
              <a:off x="4385612" y="3528299"/>
              <a:ext cx="144518" cy="201665"/>
            </a:xfrm>
            <a:custGeom>
              <a:avLst/>
              <a:gdLst/>
              <a:ahLst/>
              <a:cxnLst/>
              <a:rect l="l" t="t" r="r" b="b"/>
              <a:pathLst>
                <a:path w="3763" h="5251" extrusionOk="0">
                  <a:moveTo>
                    <a:pt x="1754" y="1"/>
                  </a:moveTo>
                  <a:lnTo>
                    <a:pt x="1225" y="1281"/>
                  </a:lnTo>
                  <a:lnTo>
                    <a:pt x="376" y="3340"/>
                  </a:lnTo>
                  <a:lnTo>
                    <a:pt x="0" y="4250"/>
                  </a:lnTo>
                  <a:lnTo>
                    <a:pt x="2314" y="5251"/>
                  </a:lnTo>
                  <a:lnTo>
                    <a:pt x="2513" y="4590"/>
                  </a:lnTo>
                  <a:lnTo>
                    <a:pt x="3364" y="1768"/>
                  </a:lnTo>
                  <a:lnTo>
                    <a:pt x="3763" y="441"/>
                  </a:lnTo>
                  <a:lnTo>
                    <a:pt x="1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0"/>
            <p:cNvSpPr/>
            <p:nvPr/>
          </p:nvSpPr>
          <p:spPr>
            <a:xfrm>
              <a:off x="4452936" y="3528299"/>
              <a:ext cx="77194" cy="27076"/>
            </a:xfrm>
            <a:custGeom>
              <a:avLst/>
              <a:gdLst/>
              <a:ahLst/>
              <a:cxnLst/>
              <a:rect l="l" t="t" r="r" b="b"/>
              <a:pathLst>
                <a:path w="2010" h="705" extrusionOk="0">
                  <a:moveTo>
                    <a:pt x="1" y="1"/>
                  </a:moveTo>
                  <a:cubicBezTo>
                    <a:pt x="1" y="1"/>
                    <a:pt x="363" y="511"/>
                    <a:pt x="961" y="668"/>
                  </a:cubicBezTo>
                  <a:cubicBezTo>
                    <a:pt x="1062" y="694"/>
                    <a:pt x="1158" y="705"/>
                    <a:pt x="1250" y="705"/>
                  </a:cubicBezTo>
                  <a:cubicBezTo>
                    <a:pt x="1698" y="705"/>
                    <a:pt x="2010" y="441"/>
                    <a:pt x="2010" y="4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0"/>
            <p:cNvSpPr/>
            <p:nvPr/>
          </p:nvSpPr>
          <p:spPr>
            <a:xfrm>
              <a:off x="4400014" y="3577535"/>
              <a:ext cx="114831" cy="127082"/>
            </a:xfrm>
            <a:custGeom>
              <a:avLst/>
              <a:gdLst/>
              <a:ahLst/>
              <a:cxnLst/>
              <a:rect l="l" t="t" r="r" b="b"/>
              <a:pathLst>
                <a:path w="2990" h="3309" extrusionOk="0">
                  <a:moveTo>
                    <a:pt x="851" y="1"/>
                  </a:moveTo>
                  <a:lnTo>
                    <a:pt x="1" y="2059"/>
                  </a:lnTo>
                  <a:cubicBezTo>
                    <a:pt x="663" y="2554"/>
                    <a:pt x="1383" y="2974"/>
                    <a:pt x="2138" y="3308"/>
                  </a:cubicBezTo>
                  <a:lnTo>
                    <a:pt x="2990" y="486"/>
                  </a:lnTo>
                  <a:cubicBezTo>
                    <a:pt x="2308" y="425"/>
                    <a:pt x="1635" y="277"/>
                    <a:pt x="991" y="50"/>
                  </a:cubicBezTo>
                  <a:cubicBezTo>
                    <a:pt x="946" y="35"/>
                    <a:pt x="897" y="18"/>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0"/>
            <p:cNvSpPr/>
            <p:nvPr/>
          </p:nvSpPr>
          <p:spPr>
            <a:xfrm>
              <a:off x="4255073" y="3445229"/>
              <a:ext cx="194905" cy="189798"/>
            </a:xfrm>
            <a:custGeom>
              <a:avLst/>
              <a:gdLst/>
              <a:ahLst/>
              <a:cxnLst/>
              <a:rect l="l" t="t" r="r" b="b"/>
              <a:pathLst>
                <a:path w="5075" h="4942" extrusionOk="0">
                  <a:moveTo>
                    <a:pt x="3478" y="0"/>
                  </a:moveTo>
                  <a:lnTo>
                    <a:pt x="2430" y="908"/>
                  </a:lnTo>
                  <a:lnTo>
                    <a:pt x="745" y="2363"/>
                  </a:lnTo>
                  <a:lnTo>
                    <a:pt x="0" y="3008"/>
                  </a:lnTo>
                  <a:lnTo>
                    <a:pt x="1618" y="4942"/>
                  </a:lnTo>
                  <a:lnTo>
                    <a:pt x="2091" y="4442"/>
                  </a:lnTo>
                  <a:lnTo>
                    <a:pt x="4121" y="2303"/>
                  </a:lnTo>
                  <a:lnTo>
                    <a:pt x="5075" y="1297"/>
                  </a:lnTo>
                  <a:lnTo>
                    <a:pt x="34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0"/>
            <p:cNvSpPr/>
            <p:nvPr/>
          </p:nvSpPr>
          <p:spPr>
            <a:xfrm>
              <a:off x="4388684" y="3445268"/>
              <a:ext cx="61294" cy="50656"/>
            </a:xfrm>
            <a:custGeom>
              <a:avLst/>
              <a:gdLst/>
              <a:ahLst/>
              <a:cxnLst/>
              <a:rect l="l" t="t" r="r" b="b"/>
              <a:pathLst>
                <a:path w="1596" h="1319" extrusionOk="0">
                  <a:moveTo>
                    <a:pt x="1" y="0"/>
                  </a:moveTo>
                  <a:cubicBezTo>
                    <a:pt x="1" y="1"/>
                    <a:pt x="95" y="619"/>
                    <a:pt x="558" y="1027"/>
                  </a:cubicBezTo>
                  <a:cubicBezTo>
                    <a:pt x="833" y="1270"/>
                    <a:pt x="1148" y="1319"/>
                    <a:pt x="1358" y="1319"/>
                  </a:cubicBezTo>
                  <a:cubicBezTo>
                    <a:pt x="1501" y="1319"/>
                    <a:pt x="1596" y="1296"/>
                    <a:pt x="1596" y="1296"/>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0"/>
            <p:cNvSpPr/>
            <p:nvPr/>
          </p:nvSpPr>
          <p:spPr>
            <a:xfrm>
              <a:off x="4283647" y="3480063"/>
              <a:ext cx="129694" cy="135762"/>
            </a:xfrm>
            <a:custGeom>
              <a:avLst/>
              <a:gdLst/>
              <a:ahLst/>
              <a:cxnLst/>
              <a:rect l="l" t="t" r="r" b="b"/>
              <a:pathLst>
                <a:path w="3377" h="3535" extrusionOk="0">
                  <a:moveTo>
                    <a:pt x="1686" y="1"/>
                  </a:moveTo>
                  <a:lnTo>
                    <a:pt x="1" y="1456"/>
                  </a:lnTo>
                  <a:cubicBezTo>
                    <a:pt x="369" y="2197"/>
                    <a:pt x="824" y="2896"/>
                    <a:pt x="1347" y="3535"/>
                  </a:cubicBezTo>
                  <a:lnTo>
                    <a:pt x="3377" y="1394"/>
                  </a:lnTo>
                  <a:cubicBezTo>
                    <a:pt x="2796" y="1033"/>
                    <a:pt x="2260" y="599"/>
                    <a:pt x="1787" y="106"/>
                  </a:cubicBezTo>
                  <a:cubicBezTo>
                    <a:pt x="1754" y="72"/>
                    <a:pt x="1720" y="36"/>
                    <a:pt x="1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0"/>
            <p:cNvSpPr/>
            <p:nvPr/>
          </p:nvSpPr>
          <p:spPr>
            <a:xfrm>
              <a:off x="4530437" y="3350753"/>
              <a:ext cx="33912" cy="33950"/>
            </a:xfrm>
            <a:custGeom>
              <a:avLst/>
              <a:gdLst/>
              <a:ahLst/>
              <a:cxnLst/>
              <a:rect l="l" t="t" r="r" b="b"/>
              <a:pathLst>
                <a:path w="883" h="884" extrusionOk="0">
                  <a:moveTo>
                    <a:pt x="442" y="1"/>
                  </a:moveTo>
                  <a:cubicBezTo>
                    <a:pt x="197" y="1"/>
                    <a:pt x="1" y="198"/>
                    <a:pt x="1" y="442"/>
                  </a:cubicBezTo>
                  <a:cubicBezTo>
                    <a:pt x="1" y="686"/>
                    <a:pt x="198" y="884"/>
                    <a:pt x="442" y="884"/>
                  </a:cubicBezTo>
                  <a:cubicBezTo>
                    <a:pt x="686" y="884"/>
                    <a:pt x="882" y="686"/>
                    <a:pt x="882" y="442"/>
                  </a:cubicBezTo>
                  <a:cubicBezTo>
                    <a:pt x="882" y="198"/>
                    <a:pt x="686"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0"/>
            <p:cNvSpPr/>
            <p:nvPr/>
          </p:nvSpPr>
          <p:spPr>
            <a:xfrm>
              <a:off x="4544993" y="3367728"/>
              <a:ext cx="42630" cy="227857"/>
            </a:xfrm>
            <a:custGeom>
              <a:avLst/>
              <a:gdLst/>
              <a:ahLst/>
              <a:cxnLst/>
              <a:rect l="l" t="t" r="r" b="b"/>
              <a:pathLst>
                <a:path w="1110" h="5933" extrusionOk="0">
                  <a:moveTo>
                    <a:pt x="51" y="1"/>
                  </a:moveTo>
                  <a:cubicBezTo>
                    <a:pt x="47" y="1"/>
                    <a:pt x="43" y="1"/>
                    <a:pt x="39" y="2"/>
                  </a:cubicBezTo>
                  <a:cubicBezTo>
                    <a:pt x="16" y="8"/>
                    <a:pt x="1" y="34"/>
                    <a:pt x="7" y="59"/>
                  </a:cubicBezTo>
                  <a:lnTo>
                    <a:pt x="127" y="547"/>
                  </a:lnTo>
                  <a:cubicBezTo>
                    <a:pt x="671" y="2752"/>
                    <a:pt x="834" y="3417"/>
                    <a:pt x="1016" y="5887"/>
                  </a:cubicBezTo>
                  <a:cubicBezTo>
                    <a:pt x="1017" y="5912"/>
                    <a:pt x="1039" y="5930"/>
                    <a:pt x="1063" y="5930"/>
                  </a:cubicBezTo>
                  <a:cubicBezTo>
                    <a:pt x="1064" y="5930"/>
                    <a:pt x="1065" y="5930"/>
                    <a:pt x="1064" y="5932"/>
                  </a:cubicBezTo>
                  <a:cubicBezTo>
                    <a:pt x="1091" y="5929"/>
                    <a:pt x="1109" y="5906"/>
                    <a:pt x="1108" y="5881"/>
                  </a:cubicBezTo>
                  <a:cubicBezTo>
                    <a:pt x="927" y="3403"/>
                    <a:pt x="747" y="2679"/>
                    <a:pt x="218" y="527"/>
                  </a:cubicBezTo>
                  <a:lnTo>
                    <a:pt x="96" y="39"/>
                  </a:lnTo>
                  <a:cubicBezTo>
                    <a:pt x="92" y="17"/>
                    <a:pt x="73"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0"/>
            <p:cNvSpPr/>
            <p:nvPr/>
          </p:nvSpPr>
          <p:spPr>
            <a:xfrm>
              <a:off x="4485657" y="3365347"/>
              <a:ext cx="61026" cy="179889"/>
            </a:xfrm>
            <a:custGeom>
              <a:avLst/>
              <a:gdLst/>
              <a:ahLst/>
              <a:cxnLst/>
              <a:rect l="l" t="t" r="r" b="b"/>
              <a:pathLst>
                <a:path w="1589" h="4684" extrusionOk="0">
                  <a:moveTo>
                    <a:pt x="1542" y="1"/>
                  </a:moveTo>
                  <a:cubicBezTo>
                    <a:pt x="1518" y="4"/>
                    <a:pt x="1495" y="23"/>
                    <a:pt x="1495" y="47"/>
                  </a:cubicBezTo>
                  <a:cubicBezTo>
                    <a:pt x="1459" y="1640"/>
                    <a:pt x="774" y="3116"/>
                    <a:pt x="12" y="4613"/>
                  </a:cubicBezTo>
                  <a:cubicBezTo>
                    <a:pt x="1" y="4636"/>
                    <a:pt x="11" y="4667"/>
                    <a:pt x="34" y="4678"/>
                  </a:cubicBezTo>
                  <a:cubicBezTo>
                    <a:pt x="41" y="4682"/>
                    <a:pt x="48" y="4684"/>
                    <a:pt x="55" y="4684"/>
                  </a:cubicBezTo>
                  <a:cubicBezTo>
                    <a:pt x="72" y="4684"/>
                    <a:pt x="89" y="4675"/>
                    <a:pt x="96" y="4655"/>
                  </a:cubicBezTo>
                  <a:cubicBezTo>
                    <a:pt x="863" y="3148"/>
                    <a:pt x="1554" y="1662"/>
                    <a:pt x="1589" y="50"/>
                  </a:cubicBezTo>
                  <a:cubicBezTo>
                    <a:pt x="1589" y="24"/>
                    <a:pt x="1569"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0"/>
            <p:cNvSpPr/>
            <p:nvPr/>
          </p:nvSpPr>
          <p:spPr>
            <a:xfrm>
              <a:off x="4553288" y="3361737"/>
              <a:ext cx="90789" cy="148704"/>
            </a:xfrm>
            <a:custGeom>
              <a:avLst/>
              <a:gdLst/>
              <a:ahLst/>
              <a:cxnLst/>
              <a:rect l="l" t="t" r="r" b="b"/>
              <a:pathLst>
                <a:path w="2364" h="3872" extrusionOk="0">
                  <a:moveTo>
                    <a:pt x="54" y="0"/>
                  </a:moveTo>
                  <a:cubicBezTo>
                    <a:pt x="47" y="0"/>
                    <a:pt x="39" y="2"/>
                    <a:pt x="32" y="5"/>
                  </a:cubicBezTo>
                  <a:cubicBezTo>
                    <a:pt x="8" y="17"/>
                    <a:pt x="0" y="47"/>
                    <a:pt x="12" y="70"/>
                  </a:cubicBezTo>
                  <a:cubicBezTo>
                    <a:pt x="919" y="1871"/>
                    <a:pt x="1126" y="2262"/>
                    <a:pt x="2271" y="3851"/>
                  </a:cubicBezTo>
                  <a:cubicBezTo>
                    <a:pt x="2281" y="3865"/>
                    <a:pt x="2295" y="3871"/>
                    <a:pt x="2310" y="3871"/>
                  </a:cubicBezTo>
                  <a:cubicBezTo>
                    <a:pt x="2318" y="3871"/>
                    <a:pt x="2328" y="3868"/>
                    <a:pt x="2338" y="3862"/>
                  </a:cubicBezTo>
                  <a:cubicBezTo>
                    <a:pt x="2358" y="3848"/>
                    <a:pt x="2363" y="3817"/>
                    <a:pt x="2349" y="3797"/>
                  </a:cubicBezTo>
                  <a:cubicBezTo>
                    <a:pt x="1206" y="2212"/>
                    <a:pt x="1001" y="1824"/>
                    <a:pt x="97" y="27"/>
                  </a:cubicBezTo>
                  <a:cubicBezTo>
                    <a:pt x="89" y="10"/>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0"/>
            <p:cNvSpPr/>
            <p:nvPr/>
          </p:nvSpPr>
          <p:spPr>
            <a:xfrm>
              <a:off x="4404853" y="3362236"/>
              <a:ext cx="140063" cy="112027"/>
            </a:xfrm>
            <a:custGeom>
              <a:avLst/>
              <a:gdLst/>
              <a:ahLst/>
              <a:cxnLst/>
              <a:rect l="l" t="t" r="r" b="b"/>
              <a:pathLst>
                <a:path w="3647" h="2917" extrusionOk="0">
                  <a:moveTo>
                    <a:pt x="3596" y="0"/>
                  </a:moveTo>
                  <a:cubicBezTo>
                    <a:pt x="3572" y="0"/>
                    <a:pt x="3551" y="21"/>
                    <a:pt x="3550" y="46"/>
                  </a:cubicBezTo>
                  <a:cubicBezTo>
                    <a:pt x="3543" y="201"/>
                    <a:pt x="3435" y="336"/>
                    <a:pt x="3324" y="461"/>
                  </a:cubicBezTo>
                  <a:cubicBezTo>
                    <a:pt x="2422" y="1476"/>
                    <a:pt x="1286" y="2293"/>
                    <a:pt x="37" y="2826"/>
                  </a:cubicBezTo>
                  <a:cubicBezTo>
                    <a:pt x="12" y="2836"/>
                    <a:pt x="0" y="2865"/>
                    <a:pt x="11" y="2888"/>
                  </a:cubicBezTo>
                  <a:cubicBezTo>
                    <a:pt x="20" y="2906"/>
                    <a:pt x="37" y="2917"/>
                    <a:pt x="55" y="2917"/>
                  </a:cubicBezTo>
                  <a:cubicBezTo>
                    <a:pt x="61" y="2917"/>
                    <a:pt x="67" y="2916"/>
                    <a:pt x="74" y="2912"/>
                  </a:cubicBezTo>
                  <a:cubicBezTo>
                    <a:pt x="1335" y="2373"/>
                    <a:pt x="2484" y="1549"/>
                    <a:pt x="3396" y="523"/>
                  </a:cubicBezTo>
                  <a:cubicBezTo>
                    <a:pt x="3511" y="393"/>
                    <a:pt x="3636" y="236"/>
                    <a:pt x="3645" y="49"/>
                  </a:cubicBezTo>
                  <a:cubicBezTo>
                    <a:pt x="3646" y="23"/>
                    <a:pt x="3625" y="1"/>
                    <a:pt x="3600" y="0"/>
                  </a:cubicBezTo>
                  <a:cubicBezTo>
                    <a:pt x="3599" y="0"/>
                    <a:pt x="3597" y="0"/>
                    <a:pt x="3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0"/>
            <p:cNvSpPr/>
            <p:nvPr/>
          </p:nvSpPr>
          <p:spPr>
            <a:xfrm>
              <a:off x="4480511" y="4116203"/>
              <a:ext cx="167715" cy="204891"/>
            </a:xfrm>
            <a:custGeom>
              <a:avLst/>
              <a:gdLst/>
              <a:ahLst/>
              <a:cxnLst/>
              <a:rect l="l" t="t" r="r" b="b"/>
              <a:pathLst>
                <a:path w="4367" h="5335" extrusionOk="0">
                  <a:moveTo>
                    <a:pt x="1636" y="0"/>
                  </a:moveTo>
                  <a:lnTo>
                    <a:pt x="1" y="1248"/>
                  </a:lnTo>
                  <a:lnTo>
                    <a:pt x="636" y="2480"/>
                  </a:lnTo>
                  <a:lnTo>
                    <a:pt x="1657" y="4460"/>
                  </a:lnTo>
                  <a:lnTo>
                    <a:pt x="2108" y="5334"/>
                  </a:lnTo>
                  <a:lnTo>
                    <a:pt x="4366" y="4216"/>
                  </a:lnTo>
                  <a:lnTo>
                    <a:pt x="3992" y="3637"/>
                  </a:lnTo>
                  <a:lnTo>
                    <a:pt x="2389" y="1163"/>
                  </a:lnTo>
                  <a:lnTo>
                    <a:pt x="16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0"/>
            <p:cNvSpPr/>
            <p:nvPr/>
          </p:nvSpPr>
          <p:spPr>
            <a:xfrm>
              <a:off x="4480511" y="4116242"/>
              <a:ext cx="62792" cy="48045"/>
            </a:xfrm>
            <a:custGeom>
              <a:avLst/>
              <a:gdLst/>
              <a:ahLst/>
              <a:cxnLst/>
              <a:rect l="l" t="t" r="r" b="b"/>
              <a:pathLst>
                <a:path w="1635" h="1251" extrusionOk="0">
                  <a:moveTo>
                    <a:pt x="1634" y="0"/>
                  </a:moveTo>
                  <a:lnTo>
                    <a:pt x="1" y="1247"/>
                  </a:lnTo>
                  <a:cubicBezTo>
                    <a:pt x="1" y="1247"/>
                    <a:pt x="34" y="1250"/>
                    <a:pt x="92" y="1250"/>
                  </a:cubicBezTo>
                  <a:cubicBezTo>
                    <a:pt x="283" y="1250"/>
                    <a:pt x="742" y="1219"/>
                    <a:pt x="1130" y="947"/>
                  </a:cubicBezTo>
                  <a:cubicBezTo>
                    <a:pt x="1634" y="592"/>
                    <a:pt x="1634" y="1"/>
                    <a:pt x="1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0"/>
            <p:cNvSpPr/>
            <p:nvPr/>
          </p:nvSpPr>
          <p:spPr>
            <a:xfrm>
              <a:off x="4504936" y="4160868"/>
              <a:ext cx="128887" cy="126621"/>
            </a:xfrm>
            <a:custGeom>
              <a:avLst/>
              <a:gdLst/>
              <a:ahLst/>
              <a:cxnLst/>
              <a:rect l="l" t="t" r="r" b="b"/>
              <a:pathLst>
                <a:path w="3356" h="3297" extrusionOk="0">
                  <a:moveTo>
                    <a:pt x="1753" y="0"/>
                  </a:moveTo>
                  <a:cubicBezTo>
                    <a:pt x="1265" y="481"/>
                    <a:pt x="717" y="899"/>
                    <a:pt x="127" y="1243"/>
                  </a:cubicBezTo>
                  <a:cubicBezTo>
                    <a:pt x="86" y="1267"/>
                    <a:pt x="42" y="1293"/>
                    <a:pt x="0" y="1317"/>
                  </a:cubicBezTo>
                  <a:lnTo>
                    <a:pt x="1021" y="3297"/>
                  </a:lnTo>
                  <a:cubicBezTo>
                    <a:pt x="1828" y="3113"/>
                    <a:pt x="2613" y="2833"/>
                    <a:pt x="3356" y="2474"/>
                  </a:cubicBezTo>
                  <a:lnTo>
                    <a:pt x="17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0"/>
            <p:cNvSpPr/>
            <p:nvPr/>
          </p:nvSpPr>
          <p:spPr>
            <a:xfrm>
              <a:off x="4420983" y="4209643"/>
              <a:ext cx="125008" cy="200666"/>
            </a:xfrm>
            <a:custGeom>
              <a:avLst/>
              <a:gdLst/>
              <a:ahLst/>
              <a:cxnLst/>
              <a:rect l="l" t="t" r="r" b="b"/>
              <a:pathLst>
                <a:path w="3255" h="5225" extrusionOk="0">
                  <a:moveTo>
                    <a:pt x="1938" y="1"/>
                  </a:moveTo>
                  <a:lnTo>
                    <a:pt x="0" y="689"/>
                  </a:lnTo>
                  <a:lnTo>
                    <a:pt x="231" y="2058"/>
                  </a:lnTo>
                  <a:lnTo>
                    <a:pt x="599" y="4255"/>
                  </a:lnTo>
                  <a:lnTo>
                    <a:pt x="763" y="5225"/>
                  </a:lnTo>
                  <a:lnTo>
                    <a:pt x="3255" y="4849"/>
                  </a:lnTo>
                  <a:lnTo>
                    <a:pt x="3073" y="4182"/>
                  </a:lnTo>
                  <a:lnTo>
                    <a:pt x="2301" y="1338"/>
                  </a:lnTo>
                  <a:lnTo>
                    <a:pt x="19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0"/>
            <p:cNvSpPr/>
            <p:nvPr/>
          </p:nvSpPr>
          <p:spPr>
            <a:xfrm>
              <a:off x="4420983" y="4209604"/>
              <a:ext cx="74429" cy="31377"/>
            </a:xfrm>
            <a:custGeom>
              <a:avLst/>
              <a:gdLst/>
              <a:ahLst/>
              <a:cxnLst/>
              <a:rect l="l" t="t" r="r" b="b"/>
              <a:pathLst>
                <a:path w="1938" h="817" extrusionOk="0">
                  <a:moveTo>
                    <a:pt x="1938" y="1"/>
                  </a:moveTo>
                  <a:lnTo>
                    <a:pt x="0" y="690"/>
                  </a:lnTo>
                  <a:cubicBezTo>
                    <a:pt x="0" y="690"/>
                    <a:pt x="302" y="817"/>
                    <a:pt x="693" y="817"/>
                  </a:cubicBezTo>
                  <a:cubicBezTo>
                    <a:pt x="842" y="817"/>
                    <a:pt x="1004" y="798"/>
                    <a:pt x="1168" y="747"/>
                  </a:cubicBezTo>
                  <a:cubicBezTo>
                    <a:pt x="1757" y="563"/>
                    <a:pt x="1938" y="1"/>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0"/>
            <p:cNvSpPr/>
            <p:nvPr/>
          </p:nvSpPr>
          <p:spPr>
            <a:xfrm>
              <a:off x="4429816" y="4261028"/>
              <a:ext cx="109224" cy="113487"/>
            </a:xfrm>
            <a:custGeom>
              <a:avLst/>
              <a:gdLst/>
              <a:ahLst/>
              <a:cxnLst/>
              <a:rect l="l" t="t" r="r" b="b"/>
              <a:pathLst>
                <a:path w="2844" h="2955" extrusionOk="0">
                  <a:moveTo>
                    <a:pt x="2071" y="0"/>
                  </a:moveTo>
                  <a:cubicBezTo>
                    <a:pt x="1459" y="309"/>
                    <a:pt x="810" y="540"/>
                    <a:pt x="143" y="689"/>
                  </a:cubicBezTo>
                  <a:cubicBezTo>
                    <a:pt x="97" y="699"/>
                    <a:pt x="48" y="710"/>
                    <a:pt x="1" y="720"/>
                  </a:cubicBezTo>
                  <a:lnTo>
                    <a:pt x="369" y="2917"/>
                  </a:lnTo>
                  <a:cubicBezTo>
                    <a:pt x="670" y="2942"/>
                    <a:pt x="972" y="2954"/>
                    <a:pt x="1274" y="2954"/>
                  </a:cubicBezTo>
                  <a:cubicBezTo>
                    <a:pt x="1799" y="2954"/>
                    <a:pt x="2325" y="2917"/>
                    <a:pt x="2843" y="2844"/>
                  </a:cubicBezTo>
                  <a:lnTo>
                    <a:pt x="20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0"/>
            <p:cNvSpPr/>
            <p:nvPr/>
          </p:nvSpPr>
          <p:spPr>
            <a:xfrm>
              <a:off x="4259643" y="4161521"/>
              <a:ext cx="144556" cy="201703"/>
            </a:xfrm>
            <a:custGeom>
              <a:avLst/>
              <a:gdLst/>
              <a:ahLst/>
              <a:cxnLst/>
              <a:rect l="l" t="t" r="r" b="b"/>
              <a:pathLst>
                <a:path w="3764" h="5252" extrusionOk="0">
                  <a:moveTo>
                    <a:pt x="1755" y="0"/>
                  </a:moveTo>
                  <a:lnTo>
                    <a:pt x="1227" y="1282"/>
                  </a:lnTo>
                  <a:lnTo>
                    <a:pt x="376" y="3341"/>
                  </a:lnTo>
                  <a:lnTo>
                    <a:pt x="1" y="4251"/>
                  </a:lnTo>
                  <a:lnTo>
                    <a:pt x="2315" y="5251"/>
                  </a:lnTo>
                  <a:lnTo>
                    <a:pt x="2513" y="4590"/>
                  </a:lnTo>
                  <a:lnTo>
                    <a:pt x="3364" y="1769"/>
                  </a:lnTo>
                  <a:lnTo>
                    <a:pt x="3763" y="441"/>
                  </a:lnTo>
                  <a:lnTo>
                    <a:pt x="175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0"/>
            <p:cNvSpPr/>
            <p:nvPr/>
          </p:nvSpPr>
          <p:spPr>
            <a:xfrm>
              <a:off x="4327044" y="4161559"/>
              <a:ext cx="77194" cy="27076"/>
            </a:xfrm>
            <a:custGeom>
              <a:avLst/>
              <a:gdLst/>
              <a:ahLst/>
              <a:cxnLst/>
              <a:rect l="l" t="t" r="r" b="b"/>
              <a:pathLst>
                <a:path w="2010" h="705" extrusionOk="0">
                  <a:moveTo>
                    <a:pt x="0" y="0"/>
                  </a:moveTo>
                  <a:lnTo>
                    <a:pt x="0" y="0"/>
                  </a:lnTo>
                  <a:cubicBezTo>
                    <a:pt x="0" y="0"/>
                    <a:pt x="362" y="511"/>
                    <a:pt x="960" y="667"/>
                  </a:cubicBezTo>
                  <a:cubicBezTo>
                    <a:pt x="1061" y="694"/>
                    <a:pt x="1158" y="704"/>
                    <a:pt x="1249" y="704"/>
                  </a:cubicBezTo>
                  <a:cubicBezTo>
                    <a:pt x="1698" y="704"/>
                    <a:pt x="2009" y="440"/>
                    <a:pt x="2009" y="44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0"/>
            <p:cNvSpPr/>
            <p:nvPr/>
          </p:nvSpPr>
          <p:spPr>
            <a:xfrm>
              <a:off x="4274084" y="4210756"/>
              <a:ext cx="114831" cy="127044"/>
            </a:xfrm>
            <a:custGeom>
              <a:avLst/>
              <a:gdLst/>
              <a:ahLst/>
              <a:cxnLst/>
              <a:rect l="l" t="t" r="r" b="b"/>
              <a:pathLst>
                <a:path w="2990" h="3308" extrusionOk="0">
                  <a:moveTo>
                    <a:pt x="851" y="0"/>
                  </a:moveTo>
                  <a:lnTo>
                    <a:pt x="0" y="2059"/>
                  </a:lnTo>
                  <a:cubicBezTo>
                    <a:pt x="662" y="2554"/>
                    <a:pt x="1383" y="2973"/>
                    <a:pt x="2137" y="3308"/>
                  </a:cubicBezTo>
                  <a:lnTo>
                    <a:pt x="2989" y="484"/>
                  </a:lnTo>
                  <a:cubicBezTo>
                    <a:pt x="2307" y="423"/>
                    <a:pt x="1635" y="277"/>
                    <a:pt x="989" y="50"/>
                  </a:cubicBezTo>
                  <a:cubicBezTo>
                    <a:pt x="944" y="34"/>
                    <a:pt x="896" y="17"/>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0"/>
            <p:cNvSpPr/>
            <p:nvPr/>
          </p:nvSpPr>
          <p:spPr>
            <a:xfrm>
              <a:off x="4129143" y="4078451"/>
              <a:ext cx="194905" cy="189836"/>
            </a:xfrm>
            <a:custGeom>
              <a:avLst/>
              <a:gdLst/>
              <a:ahLst/>
              <a:cxnLst/>
              <a:rect l="l" t="t" r="r" b="b"/>
              <a:pathLst>
                <a:path w="5075" h="4943" extrusionOk="0">
                  <a:moveTo>
                    <a:pt x="3479" y="1"/>
                  </a:moveTo>
                  <a:lnTo>
                    <a:pt x="2430" y="908"/>
                  </a:lnTo>
                  <a:lnTo>
                    <a:pt x="745" y="2364"/>
                  </a:lnTo>
                  <a:lnTo>
                    <a:pt x="1" y="3008"/>
                  </a:lnTo>
                  <a:lnTo>
                    <a:pt x="1618" y="4942"/>
                  </a:lnTo>
                  <a:lnTo>
                    <a:pt x="2092" y="4442"/>
                  </a:lnTo>
                  <a:lnTo>
                    <a:pt x="4121" y="2304"/>
                  </a:lnTo>
                  <a:lnTo>
                    <a:pt x="5074" y="1298"/>
                  </a:lnTo>
                  <a:lnTo>
                    <a:pt x="34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0"/>
            <p:cNvSpPr/>
            <p:nvPr/>
          </p:nvSpPr>
          <p:spPr>
            <a:xfrm>
              <a:off x="4262754" y="4078451"/>
              <a:ext cx="61294" cy="50695"/>
            </a:xfrm>
            <a:custGeom>
              <a:avLst/>
              <a:gdLst/>
              <a:ahLst/>
              <a:cxnLst/>
              <a:rect l="l" t="t" r="r" b="b"/>
              <a:pathLst>
                <a:path w="1596" h="1320" extrusionOk="0">
                  <a:moveTo>
                    <a:pt x="0" y="1"/>
                  </a:moveTo>
                  <a:lnTo>
                    <a:pt x="0" y="1"/>
                  </a:lnTo>
                  <a:cubicBezTo>
                    <a:pt x="0" y="1"/>
                    <a:pt x="93" y="619"/>
                    <a:pt x="557" y="1028"/>
                  </a:cubicBezTo>
                  <a:cubicBezTo>
                    <a:pt x="833" y="1270"/>
                    <a:pt x="1147" y="1319"/>
                    <a:pt x="1357" y="1319"/>
                  </a:cubicBezTo>
                  <a:cubicBezTo>
                    <a:pt x="1500" y="1319"/>
                    <a:pt x="1595" y="1296"/>
                    <a:pt x="1595" y="1296"/>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0"/>
            <p:cNvSpPr/>
            <p:nvPr/>
          </p:nvSpPr>
          <p:spPr>
            <a:xfrm>
              <a:off x="4157755" y="4113323"/>
              <a:ext cx="129694" cy="135762"/>
            </a:xfrm>
            <a:custGeom>
              <a:avLst/>
              <a:gdLst/>
              <a:ahLst/>
              <a:cxnLst/>
              <a:rect l="l" t="t" r="r" b="b"/>
              <a:pathLst>
                <a:path w="3377" h="3535" extrusionOk="0">
                  <a:moveTo>
                    <a:pt x="1686" y="0"/>
                  </a:moveTo>
                  <a:lnTo>
                    <a:pt x="0" y="1456"/>
                  </a:lnTo>
                  <a:cubicBezTo>
                    <a:pt x="369" y="2197"/>
                    <a:pt x="824" y="2895"/>
                    <a:pt x="1347" y="3534"/>
                  </a:cubicBezTo>
                  <a:lnTo>
                    <a:pt x="3376" y="1394"/>
                  </a:lnTo>
                  <a:cubicBezTo>
                    <a:pt x="2795" y="1033"/>
                    <a:pt x="2260" y="598"/>
                    <a:pt x="1787" y="106"/>
                  </a:cubicBezTo>
                  <a:cubicBezTo>
                    <a:pt x="1754" y="72"/>
                    <a:pt x="1720" y="36"/>
                    <a:pt x="1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0"/>
            <p:cNvSpPr/>
            <p:nvPr/>
          </p:nvSpPr>
          <p:spPr>
            <a:xfrm>
              <a:off x="4404469" y="3984013"/>
              <a:ext cx="33912" cy="33950"/>
            </a:xfrm>
            <a:custGeom>
              <a:avLst/>
              <a:gdLst/>
              <a:ahLst/>
              <a:cxnLst/>
              <a:rect l="l" t="t" r="r" b="b"/>
              <a:pathLst>
                <a:path w="883" h="884" extrusionOk="0">
                  <a:moveTo>
                    <a:pt x="442" y="1"/>
                  </a:moveTo>
                  <a:cubicBezTo>
                    <a:pt x="198" y="1"/>
                    <a:pt x="0" y="198"/>
                    <a:pt x="0" y="442"/>
                  </a:cubicBezTo>
                  <a:cubicBezTo>
                    <a:pt x="0" y="686"/>
                    <a:pt x="198" y="883"/>
                    <a:pt x="442" y="883"/>
                  </a:cubicBezTo>
                  <a:cubicBezTo>
                    <a:pt x="685" y="883"/>
                    <a:pt x="883" y="686"/>
                    <a:pt x="883" y="442"/>
                  </a:cubicBezTo>
                  <a:cubicBezTo>
                    <a:pt x="883" y="198"/>
                    <a:pt x="685"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0"/>
            <p:cNvSpPr/>
            <p:nvPr/>
          </p:nvSpPr>
          <p:spPr>
            <a:xfrm>
              <a:off x="4419101" y="4000988"/>
              <a:ext cx="42591" cy="227818"/>
            </a:xfrm>
            <a:custGeom>
              <a:avLst/>
              <a:gdLst/>
              <a:ahLst/>
              <a:cxnLst/>
              <a:rect l="l" t="t" r="r" b="b"/>
              <a:pathLst>
                <a:path w="1109" h="5932" extrusionOk="0">
                  <a:moveTo>
                    <a:pt x="51" y="1"/>
                  </a:moveTo>
                  <a:cubicBezTo>
                    <a:pt x="48" y="1"/>
                    <a:pt x="44" y="1"/>
                    <a:pt x="40" y="2"/>
                  </a:cubicBezTo>
                  <a:cubicBezTo>
                    <a:pt x="15" y="8"/>
                    <a:pt x="0" y="34"/>
                    <a:pt x="6" y="59"/>
                  </a:cubicBezTo>
                  <a:lnTo>
                    <a:pt x="126" y="547"/>
                  </a:lnTo>
                  <a:cubicBezTo>
                    <a:pt x="671" y="2752"/>
                    <a:pt x="834" y="3417"/>
                    <a:pt x="1016" y="5885"/>
                  </a:cubicBezTo>
                  <a:cubicBezTo>
                    <a:pt x="1017" y="5911"/>
                    <a:pt x="1038" y="5929"/>
                    <a:pt x="1062" y="5929"/>
                  </a:cubicBezTo>
                  <a:cubicBezTo>
                    <a:pt x="1062" y="5929"/>
                    <a:pt x="1063" y="5929"/>
                    <a:pt x="1063" y="5932"/>
                  </a:cubicBezTo>
                  <a:cubicBezTo>
                    <a:pt x="1091" y="5928"/>
                    <a:pt x="1109" y="5906"/>
                    <a:pt x="1108" y="5881"/>
                  </a:cubicBezTo>
                  <a:cubicBezTo>
                    <a:pt x="926" y="3403"/>
                    <a:pt x="747" y="2678"/>
                    <a:pt x="217" y="525"/>
                  </a:cubicBezTo>
                  <a:lnTo>
                    <a:pt x="97" y="38"/>
                  </a:lnTo>
                  <a:cubicBezTo>
                    <a:pt x="92" y="16"/>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0"/>
            <p:cNvSpPr/>
            <p:nvPr/>
          </p:nvSpPr>
          <p:spPr>
            <a:xfrm>
              <a:off x="4359727" y="3998607"/>
              <a:ext cx="61026" cy="179889"/>
            </a:xfrm>
            <a:custGeom>
              <a:avLst/>
              <a:gdLst/>
              <a:ahLst/>
              <a:cxnLst/>
              <a:rect l="l" t="t" r="r" b="b"/>
              <a:pathLst>
                <a:path w="1589" h="4684" extrusionOk="0">
                  <a:moveTo>
                    <a:pt x="1542" y="1"/>
                  </a:moveTo>
                  <a:cubicBezTo>
                    <a:pt x="1516" y="4"/>
                    <a:pt x="1493" y="22"/>
                    <a:pt x="1493" y="47"/>
                  </a:cubicBezTo>
                  <a:cubicBezTo>
                    <a:pt x="1458" y="1640"/>
                    <a:pt x="773" y="3116"/>
                    <a:pt x="12" y="4613"/>
                  </a:cubicBezTo>
                  <a:cubicBezTo>
                    <a:pt x="0" y="4636"/>
                    <a:pt x="10" y="4666"/>
                    <a:pt x="33" y="4678"/>
                  </a:cubicBezTo>
                  <a:cubicBezTo>
                    <a:pt x="40" y="4681"/>
                    <a:pt x="47" y="4683"/>
                    <a:pt x="55" y="4683"/>
                  </a:cubicBezTo>
                  <a:cubicBezTo>
                    <a:pt x="72" y="4683"/>
                    <a:pt x="89" y="4674"/>
                    <a:pt x="96" y="4655"/>
                  </a:cubicBezTo>
                  <a:cubicBezTo>
                    <a:pt x="862" y="3147"/>
                    <a:pt x="1553" y="1661"/>
                    <a:pt x="1588" y="49"/>
                  </a:cubicBezTo>
                  <a:cubicBezTo>
                    <a:pt x="1588" y="23"/>
                    <a:pt x="1567" y="1"/>
                    <a:pt x="1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0"/>
            <p:cNvSpPr/>
            <p:nvPr/>
          </p:nvSpPr>
          <p:spPr>
            <a:xfrm>
              <a:off x="4427281" y="3994997"/>
              <a:ext cx="90828" cy="148704"/>
            </a:xfrm>
            <a:custGeom>
              <a:avLst/>
              <a:gdLst/>
              <a:ahLst/>
              <a:cxnLst/>
              <a:rect l="l" t="t" r="r" b="b"/>
              <a:pathLst>
                <a:path w="2365" h="3872" extrusionOk="0">
                  <a:moveTo>
                    <a:pt x="55" y="0"/>
                  </a:moveTo>
                  <a:cubicBezTo>
                    <a:pt x="48" y="0"/>
                    <a:pt x="40" y="2"/>
                    <a:pt x="34" y="5"/>
                  </a:cubicBezTo>
                  <a:cubicBezTo>
                    <a:pt x="10" y="16"/>
                    <a:pt x="1" y="47"/>
                    <a:pt x="12" y="70"/>
                  </a:cubicBezTo>
                  <a:cubicBezTo>
                    <a:pt x="920" y="1871"/>
                    <a:pt x="1127" y="2261"/>
                    <a:pt x="2273" y="3851"/>
                  </a:cubicBezTo>
                  <a:cubicBezTo>
                    <a:pt x="2281" y="3864"/>
                    <a:pt x="2297" y="3871"/>
                    <a:pt x="2311" y="3871"/>
                  </a:cubicBezTo>
                  <a:cubicBezTo>
                    <a:pt x="2321" y="3871"/>
                    <a:pt x="2331" y="3866"/>
                    <a:pt x="2340" y="3862"/>
                  </a:cubicBezTo>
                  <a:cubicBezTo>
                    <a:pt x="2359" y="3847"/>
                    <a:pt x="2365" y="3817"/>
                    <a:pt x="2349" y="3796"/>
                  </a:cubicBezTo>
                  <a:cubicBezTo>
                    <a:pt x="1208" y="2211"/>
                    <a:pt x="1002" y="1823"/>
                    <a:pt x="97" y="27"/>
                  </a:cubicBezTo>
                  <a:cubicBezTo>
                    <a:pt x="89" y="10"/>
                    <a:pt x="72"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0"/>
            <p:cNvSpPr/>
            <p:nvPr/>
          </p:nvSpPr>
          <p:spPr>
            <a:xfrm>
              <a:off x="4278884" y="3995458"/>
              <a:ext cx="140063" cy="112066"/>
            </a:xfrm>
            <a:custGeom>
              <a:avLst/>
              <a:gdLst/>
              <a:ahLst/>
              <a:cxnLst/>
              <a:rect l="l" t="t" r="r" b="b"/>
              <a:pathLst>
                <a:path w="3647" h="2918" extrusionOk="0">
                  <a:moveTo>
                    <a:pt x="3596" y="1"/>
                  </a:moveTo>
                  <a:cubicBezTo>
                    <a:pt x="3572" y="1"/>
                    <a:pt x="3552" y="21"/>
                    <a:pt x="3550" y="46"/>
                  </a:cubicBezTo>
                  <a:cubicBezTo>
                    <a:pt x="3543" y="202"/>
                    <a:pt x="3436" y="337"/>
                    <a:pt x="3325" y="461"/>
                  </a:cubicBezTo>
                  <a:cubicBezTo>
                    <a:pt x="2423" y="1477"/>
                    <a:pt x="1286" y="2294"/>
                    <a:pt x="36" y="2827"/>
                  </a:cubicBezTo>
                  <a:cubicBezTo>
                    <a:pt x="12" y="2837"/>
                    <a:pt x="1" y="2865"/>
                    <a:pt x="11" y="2889"/>
                  </a:cubicBezTo>
                  <a:cubicBezTo>
                    <a:pt x="19" y="2906"/>
                    <a:pt x="36" y="2917"/>
                    <a:pt x="55" y="2917"/>
                  </a:cubicBezTo>
                  <a:cubicBezTo>
                    <a:pt x="62" y="2917"/>
                    <a:pt x="68" y="2916"/>
                    <a:pt x="75" y="2913"/>
                  </a:cubicBezTo>
                  <a:cubicBezTo>
                    <a:pt x="1335" y="2374"/>
                    <a:pt x="2484" y="1549"/>
                    <a:pt x="3395" y="524"/>
                  </a:cubicBezTo>
                  <a:cubicBezTo>
                    <a:pt x="3512" y="393"/>
                    <a:pt x="3637" y="237"/>
                    <a:pt x="3645" y="50"/>
                  </a:cubicBezTo>
                  <a:cubicBezTo>
                    <a:pt x="3647" y="24"/>
                    <a:pt x="3625" y="2"/>
                    <a:pt x="3599" y="1"/>
                  </a:cubicBezTo>
                  <a:cubicBezTo>
                    <a:pt x="3598" y="1"/>
                    <a:pt x="3597" y="1"/>
                    <a:pt x="3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0" name="Google Shape;3270;p70"/>
          <p:cNvSpPr txBox="1">
            <a:spLocks noGrp="1"/>
          </p:cNvSpPr>
          <p:nvPr>
            <p:ph type="title" idx="4294967295"/>
          </p:nvPr>
        </p:nvSpPr>
        <p:spPr>
          <a:xfrm>
            <a:off x="720000" y="133342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KOINOBORI</a:t>
            </a:r>
            <a:endParaRPr sz="2000"/>
          </a:p>
        </p:txBody>
      </p:sp>
      <p:sp>
        <p:nvSpPr>
          <p:cNvPr id="3271" name="Google Shape;3271;p70"/>
          <p:cNvSpPr txBox="1">
            <a:spLocks noGrp="1"/>
          </p:cNvSpPr>
          <p:nvPr>
            <p:ph type="subTitle" idx="4294967295"/>
          </p:nvPr>
        </p:nvSpPr>
        <p:spPr>
          <a:xfrm>
            <a:off x="720000" y="1790618"/>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2" name="Google Shape;3272;p70"/>
          <p:cNvSpPr txBox="1">
            <a:spLocks noGrp="1"/>
          </p:cNvSpPr>
          <p:nvPr>
            <p:ph type="title" idx="4294967295"/>
          </p:nvPr>
        </p:nvSpPr>
        <p:spPr>
          <a:xfrm>
            <a:off x="720000" y="2811713"/>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ROPE</a:t>
            </a:r>
            <a:endParaRPr sz="2000"/>
          </a:p>
        </p:txBody>
      </p:sp>
      <p:sp>
        <p:nvSpPr>
          <p:cNvPr id="3273" name="Google Shape;3273;p70"/>
          <p:cNvSpPr txBox="1">
            <a:spLocks noGrp="1"/>
          </p:cNvSpPr>
          <p:nvPr>
            <p:ph type="subTitle" idx="4294967295"/>
          </p:nvPr>
        </p:nvSpPr>
        <p:spPr>
          <a:xfrm>
            <a:off x="720000" y="3268906"/>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4" name="Google Shape;3274;p70"/>
          <p:cNvSpPr txBox="1">
            <a:spLocks noGrp="1"/>
          </p:cNvSpPr>
          <p:nvPr>
            <p:ph type="title" idx="4294967295"/>
          </p:nvPr>
        </p:nvSpPr>
        <p:spPr>
          <a:xfrm>
            <a:off x="6595183" y="133342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STICK</a:t>
            </a:r>
            <a:endParaRPr sz="2000"/>
          </a:p>
        </p:txBody>
      </p:sp>
      <p:sp>
        <p:nvSpPr>
          <p:cNvPr id="3275" name="Google Shape;3275;p70"/>
          <p:cNvSpPr txBox="1">
            <a:spLocks noGrp="1"/>
          </p:cNvSpPr>
          <p:nvPr>
            <p:ph type="subTitle" idx="4294967295"/>
          </p:nvPr>
        </p:nvSpPr>
        <p:spPr>
          <a:xfrm>
            <a:off x="6595183" y="1790618"/>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6" name="Google Shape;3276;p70"/>
          <p:cNvSpPr txBox="1">
            <a:spLocks noGrp="1"/>
          </p:cNvSpPr>
          <p:nvPr>
            <p:ph type="title" idx="4294967295"/>
          </p:nvPr>
        </p:nvSpPr>
        <p:spPr>
          <a:xfrm>
            <a:off x="6595188" y="2828825"/>
            <a:ext cx="18288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CANS</a:t>
            </a:r>
            <a:endParaRPr sz="2000"/>
          </a:p>
        </p:txBody>
      </p:sp>
      <p:sp>
        <p:nvSpPr>
          <p:cNvPr id="3277" name="Google Shape;3277;p70"/>
          <p:cNvSpPr txBox="1">
            <a:spLocks noGrp="1"/>
          </p:cNvSpPr>
          <p:nvPr>
            <p:ph type="subTitle" idx="4294967295"/>
          </p:nvPr>
        </p:nvSpPr>
        <p:spPr>
          <a:xfrm>
            <a:off x="6595188" y="3286018"/>
            <a:ext cx="1828800" cy="5487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You can describe this element here</a:t>
            </a:r>
            <a:endParaRPr/>
          </a:p>
        </p:txBody>
      </p:sp>
      <p:sp>
        <p:nvSpPr>
          <p:cNvPr id="3278" name="Google Shape;3278;p70"/>
          <p:cNvSpPr/>
          <p:nvPr/>
        </p:nvSpPr>
        <p:spPr>
          <a:xfrm>
            <a:off x="3517950" y="2372975"/>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0"/>
          <p:cNvSpPr/>
          <p:nvPr/>
        </p:nvSpPr>
        <p:spPr>
          <a:xfrm>
            <a:off x="4547500" y="3930075"/>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0"/>
          <p:cNvSpPr/>
          <p:nvPr/>
        </p:nvSpPr>
        <p:spPr>
          <a:xfrm>
            <a:off x="5142875" y="3236600"/>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0"/>
          <p:cNvSpPr/>
          <p:nvPr/>
        </p:nvSpPr>
        <p:spPr>
          <a:xfrm>
            <a:off x="4959925" y="2543150"/>
            <a:ext cx="137100" cy="137100"/>
          </a:xfrm>
          <a:prstGeom prst="ellipse">
            <a:avLst/>
          </a:prstGeom>
          <a:solidFill>
            <a:schemeClr val="dk1"/>
          </a:solidFill>
          <a:ln w="19050" cap="flat" cmpd="sng">
            <a:solidFill>
              <a:srgbClr val="FFFFFF"/>
            </a:solidFill>
            <a:prstDash val="solid"/>
            <a:round/>
            <a:headEnd type="none" w="sm" len="sm"/>
            <a:tailEnd type="none" w="sm" len="sm"/>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282" name="Google Shape;3282;p70"/>
          <p:cNvCxnSpPr>
            <a:stCxn id="3270" idx="3"/>
            <a:endCxn id="3278" idx="2"/>
          </p:cNvCxnSpPr>
          <p:nvPr/>
        </p:nvCxnSpPr>
        <p:spPr>
          <a:xfrm>
            <a:off x="2548800" y="1562025"/>
            <a:ext cx="969300" cy="879600"/>
          </a:xfrm>
          <a:prstGeom prst="bentConnector3">
            <a:avLst>
              <a:gd name="adj1" fmla="val 49992"/>
            </a:avLst>
          </a:prstGeom>
          <a:noFill/>
          <a:ln w="19050" cap="flat" cmpd="sng">
            <a:solidFill>
              <a:schemeClr val="dk1"/>
            </a:solidFill>
            <a:prstDash val="solid"/>
            <a:round/>
            <a:headEnd type="none" w="med" len="med"/>
            <a:tailEnd type="none" w="med" len="med"/>
          </a:ln>
        </p:spPr>
      </p:cxnSp>
      <p:cxnSp>
        <p:nvCxnSpPr>
          <p:cNvPr id="3283" name="Google Shape;3283;p70"/>
          <p:cNvCxnSpPr>
            <a:stCxn id="3272" idx="3"/>
            <a:endCxn id="3279" idx="2"/>
          </p:cNvCxnSpPr>
          <p:nvPr/>
        </p:nvCxnSpPr>
        <p:spPr>
          <a:xfrm>
            <a:off x="2548800" y="3040313"/>
            <a:ext cx="1998600" cy="958200"/>
          </a:xfrm>
          <a:prstGeom prst="bentConnector3">
            <a:avLst>
              <a:gd name="adj1" fmla="val 50003"/>
            </a:avLst>
          </a:prstGeom>
          <a:noFill/>
          <a:ln w="19050" cap="flat" cmpd="sng">
            <a:solidFill>
              <a:schemeClr val="dk1"/>
            </a:solidFill>
            <a:prstDash val="solid"/>
            <a:round/>
            <a:headEnd type="none" w="med" len="med"/>
            <a:tailEnd type="none" w="med" len="med"/>
          </a:ln>
        </p:spPr>
      </p:cxnSp>
      <p:cxnSp>
        <p:nvCxnSpPr>
          <p:cNvPr id="3284" name="Google Shape;3284;p70"/>
          <p:cNvCxnSpPr>
            <a:stCxn id="3274" idx="1"/>
            <a:endCxn id="3281" idx="6"/>
          </p:cNvCxnSpPr>
          <p:nvPr/>
        </p:nvCxnSpPr>
        <p:spPr>
          <a:xfrm flipH="1">
            <a:off x="5096983" y="1562025"/>
            <a:ext cx="1498200" cy="1049700"/>
          </a:xfrm>
          <a:prstGeom prst="bentConnector3">
            <a:avLst>
              <a:gd name="adj1" fmla="val 49999"/>
            </a:avLst>
          </a:prstGeom>
          <a:noFill/>
          <a:ln w="19050" cap="flat" cmpd="sng">
            <a:solidFill>
              <a:schemeClr val="dk1"/>
            </a:solidFill>
            <a:prstDash val="solid"/>
            <a:round/>
            <a:headEnd type="none" w="med" len="med"/>
            <a:tailEnd type="none" w="med" len="med"/>
          </a:ln>
        </p:spPr>
      </p:cxnSp>
      <p:cxnSp>
        <p:nvCxnSpPr>
          <p:cNvPr id="3285" name="Google Shape;3285;p70"/>
          <p:cNvCxnSpPr>
            <a:stCxn id="3276" idx="1"/>
            <a:endCxn id="3280" idx="6"/>
          </p:cNvCxnSpPr>
          <p:nvPr/>
        </p:nvCxnSpPr>
        <p:spPr>
          <a:xfrm flipH="1">
            <a:off x="5279988" y="3057425"/>
            <a:ext cx="1315200" cy="247800"/>
          </a:xfrm>
          <a:prstGeom prst="bentConnector3">
            <a:avLst>
              <a:gd name="adj1" fmla="val 50000"/>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289"/>
        <p:cNvGrpSpPr/>
        <p:nvPr/>
      </p:nvGrpSpPr>
      <p:grpSpPr>
        <a:xfrm>
          <a:off x="0" y="0"/>
          <a:ext cx="0" cy="0"/>
          <a:chOff x="0" y="0"/>
          <a:chExt cx="0" cy="0"/>
        </a:xfrm>
      </p:grpSpPr>
      <p:cxnSp>
        <p:nvCxnSpPr>
          <p:cNvPr id="3290" name="Google Shape;3290;p71"/>
          <p:cNvCxnSpPr>
            <a:stCxn id="3291" idx="3"/>
            <a:endCxn id="3292" idx="1"/>
          </p:cNvCxnSpPr>
          <p:nvPr/>
        </p:nvCxnSpPr>
        <p:spPr>
          <a:xfrm>
            <a:off x="2183100" y="1644613"/>
            <a:ext cx="3954900" cy="0"/>
          </a:xfrm>
          <a:prstGeom prst="straightConnector1">
            <a:avLst/>
          </a:prstGeom>
          <a:noFill/>
          <a:ln w="19050" cap="flat" cmpd="sng">
            <a:solidFill>
              <a:schemeClr val="dk1"/>
            </a:solidFill>
            <a:prstDash val="solid"/>
            <a:round/>
            <a:headEnd type="none" w="med" len="med"/>
            <a:tailEnd type="none" w="med" len="med"/>
          </a:ln>
        </p:spPr>
      </p:cxnSp>
      <p:cxnSp>
        <p:nvCxnSpPr>
          <p:cNvPr id="3293" name="Google Shape;3293;p71"/>
          <p:cNvCxnSpPr>
            <a:stCxn id="3294" idx="3"/>
            <a:endCxn id="3295" idx="1"/>
          </p:cNvCxnSpPr>
          <p:nvPr/>
        </p:nvCxnSpPr>
        <p:spPr>
          <a:xfrm>
            <a:off x="2177329" y="2160897"/>
            <a:ext cx="3960600" cy="0"/>
          </a:xfrm>
          <a:prstGeom prst="straightConnector1">
            <a:avLst/>
          </a:prstGeom>
          <a:noFill/>
          <a:ln w="19050" cap="flat" cmpd="sng">
            <a:solidFill>
              <a:schemeClr val="dk1"/>
            </a:solidFill>
            <a:prstDash val="solid"/>
            <a:round/>
            <a:headEnd type="none" w="med" len="med"/>
            <a:tailEnd type="none" w="med" len="med"/>
          </a:ln>
        </p:spPr>
      </p:cxnSp>
      <p:cxnSp>
        <p:nvCxnSpPr>
          <p:cNvPr id="3296" name="Google Shape;3296;p71"/>
          <p:cNvCxnSpPr>
            <a:stCxn id="3297" idx="3"/>
            <a:endCxn id="3298" idx="1"/>
          </p:cNvCxnSpPr>
          <p:nvPr/>
        </p:nvCxnSpPr>
        <p:spPr>
          <a:xfrm>
            <a:off x="2183108" y="2675081"/>
            <a:ext cx="3954900" cy="0"/>
          </a:xfrm>
          <a:prstGeom prst="straightConnector1">
            <a:avLst/>
          </a:prstGeom>
          <a:noFill/>
          <a:ln w="19050" cap="flat" cmpd="sng">
            <a:solidFill>
              <a:schemeClr val="dk1"/>
            </a:solidFill>
            <a:prstDash val="solid"/>
            <a:round/>
            <a:headEnd type="none" w="med" len="med"/>
            <a:tailEnd type="none" w="med" len="med"/>
          </a:ln>
        </p:spPr>
      </p:cxnSp>
      <p:cxnSp>
        <p:nvCxnSpPr>
          <p:cNvPr id="3299" name="Google Shape;3299;p71"/>
          <p:cNvCxnSpPr>
            <a:stCxn id="3300" idx="3"/>
            <a:endCxn id="3301" idx="1"/>
          </p:cNvCxnSpPr>
          <p:nvPr/>
        </p:nvCxnSpPr>
        <p:spPr>
          <a:xfrm>
            <a:off x="2183112" y="3189266"/>
            <a:ext cx="3954900" cy="0"/>
          </a:xfrm>
          <a:prstGeom prst="straightConnector1">
            <a:avLst/>
          </a:prstGeom>
          <a:noFill/>
          <a:ln w="19050" cap="flat" cmpd="sng">
            <a:solidFill>
              <a:schemeClr val="dk1"/>
            </a:solidFill>
            <a:prstDash val="solid"/>
            <a:round/>
            <a:headEnd type="none" w="med" len="med"/>
            <a:tailEnd type="none" w="med" len="med"/>
          </a:ln>
        </p:spPr>
      </p:cxnSp>
      <p:cxnSp>
        <p:nvCxnSpPr>
          <p:cNvPr id="3302" name="Google Shape;3302;p71"/>
          <p:cNvCxnSpPr>
            <a:stCxn id="3303" idx="3"/>
            <a:endCxn id="3304" idx="1"/>
          </p:cNvCxnSpPr>
          <p:nvPr/>
        </p:nvCxnSpPr>
        <p:spPr>
          <a:xfrm>
            <a:off x="2183112" y="3703450"/>
            <a:ext cx="3954900" cy="0"/>
          </a:xfrm>
          <a:prstGeom prst="straightConnector1">
            <a:avLst/>
          </a:prstGeom>
          <a:noFill/>
          <a:ln w="19050" cap="flat" cmpd="sng">
            <a:solidFill>
              <a:schemeClr val="dk1"/>
            </a:solidFill>
            <a:prstDash val="solid"/>
            <a:round/>
            <a:headEnd type="none" w="med" len="med"/>
            <a:tailEnd type="none" w="med" len="med"/>
          </a:ln>
        </p:spPr>
      </p:cxnSp>
      <p:sp>
        <p:nvSpPr>
          <p:cNvPr id="3305" name="Google Shape;3305;p71"/>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VISITORS STATISTICS</a:t>
            </a:r>
            <a:endParaRPr/>
          </a:p>
        </p:txBody>
      </p:sp>
      <p:sp>
        <p:nvSpPr>
          <p:cNvPr id="3306" name="Google Shape;3306;p71"/>
          <p:cNvSpPr txBox="1"/>
          <p:nvPr/>
        </p:nvSpPr>
        <p:spPr>
          <a:xfrm>
            <a:off x="714225" y="4420500"/>
            <a:ext cx="7715400" cy="18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Rubik"/>
                <a:ea typeface="Rubik"/>
                <a:cs typeface="Rubik"/>
                <a:sym typeface="Rubik"/>
              </a:rPr>
              <a:t>Follow the link in the graph to modify its data and then paste the new one here. </a:t>
            </a:r>
            <a:r>
              <a:rPr lang="en" sz="1200" b="1">
                <a:solidFill>
                  <a:schemeClr val="dk1"/>
                </a:solidFill>
                <a:uFill>
                  <a:noFill/>
                </a:uFill>
                <a:latin typeface="Rubik"/>
                <a:ea typeface="Rubik"/>
                <a:cs typeface="Rubik"/>
                <a:sym typeface="Rubik"/>
                <a:hlinkClick r:id="rId3">
                  <a:extLst>
                    <a:ext uri="{A12FA001-AC4F-418D-AE19-62706E023703}">
                      <ahyp:hlinkClr xmlns:ahyp="http://schemas.microsoft.com/office/drawing/2018/hyperlinkcolor" val="tx"/>
                    </a:ext>
                  </a:extLst>
                </a:hlinkClick>
              </a:rPr>
              <a:t>For more info, click here</a:t>
            </a:r>
            <a:endParaRPr sz="1200" b="1">
              <a:solidFill>
                <a:schemeClr val="dk1"/>
              </a:solidFill>
              <a:latin typeface="Rubik"/>
              <a:ea typeface="Rubik"/>
              <a:cs typeface="Rubik"/>
              <a:sym typeface="Rubik"/>
            </a:endParaRPr>
          </a:p>
        </p:txBody>
      </p:sp>
      <p:sp>
        <p:nvSpPr>
          <p:cNvPr id="3291" name="Google Shape;3291;p71"/>
          <p:cNvSpPr txBox="1">
            <a:spLocks noGrp="1"/>
          </p:cNvSpPr>
          <p:nvPr>
            <p:ph type="title" idx="4294967295"/>
          </p:nvPr>
        </p:nvSpPr>
        <p:spPr>
          <a:xfrm>
            <a:off x="720000" y="1468813"/>
            <a:ext cx="1463100" cy="3516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2017</a:t>
            </a:r>
            <a:endParaRPr sz="2000"/>
          </a:p>
        </p:txBody>
      </p:sp>
      <p:sp>
        <p:nvSpPr>
          <p:cNvPr id="3292" name="Google Shape;3292;p71"/>
          <p:cNvSpPr txBox="1">
            <a:spLocks noGrp="1"/>
          </p:cNvSpPr>
          <p:nvPr>
            <p:ph type="subTitle" idx="4294967295"/>
          </p:nvPr>
        </p:nvSpPr>
        <p:spPr>
          <a:xfrm>
            <a:off x="6138000" y="1468813"/>
            <a:ext cx="2286000" cy="3516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5,000,000</a:t>
            </a:r>
            <a:r>
              <a:rPr lang="en"/>
              <a:t> visitors</a:t>
            </a:r>
            <a:endParaRPr/>
          </a:p>
        </p:txBody>
      </p:sp>
      <p:sp>
        <p:nvSpPr>
          <p:cNvPr id="3294" name="Google Shape;3294;p71"/>
          <p:cNvSpPr txBox="1">
            <a:spLocks noGrp="1"/>
          </p:cNvSpPr>
          <p:nvPr>
            <p:ph type="title" idx="4294967295"/>
          </p:nvPr>
        </p:nvSpPr>
        <p:spPr>
          <a:xfrm>
            <a:off x="714229" y="1987197"/>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2018</a:t>
            </a:r>
            <a:endParaRPr sz="2000"/>
          </a:p>
        </p:txBody>
      </p:sp>
      <p:sp>
        <p:nvSpPr>
          <p:cNvPr id="3297" name="Google Shape;3297;p71"/>
          <p:cNvSpPr txBox="1">
            <a:spLocks noGrp="1"/>
          </p:cNvSpPr>
          <p:nvPr>
            <p:ph type="title" idx="4294967295"/>
          </p:nvPr>
        </p:nvSpPr>
        <p:spPr>
          <a:xfrm>
            <a:off x="720008" y="2501381"/>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2019</a:t>
            </a:r>
            <a:endParaRPr sz="2000"/>
          </a:p>
        </p:txBody>
      </p:sp>
      <p:sp>
        <p:nvSpPr>
          <p:cNvPr id="3300" name="Google Shape;3300;p71"/>
          <p:cNvSpPr txBox="1">
            <a:spLocks noGrp="1"/>
          </p:cNvSpPr>
          <p:nvPr>
            <p:ph type="title" idx="4294967295"/>
          </p:nvPr>
        </p:nvSpPr>
        <p:spPr>
          <a:xfrm>
            <a:off x="720012" y="3015566"/>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2020</a:t>
            </a:r>
            <a:endParaRPr sz="2000"/>
          </a:p>
        </p:txBody>
      </p:sp>
      <p:sp>
        <p:nvSpPr>
          <p:cNvPr id="3303" name="Google Shape;3303;p71"/>
          <p:cNvSpPr txBox="1">
            <a:spLocks noGrp="1"/>
          </p:cNvSpPr>
          <p:nvPr>
            <p:ph type="title" idx="4294967295"/>
          </p:nvPr>
        </p:nvSpPr>
        <p:spPr>
          <a:xfrm>
            <a:off x="720012" y="3529750"/>
            <a:ext cx="1463100" cy="3474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2021</a:t>
            </a:r>
            <a:endParaRPr sz="2000"/>
          </a:p>
        </p:txBody>
      </p:sp>
      <p:sp>
        <p:nvSpPr>
          <p:cNvPr id="3295" name="Google Shape;3295;p71"/>
          <p:cNvSpPr txBox="1">
            <a:spLocks noGrp="1"/>
          </p:cNvSpPr>
          <p:nvPr>
            <p:ph type="subTitle" idx="4294967295"/>
          </p:nvPr>
        </p:nvSpPr>
        <p:spPr>
          <a:xfrm>
            <a:off x="6138000" y="1987197"/>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7,800,000</a:t>
            </a:r>
            <a:r>
              <a:rPr lang="en"/>
              <a:t> visitors</a:t>
            </a:r>
            <a:endParaRPr/>
          </a:p>
        </p:txBody>
      </p:sp>
      <p:sp>
        <p:nvSpPr>
          <p:cNvPr id="3298" name="Google Shape;3298;p71"/>
          <p:cNvSpPr txBox="1">
            <a:spLocks noGrp="1"/>
          </p:cNvSpPr>
          <p:nvPr>
            <p:ph type="subTitle" idx="4294967295"/>
          </p:nvPr>
        </p:nvSpPr>
        <p:spPr>
          <a:xfrm>
            <a:off x="6138000" y="2501381"/>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Canceled</a:t>
            </a:r>
            <a:r>
              <a:rPr lang="en"/>
              <a:t> due to Covid-19</a:t>
            </a:r>
            <a:endParaRPr/>
          </a:p>
        </p:txBody>
      </p:sp>
      <p:sp>
        <p:nvSpPr>
          <p:cNvPr id="3301" name="Google Shape;3301;p71"/>
          <p:cNvSpPr txBox="1">
            <a:spLocks noGrp="1"/>
          </p:cNvSpPr>
          <p:nvPr>
            <p:ph type="subTitle" idx="4294967295"/>
          </p:nvPr>
        </p:nvSpPr>
        <p:spPr>
          <a:xfrm>
            <a:off x="6138000" y="3015566"/>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1,500,000</a:t>
            </a:r>
            <a:r>
              <a:rPr lang="en"/>
              <a:t> visitors</a:t>
            </a:r>
            <a:endParaRPr/>
          </a:p>
        </p:txBody>
      </p:sp>
      <p:sp>
        <p:nvSpPr>
          <p:cNvPr id="3304" name="Google Shape;3304;p71"/>
          <p:cNvSpPr txBox="1">
            <a:spLocks noGrp="1"/>
          </p:cNvSpPr>
          <p:nvPr>
            <p:ph type="subTitle" idx="4294967295"/>
          </p:nvPr>
        </p:nvSpPr>
        <p:spPr>
          <a:xfrm>
            <a:off x="6138000" y="3529750"/>
            <a:ext cx="2286000" cy="347400"/>
          </a:xfrm>
          <a:prstGeom prst="rect">
            <a:avLst/>
          </a:prstGeom>
          <a:ln w="19050" cap="flat" cmpd="sng">
            <a:solidFill>
              <a:schemeClr val="dk1"/>
            </a:solidFill>
            <a:prstDash val="solid"/>
            <a:round/>
            <a:headEnd type="none" w="sm" len="sm"/>
            <a:tailEnd type="none" w="sm" len="sm"/>
          </a:ln>
        </p:spPr>
        <p:txBody>
          <a:bodyPr spcFirstLastPara="1" wrap="square" lIns="91425" tIns="182875" rIns="0" bIns="0" anchor="ctr" anchorCtr="0">
            <a:noAutofit/>
          </a:bodyPr>
          <a:lstStyle/>
          <a:p>
            <a:pPr marL="0" lvl="0" indent="0" algn="l" rtl="0">
              <a:spcBef>
                <a:spcPts val="0"/>
              </a:spcBef>
              <a:spcAft>
                <a:spcPts val="1600"/>
              </a:spcAft>
              <a:buNone/>
            </a:pPr>
            <a:r>
              <a:rPr lang="en">
                <a:solidFill>
                  <a:schemeClr val="dk2"/>
                </a:solidFill>
              </a:rPr>
              <a:t>3,000,000</a:t>
            </a:r>
            <a:r>
              <a:rPr lang="en"/>
              <a:t> visitors</a:t>
            </a:r>
            <a:endParaRPr/>
          </a:p>
        </p:txBody>
      </p:sp>
      <p:pic>
        <p:nvPicPr>
          <p:cNvPr id="3307" name="Google Shape;3307;p71" title="Chart">
            <a:hlinkClick r:id="rId4"/>
          </p:cNvPr>
          <p:cNvPicPr preferRelativeResize="0"/>
          <p:nvPr/>
        </p:nvPicPr>
        <p:blipFill>
          <a:blip r:embed="rId5">
            <a:alphaModFix/>
          </a:blip>
          <a:stretch>
            <a:fillRect/>
          </a:stretch>
        </p:blipFill>
        <p:spPr>
          <a:xfrm>
            <a:off x="2533500" y="1139889"/>
            <a:ext cx="3248306" cy="3207787"/>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311"/>
        <p:cNvGrpSpPr/>
        <p:nvPr/>
      </p:nvGrpSpPr>
      <p:grpSpPr>
        <a:xfrm>
          <a:off x="0" y="0"/>
          <a:ext cx="0" cy="0"/>
          <a:chOff x="0" y="0"/>
          <a:chExt cx="0" cy="0"/>
        </a:xfrm>
      </p:grpSpPr>
      <p:sp>
        <p:nvSpPr>
          <p:cNvPr id="3312" name="Google Shape;3312;p72"/>
          <p:cNvSpPr/>
          <p:nvPr/>
        </p:nvSpPr>
        <p:spPr>
          <a:xfrm>
            <a:off x="72000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2"/>
          <p:cNvSpPr/>
          <p:nvPr/>
        </p:nvSpPr>
        <p:spPr>
          <a:xfrm>
            <a:off x="232685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2"/>
          <p:cNvSpPr/>
          <p:nvPr/>
        </p:nvSpPr>
        <p:spPr>
          <a:xfrm>
            <a:off x="393370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2"/>
          <p:cNvSpPr/>
          <p:nvPr/>
        </p:nvSpPr>
        <p:spPr>
          <a:xfrm>
            <a:off x="554055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2"/>
          <p:cNvSpPr/>
          <p:nvPr/>
        </p:nvSpPr>
        <p:spPr>
          <a:xfrm>
            <a:off x="7147400" y="2386175"/>
            <a:ext cx="1280100" cy="10287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2"/>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OTHER ACTIVITIES</a:t>
            </a:r>
            <a:endParaRPr/>
          </a:p>
        </p:txBody>
      </p:sp>
      <p:grpSp>
        <p:nvGrpSpPr>
          <p:cNvPr id="3318" name="Google Shape;3318;p72"/>
          <p:cNvGrpSpPr/>
          <p:nvPr/>
        </p:nvGrpSpPr>
        <p:grpSpPr>
          <a:xfrm>
            <a:off x="1063446" y="2603811"/>
            <a:ext cx="594781" cy="593429"/>
            <a:chOff x="4104237" y="1808293"/>
            <a:chExt cx="440807" cy="440164"/>
          </a:xfrm>
        </p:grpSpPr>
        <p:sp>
          <p:nvSpPr>
            <p:cNvPr id="3319" name="Google Shape;3319;p72"/>
            <p:cNvSpPr/>
            <p:nvPr/>
          </p:nvSpPr>
          <p:spPr>
            <a:xfrm>
              <a:off x="4104237" y="1808293"/>
              <a:ext cx="440807" cy="440164"/>
            </a:xfrm>
            <a:custGeom>
              <a:avLst/>
              <a:gdLst/>
              <a:ahLst/>
              <a:cxnLst/>
              <a:rect l="l" t="t" r="r" b="b"/>
              <a:pathLst>
                <a:path w="15760" h="15737" extrusionOk="0">
                  <a:moveTo>
                    <a:pt x="8682" y="0"/>
                  </a:moveTo>
                  <a:cubicBezTo>
                    <a:pt x="7829" y="0"/>
                    <a:pt x="7032" y="334"/>
                    <a:pt x="6434" y="939"/>
                  </a:cubicBezTo>
                  <a:cubicBezTo>
                    <a:pt x="6230" y="1147"/>
                    <a:pt x="5943" y="1265"/>
                    <a:pt x="5642" y="1265"/>
                  </a:cubicBezTo>
                  <a:cubicBezTo>
                    <a:pt x="5630" y="1265"/>
                    <a:pt x="5618" y="1265"/>
                    <a:pt x="5606" y="1265"/>
                  </a:cubicBezTo>
                  <a:cubicBezTo>
                    <a:pt x="5580" y="1265"/>
                    <a:pt x="5553" y="1263"/>
                    <a:pt x="5525" y="1263"/>
                  </a:cubicBezTo>
                  <a:cubicBezTo>
                    <a:pt x="4811" y="1263"/>
                    <a:pt x="4137" y="1538"/>
                    <a:pt x="3626" y="2035"/>
                  </a:cubicBezTo>
                  <a:cubicBezTo>
                    <a:pt x="3167" y="2480"/>
                    <a:pt x="2884" y="3060"/>
                    <a:pt x="2815" y="3686"/>
                  </a:cubicBezTo>
                  <a:cubicBezTo>
                    <a:pt x="2689" y="3790"/>
                    <a:pt x="2574" y="3903"/>
                    <a:pt x="2469" y="4025"/>
                  </a:cubicBezTo>
                  <a:lnTo>
                    <a:pt x="2462" y="4033"/>
                  </a:lnTo>
                  <a:cubicBezTo>
                    <a:pt x="2458" y="4039"/>
                    <a:pt x="2454" y="4045"/>
                    <a:pt x="2448" y="4050"/>
                  </a:cubicBezTo>
                  <a:cubicBezTo>
                    <a:pt x="2432" y="4069"/>
                    <a:pt x="2417" y="4089"/>
                    <a:pt x="2401" y="4110"/>
                  </a:cubicBezTo>
                  <a:cubicBezTo>
                    <a:pt x="2395" y="4117"/>
                    <a:pt x="2388" y="4124"/>
                    <a:pt x="2383" y="4132"/>
                  </a:cubicBezTo>
                  <a:lnTo>
                    <a:pt x="2381" y="4135"/>
                  </a:lnTo>
                  <a:cubicBezTo>
                    <a:pt x="2367" y="4154"/>
                    <a:pt x="2353" y="4174"/>
                    <a:pt x="2339" y="4192"/>
                  </a:cubicBezTo>
                  <a:lnTo>
                    <a:pt x="2337" y="4193"/>
                  </a:lnTo>
                  <a:cubicBezTo>
                    <a:pt x="2332" y="4200"/>
                    <a:pt x="2327" y="4206"/>
                    <a:pt x="2320" y="4215"/>
                  </a:cubicBezTo>
                  <a:cubicBezTo>
                    <a:pt x="2302" y="4243"/>
                    <a:pt x="2284" y="4270"/>
                    <a:pt x="2267" y="4295"/>
                  </a:cubicBezTo>
                  <a:cubicBezTo>
                    <a:pt x="2262" y="4302"/>
                    <a:pt x="2257" y="4308"/>
                    <a:pt x="2254" y="4315"/>
                  </a:cubicBezTo>
                  <a:cubicBezTo>
                    <a:pt x="2240" y="4336"/>
                    <a:pt x="2226" y="4359"/>
                    <a:pt x="2213" y="4383"/>
                  </a:cubicBezTo>
                  <a:cubicBezTo>
                    <a:pt x="2207" y="4392"/>
                    <a:pt x="2203" y="4400"/>
                    <a:pt x="2199" y="4407"/>
                  </a:cubicBezTo>
                  <a:cubicBezTo>
                    <a:pt x="2186" y="4430"/>
                    <a:pt x="2172" y="4454"/>
                    <a:pt x="2160" y="4478"/>
                  </a:cubicBezTo>
                  <a:cubicBezTo>
                    <a:pt x="2156" y="4484"/>
                    <a:pt x="2153" y="4491"/>
                    <a:pt x="2149" y="4496"/>
                  </a:cubicBezTo>
                  <a:cubicBezTo>
                    <a:pt x="2133" y="4526"/>
                    <a:pt x="2119" y="4556"/>
                    <a:pt x="2105" y="4586"/>
                  </a:cubicBezTo>
                  <a:cubicBezTo>
                    <a:pt x="2101" y="4593"/>
                    <a:pt x="2098" y="4600"/>
                    <a:pt x="2097" y="4607"/>
                  </a:cubicBezTo>
                  <a:lnTo>
                    <a:pt x="2097" y="4610"/>
                  </a:lnTo>
                  <a:cubicBezTo>
                    <a:pt x="2084" y="4634"/>
                    <a:pt x="2073" y="4659"/>
                    <a:pt x="2063" y="4683"/>
                  </a:cubicBezTo>
                  <a:lnTo>
                    <a:pt x="2061" y="4686"/>
                  </a:lnTo>
                  <a:cubicBezTo>
                    <a:pt x="2057" y="4693"/>
                    <a:pt x="2056" y="4700"/>
                    <a:pt x="2051" y="4706"/>
                  </a:cubicBezTo>
                  <a:cubicBezTo>
                    <a:pt x="2027" y="4764"/>
                    <a:pt x="2006" y="4825"/>
                    <a:pt x="1985" y="4887"/>
                  </a:cubicBezTo>
                  <a:cubicBezTo>
                    <a:pt x="1519" y="5193"/>
                    <a:pt x="1179" y="5652"/>
                    <a:pt x="1022" y="6186"/>
                  </a:cubicBezTo>
                  <a:cubicBezTo>
                    <a:pt x="822" y="6296"/>
                    <a:pt x="641" y="6441"/>
                    <a:pt x="491" y="6612"/>
                  </a:cubicBezTo>
                  <a:cubicBezTo>
                    <a:pt x="171" y="6980"/>
                    <a:pt x="1" y="7452"/>
                    <a:pt x="15" y="7940"/>
                  </a:cubicBezTo>
                  <a:cubicBezTo>
                    <a:pt x="43" y="8944"/>
                    <a:pt x="850" y="9769"/>
                    <a:pt x="1853" y="9818"/>
                  </a:cubicBezTo>
                  <a:cubicBezTo>
                    <a:pt x="1870" y="9818"/>
                    <a:pt x="1887" y="9820"/>
                    <a:pt x="1903" y="9820"/>
                  </a:cubicBezTo>
                  <a:lnTo>
                    <a:pt x="2118" y="9820"/>
                  </a:lnTo>
                  <a:cubicBezTo>
                    <a:pt x="2125" y="9859"/>
                    <a:pt x="2133" y="9897"/>
                    <a:pt x="2142" y="9937"/>
                  </a:cubicBezTo>
                  <a:cubicBezTo>
                    <a:pt x="1986" y="10022"/>
                    <a:pt x="1845" y="10134"/>
                    <a:pt x="1728" y="10271"/>
                  </a:cubicBezTo>
                  <a:cubicBezTo>
                    <a:pt x="1499" y="10538"/>
                    <a:pt x="1377" y="10879"/>
                    <a:pt x="1382" y="11229"/>
                  </a:cubicBezTo>
                  <a:cubicBezTo>
                    <a:pt x="1383" y="11342"/>
                    <a:pt x="1397" y="11458"/>
                    <a:pt x="1425" y="11568"/>
                  </a:cubicBezTo>
                  <a:cubicBezTo>
                    <a:pt x="1506" y="11894"/>
                    <a:pt x="1605" y="12216"/>
                    <a:pt x="1716" y="12523"/>
                  </a:cubicBezTo>
                  <a:cubicBezTo>
                    <a:pt x="2125" y="13662"/>
                    <a:pt x="2680" y="14549"/>
                    <a:pt x="3364" y="15164"/>
                  </a:cubicBezTo>
                  <a:cubicBezTo>
                    <a:pt x="3775" y="15532"/>
                    <a:pt x="4307" y="15736"/>
                    <a:pt x="4867" y="15736"/>
                  </a:cubicBezTo>
                  <a:lnTo>
                    <a:pt x="11093" y="15736"/>
                  </a:lnTo>
                  <a:cubicBezTo>
                    <a:pt x="11653" y="15736"/>
                    <a:pt x="12186" y="15532"/>
                    <a:pt x="12597" y="15164"/>
                  </a:cubicBezTo>
                  <a:cubicBezTo>
                    <a:pt x="13281" y="14549"/>
                    <a:pt x="13836" y="13662"/>
                    <a:pt x="14244" y="12523"/>
                  </a:cubicBezTo>
                  <a:cubicBezTo>
                    <a:pt x="14356" y="12216"/>
                    <a:pt x="14454" y="11893"/>
                    <a:pt x="14537" y="11567"/>
                  </a:cubicBezTo>
                  <a:cubicBezTo>
                    <a:pt x="14646" y="11130"/>
                    <a:pt x="14551" y="10676"/>
                    <a:pt x="14272" y="10322"/>
                  </a:cubicBezTo>
                  <a:cubicBezTo>
                    <a:pt x="14053" y="10042"/>
                    <a:pt x="13746" y="9855"/>
                    <a:pt x="13404" y="9790"/>
                  </a:cubicBezTo>
                  <a:cubicBezTo>
                    <a:pt x="13999" y="9754"/>
                    <a:pt x="14558" y="9511"/>
                    <a:pt x="14992" y="9093"/>
                  </a:cubicBezTo>
                  <a:cubicBezTo>
                    <a:pt x="15469" y="8633"/>
                    <a:pt x="15741" y="8017"/>
                    <a:pt x="15751" y="7358"/>
                  </a:cubicBezTo>
                  <a:cubicBezTo>
                    <a:pt x="15759" y="6880"/>
                    <a:pt x="15630" y="6412"/>
                    <a:pt x="15377" y="6007"/>
                  </a:cubicBezTo>
                  <a:cubicBezTo>
                    <a:pt x="15255" y="5815"/>
                    <a:pt x="15116" y="5643"/>
                    <a:pt x="14955" y="5495"/>
                  </a:cubicBezTo>
                  <a:cubicBezTo>
                    <a:pt x="14955" y="5488"/>
                    <a:pt x="14952" y="5479"/>
                    <a:pt x="14952" y="5475"/>
                  </a:cubicBezTo>
                  <a:lnTo>
                    <a:pt x="14952" y="5474"/>
                  </a:lnTo>
                  <a:cubicBezTo>
                    <a:pt x="14952" y="5464"/>
                    <a:pt x="14951" y="5455"/>
                    <a:pt x="14951" y="5447"/>
                  </a:cubicBezTo>
                  <a:cubicBezTo>
                    <a:pt x="14949" y="5424"/>
                    <a:pt x="14945" y="5398"/>
                    <a:pt x="14942" y="5376"/>
                  </a:cubicBezTo>
                  <a:cubicBezTo>
                    <a:pt x="14941" y="5367"/>
                    <a:pt x="14941" y="5356"/>
                    <a:pt x="14938" y="5346"/>
                  </a:cubicBezTo>
                  <a:lnTo>
                    <a:pt x="14938" y="5342"/>
                  </a:lnTo>
                  <a:cubicBezTo>
                    <a:pt x="14937" y="5328"/>
                    <a:pt x="14935" y="5314"/>
                    <a:pt x="14934" y="5301"/>
                  </a:cubicBezTo>
                  <a:cubicBezTo>
                    <a:pt x="14931" y="5289"/>
                    <a:pt x="14930" y="5277"/>
                    <a:pt x="14927" y="5263"/>
                  </a:cubicBezTo>
                  <a:cubicBezTo>
                    <a:pt x="14924" y="5250"/>
                    <a:pt x="14922" y="5240"/>
                    <a:pt x="14921" y="5229"/>
                  </a:cubicBezTo>
                  <a:lnTo>
                    <a:pt x="14921" y="5226"/>
                  </a:lnTo>
                  <a:cubicBezTo>
                    <a:pt x="14920" y="5213"/>
                    <a:pt x="14915" y="5200"/>
                    <a:pt x="14914" y="5187"/>
                  </a:cubicBezTo>
                  <a:cubicBezTo>
                    <a:pt x="14913" y="5180"/>
                    <a:pt x="14911" y="5172"/>
                    <a:pt x="14908" y="5166"/>
                  </a:cubicBezTo>
                  <a:lnTo>
                    <a:pt x="14908" y="5165"/>
                  </a:lnTo>
                  <a:cubicBezTo>
                    <a:pt x="14901" y="5136"/>
                    <a:pt x="14897" y="5107"/>
                    <a:pt x="14888" y="5078"/>
                  </a:cubicBezTo>
                  <a:lnTo>
                    <a:pt x="14888" y="5077"/>
                  </a:lnTo>
                  <a:cubicBezTo>
                    <a:pt x="14887" y="5070"/>
                    <a:pt x="14886" y="5063"/>
                    <a:pt x="14884" y="5059"/>
                  </a:cubicBezTo>
                  <a:cubicBezTo>
                    <a:pt x="14880" y="5043"/>
                    <a:pt x="14874" y="5025"/>
                    <a:pt x="14870" y="5008"/>
                  </a:cubicBezTo>
                  <a:lnTo>
                    <a:pt x="14864" y="4992"/>
                  </a:lnTo>
                  <a:lnTo>
                    <a:pt x="14849" y="4938"/>
                  </a:lnTo>
                  <a:lnTo>
                    <a:pt x="14849" y="4937"/>
                  </a:lnTo>
                  <a:cubicBezTo>
                    <a:pt x="14830" y="4879"/>
                    <a:pt x="14809" y="4819"/>
                    <a:pt x="14786" y="4761"/>
                  </a:cubicBezTo>
                  <a:lnTo>
                    <a:pt x="14785" y="4758"/>
                  </a:lnTo>
                  <a:cubicBezTo>
                    <a:pt x="14622" y="4343"/>
                    <a:pt x="14347" y="3970"/>
                    <a:pt x="14002" y="3686"/>
                  </a:cubicBezTo>
                  <a:cubicBezTo>
                    <a:pt x="13933" y="3060"/>
                    <a:pt x="13649" y="2480"/>
                    <a:pt x="13192" y="2035"/>
                  </a:cubicBezTo>
                  <a:cubicBezTo>
                    <a:pt x="12777" y="1633"/>
                    <a:pt x="12259" y="1378"/>
                    <a:pt x="11699" y="1293"/>
                  </a:cubicBezTo>
                  <a:lnTo>
                    <a:pt x="11699" y="1262"/>
                  </a:lnTo>
                  <a:lnTo>
                    <a:pt x="11292" y="1263"/>
                  </a:lnTo>
                  <a:lnTo>
                    <a:pt x="11262" y="1263"/>
                  </a:lnTo>
                  <a:cubicBezTo>
                    <a:pt x="11218" y="1263"/>
                    <a:pt x="11185" y="1235"/>
                    <a:pt x="11168" y="1214"/>
                  </a:cubicBezTo>
                  <a:cubicBezTo>
                    <a:pt x="10566" y="442"/>
                    <a:pt x="9660" y="0"/>
                    <a:pt x="8682"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2"/>
            <p:cNvSpPr/>
            <p:nvPr/>
          </p:nvSpPr>
          <p:spPr>
            <a:xfrm>
              <a:off x="4355571" y="2028637"/>
              <a:ext cx="104160" cy="96776"/>
            </a:xfrm>
            <a:custGeom>
              <a:avLst/>
              <a:gdLst/>
              <a:ahLst/>
              <a:cxnLst/>
              <a:rect l="l" t="t" r="r" b="b"/>
              <a:pathLst>
                <a:path w="3724" h="3460" extrusionOk="0">
                  <a:moveTo>
                    <a:pt x="2252" y="0"/>
                  </a:moveTo>
                  <a:cubicBezTo>
                    <a:pt x="2252" y="1697"/>
                    <a:pt x="0" y="3460"/>
                    <a:pt x="0" y="3460"/>
                  </a:cubicBezTo>
                  <a:lnTo>
                    <a:pt x="2783" y="3460"/>
                  </a:lnTo>
                  <a:cubicBezTo>
                    <a:pt x="3723" y="1762"/>
                    <a:pt x="3373" y="0"/>
                    <a:pt x="3373" y="0"/>
                  </a:cubicBez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2"/>
            <p:cNvSpPr/>
            <p:nvPr/>
          </p:nvSpPr>
          <p:spPr>
            <a:xfrm>
              <a:off x="4185097" y="2038846"/>
              <a:ext cx="89756" cy="86567"/>
            </a:xfrm>
            <a:custGeom>
              <a:avLst/>
              <a:gdLst/>
              <a:ahLst/>
              <a:cxnLst/>
              <a:rect l="l" t="t" r="r" b="b"/>
              <a:pathLst>
                <a:path w="3209" h="3095" extrusionOk="0">
                  <a:moveTo>
                    <a:pt x="518" y="0"/>
                  </a:moveTo>
                  <a:lnTo>
                    <a:pt x="183" y="556"/>
                  </a:lnTo>
                  <a:cubicBezTo>
                    <a:pt x="183" y="556"/>
                    <a:pt x="0" y="1646"/>
                    <a:pt x="855" y="2789"/>
                  </a:cubicBezTo>
                  <a:lnTo>
                    <a:pt x="2565" y="3095"/>
                  </a:lnTo>
                  <a:lnTo>
                    <a:pt x="3209" y="2159"/>
                  </a:lnTo>
                  <a:lnTo>
                    <a:pt x="2851" y="1911"/>
                  </a:lnTo>
                  <a:cubicBezTo>
                    <a:pt x="2851" y="1911"/>
                    <a:pt x="1906" y="1602"/>
                    <a:pt x="1331" y="556"/>
                  </a:cubicBezTo>
                  <a:lnTo>
                    <a:pt x="518" y="0"/>
                  </a:ln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2"/>
            <p:cNvSpPr/>
            <p:nvPr/>
          </p:nvSpPr>
          <p:spPr>
            <a:xfrm>
              <a:off x="4256811" y="1996109"/>
              <a:ext cx="134424" cy="129305"/>
            </a:xfrm>
            <a:custGeom>
              <a:avLst/>
              <a:gdLst/>
              <a:ahLst/>
              <a:cxnLst/>
              <a:rect l="l" t="t" r="r" b="b"/>
              <a:pathLst>
                <a:path w="4806" h="4623" extrusionOk="0">
                  <a:moveTo>
                    <a:pt x="3069" y="0"/>
                  </a:moveTo>
                  <a:lnTo>
                    <a:pt x="2285" y="585"/>
                  </a:lnTo>
                  <a:cubicBezTo>
                    <a:pt x="2285" y="585"/>
                    <a:pt x="2102" y="1428"/>
                    <a:pt x="1078" y="2313"/>
                  </a:cubicBezTo>
                  <a:cubicBezTo>
                    <a:pt x="56" y="3195"/>
                    <a:pt x="1" y="4623"/>
                    <a:pt x="1" y="4623"/>
                  </a:cubicBezTo>
                  <a:lnTo>
                    <a:pt x="4651" y="4623"/>
                  </a:lnTo>
                  <a:cubicBezTo>
                    <a:pt x="3700" y="3701"/>
                    <a:pt x="4806" y="2962"/>
                    <a:pt x="4301" y="585"/>
                  </a:cubicBezTo>
                  <a:lnTo>
                    <a:pt x="3069" y="0"/>
                  </a:lnTo>
                  <a:close/>
                </a:path>
              </a:pathLst>
            </a:custGeom>
            <a:solidFill>
              <a:srgbClr val="EAA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2"/>
            <p:cNvSpPr/>
            <p:nvPr/>
          </p:nvSpPr>
          <p:spPr>
            <a:xfrm>
              <a:off x="4178915" y="2129244"/>
              <a:ext cx="296874" cy="90651"/>
            </a:xfrm>
            <a:custGeom>
              <a:avLst/>
              <a:gdLst/>
              <a:ahLst/>
              <a:cxnLst/>
              <a:rect l="l" t="t" r="r" b="b"/>
              <a:pathLst>
                <a:path w="10614" h="3241" extrusionOk="0">
                  <a:moveTo>
                    <a:pt x="5306" y="0"/>
                  </a:moveTo>
                  <a:lnTo>
                    <a:pt x="0" y="700"/>
                  </a:lnTo>
                  <a:cubicBezTo>
                    <a:pt x="268" y="1443"/>
                    <a:pt x="701" y="2327"/>
                    <a:pt x="1370" y="2929"/>
                  </a:cubicBezTo>
                  <a:cubicBezTo>
                    <a:pt x="1595" y="3130"/>
                    <a:pt x="1891" y="3240"/>
                    <a:pt x="2192" y="3240"/>
                  </a:cubicBezTo>
                  <a:lnTo>
                    <a:pt x="8420" y="3240"/>
                  </a:lnTo>
                  <a:cubicBezTo>
                    <a:pt x="8723" y="3240"/>
                    <a:pt x="9017" y="3132"/>
                    <a:pt x="9243" y="2929"/>
                  </a:cubicBezTo>
                  <a:cubicBezTo>
                    <a:pt x="9913" y="2327"/>
                    <a:pt x="10346" y="1443"/>
                    <a:pt x="10614" y="700"/>
                  </a:cubicBezTo>
                  <a:lnTo>
                    <a:pt x="5306"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2"/>
            <p:cNvSpPr/>
            <p:nvPr/>
          </p:nvSpPr>
          <p:spPr>
            <a:xfrm>
              <a:off x="4178943" y="2129188"/>
              <a:ext cx="163848" cy="90651"/>
            </a:xfrm>
            <a:custGeom>
              <a:avLst/>
              <a:gdLst/>
              <a:ahLst/>
              <a:cxnLst/>
              <a:rect l="l" t="t" r="r" b="b"/>
              <a:pathLst>
                <a:path w="5858" h="3241" extrusionOk="0">
                  <a:moveTo>
                    <a:pt x="5307" y="1"/>
                  </a:moveTo>
                  <a:lnTo>
                    <a:pt x="1" y="700"/>
                  </a:lnTo>
                  <a:cubicBezTo>
                    <a:pt x="268" y="1444"/>
                    <a:pt x="702" y="2327"/>
                    <a:pt x="1370" y="2929"/>
                  </a:cubicBezTo>
                  <a:cubicBezTo>
                    <a:pt x="1595" y="3130"/>
                    <a:pt x="1891" y="3241"/>
                    <a:pt x="2194" y="3241"/>
                  </a:cubicBezTo>
                  <a:lnTo>
                    <a:pt x="3296" y="3241"/>
                  </a:lnTo>
                  <a:cubicBezTo>
                    <a:pt x="2994" y="3241"/>
                    <a:pt x="2700" y="3132"/>
                    <a:pt x="2473" y="2929"/>
                  </a:cubicBezTo>
                  <a:cubicBezTo>
                    <a:pt x="1803" y="2327"/>
                    <a:pt x="1369" y="1445"/>
                    <a:pt x="1102" y="700"/>
                  </a:cubicBezTo>
                  <a:lnTo>
                    <a:pt x="5858" y="73"/>
                  </a:lnTo>
                  <a:lnTo>
                    <a:pt x="5307"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2"/>
            <p:cNvSpPr/>
            <p:nvPr/>
          </p:nvSpPr>
          <p:spPr>
            <a:xfrm>
              <a:off x="4169629" y="2109693"/>
              <a:ext cx="315446" cy="39102"/>
            </a:xfrm>
            <a:custGeom>
              <a:avLst/>
              <a:gdLst/>
              <a:ahLst/>
              <a:cxnLst/>
              <a:rect l="l" t="t" r="r" b="b"/>
              <a:pathLst>
                <a:path w="11278" h="1398" extrusionOk="0">
                  <a:moveTo>
                    <a:pt x="489" y="1"/>
                  </a:moveTo>
                  <a:cubicBezTo>
                    <a:pt x="208" y="1"/>
                    <a:pt x="1" y="266"/>
                    <a:pt x="70" y="539"/>
                  </a:cubicBezTo>
                  <a:cubicBezTo>
                    <a:pt x="130" y="774"/>
                    <a:pt x="215" y="1073"/>
                    <a:pt x="332" y="1397"/>
                  </a:cubicBezTo>
                  <a:lnTo>
                    <a:pt x="10946" y="1397"/>
                  </a:lnTo>
                  <a:cubicBezTo>
                    <a:pt x="11062" y="1073"/>
                    <a:pt x="11147" y="776"/>
                    <a:pt x="11208" y="539"/>
                  </a:cubicBezTo>
                  <a:cubicBezTo>
                    <a:pt x="11277" y="266"/>
                    <a:pt x="11069" y="1"/>
                    <a:pt x="1078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2"/>
            <p:cNvSpPr/>
            <p:nvPr/>
          </p:nvSpPr>
          <p:spPr>
            <a:xfrm>
              <a:off x="4169629" y="2109693"/>
              <a:ext cx="44556" cy="39102"/>
            </a:xfrm>
            <a:custGeom>
              <a:avLst/>
              <a:gdLst/>
              <a:ahLst/>
              <a:cxnLst/>
              <a:rect l="l" t="t" r="r" b="b"/>
              <a:pathLst>
                <a:path w="1593" h="1398" extrusionOk="0">
                  <a:moveTo>
                    <a:pt x="489" y="1"/>
                  </a:moveTo>
                  <a:cubicBezTo>
                    <a:pt x="208" y="1"/>
                    <a:pt x="1" y="266"/>
                    <a:pt x="70" y="539"/>
                  </a:cubicBezTo>
                  <a:cubicBezTo>
                    <a:pt x="130" y="776"/>
                    <a:pt x="215" y="1073"/>
                    <a:pt x="332" y="1397"/>
                  </a:cubicBezTo>
                  <a:lnTo>
                    <a:pt x="1435" y="1397"/>
                  </a:lnTo>
                  <a:cubicBezTo>
                    <a:pt x="1318" y="1073"/>
                    <a:pt x="1233" y="774"/>
                    <a:pt x="1173" y="539"/>
                  </a:cubicBezTo>
                  <a:cubicBezTo>
                    <a:pt x="1104" y="266"/>
                    <a:pt x="1311" y="1"/>
                    <a:pt x="159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2"/>
            <p:cNvSpPr/>
            <p:nvPr/>
          </p:nvSpPr>
          <p:spPr>
            <a:xfrm>
              <a:off x="4184425" y="1836682"/>
              <a:ext cx="309880" cy="175847"/>
            </a:xfrm>
            <a:custGeom>
              <a:avLst/>
              <a:gdLst/>
              <a:ahLst/>
              <a:cxnLst/>
              <a:rect l="l" t="t" r="r" b="b"/>
              <a:pathLst>
                <a:path w="11079" h="6287" extrusionOk="0">
                  <a:moveTo>
                    <a:pt x="5813" y="1"/>
                  </a:moveTo>
                  <a:cubicBezTo>
                    <a:pt x="5216" y="1"/>
                    <a:pt x="4677" y="246"/>
                    <a:pt x="4291" y="638"/>
                  </a:cubicBezTo>
                  <a:cubicBezTo>
                    <a:pt x="3889" y="1046"/>
                    <a:pt x="3342" y="1268"/>
                    <a:pt x="2770" y="1268"/>
                  </a:cubicBezTo>
                  <a:cubicBezTo>
                    <a:pt x="2749" y="1268"/>
                    <a:pt x="2727" y="1267"/>
                    <a:pt x="2706" y="1267"/>
                  </a:cubicBezTo>
                  <a:lnTo>
                    <a:pt x="2655" y="1267"/>
                  </a:lnTo>
                  <a:cubicBezTo>
                    <a:pt x="1709" y="1267"/>
                    <a:pt x="945" y="2031"/>
                    <a:pt x="945" y="2976"/>
                  </a:cubicBezTo>
                  <a:lnTo>
                    <a:pt x="945" y="2977"/>
                  </a:lnTo>
                  <a:cubicBezTo>
                    <a:pt x="945" y="3129"/>
                    <a:pt x="868" y="3269"/>
                    <a:pt x="741" y="3348"/>
                  </a:cubicBezTo>
                  <a:cubicBezTo>
                    <a:pt x="295" y="3630"/>
                    <a:pt x="0" y="4127"/>
                    <a:pt x="0" y="4695"/>
                  </a:cubicBezTo>
                  <a:cubicBezTo>
                    <a:pt x="0" y="5572"/>
                    <a:pt x="741" y="6287"/>
                    <a:pt x="1617" y="6287"/>
                  </a:cubicBezTo>
                  <a:lnTo>
                    <a:pt x="9461" y="6285"/>
                  </a:lnTo>
                  <a:cubicBezTo>
                    <a:pt x="10338" y="6285"/>
                    <a:pt x="11078" y="5567"/>
                    <a:pt x="11078" y="4694"/>
                  </a:cubicBezTo>
                  <a:cubicBezTo>
                    <a:pt x="11078" y="4127"/>
                    <a:pt x="10784" y="3630"/>
                    <a:pt x="10338" y="3347"/>
                  </a:cubicBezTo>
                  <a:cubicBezTo>
                    <a:pt x="10210" y="3265"/>
                    <a:pt x="10134" y="3127"/>
                    <a:pt x="10134" y="2976"/>
                  </a:cubicBezTo>
                  <a:lnTo>
                    <a:pt x="10134" y="2974"/>
                  </a:lnTo>
                  <a:cubicBezTo>
                    <a:pt x="10134" y="2030"/>
                    <a:pt x="9369" y="1265"/>
                    <a:pt x="8423" y="1265"/>
                  </a:cubicBezTo>
                  <a:lnTo>
                    <a:pt x="8403" y="1265"/>
                  </a:lnTo>
                  <a:cubicBezTo>
                    <a:pt x="8400" y="1265"/>
                    <a:pt x="8397" y="1265"/>
                    <a:pt x="8394" y="1265"/>
                  </a:cubicBezTo>
                  <a:cubicBezTo>
                    <a:pt x="8042" y="1265"/>
                    <a:pt x="7713" y="1101"/>
                    <a:pt x="7498" y="823"/>
                  </a:cubicBezTo>
                  <a:cubicBezTo>
                    <a:pt x="7106" y="322"/>
                    <a:pt x="6497" y="1"/>
                    <a:pt x="5813"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2"/>
            <p:cNvSpPr/>
            <p:nvPr/>
          </p:nvSpPr>
          <p:spPr>
            <a:xfrm>
              <a:off x="4277900" y="1918241"/>
              <a:ext cx="11580" cy="21649"/>
            </a:xfrm>
            <a:custGeom>
              <a:avLst/>
              <a:gdLst/>
              <a:ahLst/>
              <a:cxnLst/>
              <a:rect l="l" t="t" r="r" b="b"/>
              <a:pathLst>
                <a:path w="414" h="774" extrusionOk="0">
                  <a:moveTo>
                    <a:pt x="207" y="0"/>
                  </a:moveTo>
                  <a:cubicBezTo>
                    <a:pt x="92" y="0"/>
                    <a:pt x="0" y="92"/>
                    <a:pt x="0" y="207"/>
                  </a:cubicBezTo>
                  <a:lnTo>
                    <a:pt x="0" y="567"/>
                  </a:lnTo>
                  <a:cubicBezTo>
                    <a:pt x="0" y="682"/>
                    <a:pt x="92" y="774"/>
                    <a:pt x="207" y="774"/>
                  </a:cubicBezTo>
                  <a:cubicBezTo>
                    <a:pt x="320" y="774"/>
                    <a:pt x="414" y="682"/>
                    <a:pt x="414" y="567"/>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2"/>
            <p:cNvSpPr/>
            <p:nvPr/>
          </p:nvSpPr>
          <p:spPr>
            <a:xfrm>
              <a:off x="4389191" y="1918241"/>
              <a:ext cx="11580" cy="21649"/>
            </a:xfrm>
            <a:custGeom>
              <a:avLst/>
              <a:gdLst/>
              <a:ahLst/>
              <a:cxnLst/>
              <a:rect l="l" t="t" r="r" b="b"/>
              <a:pathLst>
                <a:path w="414" h="774" extrusionOk="0">
                  <a:moveTo>
                    <a:pt x="207" y="0"/>
                  </a:moveTo>
                  <a:cubicBezTo>
                    <a:pt x="92" y="0"/>
                    <a:pt x="0" y="92"/>
                    <a:pt x="0" y="207"/>
                  </a:cubicBezTo>
                  <a:lnTo>
                    <a:pt x="0" y="567"/>
                  </a:lnTo>
                  <a:cubicBezTo>
                    <a:pt x="0" y="682"/>
                    <a:pt x="94" y="774"/>
                    <a:pt x="207" y="774"/>
                  </a:cubicBezTo>
                  <a:cubicBezTo>
                    <a:pt x="322" y="774"/>
                    <a:pt x="414" y="682"/>
                    <a:pt x="414" y="567"/>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2"/>
            <p:cNvSpPr/>
            <p:nvPr/>
          </p:nvSpPr>
          <p:spPr>
            <a:xfrm>
              <a:off x="4319127" y="1927555"/>
              <a:ext cx="40417" cy="17733"/>
            </a:xfrm>
            <a:custGeom>
              <a:avLst/>
              <a:gdLst/>
              <a:ahLst/>
              <a:cxnLst/>
              <a:rect l="l" t="t" r="r" b="b"/>
              <a:pathLst>
                <a:path w="1445" h="634" extrusionOk="0">
                  <a:moveTo>
                    <a:pt x="1212" y="1"/>
                  </a:moveTo>
                  <a:cubicBezTo>
                    <a:pt x="1154" y="1"/>
                    <a:pt x="1097" y="25"/>
                    <a:pt x="1057" y="72"/>
                  </a:cubicBezTo>
                  <a:cubicBezTo>
                    <a:pt x="976" y="166"/>
                    <a:pt x="853" y="220"/>
                    <a:pt x="722" y="220"/>
                  </a:cubicBezTo>
                  <a:cubicBezTo>
                    <a:pt x="591" y="220"/>
                    <a:pt x="469" y="166"/>
                    <a:pt x="388" y="72"/>
                  </a:cubicBezTo>
                  <a:cubicBezTo>
                    <a:pt x="347" y="26"/>
                    <a:pt x="290" y="2"/>
                    <a:pt x="233" y="2"/>
                  </a:cubicBezTo>
                  <a:cubicBezTo>
                    <a:pt x="184" y="2"/>
                    <a:pt x="135" y="19"/>
                    <a:pt x="95" y="53"/>
                  </a:cubicBezTo>
                  <a:cubicBezTo>
                    <a:pt x="9" y="129"/>
                    <a:pt x="0" y="258"/>
                    <a:pt x="77" y="346"/>
                  </a:cubicBezTo>
                  <a:cubicBezTo>
                    <a:pt x="235" y="530"/>
                    <a:pt x="470" y="633"/>
                    <a:pt x="722" y="633"/>
                  </a:cubicBezTo>
                  <a:cubicBezTo>
                    <a:pt x="973" y="633"/>
                    <a:pt x="1210" y="530"/>
                    <a:pt x="1368" y="346"/>
                  </a:cubicBezTo>
                  <a:cubicBezTo>
                    <a:pt x="1445" y="258"/>
                    <a:pt x="1435" y="128"/>
                    <a:pt x="1348" y="53"/>
                  </a:cubicBezTo>
                  <a:cubicBezTo>
                    <a:pt x="1309" y="18"/>
                    <a:pt x="1260" y="1"/>
                    <a:pt x="121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2"/>
            <p:cNvSpPr/>
            <p:nvPr/>
          </p:nvSpPr>
          <p:spPr>
            <a:xfrm>
              <a:off x="4328189" y="1933652"/>
              <a:ext cx="166114" cy="78764"/>
            </a:xfrm>
            <a:custGeom>
              <a:avLst/>
              <a:gdLst/>
              <a:ahLst/>
              <a:cxnLst/>
              <a:rect l="l" t="t" r="r" b="b"/>
              <a:pathLst>
                <a:path w="5939" h="2816" extrusionOk="0">
                  <a:moveTo>
                    <a:pt x="3776" y="0"/>
                  </a:moveTo>
                  <a:cubicBezTo>
                    <a:pt x="2816" y="0"/>
                    <a:pt x="1994" y="598"/>
                    <a:pt x="1664" y="1442"/>
                  </a:cubicBezTo>
                  <a:lnTo>
                    <a:pt x="1632" y="1445"/>
                  </a:lnTo>
                  <a:cubicBezTo>
                    <a:pt x="846" y="1506"/>
                    <a:pt x="195" y="2075"/>
                    <a:pt x="1" y="2815"/>
                  </a:cubicBezTo>
                  <a:lnTo>
                    <a:pt x="4321" y="2815"/>
                  </a:lnTo>
                  <a:cubicBezTo>
                    <a:pt x="5198" y="2815"/>
                    <a:pt x="5938" y="2099"/>
                    <a:pt x="5938" y="1225"/>
                  </a:cubicBezTo>
                  <a:cubicBezTo>
                    <a:pt x="5938" y="1006"/>
                    <a:pt x="5894" y="798"/>
                    <a:pt x="5815" y="606"/>
                  </a:cubicBezTo>
                  <a:cubicBezTo>
                    <a:pt x="5637" y="562"/>
                    <a:pt x="5453" y="540"/>
                    <a:pt x="5264" y="540"/>
                  </a:cubicBezTo>
                  <a:lnTo>
                    <a:pt x="5247" y="540"/>
                  </a:lnTo>
                  <a:lnTo>
                    <a:pt x="5247" y="541"/>
                  </a:lnTo>
                  <a:lnTo>
                    <a:pt x="5240" y="538"/>
                  </a:lnTo>
                  <a:cubicBezTo>
                    <a:pt x="4831" y="191"/>
                    <a:pt x="4310" y="0"/>
                    <a:pt x="37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2"/>
            <p:cNvSpPr/>
            <p:nvPr/>
          </p:nvSpPr>
          <p:spPr>
            <a:xfrm>
              <a:off x="4348635" y="1956811"/>
              <a:ext cx="167960" cy="96832"/>
            </a:xfrm>
            <a:custGeom>
              <a:avLst/>
              <a:gdLst/>
              <a:ahLst/>
              <a:cxnLst/>
              <a:rect l="l" t="t" r="r" b="b"/>
              <a:pathLst>
                <a:path w="6005" h="3462" extrusionOk="0">
                  <a:moveTo>
                    <a:pt x="3045" y="1"/>
                  </a:moveTo>
                  <a:cubicBezTo>
                    <a:pt x="2250" y="1"/>
                    <a:pt x="1606" y="645"/>
                    <a:pt x="1606" y="1439"/>
                  </a:cubicBezTo>
                  <a:lnTo>
                    <a:pt x="1606" y="1441"/>
                  </a:lnTo>
                  <a:cubicBezTo>
                    <a:pt x="1606" y="1497"/>
                    <a:pt x="1560" y="1539"/>
                    <a:pt x="1508" y="1539"/>
                  </a:cubicBezTo>
                  <a:cubicBezTo>
                    <a:pt x="1495" y="1539"/>
                    <a:pt x="1481" y="1536"/>
                    <a:pt x="1467" y="1530"/>
                  </a:cubicBezTo>
                  <a:cubicBezTo>
                    <a:pt x="1340" y="1471"/>
                    <a:pt x="1198" y="1439"/>
                    <a:pt x="1048" y="1439"/>
                  </a:cubicBezTo>
                  <a:cubicBezTo>
                    <a:pt x="1021" y="1439"/>
                    <a:pt x="994" y="1440"/>
                    <a:pt x="966" y="1442"/>
                  </a:cubicBezTo>
                  <a:cubicBezTo>
                    <a:pt x="473" y="1482"/>
                    <a:pt x="74" y="1884"/>
                    <a:pt x="40" y="2380"/>
                  </a:cubicBezTo>
                  <a:cubicBezTo>
                    <a:pt x="0" y="2970"/>
                    <a:pt x="468" y="3462"/>
                    <a:pt x="1050" y="3462"/>
                  </a:cubicBezTo>
                  <a:lnTo>
                    <a:pt x="4508" y="3462"/>
                  </a:lnTo>
                  <a:cubicBezTo>
                    <a:pt x="5308" y="3462"/>
                    <a:pt x="5979" y="2827"/>
                    <a:pt x="5992" y="2027"/>
                  </a:cubicBezTo>
                  <a:cubicBezTo>
                    <a:pt x="6005" y="1209"/>
                    <a:pt x="5346" y="542"/>
                    <a:pt x="4532" y="542"/>
                  </a:cubicBezTo>
                  <a:lnTo>
                    <a:pt x="4520" y="542"/>
                  </a:lnTo>
                  <a:cubicBezTo>
                    <a:pt x="4519" y="542"/>
                    <a:pt x="4517" y="542"/>
                    <a:pt x="4515" y="542"/>
                  </a:cubicBezTo>
                  <a:cubicBezTo>
                    <a:pt x="4316" y="542"/>
                    <a:pt x="4124" y="470"/>
                    <a:pt x="3974" y="342"/>
                  </a:cubicBezTo>
                  <a:cubicBezTo>
                    <a:pt x="3723" y="130"/>
                    <a:pt x="3399" y="1"/>
                    <a:pt x="3045"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2"/>
            <p:cNvSpPr/>
            <p:nvPr/>
          </p:nvSpPr>
          <p:spPr>
            <a:xfrm>
              <a:off x="4184341" y="1939274"/>
              <a:ext cx="108943" cy="73225"/>
            </a:xfrm>
            <a:custGeom>
              <a:avLst/>
              <a:gdLst/>
              <a:ahLst/>
              <a:cxnLst/>
              <a:rect l="l" t="t" r="r" b="b"/>
              <a:pathLst>
                <a:path w="3895" h="2618" extrusionOk="0">
                  <a:moveTo>
                    <a:pt x="418" y="0"/>
                  </a:moveTo>
                  <a:cubicBezTo>
                    <a:pt x="402" y="0"/>
                    <a:pt x="388" y="0"/>
                    <a:pt x="373" y="2"/>
                  </a:cubicBezTo>
                  <a:cubicBezTo>
                    <a:pt x="140" y="278"/>
                    <a:pt x="0" y="636"/>
                    <a:pt x="0" y="1026"/>
                  </a:cubicBezTo>
                  <a:cubicBezTo>
                    <a:pt x="0" y="1902"/>
                    <a:pt x="742" y="2617"/>
                    <a:pt x="1619" y="2617"/>
                  </a:cubicBezTo>
                  <a:lnTo>
                    <a:pt x="3895" y="2617"/>
                  </a:lnTo>
                  <a:cubicBezTo>
                    <a:pt x="3855" y="2133"/>
                    <a:pt x="3651" y="1684"/>
                    <a:pt x="3307" y="1329"/>
                  </a:cubicBezTo>
                  <a:cubicBezTo>
                    <a:pt x="2956" y="962"/>
                    <a:pt x="2498" y="738"/>
                    <a:pt x="2001" y="686"/>
                  </a:cubicBezTo>
                  <a:cubicBezTo>
                    <a:pt x="1593" y="254"/>
                    <a:pt x="1018" y="0"/>
                    <a:pt x="41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2"/>
            <p:cNvSpPr/>
            <p:nvPr/>
          </p:nvSpPr>
          <p:spPr>
            <a:xfrm>
              <a:off x="4132598" y="1962405"/>
              <a:ext cx="138591" cy="91993"/>
            </a:xfrm>
            <a:custGeom>
              <a:avLst/>
              <a:gdLst/>
              <a:ahLst/>
              <a:cxnLst/>
              <a:rect l="l" t="t" r="r" b="b"/>
              <a:pathLst>
                <a:path w="4955" h="3289" extrusionOk="0">
                  <a:moveTo>
                    <a:pt x="2269" y="0"/>
                  </a:moveTo>
                  <a:cubicBezTo>
                    <a:pt x="1526" y="0"/>
                    <a:pt x="924" y="602"/>
                    <a:pt x="924" y="1346"/>
                  </a:cubicBezTo>
                  <a:lnTo>
                    <a:pt x="924" y="1347"/>
                  </a:lnTo>
                  <a:cubicBezTo>
                    <a:pt x="924" y="1405"/>
                    <a:pt x="882" y="1453"/>
                    <a:pt x="823" y="1460"/>
                  </a:cubicBezTo>
                  <a:cubicBezTo>
                    <a:pt x="358" y="1516"/>
                    <a:pt x="1" y="1915"/>
                    <a:pt x="15" y="2399"/>
                  </a:cubicBezTo>
                  <a:cubicBezTo>
                    <a:pt x="29" y="2874"/>
                    <a:pt x="411" y="3264"/>
                    <a:pt x="886" y="3289"/>
                  </a:cubicBezTo>
                  <a:lnTo>
                    <a:pt x="3666" y="3289"/>
                  </a:lnTo>
                  <a:cubicBezTo>
                    <a:pt x="4344" y="3266"/>
                    <a:pt x="4900" y="2712"/>
                    <a:pt x="4926" y="2032"/>
                  </a:cubicBezTo>
                  <a:cubicBezTo>
                    <a:pt x="4954" y="1288"/>
                    <a:pt x="4357" y="673"/>
                    <a:pt x="3619" y="673"/>
                  </a:cubicBezTo>
                  <a:lnTo>
                    <a:pt x="3617" y="673"/>
                  </a:lnTo>
                  <a:cubicBezTo>
                    <a:pt x="3511" y="673"/>
                    <a:pt x="3409" y="625"/>
                    <a:pt x="3346" y="540"/>
                  </a:cubicBezTo>
                  <a:cubicBezTo>
                    <a:pt x="3101" y="213"/>
                    <a:pt x="2711" y="0"/>
                    <a:pt x="226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72"/>
          <p:cNvGrpSpPr/>
          <p:nvPr/>
        </p:nvGrpSpPr>
        <p:grpSpPr>
          <a:xfrm>
            <a:off x="7486980" y="2667218"/>
            <a:ext cx="593951" cy="466613"/>
            <a:chOff x="7352009" y="1212121"/>
            <a:chExt cx="440192" cy="346101"/>
          </a:xfrm>
        </p:grpSpPr>
        <p:sp>
          <p:nvSpPr>
            <p:cNvPr id="3336" name="Google Shape;3336;p72"/>
            <p:cNvSpPr/>
            <p:nvPr/>
          </p:nvSpPr>
          <p:spPr>
            <a:xfrm>
              <a:off x="7352009" y="1212121"/>
              <a:ext cx="440192" cy="346101"/>
            </a:xfrm>
            <a:custGeom>
              <a:avLst/>
              <a:gdLst/>
              <a:ahLst/>
              <a:cxnLst/>
              <a:rect l="l" t="t" r="r" b="b"/>
              <a:pathLst>
                <a:path w="15738" h="12374" extrusionOk="0">
                  <a:moveTo>
                    <a:pt x="2717" y="1"/>
                  </a:moveTo>
                  <a:cubicBezTo>
                    <a:pt x="2611" y="1"/>
                    <a:pt x="2505" y="7"/>
                    <a:pt x="2399" y="21"/>
                  </a:cubicBezTo>
                  <a:cubicBezTo>
                    <a:pt x="2123" y="57"/>
                    <a:pt x="1872" y="205"/>
                    <a:pt x="1707" y="429"/>
                  </a:cubicBezTo>
                  <a:cubicBezTo>
                    <a:pt x="1119" y="1230"/>
                    <a:pt x="1067" y="2301"/>
                    <a:pt x="1571" y="3158"/>
                  </a:cubicBezTo>
                  <a:cubicBezTo>
                    <a:pt x="1630" y="3261"/>
                    <a:pt x="1698" y="3359"/>
                    <a:pt x="1770" y="3448"/>
                  </a:cubicBezTo>
                  <a:cubicBezTo>
                    <a:pt x="1385" y="4432"/>
                    <a:pt x="1238" y="5513"/>
                    <a:pt x="1343" y="6592"/>
                  </a:cubicBezTo>
                  <a:cubicBezTo>
                    <a:pt x="1014" y="6596"/>
                    <a:pt x="696" y="6719"/>
                    <a:pt x="451" y="6940"/>
                  </a:cubicBezTo>
                  <a:cubicBezTo>
                    <a:pt x="165" y="7198"/>
                    <a:pt x="0" y="7566"/>
                    <a:pt x="0" y="7950"/>
                  </a:cubicBezTo>
                  <a:cubicBezTo>
                    <a:pt x="0" y="8150"/>
                    <a:pt x="44" y="8348"/>
                    <a:pt x="129" y="8526"/>
                  </a:cubicBezTo>
                  <a:cubicBezTo>
                    <a:pt x="347" y="8991"/>
                    <a:pt x="671" y="9348"/>
                    <a:pt x="1091" y="9594"/>
                  </a:cubicBezTo>
                  <a:cubicBezTo>
                    <a:pt x="1415" y="9784"/>
                    <a:pt x="1783" y="9896"/>
                    <a:pt x="2187" y="9930"/>
                  </a:cubicBezTo>
                  <a:cubicBezTo>
                    <a:pt x="2273" y="9936"/>
                    <a:pt x="2361" y="9939"/>
                    <a:pt x="2451" y="9939"/>
                  </a:cubicBezTo>
                  <a:cubicBezTo>
                    <a:pt x="2481" y="9939"/>
                    <a:pt x="2511" y="9939"/>
                    <a:pt x="2541" y="9938"/>
                  </a:cubicBezTo>
                  <a:cubicBezTo>
                    <a:pt x="2738" y="10243"/>
                    <a:pt x="2923" y="10499"/>
                    <a:pt x="3116" y="10733"/>
                  </a:cubicBezTo>
                  <a:lnTo>
                    <a:pt x="3121" y="10738"/>
                  </a:lnTo>
                  <a:cubicBezTo>
                    <a:pt x="3703" y="11448"/>
                    <a:pt x="4326" y="11915"/>
                    <a:pt x="5026" y="12169"/>
                  </a:cubicBezTo>
                  <a:cubicBezTo>
                    <a:pt x="5396" y="12303"/>
                    <a:pt x="5782" y="12370"/>
                    <a:pt x="6173" y="12370"/>
                  </a:cubicBezTo>
                  <a:cubicBezTo>
                    <a:pt x="7213" y="12370"/>
                    <a:pt x="8173" y="11891"/>
                    <a:pt x="8803" y="11109"/>
                  </a:cubicBezTo>
                  <a:cubicBezTo>
                    <a:pt x="8838" y="11145"/>
                    <a:pt x="8879" y="11179"/>
                    <a:pt x="8920" y="11211"/>
                  </a:cubicBezTo>
                  <a:cubicBezTo>
                    <a:pt x="9294" y="11485"/>
                    <a:pt x="9736" y="11650"/>
                    <a:pt x="10198" y="11686"/>
                  </a:cubicBezTo>
                  <a:cubicBezTo>
                    <a:pt x="10260" y="11690"/>
                    <a:pt x="10323" y="11693"/>
                    <a:pt x="10385" y="11693"/>
                  </a:cubicBezTo>
                  <a:cubicBezTo>
                    <a:pt x="10659" y="11693"/>
                    <a:pt x="10929" y="11648"/>
                    <a:pt x="11186" y="11561"/>
                  </a:cubicBezTo>
                  <a:cubicBezTo>
                    <a:pt x="11653" y="12075"/>
                    <a:pt x="12315" y="12374"/>
                    <a:pt x="13021" y="12374"/>
                  </a:cubicBezTo>
                  <a:cubicBezTo>
                    <a:pt x="13126" y="12374"/>
                    <a:pt x="13234" y="12367"/>
                    <a:pt x="13339" y="12354"/>
                  </a:cubicBezTo>
                  <a:cubicBezTo>
                    <a:pt x="13615" y="12319"/>
                    <a:pt x="13865" y="12170"/>
                    <a:pt x="14031" y="11948"/>
                  </a:cubicBezTo>
                  <a:cubicBezTo>
                    <a:pt x="14619" y="11145"/>
                    <a:pt x="14671" y="10074"/>
                    <a:pt x="14167" y="9217"/>
                  </a:cubicBezTo>
                  <a:cubicBezTo>
                    <a:pt x="14106" y="9115"/>
                    <a:pt x="14040" y="9019"/>
                    <a:pt x="13967" y="8927"/>
                  </a:cubicBezTo>
                  <a:cubicBezTo>
                    <a:pt x="14353" y="7943"/>
                    <a:pt x="14500" y="6865"/>
                    <a:pt x="14395" y="5783"/>
                  </a:cubicBezTo>
                  <a:cubicBezTo>
                    <a:pt x="14722" y="5780"/>
                    <a:pt x="15041" y="5656"/>
                    <a:pt x="15287" y="5435"/>
                  </a:cubicBezTo>
                  <a:cubicBezTo>
                    <a:pt x="15572" y="5179"/>
                    <a:pt x="15738" y="4810"/>
                    <a:pt x="15738" y="4425"/>
                  </a:cubicBezTo>
                  <a:cubicBezTo>
                    <a:pt x="15738" y="4226"/>
                    <a:pt x="15692" y="4026"/>
                    <a:pt x="15607" y="3849"/>
                  </a:cubicBezTo>
                  <a:cubicBezTo>
                    <a:pt x="15384" y="3382"/>
                    <a:pt x="15061" y="3022"/>
                    <a:pt x="14641" y="2778"/>
                  </a:cubicBezTo>
                  <a:cubicBezTo>
                    <a:pt x="14317" y="2589"/>
                    <a:pt x="13949" y="2477"/>
                    <a:pt x="13545" y="2443"/>
                  </a:cubicBezTo>
                  <a:cubicBezTo>
                    <a:pt x="13461" y="2436"/>
                    <a:pt x="13375" y="2433"/>
                    <a:pt x="13288" y="2433"/>
                  </a:cubicBezTo>
                  <a:cubicBezTo>
                    <a:pt x="13256" y="2433"/>
                    <a:pt x="13224" y="2433"/>
                    <a:pt x="13191" y="2434"/>
                  </a:cubicBezTo>
                  <a:cubicBezTo>
                    <a:pt x="12993" y="2125"/>
                    <a:pt x="12806" y="1868"/>
                    <a:pt x="12614" y="1634"/>
                  </a:cubicBezTo>
                  <a:cubicBezTo>
                    <a:pt x="12030" y="925"/>
                    <a:pt x="11407" y="457"/>
                    <a:pt x="10709" y="204"/>
                  </a:cubicBezTo>
                  <a:cubicBezTo>
                    <a:pt x="10331" y="67"/>
                    <a:pt x="9944" y="2"/>
                    <a:pt x="9563" y="2"/>
                  </a:cubicBezTo>
                  <a:cubicBezTo>
                    <a:pt x="8544" y="2"/>
                    <a:pt x="7570" y="467"/>
                    <a:pt x="6931" y="1262"/>
                  </a:cubicBezTo>
                  <a:cubicBezTo>
                    <a:pt x="6895" y="1226"/>
                    <a:pt x="6857" y="1194"/>
                    <a:pt x="6816" y="1164"/>
                  </a:cubicBezTo>
                  <a:cubicBezTo>
                    <a:pt x="6442" y="889"/>
                    <a:pt x="6000" y="725"/>
                    <a:pt x="5537" y="690"/>
                  </a:cubicBezTo>
                  <a:cubicBezTo>
                    <a:pt x="5473" y="684"/>
                    <a:pt x="5408" y="682"/>
                    <a:pt x="5344" y="682"/>
                  </a:cubicBezTo>
                  <a:cubicBezTo>
                    <a:pt x="5073" y="682"/>
                    <a:pt x="4804" y="727"/>
                    <a:pt x="4550" y="813"/>
                  </a:cubicBezTo>
                  <a:cubicBezTo>
                    <a:pt x="4325" y="565"/>
                    <a:pt x="4053" y="365"/>
                    <a:pt x="3746" y="225"/>
                  </a:cubicBezTo>
                  <a:cubicBezTo>
                    <a:pt x="3422" y="77"/>
                    <a:pt x="3071" y="1"/>
                    <a:pt x="2717"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2"/>
            <p:cNvSpPr/>
            <p:nvPr/>
          </p:nvSpPr>
          <p:spPr>
            <a:xfrm>
              <a:off x="7706216" y="1308644"/>
              <a:ext cx="57311" cy="50905"/>
            </a:xfrm>
            <a:custGeom>
              <a:avLst/>
              <a:gdLst/>
              <a:ahLst/>
              <a:cxnLst/>
              <a:rect l="l" t="t" r="r" b="b"/>
              <a:pathLst>
                <a:path w="2049" h="1820" extrusionOk="0">
                  <a:moveTo>
                    <a:pt x="626" y="1"/>
                  </a:moveTo>
                  <a:cubicBezTo>
                    <a:pt x="272" y="1"/>
                    <a:pt x="1" y="86"/>
                    <a:pt x="1" y="86"/>
                  </a:cubicBezTo>
                  <a:lnTo>
                    <a:pt x="621" y="1820"/>
                  </a:lnTo>
                  <a:cubicBezTo>
                    <a:pt x="954" y="1412"/>
                    <a:pt x="1295" y="1304"/>
                    <a:pt x="1560" y="1304"/>
                  </a:cubicBezTo>
                  <a:cubicBezTo>
                    <a:pt x="1598" y="1304"/>
                    <a:pt x="1634" y="1306"/>
                    <a:pt x="1669" y="1310"/>
                  </a:cubicBezTo>
                  <a:cubicBezTo>
                    <a:pt x="1681" y="1311"/>
                    <a:pt x="1694" y="1312"/>
                    <a:pt x="1706" y="1312"/>
                  </a:cubicBezTo>
                  <a:cubicBezTo>
                    <a:pt x="1892" y="1312"/>
                    <a:pt x="2048" y="1163"/>
                    <a:pt x="2048" y="971"/>
                  </a:cubicBezTo>
                  <a:cubicBezTo>
                    <a:pt x="2048" y="922"/>
                    <a:pt x="2038" y="872"/>
                    <a:pt x="2017" y="828"/>
                  </a:cubicBezTo>
                  <a:cubicBezTo>
                    <a:pt x="1697" y="148"/>
                    <a:pt x="1091" y="1"/>
                    <a:pt x="6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2"/>
            <p:cNvSpPr/>
            <p:nvPr/>
          </p:nvSpPr>
          <p:spPr>
            <a:xfrm>
              <a:off x="7582283" y="1369786"/>
              <a:ext cx="65338" cy="63324"/>
            </a:xfrm>
            <a:custGeom>
              <a:avLst/>
              <a:gdLst/>
              <a:ahLst/>
              <a:cxnLst/>
              <a:rect l="l" t="t" r="r" b="b"/>
              <a:pathLst>
                <a:path w="2336" h="2264" extrusionOk="0">
                  <a:moveTo>
                    <a:pt x="1048" y="0"/>
                  </a:moveTo>
                  <a:cubicBezTo>
                    <a:pt x="1048" y="0"/>
                    <a:pt x="1" y="1104"/>
                    <a:pt x="830" y="2140"/>
                  </a:cubicBezTo>
                  <a:cubicBezTo>
                    <a:pt x="862" y="2178"/>
                    <a:pt x="901" y="2208"/>
                    <a:pt x="947" y="2229"/>
                  </a:cubicBezTo>
                  <a:cubicBezTo>
                    <a:pt x="994" y="2253"/>
                    <a:pt x="1045" y="2264"/>
                    <a:pt x="1094" y="2264"/>
                  </a:cubicBezTo>
                  <a:cubicBezTo>
                    <a:pt x="1233" y="2264"/>
                    <a:pt x="1366" y="2178"/>
                    <a:pt x="1417" y="2037"/>
                  </a:cubicBezTo>
                  <a:cubicBezTo>
                    <a:pt x="1513" y="1775"/>
                    <a:pt x="1749" y="1456"/>
                    <a:pt x="2336" y="1320"/>
                  </a:cubicBezTo>
                  <a:lnTo>
                    <a:pt x="2336" y="315"/>
                  </a:lnTo>
                  <a:lnTo>
                    <a:pt x="104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2"/>
            <p:cNvSpPr/>
            <p:nvPr/>
          </p:nvSpPr>
          <p:spPr>
            <a:xfrm>
              <a:off x="7380287" y="1410817"/>
              <a:ext cx="57311" cy="50877"/>
            </a:xfrm>
            <a:custGeom>
              <a:avLst/>
              <a:gdLst/>
              <a:ahLst/>
              <a:cxnLst/>
              <a:rect l="l" t="t" r="r" b="b"/>
              <a:pathLst>
                <a:path w="2049" h="1819" extrusionOk="0">
                  <a:moveTo>
                    <a:pt x="1428" y="1"/>
                  </a:moveTo>
                  <a:cubicBezTo>
                    <a:pt x="1093" y="408"/>
                    <a:pt x="751" y="516"/>
                    <a:pt x="486" y="516"/>
                  </a:cubicBezTo>
                  <a:cubicBezTo>
                    <a:pt x="449" y="516"/>
                    <a:pt x="413" y="514"/>
                    <a:pt x="380" y="510"/>
                  </a:cubicBezTo>
                  <a:cubicBezTo>
                    <a:pt x="367" y="509"/>
                    <a:pt x="355" y="508"/>
                    <a:pt x="343" y="508"/>
                  </a:cubicBezTo>
                  <a:cubicBezTo>
                    <a:pt x="156" y="508"/>
                    <a:pt x="0" y="657"/>
                    <a:pt x="0" y="847"/>
                  </a:cubicBezTo>
                  <a:cubicBezTo>
                    <a:pt x="0" y="897"/>
                    <a:pt x="12" y="946"/>
                    <a:pt x="33" y="992"/>
                  </a:cubicBezTo>
                  <a:cubicBezTo>
                    <a:pt x="352" y="1671"/>
                    <a:pt x="958" y="1818"/>
                    <a:pt x="1422" y="1818"/>
                  </a:cubicBezTo>
                  <a:cubicBezTo>
                    <a:pt x="1776" y="1818"/>
                    <a:pt x="2048" y="1732"/>
                    <a:pt x="2048" y="1732"/>
                  </a:cubicBezTo>
                  <a:lnTo>
                    <a:pt x="142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2"/>
            <p:cNvSpPr/>
            <p:nvPr/>
          </p:nvSpPr>
          <p:spPr>
            <a:xfrm>
              <a:off x="7496249" y="1337201"/>
              <a:ext cx="65310" cy="63296"/>
            </a:xfrm>
            <a:custGeom>
              <a:avLst/>
              <a:gdLst/>
              <a:ahLst/>
              <a:cxnLst/>
              <a:rect l="l" t="t" r="r" b="b"/>
              <a:pathLst>
                <a:path w="2335" h="2263" extrusionOk="0">
                  <a:moveTo>
                    <a:pt x="1241" y="1"/>
                  </a:moveTo>
                  <a:cubicBezTo>
                    <a:pt x="1102" y="1"/>
                    <a:pt x="970" y="87"/>
                    <a:pt x="918" y="228"/>
                  </a:cubicBezTo>
                  <a:cubicBezTo>
                    <a:pt x="824" y="490"/>
                    <a:pt x="586" y="809"/>
                    <a:pt x="1" y="945"/>
                  </a:cubicBezTo>
                  <a:lnTo>
                    <a:pt x="1" y="1950"/>
                  </a:lnTo>
                  <a:lnTo>
                    <a:pt x="1287" y="2263"/>
                  </a:lnTo>
                  <a:cubicBezTo>
                    <a:pt x="1287" y="2263"/>
                    <a:pt x="2335" y="1161"/>
                    <a:pt x="1505" y="125"/>
                  </a:cubicBezTo>
                  <a:cubicBezTo>
                    <a:pt x="1475" y="86"/>
                    <a:pt x="1434" y="57"/>
                    <a:pt x="1390" y="35"/>
                  </a:cubicBezTo>
                  <a:cubicBezTo>
                    <a:pt x="1342" y="12"/>
                    <a:pt x="1291" y="1"/>
                    <a:pt x="12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2"/>
            <p:cNvSpPr/>
            <p:nvPr/>
          </p:nvSpPr>
          <p:spPr>
            <a:xfrm>
              <a:off x="7545559" y="1240622"/>
              <a:ext cx="137277" cy="126061"/>
            </a:xfrm>
            <a:custGeom>
              <a:avLst/>
              <a:gdLst/>
              <a:ahLst/>
              <a:cxnLst/>
              <a:rect l="l" t="t" r="r" b="b"/>
              <a:pathLst>
                <a:path w="4908" h="4507" extrusionOk="0">
                  <a:moveTo>
                    <a:pt x="2639" y="0"/>
                  </a:moveTo>
                  <a:cubicBezTo>
                    <a:pt x="1676" y="0"/>
                    <a:pt x="772" y="596"/>
                    <a:pt x="426" y="1554"/>
                  </a:cubicBezTo>
                  <a:cubicBezTo>
                    <a:pt x="1" y="2722"/>
                    <a:pt x="560" y="4008"/>
                    <a:pt x="1679" y="4507"/>
                  </a:cubicBezTo>
                  <a:lnTo>
                    <a:pt x="4908" y="1261"/>
                  </a:lnTo>
                  <a:cubicBezTo>
                    <a:pt x="4507" y="777"/>
                    <a:pt x="4030" y="355"/>
                    <a:pt x="3442" y="142"/>
                  </a:cubicBezTo>
                  <a:cubicBezTo>
                    <a:pt x="3177" y="46"/>
                    <a:pt x="2906" y="0"/>
                    <a:pt x="263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2"/>
            <p:cNvSpPr/>
            <p:nvPr/>
          </p:nvSpPr>
          <p:spPr>
            <a:xfrm>
              <a:off x="7461035" y="1403685"/>
              <a:ext cx="137277" cy="126033"/>
            </a:xfrm>
            <a:custGeom>
              <a:avLst/>
              <a:gdLst/>
              <a:ahLst/>
              <a:cxnLst/>
              <a:rect l="l" t="t" r="r" b="b"/>
              <a:pathLst>
                <a:path w="4908" h="4506" extrusionOk="0">
                  <a:moveTo>
                    <a:pt x="3230" y="1"/>
                  </a:moveTo>
                  <a:lnTo>
                    <a:pt x="1" y="3245"/>
                  </a:lnTo>
                  <a:cubicBezTo>
                    <a:pt x="400" y="3729"/>
                    <a:pt x="879" y="4151"/>
                    <a:pt x="1466" y="4364"/>
                  </a:cubicBezTo>
                  <a:cubicBezTo>
                    <a:pt x="1732" y="4460"/>
                    <a:pt x="2003" y="4506"/>
                    <a:pt x="2270" y="4506"/>
                  </a:cubicBezTo>
                  <a:cubicBezTo>
                    <a:pt x="3233" y="4506"/>
                    <a:pt x="4136" y="3910"/>
                    <a:pt x="4483" y="2953"/>
                  </a:cubicBezTo>
                  <a:cubicBezTo>
                    <a:pt x="4908" y="1785"/>
                    <a:pt x="4348" y="498"/>
                    <a:pt x="323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2"/>
            <p:cNvSpPr/>
            <p:nvPr/>
          </p:nvSpPr>
          <p:spPr>
            <a:xfrm>
              <a:off x="7592492" y="1275864"/>
              <a:ext cx="142675" cy="253856"/>
            </a:xfrm>
            <a:custGeom>
              <a:avLst/>
              <a:gdLst/>
              <a:ahLst/>
              <a:cxnLst/>
              <a:rect l="l" t="t" r="r" b="b"/>
              <a:pathLst>
                <a:path w="5101" h="9076" extrusionOk="0">
                  <a:moveTo>
                    <a:pt x="3227" y="1"/>
                  </a:moveTo>
                  <a:cubicBezTo>
                    <a:pt x="1495" y="120"/>
                    <a:pt x="109" y="1509"/>
                    <a:pt x="1" y="3247"/>
                  </a:cubicBezTo>
                  <a:cubicBezTo>
                    <a:pt x="52" y="3269"/>
                    <a:pt x="104" y="3290"/>
                    <a:pt x="158" y="3310"/>
                  </a:cubicBezTo>
                  <a:cubicBezTo>
                    <a:pt x="158" y="3310"/>
                    <a:pt x="1029" y="3640"/>
                    <a:pt x="1332" y="3899"/>
                  </a:cubicBezTo>
                  <a:cubicBezTo>
                    <a:pt x="1983" y="4459"/>
                    <a:pt x="2224" y="5342"/>
                    <a:pt x="2282" y="6167"/>
                  </a:cubicBezTo>
                  <a:lnTo>
                    <a:pt x="2285" y="6203"/>
                  </a:lnTo>
                  <a:cubicBezTo>
                    <a:pt x="2299" y="6338"/>
                    <a:pt x="2211" y="6461"/>
                    <a:pt x="2078" y="6489"/>
                  </a:cubicBezTo>
                  <a:cubicBezTo>
                    <a:pt x="1923" y="6521"/>
                    <a:pt x="1771" y="6577"/>
                    <a:pt x="1627" y="6662"/>
                  </a:cubicBezTo>
                  <a:cubicBezTo>
                    <a:pt x="1107" y="6968"/>
                    <a:pt x="846" y="7547"/>
                    <a:pt x="917" y="8111"/>
                  </a:cubicBezTo>
                  <a:cubicBezTo>
                    <a:pt x="1170" y="8296"/>
                    <a:pt x="1475" y="8394"/>
                    <a:pt x="1786" y="8394"/>
                  </a:cubicBezTo>
                  <a:cubicBezTo>
                    <a:pt x="2038" y="8394"/>
                    <a:pt x="2295" y="8329"/>
                    <a:pt x="2529" y="8192"/>
                  </a:cubicBezTo>
                  <a:cubicBezTo>
                    <a:pt x="2706" y="8087"/>
                    <a:pt x="2852" y="7952"/>
                    <a:pt x="2965" y="7797"/>
                  </a:cubicBezTo>
                  <a:cubicBezTo>
                    <a:pt x="2990" y="7988"/>
                    <a:pt x="3053" y="8177"/>
                    <a:pt x="3156" y="8354"/>
                  </a:cubicBezTo>
                  <a:cubicBezTo>
                    <a:pt x="3430" y="8819"/>
                    <a:pt x="3919" y="9075"/>
                    <a:pt x="4421" y="9075"/>
                  </a:cubicBezTo>
                  <a:cubicBezTo>
                    <a:pt x="4482" y="9075"/>
                    <a:pt x="4544" y="9072"/>
                    <a:pt x="4605" y="9064"/>
                  </a:cubicBezTo>
                  <a:cubicBezTo>
                    <a:pt x="4939" y="8607"/>
                    <a:pt x="4990" y="7974"/>
                    <a:pt x="4684" y="7454"/>
                  </a:cubicBezTo>
                  <a:cubicBezTo>
                    <a:pt x="4578" y="7271"/>
                    <a:pt x="4436" y="7122"/>
                    <a:pt x="4275" y="7008"/>
                  </a:cubicBezTo>
                  <a:cubicBezTo>
                    <a:pt x="4160" y="6924"/>
                    <a:pt x="4133" y="6766"/>
                    <a:pt x="4215" y="6649"/>
                  </a:cubicBezTo>
                  <a:cubicBezTo>
                    <a:pt x="4292" y="6542"/>
                    <a:pt x="4353" y="6423"/>
                    <a:pt x="4405" y="6295"/>
                  </a:cubicBezTo>
                  <a:cubicBezTo>
                    <a:pt x="5100" y="4549"/>
                    <a:pt x="4865" y="2536"/>
                    <a:pt x="3885" y="943"/>
                  </a:cubicBezTo>
                  <a:cubicBezTo>
                    <a:pt x="3691" y="627"/>
                    <a:pt x="3473" y="302"/>
                    <a:pt x="3227"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2"/>
            <p:cNvSpPr/>
            <p:nvPr/>
          </p:nvSpPr>
          <p:spPr>
            <a:xfrm>
              <a:off x="7408732" y="1240622"/>
              <a:ext cx="142647" cy="253828"/>
            </a:xfrm>
            <a:custGeom>
              <a:avLst/>
              <a:gdLst/>
              <a:ahLst/>
              <a:cxnLst/>
              <a:rect l="l" t="t" r="r" b="b"/>
              <a:pathLst>
                <a:path w="5100" h="9075" extrusionOk="0">
                  <a:moveTo>
                    <a:pt x="679" y="0"/>
                  </a:moveTo>
                  <a:cubicBezTo>
                    <a:pt x="618" y="0"/>
                    <a:pt x="557" y="4"/>
                    <a:pt x="496" y="12"/>
                  </a:cubicBezTo>
                  <a:cubicBezTo>
                    <a:pt x="160" y="471"/>
                    <a:pt x="108" y="1102"/>
                    <a:pt x="415" y="1622"/>
                  </a:cubicBezTo>
                  <a:cubicBezTo>
                    <a:pt x="521" y="1805"/>
                    <a:pt x="663" y="1953"/>
                    <a:pt x="824" y="2068"/>
                  </a:cubicBezTo>
                  <a:cubicBezTo>
                    <a:pt x="939" y="2152"/>
                    <a:pt x="966" y="2310"/>
                    <a:pt x="885" y="2426"/>
                  </a:cubicBezTo>
                  <a:cubicBezTo>
                    <a:pt x="809" y="2534"/>
                    <a:pt x="746" y="2653"/>
                    <a:pt x="695" y="2780"/>
                  </a:cubicBezTo>
                  <a:cubicBezTo>
                    <a:pt x="0" y="4526"/>
                    <a:pt x="235" y="6540"/>
                    <a:pt x="1214" y="8133"/>
                  </a:cubicBezTo>
                  <a:cubicBezTo>
                    <a:pt x="1408" y="8450"/>
                    <a:pt x="1626" y="8773"/>
                    <a:pt x="1872" y="9075"/>
                  </a:cubicBezTo>
                  <a:cubicBezTo>
                    <a:pt x="3606" y="8956"/>
                    <a:pt x="4992" y="7567"/>
                    <a:pt x="5100" y="5829"/>
                  </a:cubicBezTo>
                  <a:cubicBezTo>
                    <a:pt x="5047" y="5807"/>
                    <a:pt x="4995" y="5785"/>
                    <a:pt x="4941" y="5765"/>
                  </a:cubicBezTo>
                  <a:cubicBezTo>
                    <a:pt x="4941" y="5765"/>
                    <a:pt x="4070" y="5436"/>
                    <a:pt x="3768" y="5176"/>
                  </a:cubicBezTo>
                  <a:cubicBezTo>
                    <a:pt x="3117" y="4617"/>
                    <a:pt x="2876" y="3733"/>
                    <a:pt x="2817" y="2909"/>
                  </a:cubicBezTo>
                  <a:lnTo>
                    <a:pt x="2814" y="2872"/>
                  </a:lnTo>
                  <a:cubicBezTo>
                    <a:pt x="2800" y="2738"/>
                    <a:pt x="2888" y="2615"/>
                    <a:pt x="3021" y="2586"/>
                  </a:cubicBezTo>
                  <a:cubicBezTo>
                    <a:pt x="3176" y="2555"/>
                    <a:pt x="3329" y="2499"/>
                    <a:pt x="3472" y="2414"/>
                  </a:cubicBezTo>
                  <a:cubicBezTo>
                    <a:pt x="3992" y="2108"/>
                    <a:pt x="4253" y="1528"/>
                    <a:pt x="4182" y="965"/>
                  </a:cubicBezTo>
                  <a:cubicBezTo>
                    <a:pt x="3930" y="780"/>
                    <a:pt x="3625" y="681"/>
                    <a:pt x="3314" y="681"/>
                  </a:cubicBezTo>
                  <a:cubicBezTo>
                    <a:pt x="3061" y="681"/>
                    <a:pt x="2805" y="747"/>
                    <a:pt x="2572" y="884"/>
                  </a:cubicBezTo>
                  <a:cubicBezTo>
                    <a:pt x="2395" y="989"/>
                    <a:pt x="2247" y="1123"/>
                    <a:pt x="2134" y="1279"/>
                  </a:cubicBezTo>
                  <a:cubicBezTo>
                    <a:pt x="2109" y="1088"/>
                    <a:pt x="2048" y="898"/>
                    <a:pt x="1943" y="721"/>
                  </a:cubicBezTo>
                  <a:cubicBezTo>
                    <a:pt x="1670" y="257"/>
                    <a:pt x="1180" y="0"/>
                    <a:pt x="67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2"/>
            <p:cNvSpPr/>
            <p:nvPr/>
          </p:nvSpPr>
          <p:spPr>
            <a:xfrm>
              <a:off x="7617777" y="1256844"/>
              <a:ext cx="18712" cy="17537"/>
            </a:xfrm>
            <a:custGeom>
              <a:avLst/>
              <a:gdLst/>
              <a:ahLst/>
              <a:cxnLst/>
              <a:rect l="l" t="t" r="r" b="b"/>
              <a:pathLst>
                <a:path w="669" h="627" extrusionOk="0">
                  <a:moveTo>
                    <a:pt x="229" y="0"/>
                  </a:moveTo>
                  <a:cubicBezTo>
                    <a:pt x="176" y="0"/>
                    <a:pt x="123" y="21"/>
                    <a:pt x="83" y="62"/>
                  </a:cubicBezTo>
                  <a:cubicBezTo>
                    <a:pt x="0" y="141"/>
                    <a:pt x="0" y="273"/>
                    <a:pt x="83" y="354"/>
                  </a:cubicBezTo>
                  <a:lnTo>
                    <a:pt x="295" y="566"/>
                  </a:lnTo>
                  <a:cubicBezTo>
                    <a:pt x="336" y="607"/>
                    <a:pt x="388" y="627"/>
                    <a:pt x="442" y="627"/>
                  </a:cubicBezTo>
                  <a:cubicBezTo>
                    <a:pt x="495" y="627"/>
                    <a:pt x="548" y="607"/>
                    <a:pt x="587" y="566"/>
                  </a:cubicBezTo>
                  <a:cubicBezTo>
                    <a:pt x="669" y="487"/>
                    <a:pt x="669" y="355"/>
                    <a:pt x="587" y="274"/>
                  </a:cubicBezTo>
                  <a:lnTo>
                    <a:pt x="374" y="62"/>
                  </a:lnTo>
                  <a:cubicBezTo>
                    <a:pt x="335" y="21"/>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2"/>
            <p:cNvSpPr/>
            <p:nvPr/>
          </p:nvSpPr>
          <p:spPr>
            <a:xfrm>
              <a:off x="7572382" y="1302295"/>
              <a:ext cx="18684" cy="17537"/>
            </a:xfrm>
            <a:custGeom>
              <a:avLst/>
              <a:gdLst/>
              <a:ahLst/>
              <a:cxnLst/>
              <a:rect l="l" t="t" r="r" b="b"/>
              <a:pathLst>
                <a:path w="668" h="627" extrusionOk="0">
                  <a:moveTo>
                    <a:pt x="229" y="1"/>
                  </a:moveTo>
                  <a:cubicBezTo>
                    <a:pt x="176" y="1"/>
                    <a:pt x="123" y="21"/>
                    <a:pt x="83" y="61"/>
                  </a:cubicBezTo>
                  <a:cubicBezTo>
                    <a:pt x="1" y="141"/>
                    <a:pt x="1" y="272"/>
                    <a:pt x="83" y="353"/>
                  </a:cubicBezTo>
                  <a:lnTo>
                    <a:pt x="295" y="565"/>
                  </a:lnTo>
                  <a:cubicBezTo>
                    <a:pt x="335" y="606"/>
                    <a:pt x="389" y="626"/>
                    <a:pt x="441" y="626"/>
                  </a:cubicBezTo>
                  <a:cubicBezTo>
                    <a:pt x="495" y="626"/>
                    <a:pt x="547" y="605"/>
                    <a:pt x="587" y="565"/>
                  </a:cubicBezTo>
                  <a:cubicBezTo>
                    <a:pt x="668" y="486"/>
                    <a:pt x="668" y="356"/>
                    <a:pt x="587" y="274"/>
                  </a:cubicBezTo>
                  <a:lnTo>
                    <a:pt x="374" y="61"/>
                  </a:lnTo>
                  <a:cubicBezTo>
                    <a:pt x="335" y="21"/>
                    <a:pt x="282"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2"/>
            <p:cNvSpPr/>
            <p:nvPr/>
          </p:nvSpPr>
          <p:spPr>
            <a:xfrm>
              <a:off x="7634279" y="1313427"/>
              <a:ext cx="63324" cy="145472"/>
            </a:xfrm>
            <a:custGeom>
              <a:avLst/>
              <a:gdLst/>
              <a:ahLst/>
              <a:cxnLst/>
              <a:rect l="l" t="t" r="r" b="b"/>
              <a:pathLst>
                <a:path w="2264" h="5201" extrusionOk="0">
                  <a:moveTo>
                    <a:pt x="364" y="0"/>
                  </a:moveTo>
                  <a:cubicBezTo>
                    <a:pt x="273" y="0"/>
                    <a:pt x="183" y="38"/>
                    <a:pt x="118" y="111"/>
                  </a:cubicBezTo>
                  <a:cubicBezTo>
                    <a:pt x="1" y="245"/>
                    <a:pt x="15" y="451"/>
                    <a:pt x="150" y="570"/>
                  </a:cubicBezTo>
                  <a:cubicBezTo>
                    <a:pt x="914" y="1239"/>
                    <a:pt x="1199" y="1796"/>
                    <a:pt x="1426" y="2658"/>
                  </a:cubicBezTo>
                  <a:cubicBezTo>
                    <a:pt x="1590" y="3280"/>
                    <a:pt x="1610" y="4150"/>
                    <a:pt x="1485" y="4817"/>
                  </a:cubicBezTo>
                  <a:cubicBezTo>
                    <a:pt x="1454" y="4994"/>
                    <a:pt x="1569" y="5163"/>
                    <a:pt x="1746" y="5195"/>
                  </a:cubicBezTo>
                  <a:cubicBezTo>
                    <a:pt x="1767" y="5199"/>
                    <a:pt x="1787" y="5200"/>
                    <a:pt x="1806" y="5200"/>
                  </a:cubicBezTo>
                  <a:cubicBezTo>
                    <a:pt x="1959" y="5200"/>
                    <a:pt x="2097" y="5093"/>
                    <a:pt x="2124" y="4937"/>
                  </a:cubicBezTo>
                  <a:cubicBezTo>
                    <a:pt x="2264" y="4174"/>
                    <a:pt x="2241" y="3209"/>
                    <a:pt x="2053" y="2494"/>
                  </a:cubicBezTo>
                  <a:cubicBezTo>
                    <a:pt x="1794" y="1504"/>
                    <a:pt x="1441" y="836"/>
                    <a:pt x="577" y="81"/>
                  </a:cubicBezTo>
                  <a:cubicBezTo>
                    <a:pt x="516" y="27"/>
                    <a:pt x="440" y="0"/>
                    <a:pt x="36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2"/>
            <p:cNvSpPr/>
            <p:nvPr/>
          </p:nvSpPr>
          <p:spPr>
            <a:xfrm>
              <a:off x="7507269" y="1495956"/>
              <a:ext cx="18712" cy="17509"/>
            </a:xfrm>
            <a:custGeom>
              <a:avLst/>
              <a:gdLst/>
              <a:ahLst/>
              <a:cxnLst/>
              <a:rect l="l" t="t" r="r" b="b"/>
              <a:pathLst>
                <a:path w="669" h="626" extrusionOk="0">
                  <a:moveTo>
                    <a:pt x="229" y="0"/>
                  </a:moveTo>
                  <a:cubicBezTo>
                    <a:pt x="176" y="0"/>
                    <a:pt x="123" y="20"/>
                    <a:pt x="83" y="61"/>
                  </a:cubicBezTo>
                  <a:cubicBezTo>
                    <a:pt x="0" y="140"/>
                    <a:pt x="0" y="272"/>
                    <a:pt x="83" y="352"/>
                  </a:cubicBezTo>
                  <a:lnTo>
                    <a:pt x="295" y="565"/>
                  </a:lnTo>
                  <a:cubicBezTo>
                    <a:pt x="336" y="606"/>
                    <a:pt x="388" y="626"/>
                    <a:pt x="442" y="626"/>
                  </a:cubicBezTo>
                  <a:cubicBezTo>
                    <a:pt x="495" y="626"/>
                    <a:pt x="548" y="604"/>
                    <a:pt x="587" y="565"/>
                  </a:cubicBezTo>
                  <a:cubicBezTo>
                    <a:pt x="669" y="485"/>
                    <a:pt x="669" y="355"/>
                    <a:pt x="587" y="273"/>
                  </a:cubicBezTo>
                  <a:lnTo>
                    <a:pt x="374" y="61"/>
                  </a:lnTo>
                  <a:cubicBezTo>
                    <a:pt x="335" y="20"/>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2"/>
            <p:cNvSpPr/>
            <p:nvPr/>
          </p:nvSpPr>
          <p:spPr>
            <a:xfrm>
              <a:off x="7552691" y="1450534"/>
              <a:ext cx="18684" cy="17537"/>
            </a:xfrm>
            <a:custGeom>
              <a:avLst/>
              <a:gdLst/>
              <a:ahLst/>
              <a:cxnLst/>
              <a:rect l="l" t="t" r="r" b="b"/>
              <a:pathLst>
                <a:path w="668" h="627" extrusionOk="0">
                  <a:moveTo>
                    <a:pt x="228" y="0"/>
                  </a:moveTo>
                  <a:cubicBezTo>
                    <a:pt x="176" y="0"/>
                    <a:pt x="122" y="21"/>
                    <a:pt x="81" y="62"/>
                  </a:cubicBezTo>
                  <a:cubicBezTo>
                    <a:pt x="1" y="141"/>
                    <a:pt x="1" y="273"/>
                    <a:pt x="81" y="353"/>
                  </a:cubicBezTo>
                  <a:lnTo>
                    <a:pt x="294" y="566"/>
                  </a:lnTo>
                  <a:cubicBezTo>
                    <a:pt x="335" y="607"/>
                    <a:pt x="387" y="627"/>
                    <a:pt x="441" y="627"/>
                  </a:cubicBezTo>
                  <a:cubicBezTo>
                    <a:pt x="494" y="627"/>
                    <a:pt x="547" y="606"/>
                    <a:pt x="586" y="566"/>
                  </a:cubicBezTo>
                  <a:cubicBezTo>
                    <a:pt x="668" y="487"/>
                    <a:pt x="668" y="355"/>
                    <a:pt x="586" y="274"/>
                  </a:cubicBezTo>
                  <a:lnTo>
                    <a:pt x="373" y="62"/>
                  </a:lnTo>
                  <a:cubicBezTo>
                    <a:pt x="333" y="21"/>
                    <a:pt x="281" y="0"/>
                    <a:pt x="22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2"/>
            <p:cNvSpPr/>
            <p:nvPr/>
          </p:nvSpPr>
          <p:spPr>
            <a:xfrm>
              <a:off x="7446239" y="1311441"/>
              <a:ext cx="63352" cy="145472"/>
            </a:xfrm>
            <a:custGeom>
              <a:avLst/>
              <a:gdLst/>
              <a:ahLst/>
              <a:cxnLst/>
              <a:rect l="l" t="t" r="r" b="b"/>
              <a:pathLst>
                <a:path w="2265" h="5201" extrusionOk="0">
                  <a:moveTo>
                    <a:pt x="459" y="0"/>
                  </a:moveTo>
                  <a:cubicBezTo>
                    <a:pt x="305" y="0"/>
                    <a:pt x="169" y="108"/>
                    <a:pt x="140" y="264"/>
                  </a:cubicBezTo>
                  <a:cubicBezTo>
                    <a:pt x="0" y="1027"/>
                    <a:pt x="23" y="1992"/>
                    <a:pt x="211" y="2707"/>
                  </a:cubicBezTo>
                  <a:cubicBezTo>
                    <a:pt x="472" y="3697"/>
                    <a:pt x="823" y="4365"/>
                    <a:pt x="1687" y="5120"/>
                  </a:cubicBezTo>
                  <a:cubicBezTo>
                    <a:pt x="1748" y="5174"/>
                    <a:pt x="1824" y="5201"/>
                    <a:pt x="1900" y="5201"/>
                  </a:cubicBezTo>
                  <a:cubicBezTo>
                    <a:pt x="1991" y="5201"/>
                    <a:pt x="2081" y="5163"/>
                    <a:pt x="2146" y="5090"/>
                  </a:cubicBezTo>
                  <a:cubicBezTo>
                    <a:pt x="2265" y="4955"/>
                    <a:pt x="2250" y="4750"/>
                    <a:pt x="2116" y="4631"/>
                  </a:cubicBezTo>
                  <a:cubicBezTo>
                    <a:pt x="1351" y="3961"/>
                    <a:pt x="1067" y="3405"/>
                    <a:pt x="840" y="2542"/>
                  </a:cubicBezTo>
                  <a:cubicBezTo>
                    <a:pt x="674" y="1921"/>
                    <a:pt x="656" y="1051"/>
                    <a:pt x="779" y="384"/>
                  </a:cubicBezTo>
                  <a:cubicBezTo>
                    <a:pt x="812" y="207"/>
                    <a:pt x="695" y="37"/>
                    <a:pt x="518" y="6"/>
                  </a:cubicBezTo>
                  <a:cubicBezTo>
                    <a:pt x="497" y="2"/>
                    <a:pt x="479" y="0"/>
                    <a:pt x="45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 name="Google Shape;3351;p72"/>
          <p:cNvGrpSpPr/>
          <p:nvPr/>
        </p:nvGrpSpPr>
        <p:grpSpPr>
          <a:xfrm>
            <a:off x="4275587" y="2618121"/>
            <a:ext cx="592819" cy="564808"/>
            <a:chOff x="2745250" y="1176180"/>
            <a:chExt cx="439353" cy="418935"/>
          </a:xfrm>
        </p:grpSpPr>
        <p:sp>
          <p:nvSpPr>
            <p:cNvPr id="3352" name="Google Shape;3352;p72"/>
            <p:cNvSpPr/>
            <p:nvPr/>
          </p:nvSpPr>
          <p:spPr>
            <a:xfrm>
              <a:off x="2745250" y="1176180"/>
              <a:ext cx="439353" cy="418935"/>
            </a:xfrm>
            <a:custGeom>
              <a:avLst/>
              <a:gdLst/>
              <a:ahLst/>
              <a:cxnLst/>
              <a:rect l="l" t="t" r="r" b="b"/>
              <a:pathLst>
                <a:path w="15708" h="14978" extrusionOk="0">
                  <a:moveTo>
                    <a:pt x="12853" y="0"/>
                  </a:moveTo>
                  <a:cubicBezTo>
                    <a:pt x="12520" y="0"/>
                    <a:pt x="12210" y="136"/>
                    <a:pt x="11986" y="362"/>
                  </a:cubicBezTo>
                  <a:cubicBezTo>
                    <a:pt x="11821" y="282"/>
                    <a:pt x="11639" y="241"/>
                    <a:pt x="11455" y="241"/>
                  </a:cubicBezTo>
                  <a:cubicBezTo>
                    <a:pt x="11323" y="241"/>
                    <a:pt x="11190" y="262"/>
                    <a:pt x="11060" y="306"/>
                  </a:cubicBezTo>
                  <a:cubicBezTo>
                    <a:pt x="10424" y="526"/>
                    <a:pt x="10085" y="1224"/>
                    <a:pt x="10304" y="1858"/>
                  </a:cubicBezTo>
                  <a:lnTo>
                    <a:pt x="10488" y="2392"/>
                  </a:lnTo>
                  <a:cubicBezTo>
                    <a:pt x="10502" y="2435"/>
                    <a:pt x="10519" y="2474"/>
                    <a:pt x="10538" y="2515"/>
                  </a:cubicBezTo>
                  <a:cubicBezTo>
                    <a:pt x="10451" y="2549"/>
                    <a:pt x="10362" y="2586"/>
                    <a:pt x="10270" y="2634"/>
                  </a:cubicBezTo>
                  <a:lnTo>
                    <a:pt x="9573" y="1936"/>
                  </a:lnTo>
                  <a:cubicBezTo>
                    <a:pt x="9225" y="1589"/>
                    <a:pt x="8765" y="1398"/>
                    <a:pt x="8275" y="1398"/>
                  </a:cubicBezTo>
                  <a:cubicBezTo>
                    <a:pt x="7785" y="1398"/>
                    <a:pt x="7325" y="1589"/>
                    <a:pt x="6978" y="1936"/>
                  </a:cubicBezTo>
                  <a:lnTo>
                    <a:pt x="5620" y="3296"/>
                  </a:lnTo>
                  <a:lnTo>
                    <a:pt x="5611" y="3306"/>
                  </a:lnTo>
                  <a:lnTo>
                    <a:pt x="1902" y="7009"/>
                  </a:lnTo>
                  <a:lnTo>
                    <a:pt x="1894" y="7017"/>
                  </a:lnTo>
                  <a:lnTo>
                    <a:pt x="536" y="8377"/>
                  </a:lnTo>
                  <a:cubicBezTo>
                    <a:pt x="189" y="8724"/>
                    <a:pt x="0" y="9184"/>
                    <a:pt x="0" y="9674"/>
                  </a:cubicBezTo>
                  <a:cubicBezTo>
                    <a:pt x="0" y="10164"/>
                    <a:pt x="192" y="10627"/>
                    <a:pt x="536" y="10971"/>
                  </a:cubicBezTo>
                  <a:lnTo>
                    <a:pt x="4004" y="14439"/>
                  </a:lnTo>
                  <a:cubicBezTo>
                    <a:pt x="4351" y="14786"/>
                    <a:pt x="4811" y="14977"/>
                    <a:pt x="5301" y="14977"/>
                  </a:cubicBezTo>
                  <a:cubicBezTo>
                    <a:pt x="5791" y="14977"/>
                    <a:pt x="6251" y="14786"/>
                    <a:pt x="6599" y="14439"/>
                  </a:cubicBezTo>
                  <a:lnTo>
                    <a:pt x="7967" y="13073"/>
                  </a:lnTo>
                  <a:lnTo>
                    <a:pt x="7976" y="13064"/>
                  </a:lnTo>
                  <a:lnTo>
                    <a:pt x="11662" y="9378"/>
                  </a:lnTo>
                  <a:lnTo>
                    <a:pt x="11673" y="9367"/>
                  </a:lnTo>
                  <a:lnTo>
                    <a:pt x="12619" y="8421"/>
                  </a:lnTo>
                  <a:lnTo>
                    <a:pt x="12628" y="8412"/>
                  </a:lnTo>
                  <a:lnTo>
                    <a:pt x="13041" y="7997"/>
                  </a:lnTo>
                  <a:cubicBezTo>
                    <a:pt x="13131" y="7909"/>
                    <a:pt x="13208" y="7813"/>
                    <a:pt x="13275" y="7711"/>
                  </a:cubicBezTo>
                  <a:cubicBezTo>
                    <a:pt x="13754" y="6988"/>
                    <a:pt x="13655" y="6018"/>
                    <a:pt x="13041" y="5403"/>
                  </a:cubicBezTo>
                  <a:lnTo>
                    <a:pt x="12584" y="4944"/>
                  </a:lnTo>
                  <a:cubicBezTo>
                    <a:pt x="12645" y="4914"/>
                    <a:pt x="12711" y="4880"/>
                    <a:pt x="12775" y="4845"/>
                  </a:cubicBezTo>
                  <a:cubicBezTo>
                    <a:pt x="12917" y="5016"/>
                    <a:pt x="13102" y="5148"/>
                    <a:pt x="13318" y="5222"/>
                  </a:cubicBezTo>
                  <a:lnTo>
                    <a:pt x="13849" y="5404"/>
                  </a:lnTo>
                  <a:cubicBezTo>
                    <a:pt x="13979" y="5448"/>
                    <a:pt x="14113" y="5472"/>
                    <a:pt x="14249" y="5472"/>
                  </a:cubicBezTo>
                  <a:cubicBezTo>
                    <a:pt x="14769" y="5472"/>
                    <a:pt x="15235" y="5141"/>
                    <a:pt x="15403" y="4648"/>
                  </a:cubicBezTo>
                  <a:cubicBezTo>
                    <a:pt x="15511" y="4337"/>
                    <a:pt x="15486" y="4004"/>
                    <a:pt x="15348" y="3721"/>
                  </a:cubicBezTo>
                  <a:cubicBezTo>
                    <a:pt x="15573" y="3498"/>
                    <a:pt x="15708" y="3188"/>
                    <a:pt x="15708" y="2855"/>
                  </a:cubicBezTo>
                  <a:cubicBezTo>
                    <a:pt x="15708" y="2183"/>
                    <a:pt x="15161" y="1635"/>
                    <a:pt x="14486" y="1635"/>
                  </a:cubicBezTo>
                  <a:lnTo>
                    <a:pt x="14074" y="1635"/>
                  </a:lnTo>
                  <a:lnTo>
                    <a:pt x="14074" y="1221"/>
                  </a:lnTo>
                  <a:cubicBezTo>
                    <a:pt x="14074" y="548"/>
                    <a:pt x="13527" y="0"/>
                    <a:pt x="12853"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2"/>
            <p:cNvSpPr/>
            <p:nvPr/>
          </p:nvSpPr>
          <p:spPr>
            <a:xfrm>
              <a:off x="3019688" y="1246999"/>
              <a:ext cx="95322" cy="67911"/>
            </a:xfrm>
            <a:custGeom>
              <a:avLst/>
              <a:gdLst/>
              <a:ahLst/>
              <a:cxnLst/>
              <a:rect l="l" t="t" r="r" b="b"/>
              <a:pathLst>
                <a:path w="3408" h="2428" extrusionOk="0">
                  <a:moveTo>
                    <a:pt x="2759" y="1"/>
                  </a:moveTo>
                  <a:cubicBezTo>
                    <a:pt x="2694" y="1"/>
                    <a:pt x="2630" y="31"/>
                    <a:pt x="2588" y="88"/>
                  </a:cubicBezTo>
                  <a:cubicBezTo>
                    <a:pt x="2180" y="648"/>
                    <a:pt x="1863" y="724"/>
                    <a:pt x="1500" y="812"/>
                  </a:cubicBezTo>
                  <a:cubicBezTo>
                    <a:pt x="1049" y="922"/>
                    <a:pt x="486" y="1058"/>
                    <a:pt x="1" y="2017"/>
                  </a:cubicBezTo>
                  <a:lnTo>
                    <a:pt x="812" y="2428"/>
                  </a:lnTo>
                  <a:cubicBezTo>
                    <a:pt x="1108" y="1844"/>
                    <a:pt x="1336" y="1788"/>
                    <a:pt x="1714" y="1696"/>
                  </a:cubicBezTo>
                  <a:cubicBezTo>
                    <a:pt x="2145" y="1592"/>
                    <a:pt x="2722" y="1451"/>
                    <a:pt x="3337" y="604"/>
                  </a:cubicBezTo>
                  <a:cubicBezTo>
                    <a:pt x="3408" y="506"/>
                    <a:pt x="3382" y="370"/>
                    <a:pt x="3282" y="304"/>
                  </a:cubicBezTo>
                  <a:lnTo>
                    <a:pt x="2873" y="34"/>
                  </a:lnTo>
                  <a:cubicBezTo>
                    <a:pt x="2838" y="12"/>
                    <a:pt x="2798" y="1"/>
                    <a:pt x="275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2"/>
            <p:cNvSpPr/>
            <p:nvPr/>
          </p:nvSpPr>
          <p:spPr>
            <a:xfrm>
              <a:off x="2922298" y="1262214"/>
              <a:ext cx="155765" cy="155793"/>
            </a:xfrm>
            <a:custGeom>
              <a:avLst/>
              <a:gdLst/>
              <a:ahLst/>
              <a:cxnLst/>
              <a:rect l="l" t="t" r="r" b="b"/>
              <a:pathLst>
                <a:path w="5569" h="5570" extrusionOk="0">
                  <a:moveTo>
                    <a:pt x="945" y="0"/>
                  </a:moveTo>
                  <a:lnTo>
                    <a:pt x="0" y="946"/>
                  </a:lnTo>
                  <a:lnTo>
                    <a:pt x="2030" y="3539"/>
                  </a:lnTo>
                  <a:lnTo>
                    <a:pt x="4624" y="5570"/>
                  </a:lnTo>
                  <a:lnTo>
                    <a:pt x="5569" y="4624"/>
                  </a:lnTo>
                  <a:lnTo>
                    <a:pt x="3757" y="1811"/>
                  </a:lnTo>
                  <a:lnTo>
                    <a:pt x="94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2"/>
            <p:cNvSpPr/>
            <p:nvPr/>
          </p:nvSpPr>
          <p:spPr>
            <a:xfrm>
              <a:off x="2969119" y="1303945"/>
              <a:ext cx="108943" cy="114062"/>
            </a:xfrm>
            <a:custGeom>
              <a:avLst/>
              <a:gdLst/>
              <a:ahLst/>
              <a:cxnLst/>
              <a:rect l="l" t="t" r="r" b="b"/>
              <a:pathLst>
                <a:path w="3895" h="4078" extrusionOk="0">
                  <a:moveTo>
                    <a:pt x="1588" y="1"/>
                  </a:moveTo>
                  <a:lnTo>
                    <a:pt x="3082" y="2319"/>
                  </a:lnTo>
                  <a:lnTo>
                    <a:pt x="2137" y="3265"/>
                  </a:lnTo>
                  <a:lnTo>
                    <a:pt x="0" y="1591"/>
                  </a:lnTo>
                  <a:lnTo>
                    <a:pt x="356" y="2047"/>
                  </a:lnTo>
                  <a:lnTo>
                    <a:pt x="2950" y="4078"/>
                  </a:lnTo>
                  <a:lnTo>
                    <a:pt x="3895" y="3132"/>
                  </a:lnTo>
                  <a:lnTo>
                    <a:pt x="2083" y="319"/>
                  </a:lnTo>
                  <a:lnTo>
                    <a:pt x="158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2"/>
            <p:cNvSpPr/>
            <p:nvPr/>
          </p:nvSpPr>
          <p:spPr>
            <a:xfrm>
              <a:off x="2792183" y="1392273"/>
              <a:ext cx="155821" cy="155849"/>
            </a:xfrm>
            <a:custGeom>
              <a:avLst/>
              <a:gdLst/>
              <a:ahLst/>
              <a:cxnLst/>
              <a:rect l="l" t="t" r="r" b="b"/>
              <a:pathLst>
                <a:path w="5571" h="5572" extrusionOk="0">
                  <a:moveTo>
                    <a:pt x="945" y="1"/>
                  </a:moveTo>
                  <a:lnTo>
                    <a:pt x="0" y="948"/>
                  </a:lnTo>
                  <a:lnTo>
                    <a:pt x="1812" y="3759"/>
                  </a:lnTo>
                  <a:lnTo>
                    <a:pt x="4625" y="5572"/>
                  </a:lnTo>
                  <a:lnTo>
                    <a:pt x="5570" y="4626"/>
                  </a:lnTo>
                  <a:lnTo>
                    <a:pt x="3648" y="1922"/>
                  </a:lnTo>
                  <a:lnTo>
                    <a:pt x="945"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2"/>
            <p:cNvSpPr/>
            <p:nvPr/>
          </p:nvSpPr>
          <p:spPr>
            <a:xfrm>
              <a:off x="2833942" y="1436605"/>
              <a:ext cx="114062" cy="111516"/>
            </a:xfrm>
            <a:custGeom>
              <a:avLst/>
              <a:gdLst/>
              <a:ahLst/>
              <a:cxnLst/>
              <a:rect l="l" t="t" r="r" b="b"/>
              <a:pathLst>
                <a:path w="4078" h="3987" extrusionOk="0">
                  <a:moveTo>
                    <a:pt x="1681" y="0"/>
                  </a:moveTo>
                  <a:lnTo>
                    <a:pt x="3263" y="2229"/>
                  </a:lnTo>
                  <a:lnTo>
                    <a:pt x="2318" y="3174"/>
                  </a:lnTo>
                  <a:lnTo>
                    <a:pt x="0" y="1680"/>
                  </a:lnTo>
                  <a:lnTo>
                    <a:pt x="319" y="2174"/>
                  </a:lnTo>
                  <a:lnTo>
                    <a:pt x="3132" y="3987"/>
                  </a:lnTo>
                  <a:lnTo>
                    <a:pt x="4077" y="3041"/>
                  </a:lnTo>
                  <a:lnTo>
                    <a:pt x="2155" y="337"/>
                  </a:lnTo>
                  <a:lnTo>
                    <a:pt x="168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2"/>
            <p:cNvSpPr/>
            <p:nvPr/>
          </p:nvSpPr>
          <p:spPr>
            <a:xfrm>
              <a:off x="2771458" y="1418788"/>
              <a:ext cx="150115" cy="147793"/>
            </a:xfrm>
            <a:custGeom>
              <a:avLst/>
              <a:gdLst/>
              <a:ahLst/>
              <a:cxnLst/>
              <a:rect l="l" t="t" r="r" b="b"/>
              <a:pathLst>
                <a:path w="5367" h="5284" extrusionOk="0">
                  <a:moveTo>
                    <a:pt x="741" y="0"/>
                  </a:moveTo>
                  <a:lnTo>
                    <a:pt x="319" y="421"/>
                  </a:lnTo>
                  <a:cubicBezTo>
                    <a:pt x="1" y="739"/>
                    <a:pt x="1" y="1259"/>
                    <a:pt x="319" y="1578"/>
                  </a:cubicBezTo>
                  <a:lnTo>
                    <a:pt x="3788" y="5044"/>
                  </a:lnTo>
                  <a:cubicBezTo>
                    <a:pt x="3947" y="5204"/>
                    <a:pt x="4156" y="5283"/>
                    <a:pt x="4365" y="5283"/>
                  </a:cubicBezTo>
                  <a:cubicBezTo>
                    <a:pt x="4575" y="5283"/>
                    <a:pt x="4784" y="5204"/>
                    <a:pt x="4943" y="5044"/>
                  </a:cubicBezTo>
                  <a:lnTo>
                    <a:pt x="5366" y="4624"/>
                  </a:lnTo>
                  <a:lnTo>
                    <a:pt x="74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2"/>
            <p:cNvSpPr/>
            <p:nvPr/>
          </p:nvSpPr>
          <p:spPr>
            <a:xfrm>
              <a:off x="2854639" y="1525352"/>
              <a:ext cx="66932" cy="41228"/>
            </a:xfrm>
            <a:custGeom>
              <a:avLst/>
              <a:gdLst/>
              <a:ahLst/>
              <a:cxnLst/>
              <a:rect l="l" t="t" r="r" b="b"/>
              <a:pathLst>
                <a:path w="2393" h="1474" extrusionOk="0">
                  <a:moveTo>
                    <a:pt x="1" y="423"/>
                  </a:moveTo>
                  <a:cubicBezTo>
                    <a:pt x="1" y="423"/>
                    <a:pt x="1" y="424"/>
                    <a:pt x="2" y="424"/>
                  </a:cubicBezTo>
                  <a:lnTo>
                    <a:pt x="2" y="424"/>
                  </a:lnTo>
                  <a:lnTo>
                    <a:pt x="1" y="423"/>
                  </a:lnTo>
                  <a:close/>
                  <a:moveTo>
                    <a:pt x="1578" y="1"/>
                  </a:moveTo>
                  <a:lnTo>
                    <a:pt x="1156" y="423"/>
                  </a:lnTo>
                  <a:cubicBezTo>
                    <a:pt x="997" y="582"/>
                    <a:pt x="788" y="662"/>
                    <a:pt x="578" y="662"/>
                  </a:cubicBezTo>
                  <a:cubicBezTo>
                    <a:pt x="370" y="662"/>
                    <a:pt x="161" y="583"/>
                    <a:pt x="2" y="424"/>
                  </a:cubicBezTo>
                  <a:lnTo>
                    <a:pt x="2" y="424"/>
                  </a:lnTo>
                  <a:lnTo>
                    <a:pt x="814" y="1234"/>
                  </a:lnTo>
                  <a:cubicBezTo>
                    <a:pt x="973" y="1394"/>
                    <a:pt x="1182" y="1473"/>
                    <a:pt x="1391" y="1473"/>
                  </a:cubicBezTo>
                  <a:cubicBezTo>
                    <a:pt x="1601" y="1473"/>
                    <a:pt x="1810" y="1394"/>
                    <a:pt x="1969" y="1234"/>
                  </a:cubicBezTo>
                  <a:lnTo>
                    <a:pt x="2392" y="814"/>
                  </a:lnTo>
                  <a:lnTo>
                    <a:pt x="157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2"/>
            <p:cNvSpPr/>
            <p:nvPr/>
          </p:nvSpPr>
          <p:spPr>
            <a:xfrm>
              <a:off x="2818614" y="1288674"/>
              <a:ext cx="233046" cy="232990"/>
            </a:xfrm>
            <a:custGeom>
              <a:avLst/>
              <a:gdLst/>
              <a:ahLst/>
              <a:cxnLst/>
              <a:rect l="l" t="t" r="r" b="b"/>
              <a:pathLst>
                <a:path w="8332" h="8330" extrusionOk="0">
                  <a:moveTo>
                    <a:pt x="3707" y="0"/>
                  </a:moveTo>
                  <a:lnTo>
                    <a:pt x="0" y="3705"/>
                  </a:lnTo>
                  <a:lnTo>
                    <a:pt x="4624" y="8330"/>
                  </a:lnTo>
                  <a:lnTo>
                    <a:pt x="8331" y="4624"/>
                  </a:lnTo>
                  <a:lnTo>
                    <a:pt x="3707"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2"/>
            <p:cNvSpPr/>
            <p:nvPr/>
          </p:nvSpPr>
          <p:spPr>
            <a:xfrm>
              <a:off x="2925178" y="1395238"/>
              <a:ext cx="126480" cy="126480"/>
            </a:xfrm>
            <a:custGeom>
              <a:avLst/>
              <a:gdLst/>
              <a:ahLst/>
              <a:cxnLst/>
              <a:rect l="l" t="t" r="r" b="b"/>
              <a:pathLst>
                <a:path w="4522" h="4522" extrusionOk="0">
                  <a:moveTo>
                    <a:pt x="3707" y="1"/>
                  </a:moveTo>
                  <a:lnTo>
                    <a:pt x="1" y="3707"/>
                  </a:lnTo>
                  <a:lnTo>
                    <a:pt x="814" y="4521"/>
                  </a:lnTo>
                  <a:lnTo>
                    <a:pt x="4521" y="815"/>
                  </a:lnTo>
                  <a:lnTo>
                    <a:pt x="370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2"/>
            <p:cNvSpPr/>
            <p:nvPr/>
          </p:nvSpPr>
          <p:spPr>
            <a:xfrm>
              <a:off x="2948701" y="1243727"/>
              <a:ext cx="150115" cy="147821"/>
            </a:xfrm>
            <a:custGeom>
              <a:avLst/>
              <a:gdLst/>
              <a:ahLst/>
              <a:cxnLst/>
              <a:rect l="l" t="t" r="r" b="b"/>
              <a:pathLst>
                <a:path w="5367" h="5285" extrusionOk="0">
                  <a:moveTo>
                    <a:pt x="1001" y="0"/>
                  </a:moveTo>
                  <a:cubicBezTo>
                    <a:pt x="792" y="0"/>
                    <a:pt x="582" y="80"/>
                    <a:pt x="423" y="239"/>
                  </a:cubicBezTo>
                  <a:lnTo>
                    <a:pt x="1" y="660"/>
                  </a:lnTo>
                  <a:lnTo>
                    <a:pt x="4626" y="5285"/>
                  </a:lnTo>
                  <a:lnTo>
                    <a:pt x="5048" y="4864"/>
                  </a:lnTo>
                  <a:cubicBezTo>
                    <a:pt x="5367" y="4543"/>
                    <a:pt x="5367" y="4027"/>
                    <a:pt x="5047" y="3706"/>
                  </a:cubicBezTo>
                  <a:lnTo>
                    <a:pt x="1579" y="239"/>
                  </a:lnTo>
                  <a:cubicBezTo>
                    <a:pt x="1419" y="80"/>
                    <a:pt x="1210" y="0"/>
                    <a:pt x="1001"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2"/>
            <p:cNvSpPr/>
            <p:nvPr/>
          </p:nvSpPr>
          <p:spPr>
            <a:xfrm>
              <a:off x="3055293" y="1324671"/>
              <a:ext cx="43493" cy="66848"/>
            </a:xfrm>
            <a:custGeom>
              <a:avLst/>
              <a:gdLst/>
              <a:ahLst/>
              <a:cxnLst/>
              <a:rect l="l" t="t" r="r" b="b"/>
              <a:pathLst>
                <a:path w="1555" h="2390" extrusionOk="0">
                  <a:moveTo>
                    <a:pt x="423" y="0"/>
                  </a:moveTo>
                  <a:cubicBezTo>
                    <a:pt x="741" y="319"/>
                    <a:pt x="741" y="837"/>
                    <a:pt x="423" y="1156"/>
                  </a:cubicBezTo>
                  <a:lnTo>
                    <a:pt x="1" y="1577"/>
                  </a:lnTo>
                  <a:lnTo>
                    <a:pt x="814" y="2389"/>
                  </a:lnTo>
                  <a:lnTo>
                    <a:pt x="1236" y="1969"/>
                  </a:lnTo>
                  <a:cubicBezTo>
                    <a:pt x="1554" y="1650"/>
                    <a:pt x="1554" y="1131"/>
                    <a:pt x="1236" y="812"/>
                  </a:cubicBezTo>
                  <a:lnTo>
                    <a:pt x="4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2"/>
            <p:cNvSpPr/>
            <p:nvPr/>
          </p:nvSpPr>
          <p:spPr>
            <a:xfrm>
              <a:off x="2895754" y="1365786"/>
              <a:ext cx="78764" cy="78819"/>
            </a:xfrm>
            <a:custGeom>
              <a:avLst/>
              <a:gdLst/>
              <a:ahLst/>
              <a:cxnLst/>
              <a:rect l="l" t="t" r="r" b="b"/>
              <a:pathLst>
                <a:path w="2816" h="2818" extrusionOk="0">
                  <a:moveTo>
                    <a:pt x="485" y="0"/>
                  </a:moveTo>
                  <a:cubicBezTo>
                    <a:pt x="217" y="0"/>
                    <a:pt x="1" y="218"/>
                    <a:pt x="1" y="486"/>
                  </a:cubicBezTo>
                  <a:lnTo>
                    <a:pt x="1" y="2333"/>
                  </a:lnTo>
                  <a:cubicBezTo>
                    <a:pt x="1" y="2599"/>
                    <a:pt x="217" y="2817"/>
                    <a:pt x="485" y="2817"/>
                  </a:cubicBezTo>
                  <a:lnTo>
                    <a:pt x="2332" y="2817"/>
                  </a:lnTo>
                  <a:cubicBezTo>
                    <a:pt x="2599" y="2816"/>
                    <a:pt x="2816" y="2599"/>
                    <a:pt x="2816" y="2333"/>
                  </a:cubicBezTo>
                  <a:lnTo>
                    <a:pt x="2816" y="486"/>
                  </a:lnTo>
                  <a:cubicBezTo>
                    <a:pt x="2816" y="218"/>
                    <a:pt x="2599" y="0"/>
                    <a:pt x="23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2"/>
            <p:cNvSpPr/>
            <p:nvPr/>
          </p:nvSpPr>
          <p:spPr>
            <a:xfrm>
              <a:off x="2917459" y="1387518"/>
              <a:ext cx="35242" cy="35242"/>
            </a:xfrm>
            <a:custGeom>
              <a:avLst/>
              <a:gdLst/>
              <a:ahLst/>
              <a:cxnLst/>
              <a:rect l="l" t="t" r="r" b="b"/>
              <a:pathLst>
                <a:path w="1260" h="1260" extrusionOk="0">
                  <a:moveTo>
                    <a:pt x="1" y="1"/>
                  </a:moveTo>
                  <a:lnTo>
                    <a:pt x="1" y="1260"/>
                  </a:lnTo>
                  <a:lnTo>
                    <a:pt x="1260" y="1260"/>
                  </a:lnTo>
                  <a:lnTo>
                    <a:pt x="126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2"/>
            <p:cNvSpPr/>
            <p:nvPr/>
          </p:nvSpPr>
          <p:spPr>
            <a:xfrm>
              <a:off x="3059265" y="1211366"/>
              <a:ext cx="18013" cy="26264"/>
            </a:xfrm>
            <a:custGeom>
              <a:avLst/>
              <a:gdLst/>
              <a:ahLst/>
              <a:cxnLst/>
              <a:rect l="l" t="t" r="r" b="b"/>
              <a:pathLst>
                <a:path w="644" h="939" extrusionOk="0">
                  <a:moveTo>
                    <a:pt x="230" y="0"/>
                  </a:moveTo>
                  <a:cubicBezTo>
                    <a:pt x="208" y="0"/>
                    <a:pt x="185" y="4"/>
                    <a:pt x="163" y="11"/>
                  </a:cubicBezTo>
                  <a:cubicBezTo>
                    <a:pt x="57" y="48"/>
                    <a:pt x="0" y="164"/>
                    <a:pt x="39" y="270"/>
                  </a:cubicBezTo>
                  <a:lnTo>
                    <a:pt x="223" y="803"/>
                  </a:lnTo>
                  <a:cubicBezTo>
                    <a:pt x="252" y="886"/>
                    <a:pt x="330" y="939"/>
                    <a:pt x="415" y="939"/>
                  </a:cubicBezTo>
                  <a:cubicBezTo>
                    <a:pt x="438" y="939"/>
                    <a:pt x="459" y="936"/>
                    <a:pt x="480" y="929"/>
                  </a:cubicBezTo>
                  <a:cubicBezTo>
                    <a:pt x="587" y="891"/>
                    <a:pt x="643" y="776"/>
                    <a:pt x="606" y="670"/>
                  </a:cubicBezTo>
                  <a:lnTo>
                    <a:pt x="422" y="137"/>
                  </a:lnTo>
                  <a:cubicBezTo>
                    <a:pt x="393" y="53"/>
                    <a:pt x="314" y="0"/>
                    <a:pt x="23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2"/>
            <p:cNvSpPr/>
            <p:nvPr/>
          </p:nvSpPr>
          <p:spPr>
            <a:xfrm>
              <a:off x="3099065" y="1204653"/>
              <a:ext cx="11440" cy="26292"/>
            </a:xfrm>
            <a:custGeom>
              <a:avLst/>
              <a:gdLst/>
              <a:ahLst/>
              <a:cxnLst/>
              <a:rect l="l" t="t" r="r" b="b"/>
              <a:pathLst>
                <a:path w="409" h="940" extrusionOk="0">
                  <a:moveTo>
                    <a:pt x="204" y="1"/>
                  </a:moveTo>
                  <a:cubicBezTo>
                    <a:pt x="91" y="1"/>
                    <a:pt x="1" y="93"/>
                    <a:pt x="1" y="203"/>
                  </a:cubicBezTo>
                  <a:lnTo>
                    <a:pt x="1" y="737"/>
                  </a:lnTo>
                  <a:cubicBezTo>
                    <a:pt x="1" y="850"/>
                    <a:pt x="93" y="940"/>
                    <a:pt x="204" y="940"/>
                  </a:cubicBezTo>
                  <a:cubicBezTo>
                    <a:pt x="316" y="940"/>
                    <a:pt x="407" y="850"/>
                    <a:pt x="408" y="737"/>
                  </a:cubicBezTo>
                  <a:lnTo>
                    <a:pt x="408" y="203"/>
                  </a:lnTo>
                  <a:cubicBezTo>
                    <a:pt x="408" y="90"/>
                    <a:pt x="316" y="1"/>
                    <a:pt x="204"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2"/>
            <p:cNvSpPr/>
            <p:nvPr/>
          </p:nvSpPr>
          <p:spPr>
            <a:xfrm>
              <a:off x="3122504" y="1284227"/>
              <a:ext cx="27774" cy="16558"/>
            </a:xfrm>
            <a:custGeom>
              <a:avLst/>
              <a:gdLst/>
              <a:ahLst/>
              <a:cxnLst/>
              <a:rect l="l" t="t" r="r" b="b"/>
              <a:pathLst>
                <a:path w="993" h="592" extrusionOk="0">
                  <a:moveTo>
                    <a:pt x="229" y="1"/>
                  </a:moveTo>
                  <a:cubicBezTo>
                    <a:pt x="145" y="1"/>
                    <a:pt x="67" y="54"/>
                    <a:pt x="38" y="138"/>
                  </a:cubicBezTo>
                  <a:cubicBezTo>
                    <a:pt x="1" y="244"/>
                    <a:pt x="56" y="359"/>
                    <a:pt x="162" y="396"/>
                  </a:cubicBezTo>
                  <a:lnTo>
                    <a:pt x="696" y="580"/>
                  </a:lnTo>
                  <a:cubicBezTo>
                    <a:pt x="717" y="587"/>
                    <a:pt x="740" y="591"/>
                    <a:pt x="761" y="591"/>
                  </a:cubicBezTo>
                  <a:cubicBezTo>
                    <a:pt x="845" y="591"/>
                    <a:pt x="924" y="537"/>
                    <a:pt x="954" y="455"/>
                  </a:cubicBezTo>
                  <a:cubicBezTo>
                    <a:pt x="992" y="349"/>
                    <a:pt x="936" y="233"/>
                    <a:pt x="829" y="196"/>
                  </a:cubicBezTo>
                  <a:lnTo>
                    <a:pt x="295" y="12"/>
                  </a:lnTo>
                  <a:cubicBezTo>
                    <a:pt x="273" y="4"/>
                    <a:pt x="251" y="1"/>
                    <a:pt x="2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2"/>
            <p:cNvSpPr/>
            <p:nvPr/>
          </p:nvSpPr>
          <p:spPr>
            <a:xfrm>
              <a:off x="3129832" y="1250327"/>
              <a:ext cx="26292" cy="11440"/>
            </a:xfrm>
            <a:custGeom>
              <a:avLst/>
              <a:gdLst/>
              <a:ahLst/>
              <a:cxnLst/>
              <a:rect l="l" t="t" r="r" b="b"/>
              <a:pathLst>
                <a:path w="940" h="409" extrusionOk="0">
                  <a:moveTo>
                    <a:pt x="203" y="0"/>
                  </a:moveTo>
                  <a:cubicBezTo>
                    <a:pt x="90" y="0"/>
                    <a:pt x="1" y="92"/>
                    <a:pt x="1" y="204"/>
                  </a:cubicBezTo>
                  <a:cubicBezTo>
                    <a:pt x="1" y="318"/>
                    <a:pt x="93" y="408"/>
                    <a:pt x="203" y="408"/>
                  </a:cubicBezTo>
                  <a:lnTo>
                    <a:pt x="737" y="408"/>
                  </a:lnTo>
                  <a:cubicBezTo>
                    <a:pt x="851" y="408"/>
                    <a:pt x="940" y="318"/>
                    <a:pt x="940" y="204"/>
                  </a:cubicBezTo>
                  <a:cubicBezTo>
                    <a:pt x="940" y="91"/>
                    <a:pt x="848" y="0"/>
                    <a:pt x="73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0" name="Google Shape;3370;p72"/>
          <p:cNvGrpSpPr/>
          <p:nvPr/>
        </p:nvGrpSpPr>
        <p:grpSpPr>
          <a:xfrm>
            <a:off x="2670083" y="2653549"/>
            <a:ext cx="593649" cy="493952"/>
            <a:chOff x="3416129" y="1202360"/>
            <a:chExt cx="439968" cy="366379"/>
          </a:xfrm>
        </p:grpSpPr>
        <p:sp>
          <p:nvSpPr>
            <p:cNvPr id="3371" name="Google Shape;3371;p72"/>
            <p:cNvSpPr/>
            <p:nvPr/>
          </p:nvSpPr>
          <p:spPr>
            <a:xfrm>
              <a:off x="3416129" y="1202360"/>
              <a:ext cx="439968" cy="366379"/>
            </a:xfrm>
            <a:custGeom>
              <a:avLst/>
              <a:gdLst/>
              <a:ahLst/>
              <a:cxnLst/>
              <a:rect l="l" t="t" r="r" b="b"/>
              <a:pathLst>
                <a:path w="15730" h="13099" extrusionOk="0">
                  <a:moveTo>
                    <a:pt x="7413" y="1"/>
                  </a:moveTo>
                  <a:cubicBezTo>
                    <a:pt x="7286" y="1"/>
                    <a:pt x="7156" y="5"/>
                    <a:pt x="7025" y="9"/>
                  </a:cubicBezTo>
                  <a:cubicBezTo>
                    <a:pt x="6563" y="29"/>
                    <a:pt x="6101" y="83"/>
                    <a:pt x="5654" y="169"/>
                  </a:cubicBezTo>
                  <a:cubicBezTo>
                    <a:pt x="5647" y="170"/>
                    <a:pt x="5640" y="170"/>
                    <a:pt x="5634" y="172"/>
                  </a:cubicBezTo>
                  <a:cubicBezTo>
                    <a:pt x="5104" y="275"/>
                    <a:pt x="4586" y="425"/>
                    <a:pt x="4090" y="617"/>
                  </a:cubicBezTo>
                  <a:cubicBezTo>
                    <a:pt x="3569" y="819"/>
                    <a:pt x="3069" y="1071"/>
                    <a:pt x="2602" y="1366"/>
                  </a:cubicBezTo>
                  <a:cubicBezTo>
                    <a:pt x="2081" y="1694"/>
                    <a:pt x="1601" y="2077"/>
                    <a:pt x="1176" y="2501"/>
                  </a:cubicBezTo>
                  <a:cubicBezTo>
                    <a:pt x="842" y="2838"/>
                    <a:pt x="539" y="3202"/>
                    <a:pt x="275" y="3585"/>
                  </a:cubicBezTo>
                  <a:cubicBezTo>
                    <a:pt x="105" y="3833"/>
                    <a:pt x="13" y="4121"/>
                    <a:pt x="10" y="4423"/>
                  </a:cubicBezTo>
                  <a:cubicBezTo>
                    <a:pt x="1" y="4859"/>
                    <a:pt x="183" y="5278"/>
                    <a:pt x="509" y="5573"/>
                  </a:cubicBezTo>
                  <a:lnTo>
                    <a:pt x="3205" y="8014"/>
                  </a:lnTo>
                  <a:cubicBezTo>
                    <a:pt x="3208" y="8017"/>
                    <a:pt x="3214" y="8021"/>
                    <a:pt x="3218" y="8027"/>
                  </a:cubicBezTo>
                  <a:lnTo>
                    <a:pt x="5896" y="10451"/>
                  </a:lnTo>
                  <a:lnTo>
                    <a:pt x="5657" y="10670"/>
                  </a:lnTo>
                  <a:cubicBezTo>
                    <a:pt x="5403" y="10898"/>
                    <a:pt x="5254" y="11223"/>
                    <a:pt x="5246" y="11563"/>
                  </a:cubicBezTo>
                  <a:cubicBezTo>
                    <a:pt x="5237" y="11903"/>
                    <a:pt x="5370" y="12236"/>
                    <a:pt x="5611" y="12476"/>
                  </a:cubicBezTo>
                  <a:lnTo>
                    <a:pt x="5866" y="12731"/>
                  </a:lnTo>
                  <a:cubicBezTo>
                    <a:pt x="6101" y="12966"/>
                    <a:pt x="6414" y="13098"/>
                    <a:pt x="6748" y="13098"/>
                  </a:cubicBezTo>
                  <a:cubicBezTo>
                    <a:pt x="7058" y="13098"/>
                    <a:pt x="7356" y="12983"/>
                    <a:pt x="7587" y="12774"/>
                  </a:cubicBezTo>
                  <a:lnTo>
                    <a:pt x="15312" y="5778"/>
                  </a:lnTo>
                  <a:cubicBezTo>
                    <a:pt x="15562" y="5550"/>
                    <a:pt x="15712" y="5225"/>
                    <a:pt x="15719" y="4885"/>
                  </a:cubicBezTo>
                  <a:cubicBezTo>
                    <a:pt x="15729" y="4545"/>
                    <a:pt x="15595" y="4212"/>
                    <a:pt x="15356" y="3973"/>
                  </a:cubicBezTo>
                  <a:lnTo>
                    <a:pt x="15101" y="3718"/>
                  </a:lnTo>
                  <a:cubicBezTo>
                    <a:pt x="14908" y="3525"/>
                    <a:pt x="14657" y="3401"/>
                    <a:pt x="14391" y="3364"/>
                  </a:cubicBezTo>
                  <a:cubicBezTo>
                    <a:pt x="14167" y="3061"/>
                    <a:pt x="13918" y="2773"/>
                    <a:pt x="13649" y="2501"/>
                  </a:cubicBezTo>
                  <a:cubicBezTo>
                    <a:pt x="13224" y="2077"/>
                    <a:pt x="12744" y="1693"/>
                    <a:pt x="12224" y="1366"/>
                  </a:cubicBezTo>
                  <a:cubicBezTo>
                    <a:pt x="11759" y="1071"/>
                    <a:pt x="11257" y="820"/>
                    <a:pt x="10738" y="617"/>
                  </a:cubicBezTo>
                  <a:cubicBezTo>
                    <a:pt x="10242" y="424"/>
                    <a:pt x="9722" y="275"/>
                    <a:pt x="9194" y="172"/>
                  </a:cubicBezTo>
                  <a:cubicBezTo>
                    <a:pt x="9188" y="170"/>
                    <a:pt x="9183" y="170"/>
                    <a:pt x="9177" y="169"/>
                  </a:cubicBezTo>
                  <a:cubicBezTo>
                    <a:pt x="8601" y="57"/>
                    <a:pt x="8006" y="1"/>
                    <a:pt x="741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2"/>
            <p:cNvSpPr/>
            <p:nvPr/>
          </p:nvSpPr>
          <p:spPr>
            <a:xfrm>
              <a:off x="3485437" y="1297428"/>
              <a:ext cx="249381" cy="197244"/>
            </a:xfrm>
            <a:custGeom>
              <a:avLst/>
              <a:gdLst/>
              <a:ahLst/>
              <a:cxnLst/>
              <a:rect l="l" t="t" r="r" b="b"/>
              <a:pathLst>
                <a:path w="8916" h="7052" extrusionOk="0">
                  <a:moveTo>
                    <a:pt x="4933" y="0"/>
                  </a:moveTo>
                  <a:lnTo>
                    <a:pt x="1" y="1627"/>
                  </a:lnTo>
                  <a:lnTo>
                    <a:pt x="1421" y="3872"/>
                  </a:lnTo>
                  <a:lnTo>
                    <a:pt x="4933" y="7051"/>
                  </a:lnTo>
                  <a:lnTo>
                    <a:pt x="6809" y="5900"/>
                  </a:lnTo>
                  <a:lnTo>
                    <a:pt x="8444" y="3872"/>
                  </a:lnTo>
                  <a:lnTo>
                    <a:pt x="8915" y="1627"/>
                  </a:lnTo>
                  <a:lnTo>
                    <a:pt x="493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2"/>
            <p:cNvSpPr/>
            <p:nvPr/>
          </p:nvSpPr>
          <p:spPr>
            <a:xfrm>
              <a:off x="3443175" y="1230805"/>
              <a:ext cx="362883" cy="174924"/>
            </a:xfrm>
            <a:custGeom>
              <a:avLst/>
              <a:gdLst/>
              <a:ahLst/>
              <a:cxnLst/>
              <a:rect l="l" t="t" r="r" b="b"/>
              <a:pathLst>
                <a:path w="12974" h="6254" extrusionOk="0">
                  <a:moveTo>
                    <a:pt x="6443" y="0"/>
                  </a:moveTo>
                  <a:cubicBezTo>
                    <a:pt x="5899" y="0"/>
                    <a:pt x="5368" y="53"/>
                    <a:pt x="4857" y="152"/>
                  </a:cubicBezTo>
                  <a:cubicBezTo>
                    <a:pt x="4379" y="244"/>
                    <a:pt x="3923" y="377"/>
                    <a:pt x="3486" y="547"/>
                  </a:cubicBezTo>
                  <a:cubicBezTo>
                    <a:pt x="3020" y="727"/>
                    <a:pt x="2581" y="949"/>
                    <a:pt x="2173" y="1207"/>
                  </a:cubicBezTo>
                  <a:cubicBezTo>
                    <a:pt x="1714" y="1496"/>
                    <a:pt x="1297" y="1830"/>
                    <a:pt x="924" y="2202"/>
                  </a:cubicBezTo>
                  <a:cubicBezTo>
                    <a:pt x="634" y="2491"/>
                    <a:pt x="372" y="2807"/>
                    <a:pt x="144" y="3140"/>
                  </a:cubicBezTo>
                  <a:cubicBezTo>
                    <a:pt x="1" y="3349"/>
                    <a:pt x="35" y="3630"/>
                    <a:pt x="220" y="3800"/>
                  </a:cubicBezTo>
                  <a:lnTo>
                    <a:pt x="2928" y="6254"/>
                  </a:lnTo>
                  <a:cubicBezTo>
                    <a:pt x="3123" y="6040"/>
                    <a:pt x="3337" y="5843"/>
                    <a:pt x="3568" y="5668"/>
                  </a:cubicBezTo>
                  <a:cubicBezTo>
                    <a:pt x="3783" y="5503"/>
                    <a:pt x="4015" y="5356"/>
                    <a:pt x="4258" y="5229"/>
                  </a:cubicBezTo>
                  <a:cubicBezTo>
                    <a:pt x="4477" y="5115"/>
                    <a:pt x="4708" y="5016"/>
                    <a:pt x="4944" y="4938"/>
                  </a:cubicBezTo>
                  <a:cubicBezTo>
                    <a:pt x="5170" y="4865"/>
                    <a:pt x="5403" y="4805"/>
                    <a:pt x="5643" y="4766"/>
                  </a:cubicBezTo>
                  <a:cubicBezTo>
                    <a:pt x="5900" y="4720"/>
                    <a:pt x="6168" y="4698"/>
                    <a:pt x="6438" y="4698"/>
                  </a:cubicBezTo>
                  <a:cubicBezTo>
                    <a:pt x="6712" y="4698"/>
                    <a:pt x="6977" y="4720"/>
                    <a:pt x="7237" y="4766"/>
                  </a:cubicBezTo>
                  <a:cubicBezTo>
                    <a:pt x="7476" y="4805"/>
                    <a:pt x="7710" y="4863"/>
                    <a:pt x="7934" y="4938"/>
                  </a:cubicBezTo>
                  <a:cubicBezTo>
                    <a:pt x="8172" y="5018"/>
                    <a:pt x="8401" y="5115"/>
                    <a:pt x="8621" y="5229"/>
                  </a:cubicBezTo>
                  <a:cubicBezTo>
                    <a:pt x="8864" y="5355"/>
                    <a:pt x="9095" y="5503"/>
                    <a:pt x="9312" y="5668"/>
                  </a:cubicBezTo>
                  <a:cubicBezTo>
                    <a:pt x="9541" y="5843"/>
                    <a:pt x="9756" y="6040"/>
                    <a:pt x="9950" y="6254"/>
                  </a:cubicBezTo>
                  <a:lnTo>
                    <a:pt x="11956" y="4937"/>
                  </a:lnTo>
                  <a:lnTo>
                    <a:pt x="12974" y="3515"/>
                  </a:lnTo>
                  <a:cubicBezTo>
                    <a:pt x="12699" y="3041"/>
                    <a:pt x="12356" y="2600"/>
                    <a:pt x="11960" y="2202"/>
                  </a:cubicBezTo>
                  <a:cubicBezTo>
                    <a:pt x="11587" y="1830"/>
                    <a:pt x="11170" y="1496"/>
                    <a:pt x="10712" y="1207"/>
                  </a:cubicBezTo>
                  <a:cubicBezTo>
                    <a:pt x="10303" y="949"/>
                    <a:pt x="9864" y="727"/>
                    <a:pt x="9398" y="547"/>
                  </a:cubicBezTo>
                  <a:cubicBezTo>
                    <a:pt x="8963" y="377"/>
                    <a:pt x="8505" y="244"/>
                    <a:pt x="8029" y="152"/>
                  </a:cubicBezTo>
                  <a:cubicBezTo>
                    <a:pt x="7519" y="53"/>
                    <a:pt x="6988" y="0"/>
                    <a:pt x="6443"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2"/>
            <p:cNvSpPr/>
            <p:nvPr/>
          </p:nvSpPr>
          <p:spPr>
            <a:xfrm>
              <a:off x="3684357" y="1264536"/>
              <a:ext cx="93308" cy="124802"/>
            </a:xfrm>
            <a:custGeom>
              <a:avLst/>
              <a:gdLst/>
              <a:ahLst/>
              <a:cxnLst/>
              <a:rect l="l" t="t" r="r" b="b"/>
              <a:pathLst>
                <a:path w="3336" h="4462" extrusionOk="0">
                  <a:moveTo>
                    <a:pt x="2086" y="1"/>
                  </a:moveTo>
                  <a:lnTo>
                    <a:pt x="1" y="4023"/>
                  </a:lnTo>
                  <a:cubicBezTo>
                    <a:pt x="246" y="4150"/>
                    <a:pt x="476" y="4297"/>
                    <a:pt x="692" y="4462"/>
                  </a:cubicBezTo>
                  <a:lnTo>
                    <a:pt x="3335" y="996"/>
                  </a:lnTo>
                  <a:cubicBezTo>
                    <a:pt x="2963" y="624"/>
                    <a:pt x="2545" y="290"/>
                    <a:pt x="208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2"/>
            <p:cNvSpPr/>
            <p:nvPr/>
          </p:nvSpPr>
          <p:spPr>
            <a:xfrm>
              <a:off x="3645647" y="1235028"/>
              <a:ext cx="60415" cy="133920"/>
            </a:xfrm>
            <a:custGeom>
              <a:avLst/>
              <a:gdLst/>
              <a:ahLst/>
              <a:cxnLst/>
              <a:rect l="l" t="t" r="r" b="b"/>
              <a:pathLst>
                <a:path w="2160" h="4788" extrusionOk="0">
                  <a:moveTo>
                    <a:pt x="790" y="1"/>
                  </a:moveTo>
                  <a:lnTo>
                    <a:pt x="1" y="4612"/>
                  </a:lnTo>
                  <a:cubicBezTo>
                    <a:pt x="240" y="4654"/>
                    <a:pt x="474" y="4712"/>
                    <a:pt x="699" y="4787"/>
                  </a:cubicBezTo>
                  <a:lnTo>
                    <a:pt x="2159" y="396"/>
                  </a:lnTo>
                  <a:cubicBezTo>
                    <a:pt x="1724" y="226"/>
                    <a:pt x="1266" y="93"/>
                    <a:pt x="79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2"/>
            <p:cNvSpPr/>
            <p:nvPr/>
          </p:nvSpPr>
          <p:spPr>
            <a:xfrm>
              <a:off x="3579052" y="1230833"/>
              <a:ext cx="44388" cy="133277"/>
            </a:xfrm>
            <a:custGeom>
              <a:avLst/>
              <a:gdLst/>
              <a:ahLst/>
              <a:cxnLst/>
              <a:rect l="l" t="t" r="r" b="b"/>
              <a:pathLst>
                <a:path w="1587" h="4765" extrusionOk="0">
                  <a:moveTo>
                    <a:pt x="1586" y="1"/>
                  </a:moveTo>
                  <a:cubicBezTo>
                    <a:pt x="1042" y="1"/>
                    <a:pt x="511" y="53"/>
                    <a:pt x="0" y="152"/>
                  </a:cubicBezTo>
                  <a:lnTo>
                    <a:pt x="787" y="4765"/>
                  </a:lnTo>
                  <a:cubicBezTo>
                    <a:pt x="1048" y="4719"/>
                    <a:pt x="1313" y="4697"/>
                    <a:pt x="1586" y="4697"/>
                  </a:cubicBezTo>
                  <a:lnTo>
                    <a:pt x="15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2"/>
            <p:cNvSpPr/>
            <p:nvPr/>
          </p:nvSpPr>
          <p:spPr>
            <a:xfrm>
              <a:off x="3503981" y="1246076"/>
              <a:ext cx="77617" cy="130984"/>
            </a:xfrm>
            <a:custGeom>
              <a:avLst/>
              <a:gdLst/>
              <a:ahLst/>
              <a:cxnLst/>
              <a:rect l="l" t="t" r="r" b="b"/>
              <a:pathLst>
                <a:path w="2775" h="4683" extrusionOk="0">
                  <a:moveTo>
                    <a:pt x="1313" y="1"/>
                  </a:moveTo>
                  <a:cubicBezTo>
                    <a:pt x="849" y="181"/>
                    <a:pt x="408" y="403"/>
                    <a:pt x="1" y="661"/>
                  </a:cubicBezTo>
                  <a:lnTo>
                    <a:pt x="2088" y="4683"/>
                  </a:lnTo>
                  <a:cubicBezTo>
                    <a:pt x="2307" y="4569"/>
                    <a:pt x="2537" y="4472"/>
                    <a:pt x="2775" y="4392"/>
                  </a:cubicBezTo>
                  <a:lnTo>
                    <a:pt x="131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2"/>
            <p:cNvSpPr/>
            <p:nvPr/>
          </p:nvSpPr>
          <p:spPr>
            <a:xfrm>
              <a:off x="3443259" y="1292394"/>
              <a:ext cx="99797" cy="113334"/>
            </a:xfrm>
            <a:custGeom>
              <a:avLst/>
              <a:gdLst/>
              <a:ahLst/>
              <a:cxnLst/>
              <a:rect l="l" t="t" r="r" b="b"/>
              <a:pathLst>
                <a:path w="3568" h="4052" extrusionOk="0">
                  <a:moveTo>
                    <a:pt x="925" y="0"/>
                  </a:moveTo>
                  <a:cubicBezTo>
                    <a:pt x="635" y="289"/>
                    <a:pt x="373" y="605"/>
                    <a:pt x="145" y="938"/>
                  </a:cubicBezTo>
                  <a:cubicBezTo>
                    <a:pt x="1" y="1147"/>
                    <a:pt x="35" y="1428"/>
                    <a:pt x="220" y="1598"/>
                  </a:cubicBezTo>
                  <a:lnTo>
                    <a:pt x="2929" y="4052"/>
                  </a:lnTo>
                  <a:cubicBezTo>
                    <a:pt x="3123" y="3838"/>
                    <a:pt x="3338" y="3641"/>
                    <a:pt x="3568" y="3466"/>
                  </a:cubicBezTo>
                  <a:lnTo>
                    <a:pt x="925"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2"/>
            <p:cNvSpPr/>
            <p:nvPr/>
          </p:nvSpPr>
          <p:spPr>
            <a:xfrm>
              <a:off x="3590575" y="1324503"/>
              <a:ext cx="237437" cy="215649"/>
            </a:xfrm>
            <a:custGeom>
              <a:avLst/>
              <a:gdLst/>
              <a:ahLst/>
              <a:cxnLst/>
              <a:rect l="l" t="t" r="r" b="b"/>
              <a:pathLst>
                <a:path w="8489" h="7710" extrusionOk="0">
                  <a:moveTo>
                    <a:pt x="7981" y="1"/>
                  </a:moveTo>
                  <a:cubicBezTo>
                    <a:pt x="7925" y="1"/>
                    <a:pt x="7870" y="20"/>
                    <a:pt x="7826" y="60"/>
                  </a:cubicBezTo>
                  <a:lnTo>
                    <a:pt x="101" y="7054"/>
                  </a:lnTo>
                  <a:cubicBezTo>
                    <a:pt x="4" y="7142"/>
                    <a:pt x="0" y="7295"/>
                    <a:pt x="92" y="7387"/>
                  </a:cubicBezTo>
                  <a:lnTo>
                    <a:pt x="347" y="7642"/>
                  </a:lnTo>
                  <a:cubicBezTo>
                    <a:pt x="392" y="7687"/>
                    <a:pt x="451" y="7710"/>
                    <a:pt x="510" y="7710"/>
                  </a:cubicBezTo>
                  <a:cubicBezTo>
                    <a:pt x="565" y="7710"/>
                    <a:pt x="621" y="7690"/>
                    <a:pt x="664" y="7649"/>
                  </a:cubicBezTo>
                  <a:lnTo>
                    <a:pt x="8389" y="655"/>
                  </a:lnTo>
                  <a:cubicBezTo>
                    <a:pt x="8484" y="567"/>
                    <a:pt x="8488" y="416"/>
                    <a:pt x="8396" y="322"/>
                  </a:cubicBezTo>
                  <a:lnTo>
                    <a:pt x="8143" y="67"/>
                  </a:lnTo>
                  <a:cubicBezTo>
                    <a:pt x="8098" y="23"/>
                    <a:pt x="8040" y="1"/>
                    <a:pt x="798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2"/>
            <p:cNvSpPr/>
            <p:nvPr/>
          </p:nvSpPr>
          <p:spPr>
            <a:xfrm>
              <a:off x="3571947" y="1403769"/>
              <a:ext cx="11636" cy="19859"/>
            </a:xfrm>
            <a:custGeom>
              <a:avLst/>
              <a:gdLst/>
              <a:ahLst/>
              <a:cxnLst/>
              <a:rect l="l" t="t" r="r" b="b"/>
              <a:pathLst>
                <a:path w="416" h="710" extrusionOk="0">
                  <a:moveTo>
                    <a:pt x="207" y="0"/>
                  </a:moveTo>
                  <a:cubicBezTo>
                    <a:pt x="93" y="0"/>
                    <a:pt x="1" y="94"/>
                    <a:pt x="1" y="207"/>
                  </a:cubicBezTo>
                  <a:lnTo>
                    <a:pt x="1" y="503"/>
                  </a:lnTo>
                  <a:cubicBezTo>
                    <a:pt x="1" y="618"/>
                    <a:pt x="94" y="710"/>
                    <a:pt x="207" y="710"/>
                  </a:cubicBezTo>
                  <a:cubicBezTo>
                    <a:pt x="323" y="710"/>
                    <a:pt x="415" y="618"/>
                    <a:pt x="415" y="503"/>
                  </a:cubicBezTo>
                  <a:lnTo>
                    <a:pt x="415" y="207"/>
                  </a:lnTo>
                  <a:cubicBezTo>
                    <a:pt x="415"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2"/>
            <p:cNvSpPr/>
            <p:nvPr/>
          </p:nvSpPr>
          <p:spPr>
            <a:xfrm>
              <a:off x="3663212" y="1403769"/>
              <a:ext cx="11580" cy="19859"/>
            </a:xfrm>
            <a:custGeom>
              <a:avLst/>
              <a:gdLst/>
              <a:ahLst/>
              <a:cxnLst/>
              <a:rect l="l" t="t" r="r" b="b"/>
              <a:pathLst>
                <a:path w="414" h="710" extrusionOk="0">
                  <a:moveTo>
                    <a:pt x="207" y="0"/>
                  </a:moveTo>
                  <a:cubicBezTo>
                    <a:pt x="92" y="0"/>
                    <a:pt x="0" y="94"/>
                    <a:pt x="0" y="207"/>
                  </a:cubicBezTo>
                  <a:lnTo>
                    <a:pt x="0" y="503"/>
                  </a:lnTo>
                  <a:cubicBezTo>
                    <a:pt x="0" y="618"/>
                    <a:pt x="94" y="710"/>
                    <a:pt x="207" y="710"/>
                  </a:cubicBezTo>
                  <a:cubicBezTo>
                    <a:pt x="322" y="710"/>
                    <a:pt x="414" y="618"/>
                    <a:pt x="414" y="503"/>
                  </a:cubicBezTo>
                  <a:lnTo>
                    <a:pt x="414" y="207"/>
                  </a:lnTo>
                  <a:cubicBezTo>
                    <a:pt x="414" y="93"/>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2"/>
            <p:cNvSpPr/>
            <p:nvPr/>
          </p:nvSpPr>
          <p:spPr>
            <a:xfrm>
              <a:off x="3605735" y="1411572"/>
              <a:ext cx="35354" cy="16502"/>
            </a:xfrm>
            <a:custGeom>
              <a:avLst/>
              <a:gdLst/>
              <a:ahLst/>
              <a:cxnLst/>
              <a:rect l="l" t="t" r="r" b="b"/>
              <a:pathLst>
                <a:path w="1264" h="590" extrusionOk="0">
                  <a:moveTo>
                    <a:pt x="230" y="0"/>
                  </a:moveTo>
                  <a:cubicBezTo>
                    <a:pt x="181" y="0"/>
                    <a:pt x="133" y="17"/>
                    <a:pt x="94" y="51"/>
                  </a:cubicBezTo>
                  <a:cubicBezTo>
                    <a:pt x="9" y="125"/>
                    <a:pt x="1" y="257"/>
                    <a:pt x="74" y="342"/>
                  </a:cubicBezTo>
                  <a:cubicBezTo>
                    <a:pt x="213" y="499"/>
                    <a:pt x="415" y="590"/>
                    <a:pt x="632" y="590"/>
                  </a:cubicBezTo>
                  <a:cubicBezTo>
                    <a:pt x="847" y="590"/>
                    <a:pt x="1051" y="499"/>
                    <a:pt x="1190" y="342"/>
                  </a:cubicBezTo>
                  <a:cubicBezTo>
                    <a:pt x="1264" y="257"/>
                    <a:pt x="1255" y="125"/>
                    <a:pt x="1170" y="51"/>
                  </a:cubicBezTo>
                  <a:cubicBezTo>
                    <a:pt x="1131" y="17"/>
                    <a:pt x="1083" y="0"/>
                    <a:pt x="1034" y="0"/>
                  </a:cubicBezTo>
                  <a:cubicBezTo>
                    <a:pt x="977" y="0"/>
                    <a:pt x="920" y="24"/>
                    <a:pt x="880" y="70"/>
                  </a:cubicBezTo>
                  <a:cubicBezTo>
                    <a:pt x="819" y="139"/>
                    <a:pt x="730" y="179"/>
                    <a:pt x="632" y="179"/>
                  </a:cubicBezTo>
                  <a:cubicBezTo>
                    <a:pt x="534" y="179"/>
                    <a:pt x="444" y="139"/>
                    <a:pt x="384" y="70"/>
                  </a:cubicBezTo>
                  <a:cubicBezTo>
                    <a:pt x="344" y="24"/>
                    <a:pt x="287" y="0"/>
                    <a:pt x="23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72"/>
          <p:cNvGrpSpPr/>
          <p:nvPr/>
        </p:nvGrpSpPr>
        <p:grpSpPr>
          <a:xfrm>
            <a:off x="5880238" y="2670933"/>
            <a:ext cx="595460" cy="459184"/>
            <a:chOff x="6707450" y="1215673"/>
            <a:chExt cx="441311" cy="340591"/>
          </a:xfrm>
        </p:grpSpPr>
        <p:sp>
          <p:nvSpPr>
            <p:cNvPr id="3384" name="Google Shape;3384;p72"/>
            <p:cNvSpPr/>
            <p:nvPr/>
          </p:nvSpPr>
          <p:spPr>
            <a:xfrm>
              <a:off x="6707450" y="1215673"/>
              <a:ext cx="441311" cy="340591"/>
            </a:xfrm>
            <a:custGeom>
              <a:avLst/>
              <a:gdLst/>
              <a:ahLst/>
              <a:cxnLst/>
              <a:rect l="l" t="t" r="r" b="b"/>
              <a:pathLst>
                <a:path w="15778" h="12177" extrusionOk="0">
                  <a:moveTo>
                    <a:pt x="7890" y="0"/>
                  </a:moveTo>
                  <a:cubicBezTo>
                    <a:pt x="7481" y="0"/>
                    <a:pt x="7098" y="162"/>
                    <a:pt x="6814" y="455"/>
                  </a:cubicBezTo>
                  <a:cubicBezTo>
                    <a:pt x="6525" y="752"/>
                    <a:pt x="6264" y="1078"/>
                    <a:pt x="6036" y="1429"/>
                  </a:cubicBezTo>
                  <a:cubicBezTo>
                    <a:pt x="5681" y="1208"/>
                    <a:pt x="5307" y="1020"/>
                    <a:pt x="4922" y="873"/>
                  </a:cubicBezTo>
                  <a:cubicBezTo>
                    <a:pt x="4748" y="806"/>
                    <a:pt x="4567" y="773"/>
                    <a:pt x="4387" y="773"/>
                  </a:cubicBezTo>
                  <a:cubicBezTo>
                    <a:pt x="4171" y="773"/>
                    <a:pt x="3956" y="820"/>
                    <a:pt x="3755" y="914"/>
                  </a:cubicBezTo>
                  <a:cubicBezTo>
                    <a:pt x="3382" y="1085"/>
                    <a:pt x="3105" y="1394"/>
                    <a:pt x="2970" y="1779"/>
                  </a:cubicBezTo>
                  <a:cubicBezTo>
                    <a:pt x="2834" y="2168"/>
                    <a:pt x="2735" y="2575"/>
                    <a:pt x="2674" y="2990"/>
                  </a:cubicBezTo>
                  <a:cubicBezTo>
                    <a:pt x="2404" y="2957"/>
                    <a:pt x="2133" y="2940"/>
                    <a:pt x="1862" y="2940"/>
                  </a:cubicBezTo>
                  <a:cubicBezTo>
                    <a:pt x="1717" y="2940"/>
                    <a:pt x="1573" y="2944"/>
                    <a:pt x="1428" y="2954"/>
                  </a:cubicBezTo>
                  <a:cubicBezTo>
                    <a:pt x="1022" y="2983"/>
                    <a:pt x="652" y="3171"/>
                    <a:pt x="387" y="3483"/>
                  </a:cubicBezTo>
                  <a:cubicBezTo>
                    <a:pt x="124" y="3794"/>
                    <a:pt x="1" y="4191"/>
                    <a:pt x="40" y="4598"/>
                  </a:cubicBezTo>
                  <a:cubicBezTo>
                    <a:pt x="121" y="5442"/>
                    <a:pt x="370" y="6267"/>
                    <a:pt x="780" y="7045"/>
                  </a:cubicBezTo>
                  <a:cubicBezTo>
                    <a:pt x="986" y="7442"/>
                    <a:pt x="1233" y="7817"/>
                    <a:pt x="1513" y="8170"/>
                  </a:cubicBezTo>
                  <a:cubicBezTo>
                    <a:pt x="1199" y="8467"/>
                    <a:pt x="930" y="8879"/>
                    <a:pt x="930" y="9423"/>
                  </a:cubicBezTo>
                  <a:cubicBezTo>
                    <a:pt x="930" y="10004"/>
                    <a:pt x="1243" y="10526"/>
                    <a:pt x="1836" y="10937"/>
                  </a:cubicBezTo>
                  <a:cubicBezTo>
                    <a:pt x="2225" y="11206"/>
                    <a:pt x="2751" y="11438"/>
                    <a:pt x="3402" y="11627"/>
                  </a:cubicBezTo>
                  <a:cubicBezTo>
                    <a:pt x="4614" y="11981"/>
                    <a:pt x="6206" y="12176"/>
                    <a:pt x="7889" y="12176"/>
                  </a:cubicBezTo>
                  <a:cubicBezTo>
                    <a:pt x="9569" y="12176"/>
                    <a:pt x="11161" y="11981"/>
                    <a:pt x="12373" y="11627"/>
                  </a:cubicBezTo>
                  <a:cubicBezTo>
                    <a:pt x="13023" y="11438"/>
                    <a:pt x="13550" y="11205"/>
                    <a:pt x="13940" y="10937"/>
                  </a:cubicBezTo>
                  <a:cubicBezTo>
                    <a:pt x="14533" y="10528"/>
                    <a:pt x="14846" y="10004"/>
                    <a:pt x="14846" y="9423"/>
                  </a:cubicBezTo>
                  <a:cubicBezTo>
                    <a:pt x="14846" y="8957"/>
                    <a:pt x="14645" y="8531"/>
                    <a:pt x="14261" y="8168"/>
                  </a:cubicBezTo>
                  <a:cubicBezTo>
                    <a:pt x="14540" y="7816"/>
                    <a:pt x="14786" y="7441"/>
                    <a:pt x="14993" y="7045"/>
                  </a:cubicBezTo>
                  <a:cubicBezTo>
                    <a:pt x="15402" y="6267"/>
                    <a:pt x="15652" y="5444"/>
                    <a:pt x="15737" y="4598"/>
                  </a:cubicBezTo>
                  <a:cubicBezTo>
                    <a:pt x="15778" y="4191"/>
                    <a:pt x="15653" y="3796"/>
                    <a:pt x="15390" y="3483"/>
                  </a:cubicBezTo>
                  <a:cubicBezTo>
                    <a:pt x="15126" y="3170"/>
                    <a:pt x="14757" y="2984"/>
                    <a:pt x="14349" y="2954"/>
                  </a:cubicBezTo>
                  <a:cubicBezTo>
                    <a:pt x="14205" y="2944"/>
                    <a:pt x="14061" y="2940"/>
                    <a:pt x="13916" y="2940"/>
                  </a:cubicBezTo>
                  <a:cubicBezTo>
                    <a:pt x="13645" y="2940"/>
                    <a:pt x="13374" y="2957"/>
                    <a:pt x="13103" y="2990"/>
                  </a:cubicBezTo>
                  <a:cubicBezTo>
                    <a:pt x="13043" y="2575"/>
                    <a:pt x="12944" y="2168"/>
                    <a:pt x="12807" y="1779"/>
                  </a:cubicBezTo>
                  <a:cubicBezTo>
                    <a:pt x="12672" y="1394"/>
                    <a:pt x="12395" y="1088"/>
                    <a:pt x="12024" y="914"/>
                  </a:cubicBezTo>
                  <a:cubicBezTo>
                    <a:pt x="11821" y="821"/>
                    <a:pt x="11606" y="774"/>
                    <a:pt x="11392" y="774"/>
                  </a:cubicBezTo>
                  <a:cubicBezTo>
                    <a:pt x="11211" y="774"/>
                    <a:pt x="11031" y="807"/>
                    <a:pt x="10857" y="873"/>
                  </a:cubicBezTo>
                  <a:cubicBezTo>
                    <a:pt x="10470" y="1021"/>
                    <a:pt x="10098" y="1208"/>
                    <a:pt x="9741" y="1429"/>
                  </a:cubicBezTo>
                  <a:cubicBezTo>
                    <a:pt x="9513" y="1078"/>
                    <a:pt x="9251" y="752"/>
                    <a:pt x="8965" y="455"/>
                  </a:cubicBezTo>
                  <a:cubicBezTo>
                    <a:pt x="8679" y="162"/>
                    <a:pt x="8299" y="0"/>
                    <a:pt x="789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2"/>
            <p:cNvSpPr/>
            <p:nvPr/>
          </p:nvSpPr>
          <p:spPr>
            <a:xfrm>
              <a:off x="6761907" y="1430647"/>
              <a:ext cx="332228" cy="97084"/>
            </a:xfrm>
            <a:custGeom>
              <a:avLst/>
              <a:gdLst/>
              <a:ahLst/>
              <a:cxnLst/>
              <a:rect l="l" t="t" r="r" b="b"/>
              <a:pathLst>
                <a:path w="11878" h="3471" extrusionOk="0">
                  <a:moveTo>
                    <a:pt x="5939" y="1"/>
                  </a:moveTo>
                  <a:cubicBezTo>
                    <a:pt x="2659" y="1"/>
                    <a:pt x="1" y="778"/>
                    <a:pt x="1" y="1736"/>
                  </a:cubicBezTo>
                  <a:cubicBezTo>
                    <a:pt x="1" y="2693"/>
                    <a:pt x="2659" y="3470"/>
                    <a:pt x="5939" y="3470"/>
                  </a:cubicBezTo>
                  <a:cubicBezTo>
                    <a:pt x="9220" y="3470"/>
                    <a:pt x="11878" y="2693"/>
                    <a:pt x="11878" y="1736"/>
                  </a:cubicBezTo>
                  <a:cubicBezTo>
                    <a:pt x="11878" y="778"/>
                    <a:pt x="9220" y="1"/>
                    <a:pt x="5939"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2"/>
            <p:cNvSpPr/>
            <p:nvPr/>
          </p:nvSpPr>
          <p:spPr>
            <a:xfrm>
              <a:off x="6776283" y="1430703"/>
              <a:ext cx="303363" cy="80945"/>
            </a:xfrm>
            <a:custGeom>
              <a:avLst/>
              <a:gdLst/>
              <a:ahLst/>
              <a:cxnLst/>
              <a:rect l="l" t="t" r="r" b="b"/>
              <a:pathLst>
                <a:path w="10846" h="2894" extrusionOk="0">
                  <a:moveTo>
                    <a:pt x="5425" y="0"/>
                  </a:moveTo>
                  <a:cubicBezTo>
                    <a:pt x="3007" y="0"/>
                    <a:pt x="927" y="422"/>
                    <a:pt x="1" y="1027"/>
                  </a:cubicBezTo>
                  <a:cubicBezTo>
                    <a:pt x="90" y="1111"/>
                    <a:pt x="182" y="1194"/>
                    <a:pt x="276" y="1274"/>
                  </a:cubicBezTo>
                  <a:cubicBezTo>
                    <a:pt x="1512" y="2317"/>
                    <a:pt x="3043" y="2894"/>
                    <a:pt x="4585" y="2894"/>
                  </a:cubicBezTo>
                  <a:cubicBezTo>
                    <a:pt x="4865" y="2894"/>
                    <a:pt x="5149" y="2874"/>
                    <a:pt x="5423" y="2834"/>
                  </a:cubicBezTo>
                  <a:cubicBezTo>
                    <a:pt x="5699" y="2874"/>
                    <a:pt x="5981" y="2894"/>
                    <a:pt x="6263" y="2894"/>
                  </a:cubicBezTo>
                  <a:cubicBezTo>
                    <a:pt x="7807" y="2894"/>
                    <a:pt x="9336" y="2317"/>
                    <a:pt x="10571" y="1274"/>
                  </a:cubicBezTo>
                  <a:cubicBezTo>
                    <a:pt x="10664" y="1194"/>
                    <a:pt x="10756" y="1112"/>
                    <a:pt x="10846" y="1027"/>
                  </a:cubicBezTo>
                  <a:cubicBezTo>
                    <a:pt x="9921" y="422"/>
                    <a:pt x="7842" y="0"/>
                    <a:pt x="542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2"/>
            <p:cNvSpPr/>
            <p:nvPr/>
          </p:nvSpPr>
          <p:spPr>
            <a:xfrm>
              <a:off x="6736091" y="1244090"/>
              <a:ext cx="383804" cy="248122"/>
            </a:xfrm>
            <a:custGeom>
              <a:avLst/>
              <a:gdLst/>
              <a:ahLst/>
              <a:cxnLst/>
              <a:rect l="l" t="t" r="r" b="b"/>
              <a:pathLst>
                <a:path w="13722" h="8871" extrusionOk="0">
                  <a:moveTo>
                    <a:pt x="6861" y="0"/>
                  </a:moveTo>
                  <a:cubicBezTo>
                    <a:pt x="6736" y="0"/>
                    <a:pt x="6611" y="49"/>
                    <a:pt x="6518" y="146"/>
                  </a:cubicBezTo>
                  <a:cubicBezTo>
                    <a:pt x="6029" y="650"/>
                    <a:pt x="5630" y="1261"/>
                    <a:pt x="5349" y="1948"/>
                  </a:cubicBezTo>
                  <a:cubicBezTo>
                    <a:pt x="4805" y="1446"/>
                    <a:pt x="4185" y="1058"/>
                    <a:pt x="3531" y="805"/>
                  </a:cubicBezTo>
                  <a:cubicBezTo>
                    <a:pt x="3475" y="784"/>
                    <a:pt x="3417" y="774"/>
                    <a:pt x="3360" y="774"/>
                  </a:cubicBezTo>
                  <a:cubicBezTo>
                    <a:pt x="3162" y="774"/>
                    <a:pt x="2975" y="898"/>
                    <a:pt x="2906" y="1096"/>
                  </a:cubicBezTo>
                  <a:cubicBezTo>
                    <a:pt x="2674" y="1760"/>
                    <a:pt x="2571" y="2482"/>
                    <a:pt x="2603" y="3223"/>
                  </a:cubicBezTo>
                  <a:cubicBezTo>
                    <a:pt x="2024" y="3034"/>
                    <a:pt x="1431" y="2940"/>
                    <a:pt x="849" y="2940"/>
                  </a:cubicBezTo>
                  <a:cubicBezTo>
                    <a:pt x="723" y="2940"/>
                    <a:pt x="597" y="2945"/>
                    <a:pt x="472" y="2954"/>
                  </a:cubicBezTo>
                  <a:cubicBezTo>
                    <a:pt x="203" y="2971"/>
                    <a:pt x="1" y="3210"/>
                    <a:pt x="28" y="3479"/>
                  </a:cubicBezTo>
                  <a:cubicBezTo>
                    <a:pt x="169" y="4911"/>
                    <a:pt x="898" y="6348"/>
                    <a:pt x="2157" y="7414"/>
                  </a:cubicBezTo>
                  <a:cubicBezTo>
                    <a:pt x="3309" y="8389"/>
                    <a:pt x="4697" y="8871"/>
                    <a:pt x="6023" y="8871"/>
                  </a:cubicBezTo>
                  <a:cubicBezTo>
                    <a:pt x="6306" y="8871"/>
                    <a:pt x="6587" y="8849"/>
                    <a:pt x="6862" y="8805"/>
                  </a:cubicBezTo>
                  <a:cubicBezTo>
                    <a:pt x="7137" y="8849"/>
                    <a:pt x="7417" y="8871"/>
                    <a:pt x="7701" y="8871"/>
                  </a:cubicBezTo>
                  <a:cubicBezTo>
                    <a:pt x="9028" y="8871"/>
                    <a:pt x="10415" y="8389"/>
                    <a:pt x="11567" y="7414"/>
                  </a:cubicBezTo>
                  <a:cubicBezTo>
                    <a:pt x="12828" y="6351"/>
                    <a:pt x="13554" y="4911"/>
                    <a:pt x="13696" y="3479"/>
                  </a:cubicBezTo>
                  <a:cubicBezTo>
                    <a:pt x="13721" y="3210"/>
                    <a:pt x="13517" y="2971"/>
                    <a:pt x="13248" y="2954"/>
                  </a:cubicBezTo>
                  <a:cubicBezTo>
                    <a:pt x="13127" y="2945"/>
                    <a:pt x="13004" y="2941"/>
                    <a:pt x="12881" y="2941"/>
                  </a:cubicBezTo>
                  <a:cubicBezTo>
                    <a:pt x="12297" y="2941"/>
                    <a:pt x="11701" y="3036"/>
                    <a:pt x="11120" y="3223"/>
                  </a:cubicBezTo>
                  <a:cubicBezTo>
                    <a:pt x="11153" y="2482"/>
                    <a:pt x="11049" y="1758"/>
                    <a:pt x="10817" y="1096"/>
                  </a:cubicBezTo>
                  <a:cubicBezTo>
                    <a:pt x="10748" y="898"/>
                    <a:pt x="10560" y="774"/>
                    <a:pt x="10362" y="774"/>
                  </a:cubicBezTo>
                  <a:cubicBezTo>
                    <a:pt x="10306" y="774"/>
                    <a:pt x="10248" y="784"/>
                    <a:pt x="10192" y="805"/>
                  </a:cubicBezTo>
                  <a:cubicBezTo>
                    <a:pt x="9537" y="1058"/>
                    <a:pt x="8918" y="1446"/>
                    <a:pt x="8374" y="1948"/>
                  </a:cubicBezTo>
                  <a:cubicBezTo>
                    <a:pt x="8092" y="1263"/>
                    <a:pt x="7694" y="650"/>
                    <a:pt x="7206" y="146"/>
                  </a:cubicBezTo>
                  <a:cubicBezTo>
                    <a:pt x="7112" y="49"/>
                    <a:pt x="6986" y="0"/>
                    <a:pt x="6861"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2"/>
            <p:cNvSpPr/>
            <p:nvPr/>
          </p:nvSpPr>
          <p:spPr>
            <a:xfrm>
              <a:off x="6807861" y="1266018"/>
              <a:ext cx="120047" cy="224599"/>
            </a:xfrm>
            <a:custGeom>
              <a:avLst/>
              <a:gdLst/>
              <a:ahLst/>
              <a:cxnLst/>
              <a:rect l="l" t="t" r="r" b="b"/>
              <a:pathLst>
                <a:path w="4292" h="8030" extrusionOk="0">
                  <a:moveTo>
                    <a:pt x="789" y="1"/>
                  </a:moveTo>
                  <a:cubicBezTo>
                    <a:pt x="591" y="1"/>
                    <a:pt x="403" y="125"/>
                    <a:pt x="335" y="323"/>
                  </a:cubicBezTo>
                  <a:cubicBezTo>
                    <a:pt x="103" y="987"/>
                    <a:pt x="1" y="1709"/>
                    <a:pt x="32" y="2449"/>
                  </a:cubicBezTo>
                  <a:cubicBezTo>
                    <a:pt x="67" y="3226"/>
                    <a:pt x="253" y="4023"/>
                    <a:pt x="610" y="4788"/>
                  </a:cubicBezTo>
                  <a:cubicBezTo>
                    <a:pt x="1381" y="6448"/>
                    <a:pt x="2766" y="7599"/>
                    <a:pt x="4291" y="8030"/>
                  </a:cubicBezTo>
                  <a:cubicBezTo>
                    <a:pt x="3149" y="7044"/>
                    <a:pt x="2394" y="5519"/>
                    <a:pt x="2326" y="3791"/>
                  </a:cubicBezTo>
                  <a:cubicBezTo>
                    <a:pt x="2323" y="3708"/>
                    <a:pt x="2319" y="3624"/>
                    <a:pt x="2319" y="3539"/>
                  </a:cubicBezTo>
                  <a:cubicBezTo>
                    <a:pt x="2319" y="2695"/>
                    <a:pt x="2486" y="1894"/>
                    <a:pt x="2779" y="1174"/>
                  </a:cubicBezTo>
                  <a:cubicBezTo>
                    <a:pt x="2235" y="671"/>
                    <a:pt x="1616" y="285"/>
                    <a:pt x="959" y="33"/>
                  </a:cubicBezTo>
                  <a:cubicBezTo>
                    <a:pt x="903" y="11"/>
                    <a:pt x="846" y="1"/>
                    <a:pt x="78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2"/>
            <p:cNvSpPr/>
            <p:nvPr/>
          </p:nvSpPr>
          <p:spPr>
            <a:xfrm>
              <a:off x="6927907" y="1265990"/>
              <a:ext cx="120131" cy="224599"/>
            </a:xfrm>
            <a:custGeom>
              <a:avLst/>
              <a:gdLst/>
              <a:ahLst/>
              <a:cxnLst/>
              <a:rect l="l" t="t" r="r" b="b"/>
              <a:pathLst>
                <a:path w="4295" h="8030" extrusionOk="0">
                  <a:moveTo>
                    <a:pt x="3505" y="0"/>
                  </a:moveTo>
                  <a:cubicBezTo>
                    <a:pt x="3448" y="0"/>
                    <a:pt x="3390" y="11"/>
                    <a:pt x="3334" y="32"/>
                  </a:cubicBezTo>
                  <a:cubicBezTo>
                    <a:pt x="2679" y="283"/>
                    <a:pt x="2060" y="671"/>
                    <a:pt x="1516" y="1174"/>
                  </a:cubicBezTo>
                  <a:cubicBezTo>
                    <a:pt x="1812" y="1895"/>
                    <a:pt x="1976" y="2695"/>
                    <a:pt x="1976" y="3539"/>
                  </a:cubicBezTo>
                  <a:cubicBezTo>
                    <a:pt x="1976" y="3624"/>
                    <a:pt x="1972" y="3707"/>
                    <a:pt x="1969" y="3791"/>
                  </a:cubicBezTo>
                  <a:cubicBezTo>
                    <a:pt x="1901" y="5517"/>
                    <a:pt x="1146" y="7045"/>
                    <a:pt x="1" y="8029"/>
                  </a:cubicBezTo>
                  <a:cubicBezTo>
                    <a:pt x="1525" y="7597"/>
                    <a:pt x="2912" y="6449"/>
                    <a:pt x="3683" y="4786"/>
                  </a:cubicBezTo>
                  <a:cubicBezTo>
                    <a:pt x="4038" y="4020"/>
                    <a:pt x="4224" y="3224"/>
                    <a:pt x="4259" y="2447"/>
                  </a:cubicBezTo>
                  <a:cubicBezTo>
                    <a:pt x="4295" y="1709"/>
                    <a:pt x="4191" y="985"/>
                    <a:pt x="3959" y="323"/>
                  </a:cubicBezTo>
                  <a:cubicBezTo>
                    <a:pt x="3890" y="125"/>
                    <a:pt x="3703" y="0"/>
                    <a:pt x="350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2"/>
            <p:cNvSpPr/>
            <p:nvPr/>
          </p:nvSpPr>
          <p:spPr>
            <a:xfrm>
              <a:off x="6842795" y="1353703"/>
              <a:ext cx="11636" cy="23187"/>
            </a:xfrm>
            <a:custGeom>
              <a:avLst/>
              <a:gdLst/>
              <a:ahLst/>
              <a:cxnLst/>
              <a:rect l="l" t="t" r="r" b="b"/>
              <a:pathLst>
                <a:path w="416" h="829" extrusionOk="0">
                  <a:moveTo>
                    <a:pt x="207" y="0"/>
                  </a:moveTo>
                  <a:cubicBezTo>
                    <a:pt x="93" y="0"/>
                    <a:pt x="1" y="95"/>
                    <a:pt x="1" y="209"/>
                  </a:cubicBezTo>
                  <a:lnTo>
                    <a:pt x="1" y="622"/>
                  </a:lnTo>
                  <a:cubicBezTo>
                    <a:pt x="1" y="737"/>
                    <a:pt x="94" y="829"/>
                    <a:pt x="207" y="829"/>
                  </a:cubicBezTo>
                  <a:cubicBezTo>
                    <a:pt x="323" y="829"/>
                    <a:pt x="416" y="737"/>
                    <a:pt x="416" y="622"/>
                  </a:cubicBezTo>
                  <a:lnTo>
                    <a:pt x="416" y="209"/>
                  </a:lnTo>
                  <a:cubicBezTo>
                    <a:pt x="416"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2"/>
            <p:cNvSpPr/>
            <p:nvPr/>
          </p:nvSpPr>
          <p:spPr>
            <a:xfrm>
              <a:off x="7001578" y="1353703"/>
              <a:ext cx="11608" cy="23187"/>
            </a:xfrm>
            <a:custGeom>
              <a:avLst/>
              <a:gdLst/>
              <a:ahLst/>
              <a:cxnLst/>
              <a:rect l="l" t="t" r="r" b="b"/>
              <a:pathLst>
                <a:path w="415" h="829" extrusionOk="0">
                  <a:moveTo>
                    <a:pt x="208" y="0"/>
                  </a:moveTo>
                  <a:cubicBezTo>
                    <a:pt x="93" y="0"/>
                    <a:pt x="1" y="95"/>
                    <a:pt x="1" y="209"/>
                  </a:cubicBezTo>
                  <a:lnTo>
                    <a:pt x="1" y="622"/>
                  </a:lnTo>
                  <a:cubicBezTo>
                    <a:pt x="1" y="737"/>
                    <a:pt x="94" y="829"/>
                    <a:pt x="208" y="829"/>
                  </a:cubicBezTo>
                  <a:cubicBezTo>
                    <a:pt x="321" y="829"/>
                    <a:pt x="414" y="737"/>
                    <a:pt x="414" y="622"/>
                  </a:cubicBezTo>
                  <a:lnTo>
                    <a:pt x="414" y="209"/>
                  </a:lnTo>
                  <a:cubicBezTo>
                    <a:pt x="414" y="93"/>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2"/>
            <p:cNvSpPr/>
            <p:nvPr/>
          </p:nvSpPr>
          <p:spPr>
            <a:xfrm>
              <a:off x="6906482" y="1368135"/>
              <a:ext cx="43018" cy="18236"/>
            </a:xfrm>
            <a:custGeom>
              <a:avLst/>
              <a:gdLst/>
              <a:ahLst/>
              <a:cxnLst/>
              <a:rect l="l" t="t" r="r" b="b"/>
              <a:pathLst>
                <a:path w="1538" h="652" extrusionOk="0">
                  <a:moveTo>
                    <a:pt x="229" y="1"/>
                  </a:moveTo>
                  <a:cubicBezTo>
                    <a:pt x="181" y="1"/>
                    <a:pt x="133" y="17"/>
                    <a:pt x="94" y="51"/>
                  </a:cubicBezTo>
                  <a:cubicBezTo>
                    <a:pt x="9" y="126"/>
                    <a:pt x="1" y="256"/>
                    <a:pt x="74" y="341"/>
                  </a:cubicBezTo>
                  <a:cubicBezTo>
                    <a:pt x="246" y="538"/>
                    <a:pt x="499" y="651"/>
                    <a:pt x="770" y="651"/>
                  </a:cubicBezTo>
                  <a:cubicBezTo>
                    <a:pt x="1039" y="651"/>
                    <a:pt x="1292" y="538"/>
                    <a:pt x="1462" y="341"/>
                  </a:cubicBezTo>
                  <a:cubicBezTo>
                    <a:pt x="1537" y="256"/>
                    <a:pt x="1527" y="126"/>
                    <a:pt x="1442" y="51"/>
                  </a:cubicBezTo>
                  <a:cubicBezTo>
                    <a:pt x="1404" y="17"/>
                    <a:pt x="1356" y="1"/>
                    <a:pt x="1308" y="1"/>
                  </a:cubicBezTo>
                  <a:cubicBezTo>
                    <a:pt x="1250" y="1"/>
                    <a:pt x="1193" y="24"/>
                    <a:pt x="1152" y="71"/>
                  </a:cubicBezTo>
                  <a:cubicBezTo>
                    <a:pt x="1059" y="177"/>
                    <a:pt x="918" y="239"/>
                    <a:pt x="768" y="239"/>
                  </a:cubicBezTo>
                  <a:cubicBezTo>
                    <a:pt x="618" y="239"/>
                    <a:pt x="478" y="177"/>
                    <a:pt x="385" y="71"/>
                  </a:cubicBezTo>
                  <a:cubicBezTo>
                    <a:pt x="344" y="24"/>
                    <a:pt x="286"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3" name="Google Shape;3393;p72"/>
          <p:cNvSpPr txBox="1">
            <a:spLocks noGrp="1"/>
          </p:cNvSpPr>
          <p:nvPr>
            <p:ph type="title" idx="4294967295"/>
          </p:nvPr>
        </p:nvSpPr>
        <p:spPr>
          <a:xfrm>
            <a:off x="720000"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1</a:t>
            </a:r>
            <a:endParaRPr sz="2000"/>
          </a:p>
        </p:txBody>
      </p:sp>
      <p:sp>
        <p:nvSpPr>
          <p:cNvPr id="3394" name="Google Shape;3394;p72"/>
          <p:cNvSpPr txBox="1">
            <a:spLocks noGrp="1"/>
          </p:cNvSpPr>
          <p:nvPr>
            <p:ph type="subTitle" idx="4294967295"/>
          </p:nvPr>
        </p:nvSpPr>
        <p:spPr>
          <a:xfrm>
            <a:off x="720000"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395" name="Google Shape;3395;p72"/>
          <p:cNvSpPr txBox="1">
            <a:spLocks noGrp="1"/>
          </p:cNvSpPr>
          <p:nvPr>
            <p:ph type="title" idx="4294967295"/>
          </p:nvPr>
        </p:nvSpPr>
        <p:spPr>
          <a:xfrm>
            <a:off x="2325978"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2</a:t>
            </a:r>
            <a:endParaRPr sz="2000"/>
          </a:p>
        </p:txBody>
      </p:sp>
      <p:sp>
        <p:nvSpPr>
          <p:cNvPr id="3396" name="Google Shape;3396;p72"/>
          <p:cNvSpPr txBox="1">
            <a:spLocks noGrp="1"/>
          </p:cNvSpPr>
          <p:nvPr>
            <p:ph type="subTitle" idx="4294967295"/>
          </p:nvPr>
        </p:nvSpPr>
        <p:spPr>
          <a:xfrm>
            <a:off x="2325978"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397" name="Google Shape;3397;p72"/>
          <p:cNvSpPr txBox="1">
            <a:spLocks noGrp="1"/>
          </p:cNvSpPr>
          <p:nvPr>
            <p:ph type="title" idx="4294967295"/>
          </p:nvPr>
        </p:nvSpPr>
        <p:spPr>
          <a:xfrm>
            <a:off x="5537934"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4</a:t>
            </a:r>
            <a:endParaRPr sz="2000"/>
          </a:p>
        </p:txBody>
      </p:sp>
      <p:sp>
        <p:nvSpPr>
          <p:cNvPr id="3398" name="Google Shape;3398;p72"/>
          <p:cNvSpPr txBox="1">
            <a:spLocks noGrp="1"/>
          </p:cNvSpPr>
          <p:nvPr>
            <p:ph type="subTitle" idx="4294967295"/>
          </p:nvPr>
        </p:nvSpPr>
        <p:spPr>
          <a:xfrm>
            <a:off x="5537934"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399" name="Google Shape;3399;p72"/>
          <p:cNvSpPr txBox="1">
            <a:spLocks noGrp="1"/>
          </p:cNvSpPr>
          <p:nvPr>
            <p:ph type="title" idx="4294967295"/>
          </p:nvPr>
        </p:nvSpPr>
        <p:spPr>
          <a:xfrm>
            <a:off x="3931956"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3</a:t>
            </a:r>
            <a:endParaRPr sz="2000"/>
          </a:p>
        </p:txBody>
      </p:sp>
      <p:sp>
        <p:nvSpPr>
          <p:cNvPr id="3400" name="Google Shape;3400;p72"/>
          <p:cNvSpPr txBox="1">
            <a:spLocks noGrp="1"/>
          </p:cNvSpPr>
          <p:nvPr>
            <p:ph type="subTitle" idx="4294967295"/>
          </p:nvPr>
        </p:nvSpPr>
        <p:spPr>
          <a:xfrm>
            <a:off x="3931956"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401" name="Google Shape;3401;p72"/>
          <p:cNvSpPr txBox="1">
            <a:spLocks noGrp="1"/>
          </p:cNvSpPr>
          <p:nvPr>
            <p:ph type="title" idx="4294967295"/>
          </p:nvPr>
        </p:nvSpPr>
        <p:spPr>
          <a:xfrm>
            <a:off x="7143912" y="3414900"/>
            <a:ext cx="1280100" cy="457200"/>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t>ACT 5</a:t>
            </a:r>
            <a:endParaRPr sz="2000"/>
          </a:p>
        </p:txBody>
      </p:sp>
      <p:sp>
        <p:nvSpPr>
          <p:cNvPr id="3402" name="Google Shape;3402;p72"/>
          <p:cNvSpPr txBox="1">
            <a:spLocks noGrp="1"/>
          </p:cNvSpPr>
          <p:nvPr>
            <p:ph type="subTitle" idx="4294967295"/>
          </p:nvPr>
        </p:nvSpPr>
        <p:spPr>
          <a:xfrm>
            <a:off x="7143912" y="3872093"/>
            <a:ext cx="1280100" cy="7314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Write something about this</a:t>
            </a:r>
            <a:endParaRPr/>
          </a:p>
        </p:txBody>
      </p:sp>
      <p:sp>
        <p:nvSpPr>
          <p:cNvPr id="3403" name="Google Shape;3403;p72"/>
          <p:cNvSpPr txBox="1">
            <a:spLocks noGrp="1"/>
          </p:cNvSpPr>
          <p:nvPr>
            <p:ph type="title" idx="4294967295"/>
          </p:nvPr>
        </p:nvSpPr>
        <p:spPr>
          <a:xfrm>
            <a:off x="720050" y="1294250"/>
            <a:ext cx="7704000" cy="4572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2"/>
                </a:solidFill>
              </a:rPr>
              <a:t>SHANGYUAN FESTIVAL EXTRA ACTIVITIES</a:t>
            </a:r>
            <a:endParaRPr sz="2000">
              <a:solidFill>
                <a:schemeClr val="accent2"/>
              </a:solidFill>
            </a:endParaRPr>
          </a:p>
        </p:txBody>
      </p:sp>
      <p:cxnSp>
        <p:nvCxnSpPr>
          <p:cNvPr id="3404" name="Google Shape;3404;p72"/>
          <p:cNvCxnSpPr>
            <a:stCxn id="3403" idx="2"/>
            <a:endCxn id="3312" idx="0"/>
          </p:cNvCxnSpPr>
          <p:nvPr/>
        </p:nvCxnSpPr>
        <p:spPr>
          <a:xfrm rot="5400000">
            <a:off x="2648600" y="462800"/>
            <a:ext cx="634800" cy="32121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5" name="Google Shape;3405;p72"/>
          <p:cNvCxnSpPr>
            <a:stCxn id="3403" idx="2"/>
            <a:endCxn id="3313" idx="0"/>
          </p:cNvCxnSpPr>
          <p:nvPr/>
        </p:nvCxnSpPr>
        <p:spPr>
          <a:xfrm rot="5400000">
            <a:off x="3452000" y="1266200"/>
            <a:ext cx="634800" cy="16053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6" name="Google Shape;3406;p72"/>
          <p:cNvCxnSpPr>
            <a:stCxn id="3403" idx="2"/>
            <a:endCxn id="3315" idx="0"/>
          </p:cNvCxnSpPr>
          <p:nvPr/>
        </p:nvCxnSpPr>
        <p:spPr>
          <a:xfrm rot="-5400000" flipH="1">
            <a:off x="5058950" y="1264550"/>
            <a:ext cx="634800" cy="16086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7" name="Google Shape;3407;p72"/>
          <p:cNvCxnSpPr>
            <a:stCxn id="3403" idx="2"/>
            <a:endCxn id="3316" idx="0"/>
          </p:cNvCxnSpPr>
          <p:nvPr/>
        </p:nvCxnSpPr>
        <p:spPr>
          <a:xfrm rot="-5400000" flipH="1">
            <a:off x="5862350" y="461150"/>
            <a:ext cx="634800" cy="3215400"/>
          </a:xfrm>
          <a:prstGeom prst="bentConnector3">
            <a:avLst>
              <a:gd name="adj1" fmla="val 49994"/>
            </a:avLst>
          </a:prstGeom>
          <a:noFill/>
          <a:ln w="19050" cap="flat" cmpd="sng">
            <a:solidFill>
              <a:schemeClr val="dk1"/>
            </a:solidFill>
            <a:prstDash val="solid"/>
            <a:round/>
            <a:headEnd type="none" w="med" len="med"/>
            <a:tailEnd type="none" w="med" len="med"/>
          </a:ln>
        </p:spPr>
      </p:cxnSp>
      <p:cxnSp>
        <p:nvCxnSpPr>
          <p:cNvPr id="3408" name="Google Shape;3408;p72"/>
          <p:cNvCxnSpPr>
            <a:stCxn id="3403" idx="2"/>
            <a:endCxn id="3314" idx="0"/>
          </p:cNvCxnSpPr>
          <p:nvPr/>
        </p:nvCxnSpPr>
        <p:spPr>
          <a:xfrm>
            <a:off x="4572050" y="1751450"/>
            <a:ext cx="1800" cy="6348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412"/>
        <p:cNvGrpSpPr/>
        <p:nvPr/>
      </p:nvGrpSpPr>
      <p:grpSpPr>
        <a:xfrm>
          <a:off x="0" y="0"/>
          <a:ext cx="0" cy="0"/>
          <a:chOff x="0" y="0"/>
          <a:chExt cx="0" cy="0"/>
        </a:xfrm>
      </p:grpSpPr>
      <p:sp>
        <p:nvSpPr>
          <p:cNvPr id="3413" name="Google Shape;3413;p73"/>
          <p:cNvSpPr txBox="1">
            <a:spLocks noGrp="1"/>
          </p:cNvSpPr>
          <p:nvPr>
            <p:ph type="ctrTitle"/>
          </p:nvPr>
        </p:nvSpPr>
        <p:spPr>
          <a:xfrm>
            <a:off x="2429950" y="540000"/>
            <a:ext cx="4284000" cy="8229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thanks</a:t>
            </a:r>
            <a:endParaRPr/>
          </a:p>
        </p:txBody>
      </p:sp>
      <p:sp>
        <p:nvSpPr>
          <p:cNvPr id="3414" name="Google Shape;3414;p73"/>
          <p:cNvSpPr txBox="1">
            <a:spLocks noGrp="1"/>
          </p:cNvSpPr>
          <p:nvPr>
            <p:ph type="subTitle" idx="1"/>
          </p:nvPr>
        </p:nvSpPr>
        <p:spPr>
          <a:xfrm>
            <a:off x="1966225" y="1624425"/>
            <a:ext cx="5211600" cy="128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en" b="1"/>
              <a:t>Do you have any questions?</a:t>
            </a:r>
            <a:endParaRPr/>
          </a:p>
          <a:p>
            <a:pPr marL="0" lvl="0" indent="0" algn="ctr" rtl="0">
              <a:spcBef>
                <a:spcPts val="0"/>
              </a:spcBef>
              <a:spcAft>
                <a:spcPts val="0"/>
              </a:spcAft>
              <a:buClr>
                <a:schemeClr val="lt1"/>
              </a:buClr>
              <a:buSzPts val="1100"/>
              <a:buFont typeface="Arial"/>
              <a:buNone/>
            </a:pPr>
            <a:r>
              <a:rPr lang="en"/>
              <a:t>youremail@freepik.com </a:t>
            </a:r>
            <a:endParaRPr/>
          </a:p>
          <a:p>
            <a:pPr marL="0" lvl="0" indent="0" algn="ctr" rtl="0">
              <a:spcBef>
                <a:spcPts val="0"/>
              </a:spcBef>
              <a:spcAft>
                <a:spcPts val="0"/>
              </a:spcAft>
              <a:buClr>
                <a:schemeClr val="lt1"/>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grpSp>
        <p:nvGrpSpPr>
          <p:cNvPr id="3415" name="Google Shape;3415;p73"/>
          <p:cNvGrpSpPr/>
          <p:nvPr/>
        </p:nvGrpSpPr>
        <p:grpSpPr>
          <a:xfrm>
            <a:off x="3192786" y="3166026"/>
            <a:ext cx="2758427" cy="365748"/>
            <a:chOff x="2773638" y="3162124"/>
            <a:chExt cx="2758427" cy="365748"/>
          </a:xfrm>
        </p:grpSpPr>
        <p:grpSp>
          <p:nvGrpSpPr>
            <p:cNvPr id="3416" name="Google Shape;3416;p73"/>
            <p:cNvGrpSpPr/>
            <p:nvPr/>
          </p:nvGrpSpPr>
          <p:grpSpPr>
            <a:xfrm>
              <a:off x="2773638" y="3162124"/>
              <a:ext cx="359879" cy="361073"/>
              <a:chOff x="2773638" y="3162124"/>
              <a:chExt cx="359879" cy="361073"/>
            </a:xfrm>
          </p:grpSpPr>
          <p:sp>
            <p:nvSpPr>
              <p:cNvPr id="3417" name="Google Shape;3417;p73"/>
              <p:cNvSpPr/>
              <p:nvPr/>
            </p:nvSpPr>
            <p:spPr>
              <a:xfrm>
                <a:off x="2773638" y="3162124"/>
                <a:ext cx="359879" cy="361073"/>
              </a:xfrm>
              <a:custGeom>
                <a:avLst/>
                <a:gdLst/>
                <a:ahLst/>
                <a:cxnLst/>
                <a:rect l="l" t="t" r="r" b="b"/>
                <a:pathLst>
                  <a:path w="23218" h="23250" extrusionOk="0">
                    <a:moveTo>
                      <a:pt x="11609" y="0"/>
                    </a:moveTo>
                    <a:cubicBezTo>
                      <a:pt x="5204" y="0"/>
                      <a:pt x="1" y="5204"/>
                      <a:pt x="1" y="11642"/>
                    </a:cubicBezTo>
                    <a:cubicBezTo>
                      <a:pt x="1" y="18046"/>
                      <a:pt x="5204" y="23250"/>
                      <a:pt x="11609" y="23250"/>
                    </a:cubicBezTo>
                    <a:cubicBezTo>
                      <a:pt x="18013" y="23250"/>
                      <a:pt x="23217" y="18046"/>
                      <a:pt x="23217" y="11642"/>
                    </a:cubicBezTo>
                    <a:cubicBezTo>
                      <a:pt x="23217" y="5204"/>
                      <a:pt x="18013" y="0"/>
                      <a:pt x="11609" y="0"/>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3"/>
              <p:cNvSpPr/>
              <p:nvPr/>
            </p:nvSpPr>
            <p:spPr>
              <a:xfrm>
                <a:off x="2888964" y="3239834"/>
                <a:ext cx="110143" cy="211891"/>
              </a:xfrm>
              <a:custGeom>
                <a:avLst/>
                <a:gdLst/>
                <a:ahLst/>
                <a:cxnLst/>
                <a:rect l="l" t="t" r="r" b="b"/>
                <a:pathLst>
                  <a:path w="7106" h="13644" extrusionOk="0">
                    <a:moveTo>
                      <a:pt x="5671" y="2302"/>
                    </a:moveTo>
                    <a:cubicBezTo>
                      <a:pt x="6071" y="2302"/>
                      <a:pt x="6505" y="2302"/>
                      <a:pt x="6939" y="2302"/>
                    </a:cubicBezTo>
                    <a:lnTo>
                      <a:pt x="7105" y="2302"/>
                    </a:lnTo>
                    <a:lnTo>
                      <a:pt x="7105" y="101"/>
                    </a:lnTo>
                    <a:cubicBezTo>
                      <a:pt x="6872" y="101"/>
                      <a:pt x="6638" y="67"/>
                      <a:pt x="6405" y="34"/>
                    </a:cubicBezTo>
                    <a:cubicBezTo>
                      <a:pt x="5971" y="34"/>
                      <a:pt x="5538" y="1"/>
                      <a:pt x="5104" y="1"/>
                    </a:cubicBezTo>
                    <a:cubicBezTo>
                      <a:pt x="4437" y="34"/>
                      <a:pt x="3803" y="201"/>
                      <a:pt x="3269" y="568"/>
                    </a:cubicBezTo>
                    <a:cubicBezTo>
                      <a:pt x="2635" y="1035"/>
                      <a:pt x="2302" y="1669"/>
                      <a:pt x="2168" y="2402"/>
                    </a:cubicBezTo>
                    <a:cubicBezTo>
                      <a:pt x="2102" y="2736"/>
                      <a:pt x="2102" y="3036"/>
                      <a:pt x="2102" y="3370"/>
                    </a:cubicBezTo>
                    <a:cubicBezTo>
                      <a:pt x="2068" y="3837"/>
                      <a:pt x="2068" y="4337"/>
                      <a:pt x="2102" y="4838"/>
                    </a:cubicBezTo>
                    <a:lnTo>
                      <a:pt x="2102" y="5004"/>
                    </a:lnTo>
                    <a:lnTo>
                      <a:pt x="0" y="5004"/>
                    </a:lnTo>
                    <a:lnTo>
                      <a:pt x="0" y="7473"/>
                    </a:lnTo>
                    <a:lnTo>
                      <a:pt x="2068" y="7473"/>
                    </a:lnTo>
                    <a:lnTo>
                      <a:pt x="2068" y="13644"/>
                    </a:lnTo>
                    <a:lnTo>
                      <a:pt x="4637" y="13644"/>
                    </a:lnTo>
                    <a:lnTo>
                      <a:pt x="4637" y="7473"/>
                    </a:lnTo>
                    <a:lnTo>
                      <a:pt x="6705" y="7473"/>
                    </a:lnTo>
                    <a:cubicBezTo>
                      <a:pt x="6805" y="6672"/>
                      <a:pt x="6905" y="5872"/>
                      <a:pt x="7039" y="5004"/>
                    </a:cubicBezTo>
                    <a:lnTo>
                      <a:pt x="6572" y="5004"/>
                    </a:lnTo>
                    <a:cubicBezTo>
                      <a:pt x="5971" y="5004"/>
                      <a:pt x="4604" y="5004"/>
                      <a:pt x="4604" y="5004"/>
                    </a:cubicBezTo>
                    <a:cubicBezTo>
                      <a:pt x="4604" y="5004"/>
                      <a:pt x="4604" y="3803"/>
                      <a:pt x="4637" y="3270"/>
                    </a:cubicBezTo>
                    <a:cubicBezTo>
                      <a:pt x="4637" y="2569"/>
                      <a:pt x="5071" y="2336"/>
                      <a:pt x="5671" y="23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 name="Google Shape;3419;p73"/>
            <p:cNvGrpSpPr/>
            <p:nvPr/>
          </p:nvGrpSpPr>
          <p:grpSpPr>
            <a:xfrm>
              <a:off x="3573159" y="3162124"/>
              <a:ext cx="359879" cy="361073"/>
              <a:chOff x="3178033" y="3162124"/>
              <a:chExt cx="359879" cy="361073"/>
            </a:xfrm>
          </p:grpSpPr>
          <p:sp>
            <p:nvSpPr>
              <p:cNvPr id="3420" name="Google Shape;3420;p73"/>
              <p:cNvSpPr/>
              <p:nvPr/>
            </p:nvSpPr>
            <p:spPr>
              <a:xfrm>
                <a:off x="3178033" y="3162124"/>
                <a:ext cx="359879" cy="361073"/>
              </a:xfrm>
              <a:custGeom>
                <a:avLst/>
                <a:gdLst/>
                <a:ahLst/>
                <a:cxnLst/>
                <a:rect l="l" t="t" r="r" b="b"/>
                <a:pathLst>
                  <a:path w="23218" h="23250" extrusionOk="0">
                    <a:moveTo>
                      <a:pt x="11609" y="0"/>
                    </a:moveTo>
                    <a:cubicBezTo>
                      <a:pt x="5205" y="0"/>
                      <a:pt x="1" y="5204"/>
                      <a:pt x="1" y="11642"/>
                    </a:cubicBezTo>
                    <a:cubicBezTo>
                      <a:pt x="1" y="18046"/>
                      <a:pt x="5205" y="23250"/>
                      <a:pt x="11609" y="23250"/>
                    </a:cubicBezTo>
                    <a:cubicBezTo>
                      <a:pt x="18014" y="23250"/>
                      <a:pt x="23217" y="18046"/>
                      <a:pt x="23217" y="11642"/>
                    </a:cubicBezTo>
                    <a:cubicBezTo>
                      <a:pt x="23217" y="5204"/>
                      <a:pt x="18014" y="0"/>
                      <a:pt x="11609" y="0"/>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3"/>
              <p:cNvSpPr/>
              <p:nvPr/>
            </p:nvSpPr>
            <p:spPr>
              <a:xfrm>
                <a:off x="3262850" y="3263149"/>
                <a:ext cx="205794" cy="169929"/>
              </a:xfrm>
              <a:custGeom>
                <a:avLst/>
                <a:gdLst/>
                <a:ahLst/>
                <a:cxnLst/>
                <a:rect l="l" t="t" r="r" b="b"/>
                <a:pathLst>
                  <a:path w="13277" h="10942" extrusionOk="0">
                    <a:moveTo>
                      <a:pt x="4037" y="8574"/>
                    </a:moveTo>
                    <a:cubicBezTo>
                      <a:pt x="2602" y="8507"/>
                      <a:pt x="1735" y="7473"/>
                      <a:pt x="1502" y="6672"/>
                    </a:cubicBezTo>
                    <a:cubicBezTo>
                      <a:pt x="1902" y="6739"/>
                      <a:pt x="2269" y="6739"/>
                      <a:pt x="2669" y="6639"/>
                    </a:cubicBezTo>
                    <a:cubicBezTo>
                      <a:pt x="2669" y="6639"/>
                      <a:pt x="2669" y="6639"/>
                      <a:pt x="2702" y="6606"/>
                    </a:cubicBezTo>
                    <a:cubicBezTo>
                      <a:pt x="1935" y="6439"/>
                      <a:pt x="1335" y="6038"/>
                      <a:pt x="934" y="5371"/>
                    </a:cubicBezTo>
                    <a:cubicBezTo>
                      <a:pt x="668" y="4938"/>
                      <a:pt x="534" y="4437"/>
                      <a:pt x="534" y="3904"/>
                    </a:cubicBezTo>
                    <a:cubicBezTo>
                      <a:pt x="901" y="4104"/>
                      <a:pt x="1301" y="4237"/>
                      <a:pt x="1735" y="4237"/>
                    </a:cubicBezTo>
                    <a:cubicBezTo>
                      <a:pt x="1168" y="3837"/>
                      <a:pt x="768" y="3270"/>
                      <a:pt x="634" y="2603"/>
                    </a:cubicBezTo>
                    <a:cubicBezTo>
                      <a:pt x="467" y="1902"/>
                      <a:pt x="568" y="1235"/>
                      <a:pt x="901" y="601"/>
                    </a:cubicBezTo>
                    <a:cubicBezTo>
                      <a:pt x="2402" y="2336"/>
                      <a:pt x="4270" y="3303"/>
                      <a:pt x="6538" y="3470"/>
                    </a:cubicBezTo>
                    <a:cubicBezTo>
                      <a:pt x="6538" y="3370"/>
                      <a:pt x="6505" y="3270"/>
                      <a:pt x="6505" y="3170"/>
                    </a:cubicBezTo>
                    <a:cubicBezTo>
                      <a:pt x="6405" y="2536"/>
                      <a:pt x="6538" y="1936"/>
                      <a:pt x="6905" y="1368"/>
                    </a:cubicBezTo>
                    <a:cubicBezTo>
                      <a:pt x="7339" y="701"/>
                      <a:pt x="7939" y="268"/>
                      <a:pt x="8740" y="134"/>
                    </a:cubicBezTo>
                    <a:cubicBezTo>
                      <a:pt x="9674" y="1"/>
                      <a:pt x="10475" y="268"/>
                      <a:pt x="11142" y="901"/>
                    </a:cubicBezTo>
                    <a:cubicBezTo>
                      <a:pt x="11175" y="935"/>
                      <a:pt x="11208" y="968"/>
                      <a:pt x="11275" y="935"/>
                    </a:cubicBezTo>
                    <a:cubicBezTo>
                      <a:pt x="11842" y="835"/>
                      <a:pt x="12376" y="635"/>
                      <a:pt x="12876" y="334"/>
                    </a:cubicBezTo>
                    <a:cubicBezTo>
                      <a:pt x="12876" y="334"/>
                      <a:pt x="12910" y="334"/>
                      <a:pt x="12910" y="334"/>
                    </a:cubicBezTo>
                    <a:lnTo>
                      <a:pt x="12910" y="334"/>
                    </a:lnTo>
                    <a:cubicBezTo>
                      <a:pt x="12710" y="968"/>
                      <a:pt x="12309" y="1435"/>
                      <a:pt x="11742" y="1802"/>
                    </a:cubicBezTo>
                    <a:cubicBezTo>
                      <a:pt x="12276" y="1735"/>
                      <a:pt x="12776" y="1602"/>
                      <a:pt x="13277" y="1402"/>
                    </a:cubicBezTo>
                    <a:lnTo>
                      <a:pt x="13277" y="1402"/>
                    </a:lnTo>
                    <a:cubicBezTo>
                      <a:pt x="13177" y="1535"/>
                      <a:pt x="13076" y="1669"/>
                      <a:pt x="12976" y="1802"/>
                    </a:cubicBezTo>
                    <a:cubicBezTo>
                      <a:pt x="12676" y="2169"/>
                      <a:pt x="12343" y="2503"/>
                      <a:pt x="11976" y="2769"/>
                    </a:cubicBezTo>
                    <a:cubicBezTo>
                      <a:pt x="11942" y="2769"/>
                      <a:pt x="11942" y="2803"/>
                      <a:pt x="11942" y="2836"/>
                    </a:cubicBezTo>
                    <a:cubicBezTo>
                      <a:pt x="11942" y="3236"/>
                      <a:pt x="11942" y="3670"/>
                      <a:pt x="11876" y="4070"/>
                    </a:cubicBezTo>
                    <a:cubicBezTo>
                      <a:pt x="11776" y="4904"/>
                      <a:pt x="11542" y="5705"/>
                      <a:pt x="11175" y="6505"/>
                    </a:cubicBezTo>
                    <a:cubicBezTo>
                      <a:pt x="10808" y="7273"/>
                      <a:pt x="10308" y="8007"/>
                      <a:pt x="9707" y="8640"/>
                    </a:cubicBezTo>
                    <a:cubicBezTo>
                      <a:pt x="8673" y="9708"/>
                      <a:pt x="7406" y="10408"/>
                      <a:pt x="5971" y="10742"/>
                    </a:cubicBezTo>
                    <a:cubicBezTo>
                      <a:pt x="5438" y="10842"/>
                      <a:pt x="4937" y="10909"/>
                      <a:pt x="4437" y="10909"/>
                    </a:cubicBezTo>
                    <a:cubicBezTo>
                      <a:pt x="2869" y="10942"/>
                      <a:pt x="1401" y="10575"/>
                      <a:pt x="67" y="9741"/>
                    </a:cubicBezTo>
                    <a:cubicBezTo>
                      <a:pt x="34" y="9741"/>
                      <a:pt x="34" y="9708"/>
                      <a:pt x="0" y="9708"/>
                    </a:cubicBezTo>
                    <a:cubicBezTo>
                      <a:pt x="968" y="9808"/>
                      <a:pt x="1868" y="9674"/>
                      <a:pt x="2736" y="9307"/>
                    </a:cubicBezTo>
                    <a:cubicBezTo>
                      <a:pt x="3203" y="9141"/>
                      <a:pt x="3636" y="8874"/>
                      <a:pt x="4037" y="857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 name="Google Shape;3422;p73"/>
            <p:cNvGrpSpPr/>
            <p:nvPr/>
          </p:nvGrpSpPr>
          <p:grpSpPr>
            <a:xfrm>
              <a:off x="4372680" y="3162124"/>
              <a:ext cx="359879" cy="361073"/>
              <a:chOff x="3582956" y="3162124"/>
              <a:chExt cx="359879" cy="361073"/>
            </a:xfrm>
          </p:grpSpPr>
          <p:sp>
            <p:nvSpPr>
              <p:cNvPr id="3423" name="Google Shape;3423;p73"/>
              <p:cNvSpPr/>
              <p:nvPr/>
            </p:nvSpPr>
            <p:spPr>
              <a:xfrm>
                <a:off x="3582956" y="3162124"/>
                <a:ext cx="359879" cy="361073"/>
              </a:xfrm>
              <a:custGeom>
                <a:avLst/>
                <a:gdLst/>
                <a:ahLst/>
                <a:cxnLst/>
                <a:rect l="l" t="t" r="r" b="b"/>
                <a:pathLst>
                  <a:path w="23218" h="23250" extrusionOk="0">
                    <a:moveTo>
                      <a:pt x="11609" y="0"/>
                    </a:moveTo>
                    <a:cubicBezTo>
                      <a:pt x="5171" y="0"/>
                      <a:pt x="1" y="5204"/>
                      <a:pt x="1" y="11642"/>
                    </a:cubicBezTo>
                    <a:cubicBezTo>
                      <a:pt x="1" y="18046"/>
                      <a:pt x="5171" y="23250"/>
                      <a:pt x="11609" y="23250"/>
                    </a:cubicBezTo>
                    <a:cubicBezTo>
                      <a:pt x="18013" y="23250"/>
                      <a:pt x="23217" y="18046"/>
                      <a:pt x="23217" y="11642"/>
                    </a:cubicBezTo>
                    <a:cubicBezTo>
                      <a:pt x="23217" y="5204"/>
                      <a:pt x="18013" y="0"/>
                      <a:pt x="11609" y="0"/>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3"/>
              <p:cNvSpPr/>
              <p:nvPr/>
            </p:nvSpPr>
            <p:spPr>
              <a:xfrm>
                <a:off x="3667773" y="3247616"/>
                <a:ext cx="193905" cy="190646"/>
              </a:xfrm>
              <a:custGeom>
                <a:avLst/>
                <a:gdLst/>
                <a:ahLst/>
                <a:cxnLst/>
                <a:rect l="l" t="t" r="r" b="b"/>
                <a:pathLst>
                  <a:path w="12510" h="12276" extrusionOk="0">
                    <a:moveTo>
                      <a:pt x="9540" y="2135"/>
                    </a:moveTo>
                    <a:cubicBezTo>
                      <a:pt x="9107" y="2135"/>
                      <a:pt x="8773" y="2469"/>
                      <a:pt x="8773" y="2869"/>
                    </a:cubicBezTo>
                    <a:cubicBezTo>
                      <a:pt x="8773" y="3269"/>
                      <a:pt x="9107" y="3603"/>
                      <a:pt x="9540" y="3603"/>
                    </a:cubicBezTo>
                    <a:cubicBezTo>
                      <a:pt x="9941" y="3603"/>
                      <a:pt x="10274" y="3269"/>
                      <a:pt x="10274" y="2869"/>
                    </a:cubicBezTo>
                    <a:cubicBezTo>
                      <a:pt x="10274" y="2469"/>
                      <a:pt x="9941" y="2135"/>
                      <a:pt x="9540" y="2135"/>
                    </a:cubicBezTo>
                    <a:close/>
                    <a:moveTo>
                      <a:pt x="6271" y="4103"/>
                    </a:moveTo>
                    <a:cubicBezTo>
                      <a:pt x="7372" y="4103"/>
                      <a:pt x="8306" y="5037"/>
                      <a:pt x="8273" y="6171"/>
                    </a:cubicBezTo>
                    <a:cubicBezTo>
                      <a:pt x="8273" y="7253"/>
                      <a:pt x="7371" y="8174"/>
                      <a:pt x="6295" y="8174"/>
                    </a:cubicBezTo>
                    <a:cubicBezTo>
                      <a:pt x="6276" y="8174"/>
                      <a:pt x="6257" y="8173"/>
                      <a:pt x="6238" y="8173"/>
                    </a:cubicBezTo>
                    <a:cubicBezTo>
                      <a:pt x="5104" y="8173"/>
                      <a:pt x="4203" y="7239"/>
                      <a:pt x="4203" y="6138"/>
                    </a:cubicBezTo>
                    <a:cubicBezTo>
                      <a:pt x="4203" y="5004"/>
                      <a:pt x="5137" y="4103"/>
                      <a:pt x="6271" y="4103"/>
                    </a:cubicBezTo>
                    <a:close/>
                    <a:moveTo>
                      <a:pt x="6238" y="3002"/>
                    </a:moveTo>
                    <a:cubicBezTo>
                      <a:pt x="4503" y="3002"/>
                      <a:pt x="3102" y="4403"/>
                      <a:pt x="3102" y="6138"/>
                    </a:cubicBezTo>
                    <a:cubicBezTo>
                      <a:pt x="3102" y="7872"/>
                      <a:pt x="4503" y="9307"/>
                      <a:pt x="6238" y="9307"/>
                    </a:cubicBezTo>
                    <a:cubicBezTo>
                      <a:pt x="7972" y="9307"/>
                      <a:pt x="9407" y="7906"/>
                      <a:pt x="9407" y="6138"/>
                    </a:cubicBezTo>
                    <a:cubicBezTo>
                      <a:pt x="9407" y="4403"/>
                      <a:pt x="8006" y="3002"/>
                      <a:pt x="6238" y="3002"/>
                    </a:cubicBezTo>
                    <a:close/>
                    <a:moveTo>
                      <a:pt x="6121" y="1105"/>
                    </a:moveTo>
                    <a:cubicBezTo>
                      <a:pt x="7440" y="1105"/>
                      <a:pt x="8794" y="1146"/>
                      <a:pt x="9340" y="1234"/>
                    </a:cubicBezTo>
                    <a:cubicBezTo>
                      <a:pt x="10408" y="1401"/>
                      <a:pt x="11075" y="2102"/>
                      <a:pt x="11208" y="3169"/>
                    </a:cubicBezTo>
                    <a:cubicBezTo>
                      <a:pt x="11308" y="4203"/>
                      <a:pt x="11342" y="8139"/>
                      <a:pt x="11175" y="9240"/>
                    </a:cubicBezTo>
                    <a:cubicBezTo>
                      <a:pt x="11008" y="10307"/>
                      <a:pt x="10274" y="10975"/>
                      <a:pt x="9207" y="11075"/>
                    </a:cubicBezTo>
                    <a:cubicBezTo>
                      <a:pt x="8730" y="11122"/>
                      <a:pt x="7479" y="11163"/>
                      <a:pt x="6199" y="11163"/>
                    </a:cubicBezTo>
                    <a:cubicBezTo>
                      <a:pt x="4796" y="11163"/>
                      <a:pt x="3357" y="11114"/>
                      <a:pt x="2869" y="10975"/>
                    </a:cubicBezTo>
                    <a:cubicBezTo>
                      <a:pt x="2002" y="10741"/>
                      <a:pt x="1468" y="10141"/>
                      <a:pt x="1334" y="9240"/>
                    </a:cubicBezTo>
                    <a:cubicBezTo>
                      <a:pt x="1201" y="8406"/>
                      <a:pt x="1168" y="4170"/>
                      <a:pt x="1334" y="3036"/>
                    </a:cubicBezTo>
                    <a:cubicBezTo>
                      <a:pt x="1501" y="1968"/>
                      <a:pt x="2202" y="1334"/>
                      <a:pt x="3269" y="1201"/>
                    </a:cubicBezTo>
                    <a:cubicBezTo>
                      <a:pt x="3789" y="1138"/>
                      <a:pt x="4941" y="1105"/>
                      <a:pt x="6121" y="1105"/>
                    </a:cubicBezTo>
                    <a:close/>
                    <a:moveTo>
                      <a:pt x="5917" y="0"/>
                    </a:moveTo>
                    <a:cubicBezTo>
                      <a:pt x="4728" y="0"/>
                      <a:pt x="3569" y="33"/>
                      <a:pt x="2969" y="134"/>
                    </a:cubicBezTo>
                    <a:cubicBezTo>
                      <a:pt x="1601" y="367"/>
                      <a:pt x="667" y="1168"/>
                      <a:pt x="300" y="2535"/>
                    </a:cubicBezTo>
                    <a:cubicBezTo>
                      <a:pt x="0" y="3569"/>
                      <a:pt x="67" y="8406"/>
                      <a:pt x="234" y="9440"/>
                    </a:cubicBezTo>
                    <a:cubicBezTo>
                      <a:pt x="467" y="10841"/>
                      <a:pt x="1301" y="11742"/>
                      <a:pt x="2702" y="12109"/>
                    </a:cubicBezTo>
                    <a:cubicBezTo>
                      <a:pt x="3186" y="12226"/>
                      <a:pt x="4620" y="12276"/>
                      <a:pt x="6067" y="12276"/>
                    </a:cubicBezTo>
                    <a:cubicBezTo>
                      <a:pt x="7514" y="12276"/>
                      <a:pt x="8973" y="12226"/>
                      <a:pt x="9507" y="12142"/>
                    </a:cubicBezTo>
                    <a:cubicBezTo>
                      <a:pt x="10941" y="11909"/>
                      <a:pt x="11842" y="11108"/>
                      <a:pt x="12209" y="9707"/>
                    </a:cubicBezTo>
                    <a:cubicBezTo>
                      <a:pt x="12509" y="8606"/>
                      <a:pt x="12409" y="4036"/>
                      <a:pt x="12309" y="3069"/>
                    </a:cubicBezTo>
                    <a:cubicBezTo>
                      <a:pt x="12209" y="2268"/>
                      <a:pt x="11909" y="1568"/>
                      <a:pt x="11308" y="1001"/>
                    </a:cubicBezTo>
                    <a:cubicBezTo>
                      <a:pt x="10674" y="367"/>
                      <a:pt x="9907" y="100"/>
                      <a:pt x="9040" y="67"/>
                    </a:cubicBezTo>
                    <a:cubicBezTo>
                      <a:pt x="8323" y="33"/>
                      <a:pt x="7105" y="0"/>
                      <a:pt x="5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3"/>
              <p:cNvSpPr/>
              <p:nvPr/>
            </p:nvSpPr>
            <p:spPr>
              <a:xfrm>
                <a:off x="3667773" y="3247616"/>
                <a:ext cx="193905" cy="190646"/>
              </a:xfrm>
              <a:custGeom>
                <a:avLst/>
                <a:gdLst/>
                <a:ahLst/>
                <a:cxnLst/>
                <a:rect l="l" t="t" r="r" b="b"/>
                <a:pathLst>
                  <a:path w="12510" h="12276" extrusionOk="0">
                    <a:moveTo>
                      <a:pt x="9540" y="2135"/>
                    </a:moveTo>
                    <a:cubicBezTo>
                      <a:pt x="9107" y="2135"/>
                      <a:pt x="8773" y="2469"/>
                      <a:pt x="8773" y="2869"/>
                    </a:cubicBezTo>
                    <a:cubicBezTo>
                      <a:pt x="8773" y="3269"/>
                      <a:pt x="9107" y="3603"/>
                      <a:pt x="9540" y="3603"/>
                    </a:cubicBezTo>
                    <a:cubicBezTo>
                      <a:pt x="9941" y="3603"/>
                      <a:pt x="10274" y="3269"/>
                      <a:pt x="10274" y="2869"/>
                    </a:cubicBezTo>
                    <a:cubicBezTo>
                      <a:pt x="10274" y="2469"/>
                      <a:pt x="9941" y="2135"/>
                      <a:pt x="9540" y="2135"/>
                    </a:cubicBezTo>
                    <a:close/>
                    <a:moveTo>
                      <a:pt x="6271" y="4103"/>
                    </a:moveTo>
                    <a:cubicBezTo>
                      <a:pt x="7372" y="4103"/>
                      <a:pt x="8306" y="5037"/>
                      <a:pt x="8273" y="6171"/>
                    </a:cubicBezTo>
                    <a:cubicBezTo>
                      <a:pt x="8273" y="7253"/>
                      <a:pt x="7371" y="8174"/>
                      <a:pt x="6295" y="8174"/>
                    </a:cubicBezTo>
                    <a:cubicBezTo>
                      <a:pt x="6276" y="8174"/>
                      <a:pt x="6257" y="8173"/>
                      <a:pt x="6238" y="8173"/>
                    </a:cubicBezTo>
                    <a:cubicBezTo>
                      <a:pt x="5104" y="8173"/>
                      <a:pt x="4203" y="7239"/>
                      <a:pt x="4203" y="6138"/>
                    </a:cubicBezTo>
                    <a:cubicBezTo>
                      <a:pt x="4203" y="5004"/>
                      <a:pt x="5137" y="4103"/>
                      <a:pt x="6271" y="4103"/>
                    </a:cubicBezTo>
                    <a:close/>
                    <a:moveTo>
                      <a:pt x="6238" y="3002"/>
                    </a:moveTo>
                    <a:cubicBezTo>
                      <a:pt x="4503" y="3002"/>
                      <a:pt x="3102" y="4403"/>
                      <a:pt x="3102" y="6138"/>
                    </a:cubicBezTo>
                    <a:cubicBezTo>
                      <a:pt x="3102" y="7872"/>
                      <a:pt x="4503" y="9307"/>
                      <a:pt x="6238" y="9307"/>
                    </a:cubicBezTo>
                    <a:cubicBezTo>
                      <a:pt x="7972" y="9307"/>
                      <a:pt x="9407" y="7906"/>
                      <a:pt x="9407" y="6138"/>
                    </a:cubicBezTo>
                    <a:cubicBezTo>
                      <a:pt x="9407" y="4403"/>
                      <a:pt x="8006" y="3002"/>
                      <a:pt x="6238" y="3002"/>
                    </a:cubicBezTo>
                    <a:close/>
                    <a:moveTo>
                      <a:pt x="6121" y="1105"/>
                    </a:moveTo>
                    <a:cubicBezTo>
                      <a:pt x="7440" y="1105"/>
                      <a:pt x="8794" y="1146"/>
                      <a:pt x="9340" y="1234"/>
                    </a:cubicBezTo>
                    <a:cubicBezTo>
                      <a:pt x="10408" y="1401"/>
                      <a:pt x="11075" y="2102"/>
                      <a:pt x="11208" y="3169"/>
                    </a:cubicBezTo>
                    <a:cubicBezTo>
                      <a:pt x="11308" y="4203"/>
                      <a:pt x="11342" y="8139"/>
                      <a:pt x="11175" y="9240"/>
                    </a:cubicBezTo>
                    <a:cubicBezTo>
                      <a:pt x="11008" y="10307"/>
                      <a:pt x="10274" y="10975"/>
                      <a:pt x="9207" y="11075"/>
                    </a:cubicBezTo>
                    <a:cubicBezTo>
                      <a:pt x="8730" y="11122"/>
                      <a:pt x="7479" y="11163"/>
                      <a:pt x="6199" y="11163"/>
                    </a:cubicBezTo>
                    <a:cubicBezTo>
                      <a:pt x="4796" y="11163"/>
                      <a:pt x="3357" y="11114"/>
                      <a:pt x="2869" y="10975"/>
                    </a:cubicBezTo>
                    <a:cubicBezTo>
                      <a:pt x="2002" y="10741"/>
                      <a:pt x="1468" y="10141"/>
                      <a:pt x="1334" y="9240"/>
                    </a:cubicBezTo>
                    <a:cubicBezTo>
                      <a:pt x="1201" y="8406"/>
                      <a:pt x="1168" y="4170"/>
                      <a:pt x="1334" y="3036"/>
                    </a:cubicBezTo>
                    <a:cubicBezTo>
                      <a:pt x="1501" y="1968"/>
                      <a:pt x="2202" y="1334"/>
                      <a:pt x="3269" y="1201"/>
                    </a:cubicBezTo>
                    <a:cubicBezTo>
                      <a:pt x="3789" y="1138"/>
                      <a:pt x="4941" y="1105"/>
                      <a:pt x="6121" y="1105"/>
                    </a:cubicBezTo>
                    <a:close/>
                    <a:moveTo>
                      <a:pt x="5917" y="0"/>
                    </a:moveTo>
                    <a:cubicBezTo>
                      <a:pt x="4728" y="0"/>
                      <a:pt x="3569" y="33"/>
                      <a:pt x="2969" y="134"/>
                    </a:cubicBezTo>
                    <a:cubicBezTo>
                      <a:pt x="1601" y="367"/>
                      <a:pt x="667" y="1168"/>
                      <a:pt x="300" y="2535"/>
                    </a:cubicBezTo>
                    <a:cubicBezTo>
                      <a:pt x="0" y="3569"/>
                      <a:pt x="67" y="8406"/>
                      <a:pt x="234" y="9440"/>
                    </a:cubicBezTo>
                    <a:cubicBezTo>
                      <a:pt x="467" y="10841"/>
                      <a:pt x="1301" y="11742"/>
                      <a:pt x="2702" y="12109"/>
                    </a:cubicBezTo>
                    <a:cubicBezTo>
                      <a:pt x="3186" y="12226"/>
                      <a:pt x="4620" y="12276"/>
                      <a:pt x="6067" y="12276"/>
                    </a:cubicBezTo>
                    <a:cubicBezTo>
                      <a:pt x="7514" y="12276"/>
                      <a:pt x="8973" y="12226"/>
                      <a:pt x="9507" y="12142"/>
                    </a:cubicBezTo>
                    <a:cubicBezTo>
                      <a:pt x="10941" y="11909"/>
                      <a:pt x="11842" y="11108"/>
                      <a:pt x="12209" y="9707"/>
                    </a:cubicBezTo>
                    <a:cubicBezTo>
                      <a:pt x="12509" y="8606"/>
                      <a:pt x="12409" y="4036"/>
                      <a:pt x="12309" y="3069"/>
                    </a:cubicBezTo>
                    <a:cubicBezTo>
                      <a:pt x="12209" y="2268"/>
                      <a:pt x="11909" y="1568"/>
                      <a:pt x="11308" y="1001"/>
                    </a:cubicBezTo>
                    <a:cubicBezTo>
                      <a:pt x="10674" y="367"/>
                      <a:pt x="9907" y="100"/>
                      <a:pt x="9040" y="67"/>
                    </a:cubicBezTo>
                    <a:cubicBezTo>
                      <a:pt x="8323" y="33"/>
                      <a:pt x="7105" y="0"/>
                      <a:pt x="59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3426;p73"/>
            <p:cNvGrpSpPr/>
            <p:nvPr/>
          </p:nvGrpSpPr>
          <p:grpSpPr>
            <a:xfrm>
              <a:off x="5172201" y="3167296"/>
              <a:ext cx="359864" cy="360576"/>
              <a:chOff x="5172201" y="3167296"/>
              <a:chExt cx="359864" cy="360576"/>
            </a:xfrm>
          </p:grpSpPr>
          <p:sp>
            <p:nvSpPr>
              <p:cNvPr id="3427" name="Google Shape;3427;p73"/>
              <p:cNvSpPr/>
              <p:nvPr/>
            </p:nvSpPr>
            <p:spPr>
              <a:xfrm>
                <a:off x="5172201" y="3167296"/>
                <a:ext cx="359864" cy="360576"/>
              </a:xfrm>
              <a:custGeom>
                <a:avLst/>
                <a:gdLst/>
                <a:ahLst/>
                <a:cxnLst/>
                <a:rect l="l" t="t" r="r" b="b"/>
                <a:pathLst>
                  <a:path w="23217" h="23218" extrusionOk="0">
                    <a:moveTo>
                      <a:pt x="11608" y="1"/>
                    </a:moveTo>
                    <a:cubicBezTo>
                      <a:pt x="5204" y="1"/>
                      <a:pt x="0" y="5204"/>
                      <a:pt x="0" y="11609"/>
                    </a:cubicBezTo>
                    <a:cubicBezTo>
                      <a:pt x="0" y="18014"/>
                      <a:pt x="5204" y="23217"/>
                      <a:pt x="11608" y="23217"/>
                    </a:cubicBezTo>
                    <a:cubicBezTo>
                      <a:pt x="18013" y="23217"/>
                      <a:pt x="23217" y="18014"/>
                      <a:pt x="23217" y="11609"/>
                    </a:cubicBezTo>
                    <a:cubicBezTo>
                      <a:pt x="23217" y="5204"/>
                      <a:pt x="18013" y="1"/>
                      <a:pt x="11608" y="1"/>
                    </a:cubicBezTo>
                    <a:close/>
                  </a:path>
                </a:pathLst>
              </a:custGeom>
              <a:solidFill>
                <a:schemeClr val="dk2"/>
              </a:solidFill>
              <a:ln w="28575" cap="flat" cmpd="sng">
                <a:solidFill>
                  <a:schemeClr val="accent5"/>
                </a:solidFill>
                <a:prstDash val="solid"/>
                <a:round/>
                <a:headEnd type="none" w="sm" len="sm"/>
                <a:tailEnd type="none" w="sm" len="sm"/>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3"/>
              <p:cNvSpPr/>
              <p:nvPr/>
            </p:nvSpPr>
            <p:spPr>
              <a:xfrm>
                <a:off x="5255964" y="3255895"/>
                <a:ext cx="192355" cy="183409"/>
              </a:xfrm>
              <a:custGeom>
                <a:avLst/>
                <a:gdLst/>
                <a:ahLst/>
                <a:cxnLst/>
                <a:rect l="l" t="t" r="r" b="b"/>
                <a:pathLst>
                  <a:path w="12410" h="11810" extrusionOk="0">
                    <a:moveTo>
                      <a:pt x="6139" y="1"/>
                    </a:moveTo>
                    <a:cubicBezTo>
                      <a:pt x="4404" y="1"/>
                      <a:pt x="3003" y="1402"/>
                      <a:pt x="3003" y="3136"/>
                    </a:cubicBezTo>
                    <a:lnTo>
                      <a:pt x="3003" y="5004"/>
                    </a:lnTo>
                    <a:cubicBezTo>
                      <a:pt x="2948" y="5023"/>
                      <a:pt x="2834" y="5051"/>
                      <a:pt x="2697" y="5051"/>
                    </a:cubicBezTo>
                    <a:cubicBezTo>
                      <a:pt x="2585" y="5051"/>
                      <a:pt x="2457" y="5032"/>
                      <a:pt x="2336" y="4971"/>
                    </a:cubicBezTo>
                    <a:cubicBezTo>
                      <a:pt x="2163" y="4884"/>
                      <a:pt x="2008" y="4825"/>
                      <a:pt x="1861" y="4825"/>
                    </a:cubicBezTo>
                    <a:cubicBezTo>
                      <a:pt x="1725" y="4825"/>
                      <a:pt x="1597" y="4876"/>
                      <a:pt x="1469" y="5004"/>
                    </a:cubicBezTo>
                    <a:cubicBezTo>
                      <a:pt x="1202" y="5271"/>
                      <a:pt x="1502" y="5505"/>
                      <a:pt x="1936" y="5672"/>
                    </a:cubicBezTo>
                    <a:cubicBezTo>
                      <a:pt x="2336" y="5838"/>
                      <a:pt x="2936" y="6005"/>
                      <a:pt x="2936" y="6505"/>
                    </a:cubicBezTo>
                    <a:cubicBezTo>
                      <a:pt x="2803" y="7139"/>
                      <a:pt x="2369" y="7806"/>
                      <a:pt x="1602" y="8407"/>
                    </a:cubicBezTo>
                    <a:cubicBezTo>
                      <a:pt x="953" y="8904"/>
                      <a:pt x="528" y="8953"/>
                      <a:pt x="301" y="8953"/>
                    </a:cubicBezTo>
                    <a:cubicBezTo>
                      <a:pt x="246" y="8953"/>
                      <a:pt x="202" y="8950"/>
                      <a:pt x="170" y="8950"/>
                    </a:cubicBezTo>
                    <a:cubicBezTo>
                      <a:pt x="130" y="8950"/>
                      <a:pt x="107" y="8955"/>
                      <a:pt x="101" y="8974"/>
                    </a:cubicBezTo>
                    <a:cubicBezTo>
                      <a:pt x="101" y="9074"/>
                      <a:pt x="1" y="9474"/>
                      <a:pt x="768" y="9674"/>
                    </a:cubicBezTo>
                    <a:cubicBezTo>
                      <a:pt x="1535" y="9875"/>
                      <a:pt x="1669" y="9741"/>
                      <a:pt x="1836" y="10141"/>
                    </a:cubicBezTo>
                    <a:cubicBezTo>
                      <a:pt x="1969" y="10542"/>
                      <a:pt x="1936" y="10708"/>
                      <a:pt x="2102" y="10708"/>
                    </a:cubicBezTo>
                    <a:cubicBezTo>
                      <a:pt x="2242" y="10708"/>
                      <a:pt x="2840" y="10594"/>
                      <a:pt x="3346" y="10594"/>
                    </a:cubicBezTo>
                    <a:cubicBezTo>
                      <a:pt x="3563" y="10594"/>
                      <a:pt x="3764" y="10615"/>
                      <a:pt x="3904" y="10675"/>
                    </a:cubicBezTo>
                    <a:cubicBezTo>
                      <a:pt x="4371" y="10875"/>
                      <a:pt x="5105" y="11776"/>
                      <a:pt x="6205" y="11809"/>
                    </a:cubicBezTo>
                    <a:cubicBezTo>
                      <a:pt x="7306" y="11776"/>
                      <a:pt x="8040" y="10875"/>
                      <a:pt x="8507" y="10675"/>
                    </a:cubicBezTo>
                    <a:cubicBezTo>
                      <a:pt x="8647" y="10615"/>
                      <a:pt x="8847" y="10594"/>
                      <a:pt x="9063" y="10594"/>
                    </a:cubicBezTo>
                    <a:cubicBezTo>
                      <a:pt x="9567" y="10594"/>
                      <a:pt x="10158" y="10708"/>
                      <a:pt x="10275" y="10708"/>
                    </a:cubicBezTo>
                    <a:cubicBezTo>
                      <a:pt x="10475" y="10708"/>
                      <a:pt x="10408" y="10542"/>
                      <a:pt x="10575" y="10141"/>
                    </a:cubicBezTo>
                    <a:cubicBezTo>
                      <a:pt x="10709" y="9741"/>
                      <a:pt x="10875" y="9875"/>
                      <a:pt x="11643" y="9674"/>
                    </a:cubicBezTo>
                    <a:cubicBezTo>
                      <a:pt x="12410" y="9474"/>
                      <a:pt x="12310" y="9074"/>
                      <a:pt x="12276" y="8974"/>
                    </a:cubicBezTo>
                    <a:cubicBezTo>
                      <a:pt x="12276" y="8955"/>
                      <a:pt x="12259" y="8950"/>
                      <a:pt x="12223" y="8950"/>
                    </a:cubicBezTo>
                    <a:cubicBezTo>
                      <a:pt x="12194" y="8950"/>
                      <a:pt x="12153" y="8953"/>
                      <a:pt x="12100" y="8953"/>
                    </a:cubicBezTo>
                    <a:cubicBezTo>
                      <a:pt x="11882" y="8953"/>
                      <a:pt x="11458" y="8904"/>
                      <a:pt x="10809" y="8407"/>
                    </a:cubicBezTo>
                    <a:cubicBezTo>
                      <a:pt x="10008" y="7806"/>
                      <a:pt x="9608" y="7139"/>
                      <a:pt x="9441" y="6505"/>
                    </a:cubicBezTo>
                    <a:cubicBezTo>
                      <a:pt x="9474" y="6005"/>
                      <a:pt x="10075" y="5838"/>
                      <a:pt x="10475" y="5672"/>
                    </a:cubicBezTo>
                    <a:cubicBezTo>
                      <a:pt x="10909" y="5505"/>
                      <a:pt x="11176" y="5271"/>
                      <a:pt x="10909" y="5004"/>
                    </a:cubicBezTo>
                    <a:cubicBezTo>
                      <a:pt x="10785" y="4865"/>
                      <a:pt x="10660" y="4812"/>
                      <a:pt x="10533" y="4812"/>
                    </a:cubicBezTo>
                    <a:cubicBezTo>
                      <a:pt x="10386" y="4812"/>
                      <a:pt x="10235" y="4882"/>
                      <a:pt x="10075" y="4971"/>
                    </a:cubicBezTo>
                    <a:cubicBezTo>
                      <a:pt x="9954" y="5032"/>
                      <a:pt x="9819" y="5051"/>
                      <a:pt x="9702" y="5051"/>
                    </a:cubicBezTo>
                    <a:cubicBezTo>
                      <a:pt x="9560" y="5051"/>
                      <a:pt x="9444" y="5023"/>
                      <a:pt x="9408" y="5004"/>
                    </a:cubicBezTo>
                    <a:lnTo>
                      <a:pt x="9408" y="3136"/>
                    </a:lnTo>
                    <a:cubicBezTo>
                      <a:pt x="9408" y="1402"/>
                      <a:pt x="8007" y="1"/>
                      <a:pt x="62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29" name="Google Shape;3429;p73"/>
          <p:cNvSpPr txBox="1"/>
          <p:nvPr/>
        </p:nvSpPr>
        <p:spPr>
          <a:xfrm>
            <a:off x="3075338" y="4420500"/>
            <a:ext cx="3000000" cy="1830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200">
                <a:solidFill>
                  <a:schemeClr val="dk1"/>
                </a:solidFill>
                <a:latin typeface="Rubik"/>
                <a:ea typeface="Rubik"/>
                <a:cs typeface="Rubik"/>
                <a:sym typeface="Rubik"/>
              </a:rPr>
              <a:t>Please keep this slide for attribution</a:t>
            </a:r>
            <a:endParaRPr>
              <a:solidFill>
                <a:schemeClr val="dk1"/>
              </a:solidFill>
              <a:latin typeface="Rubik"/>
              <a:ea typeface="Rubik"/>
              <a:cs typeface="Rubik"/>
              <a:sym typeface="Rubik"/>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433"/>
        <p:cNvGrpSpPr/>
        <p:nvPr/>
      </p:nvGrpSpPr>
      <p:grpSpPr>
        <a:xfrm>
          <a:off x="0" y="0"/>
          <a:ext cx="0" cy="0"/>
          <a:chOff x="0" y="0"/>
          <a:chExt cx="0" cy="0"/>
        </a:xfrm>
      </p:grpSpPr>
      <p:sp>
        <p:nvSpPr>
          <p:cNvPr id="3434" name="Google Shape;3434;p74"/>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ICON PACK: CHINESE NEW YEAR</a:t>
            </a:r>
            <a:endParaRPr/>
          </a:p>
        </p:txBody>
      </p:sp>
      <p:grpSp>
        <p:nvGrpSpPr>
          <p:cNvPr id="3435" name="Google Shape;3435;p74"/>
          <p:cNvGrpSpPr/>
          <p:nvPr/>
        </p:nvGrpSpPr>
        <p:grpSpPr>
          <a:xfrm>
            <a:off x="4218129" y="4015518"/>
            <a:ext cx="212992" cy="440164"/>
            <a:chOff x="4218129" y="3786918"/>
            <a:chExt cx="212992" cy="440164"/>
          </a:xfrm>
        </p:grpSpPr>
        <p:sp>
          <p:nvSpPr>
            <p:cNvPr id="3436" name="Google Shape;3436;p74"/>
            <p:cNvSpPr/>
            <p:nvPr/>
          </p:nvSpPr>
          <p:spPr>
            <a:xfrm>
              <a:off x="4218129" y="3786918"/>
              <a:ext cx="212992" cy="440164"/>
            </a:xfrm>
            <a:custGeom>
              <a:avLst/>
              <a:gdLst/>
              <a:ahLst/>
              <a:cxnLst/>
              <a:rect l="l" t="t" r="r" b="b"/>
              <a:pathLst>
                <a:path w="7615" h="15737" extrusionOk="0">
                  <a:moveTo>
                    <a:pt x="3808" y="0"/>
                  </a:moveTo>
                  <a:cubicBezTo>
                    <a:pt x="1708" y="0"/>
                    <a:pt x="0" y="1708"/>
                    <a:pt x="0" y="3807"/>
                  </a:cubicBezTo>
                  <a:cubicBezTo>
                    <a:pt x="0" y="4341"/>
                    <a:pt x="108" y="4858"/>
                    <a:pt x="322" y="5342"/>
                  </a:cubicBezTo>
                  <a:cubicBezTo>
                    <a:pt x="398" y="5513"/>
                    <a:pt x="487" y="5680"/>
                    <a:pt x="585" y="5838"/>
                  </a:cubicBezTo>
                  <a:cubicBezTo>
                    <a:pt x="201" y="6445"/>
                    <a:pt x="0" y="7146"/>
                    <a:pt x="0" y="7868"/>
                  </a:cubicBezTo>
                  <a:cubicBezTo>
                    <a:pt x="0" y="8401"/>
                    <a:pt x="108" y="8918"/>
                    <a:pt x="322" y="9403"/>
                  </a:cubicBezTo>
                  <a:cubicBezTo>
                    <a:pt x="398" y="9575"/>
                    <a:pt x="486" y="9740"/>
                    <a:pt x="585" y="9899"/>
                  </a:cubicBezTo>
                  <a:cubicBezTo>
                    <a:pt x="201" y="10505"/>
                    <a:pt x="0" y="11206"/>
                    <a:pt x="0" y="11928"/>
                  </a:cubicBezTo>
                  <a:cubicBezTo>
                    <a:pt x="0" y="14028"/>
                    <a:pt x="1708" y="15736"/>
                    <a:pt x="3807" y="15736"/>
                  </a:cubicBezTo>
                  <a:cubicBezTo>
                    <a:pt x="5907" y="15736"/>
                    <a:pt x="7615" y="14028"/>
                    <a:pt x="7615" y="11928"/>
                  </a:cubicBezTo>
                  <a:cubicBezTo>
                    <a:pt x="7615" y="11209"/>
                    <a:pt x="7414" y="10506"/>
                    <a:pt x="7028" y="9899"/>
                  </a:cubicBezTo>
                  <a:cubicBezTo>
                    <a:pt x="7127" y="9740"/>
                    <a:pt x="7217" y="9575"/>
                    <a:pt x="7293" y="9403"/>
                  </a:cubicBezTo>
                  <a:cubicBezTo>
                    <a:pt x="7507" y="8918"/>
                    <a:pt x="7615" y="8401"/>
                    <a:pt x="7615" y="7868"/>
                  </a:cubicBezTo>
                  <a:cubicBezTo>
                    <a:pt x="7615" y="7163"/>
                    <a:pt x="7421" y="6476"/>
                    <a:pt x="7054" y="5879"/>
                  </a:cubicBezTo>
                  <a:lnTo>
                    <a:pt x="7052" y="5874"/>
                  </a:lnTo>
                  <a:cubicBezTo>
                    <a:pt x="7045" y="5863"/>
                    <a:pt x="7035" y="5850"/>
                    <a:pt x="7028" y="5838"/>
                  </a:cubicBezTo>
                  <a:cubicBezTo>
                    <a:pt x="7127" y="5680"/>
                    <a:pt x="7217" y="5513"/>
                    <a:pt x="7293" y="5342"/>
                  </a:cubicBezTo>
                  <a:cubicBezTo>
                    <a:pt x="7507" y="4858"/>
                    <a:pt x="7615" y="4341"/>
                    <a:pt x="7615" y="3807"/>
                  </a:cubicBezTo>
                  <a:cubicBezTo>
                    <a:pt x="7615" y="1708"/>
                    <a:pt x="5907" y="0"/>
                    <a:pt x="380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4"/>
            <p:cNvSpPr/>
            <p:nvPr/>
          </p:nvSpPr>
          <p:spPr>
            <a:xfrm>
              <a:off x="4246602" y="4042476"/>
              <a:ext cx="156073" cy="156073"/>
            </a:xfrm>
            <a:custGeom>
              <a:avLst/>
              <a:gdLst/>
              <a:ahLst/>
              <a:cxnLst/>
              <a:rect l="l" t="t" r="r" b="b"/>
              <a:pathLst>
                <a:path w="5580" h="5580" extrusionOk="0">
                  <a:moveTo>
                    <a:pt x="2790" y="0"/>
                  </a:moveTo>
                  <a:cubicBezTo>
                    <a:pt x="1249" y="0"/>
                    <a:pt x="0" y="1251"/>
                    <a:pt x="0" y="2790"/>
                  </a:cubicBezTo>
                  <a:cubicBezTo>
                    <a:pt x="0" y="4331"/>
                    <a:pt x="1249" y="5580"/>
                    <a:pt x="2790" y="5580"/>
                  </a:cubicBezTo>
                  <a:cubicBezTo>
                    <a:pt x="4329" y="5580"/>
                    <a:pt x="5580" y="4331"/>
                    <a:pt x="5580" y="2790"/>
                  </a:cubicBezTo>
                  <a:cubicBezTo>
                    <a:pt x="5580" y="1251"/>
                    <a:pt x="4329" y="0"/>
                    <a:pt x="27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4"/>
            <p:cNvSpPr/>
            <p:nvPr/>
          </p:nvSpPr>
          <p:spPr>
            <a:xfrm>
              <a:off x="4269649" y="4065551"/>
              <a:ext cx="109950" cy="109950"/>
            </a:xfrm>
            <a:custGeom>
              <a:avLst/>
              <a:gdLst/>
              <a:ahLst/>
              <a:cxnLst/>
              <a:rect l="l" t="t" r="r" b="b"/>
              <a:pathLst>
                <a:path w="3931" h="3931" extrusionOk="0">
                  <a:moveTo>
                    <a:pt x="1966" y="1"/>
                  </a:moveTo>
                  <a:cubicBezTo>
                    <a:pt x="880" y="1"/>
                    <a:pt x="0" y="880"/>
                    <a:pt x="0" y="1965"/>
                  </a:cubicBezTo>
                  <a:cubicBezTo>
                    <a:pt x="0" y="3050"/>
                    <a:pt x="880" y="3930"/>
                    <a:pt x="1966" y="3930"/>
                  </a:cubicBezTo>
                  <a:cubicBezTo>
                    <a:pt x="3051" y="3930"/>
                    <a:pt x="3930" y="3050"/>
                    <a:pt x="3930" y="1965"/>
                  </a:cubicBezTo>
                  <a:cubicBezTo>
                    <a:pt x="3930" y="880"/>
                    <a:pt x="3051" y="1"/>
                    <a:pt x="19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4"/>
            <p:cNvSpPr/>
            <p:nvPr/>
          </p:nvSpPr>
          <p:spPr>
            <a:xfrm>
              <a:off x="4299912" y="4095870"/>
              <a:ext cx="49367" cy="49367"/>
            </a:xfrm>
            <a:custGeom>
              <a:avLst/>
              <a:gdLst/>
              <a:ahLst/>
              <a:cxnLst/>
              <a:rect l="l" t="t" r="r" b="b"/>
              <a:pathLst>
                <a:path w="1765" h="1765" extrusionOk="0">
                  <a:moveTo>
                    <a:pt x="354" y="0"/>
                  </a:moveTo>
                  <a:cubicBezTo>
                    <a:pt x="159" y="0"/>
                    <a:pt x="0" y="159"/>
                    <a:pt x="0" y="354"/>
                  </a:cubicBezTo>
                  <a:lnTo>
                    <a:pt x="0" y="1410"/>
                  </a:lnTo>
                  <a:cubicBezTo>
                    <a:pt x="0" y="1604"/>
                    <a:pt x="159" y="1765"/>
                    <a:pt x="354" y="1765"/>
                  </a:cubicBezTo>
                  <a:lnTo>
                    <a:pt x="1411" y="1765"/>
                  </a:lnTo>
                  <a:cubicBezTo>
                    <a:pt x="1606" y="1765"/>
                    <a:pt x="1765" y="1604"/>
                    <a:pt x="1765" y="1410"/>
                  </a:cubicBezTo>
                  <a:lnTo>
                    <a:pt x="1765" y="354"/>
                  </a:lnTo>
                  <a:cubicBezTo>
                    <a:pt x="1765" y="159"/>
                    <a:pt x="1606" y="0"/>
                    <a:pt x="1411"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4"/>
            <p:cNvSpPr/>
            <p:nvPr/>
          </p:nvSpPr>
          <p:spPr>
            <a:xfrm>
              <a:off x="4256783" y="4042476"/>
              <a:ext cx="135682" cy="65702"/>
            </a:xfrm>
            <a:custGeom>
              <a:avLst/>
              <a:gdLst/>
              <a:ahLst/>
              <a:cxnLst/>
              <a:rect l="l" t="t" r="r" b="b"/>
              <a:pathLst>
                <a:path w="4851" h="2349" extrusionOk="0">
                  <a:moveTo>
                    <a:pt x="2426" y="0"/>
                  </a:moveTo>
                  <a:cubicBezTo>
                    <a:pt x="1387" y="0"/>
                    <a:pt x="480" y="568"/>
                    <a:pt x="0" y="1411"/>
                  </a:cubicBezTo>
                  <a:cubicBezTo>
                    <a:pt x="642" y="1994"/>
                    <a:pt x="1493" y="2348"/>
                    <a:pt x="2426" y="2348"/>
                  </a:cubicBezTo>
                  <a:cubicBezTo>
                    <a:pt x="3358" y="2348"/>
                    <a:pt x="4208" y="1994"/>
                    <a:pt x="4850" y="1411"/>
                  </a:cubicBezTo>
                  <a:cubicBezTo>
                    <a:pt x="4370" y="568"/>
                    <a:pt x="3464" y="0"/>
                    <a:pt x="24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4"/>
            <p:cNvSpPr/>
            <p:nvPr/>
          </p:nvSpPr>
          <p:spPr>
            <a:xfrm>
              <a:off x="4275718" y="4065607"/>
              <a:ext cx="97839" cy="42570"/>
            </a:xfrm>
            <a:custGeom>
              <a:avLst/>
              <a:gdLst/>
              <a:ahLst/>
              <a:cxnLst/>
              <a:rect l="l" t="t" r="r" b="b"/>
              <a:pathLst>
                <a:path w="3498" h="1522" extrusionOk="0">
                  <a:moveTo>
                    <a:pt x="1749" y="0"/>
                  </a:moveTo>
                  <a:cubicBezTo>
                    <a:pt x="986" y="0"/>
                    <a:pt x="326" y="435"/>
                    <a:pt x="0" y="1069"/>
                  </a:cubicBezTo>
                  <a:cubicBezTo>
                    <a:pt x="518" y="1355"/>
                    <a:pt x="1115" y="1521"/>
                    <a:pt x="1749" y="1521"/>
                  </a:cubicBezTo>
                  <a:cubicBezTo>
                    <a:pt x="2382" y="1521"/>
                    <a:pt x="2978" y="1355"/>
                    <a:pt x="3498" y="1069"/>
                  </a:cubicBezTo>
                  <a:cubicBezTo>
                    <a:pt x="3172" y="433"/>
                    <a:pt x="2511" y="0"/>
                    <a:pt x="174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4"/>
            <p:cNvSpPr/>
            <p:nvPr/>
          </p:nvSpPr>
          <p:spPr>
            <a:xfrm>
              <a:off x="4299996" y="4095898"/>
              <a:ext cx="49283" cy="12279"/>
            </a:xfrm>
            <a:custGeom>
              <a:avLst/>
              <a:gdLst/>
              <a:ahLst/>
              <a:cxnLst/>
              <a:rect l="l" t="t" r="r" b="b"/>
              <a:pathLst>
                <a:path w="1762" h="439" extrusionOk="0">
                  <a:moveTo>
                    <a:pt x="353" y="0"/>
                  </a:moveTo>
                  <a:cubicBezTo>
                    <a:pt x="166" y="0"/>
                    <a:pt x="13" y="145"/>
                    <a:pt x="0" y="329"/>
                  </a:cubicBezTo>
                  <a:cubicBezTo>
                    <a:pt x="281" y="400"/>
                    <a:pt x="577" y="438"/>
                    <a:pt x="881" y="438"/>
                  </a:cubicBezTo>
                  <a:cubicBezTo>
                    <a:pt x="1186" y="438"/>
                    <a:pt x="1479" y="400"/>
                    <a:pt x="1762" y="329"/>
                  </a:cubicBezTo>
                  <a:cubicBezTo>
                    <a:pt x="1749" y="145"/>
                    <a:pt x="1598" y="0"/>
                    <a:pt x="1409" y="0"/>
                  </a:cubicBezTo>
                  <a:close/>
                </a:path>
              </a:pathLst>
            </a:custGeom>
            <a:solidFill>
              <a:srgbClr val="FF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4"/>
            <p:cNvSpPr/>
            <p:nvPr/>
          </p:nvSpPr>
          <p:spPr>
            <a:xfrm>
              <a:off x="4246602" y="3928947"/>
              <a:ext cx="156073" cy="156073"/>
            </a:xfrm>
            <a:custGeom>
              <a:avLst/>
              <a:gdLst/>
              <a:ahLst/>
              <a:cxnLst/>
              <a:rect l="l" t="t" r="r" b="b"/>
              <a:pathLst>
                <a:path w="5580" h="5580" extrusionOk="0">
                  <a:moveTo>
                    <a:pt x="2793" y="1"/>
                  </a:moveTo>
                  <a:cubicBezTo>
                    <a:pt x="2792" y="1"/>
                    <a:pt x="2791" y="1"/>
                    <a:pt x="2790" y="1"/>
                  </a:cubicBezTo>
                  <a:cubicBezTo>
                    <a:pt x="1249" y="1"/>
                    <a:pt x="0" y="1250"/>
                    <a:pt x="0" y="2790"/>
                  </a:cubicBezTo>
                  <a:cubicBezTo>
                    <a:pt x="0" y="4330"/>
                    <a:pt x="1249" y="5580"/>
                    <a:pt x="2790" y="5580"/>
                  </a:cubicBezTo>
                  <a:cubicBezTo>
                    <a:pt x="4329" y="5580"/>
                    <a:pt x="5580" y="4330"/>
                    <a:pt x="5580" y="2790"/>
                  </a:cubicBezTo>
                  <a:cubicBezTo>
                    <a:pt x="5580" y="1249"/>
                    <a:pt x="4331" y="1"/>
                    <a:pt x="27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4"/>
            <p:cNvSpPr/>
            <p:nvPr/>
          </p:nvSpPr>
          <p:spPr>
            <a:xfrm>
              <a:off x="4269649" y="3951994"/>
              <a:ext cx="109950" cy="109950"/>
            </a:xfrm>
            <a:custGeom>
              <a:avLst/>
              <a:gdLst/>
              <a:ahLst/>
              <a:cxnLst/>
              <a:rect l="l" t="t" r="r" b="b"/>
              <a:pathLst>
                <a:path w="3931" h="3931" extrusionOk="0">
                  <a:moveTo>
                    <a:pt x="1966" y="1"/>
                  </a:moveTo>
                  <a:cubicBezTo>
                    <a:pt x="880" y="1"/>
                    <a:pt x="0" y="882"/>
                    <a:pt x="0" y="1966"/>
                  </a:cubicBezTo>
                  <a:cubicBezTo>
                    <a:pt x="0" y="3051"/>
                    <a:pt x="880" y="3930"/>
                    <a:pt x="1966" y="3930"/>
                  </a:cubicBezTo>
                  <a:cubicBezTo>
                    <a:pt x="3051" y="3930"/>
                    <a:pt x="3930" y="3051"/>
                    <a:pt x="3930" y="1966"/>
                  </a:cubicBezTo>
                  <a:cubicBezTo>
                    <a:pt x="3930" y="882"/>
                    <a:pt x="3051" y="1"/>
                    <a:pt x="19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4"/>
            <p:cNvSpPr/>
            <p:nvPr/>
          </p:nvSpPr>
          <p:spPr>
            <a:xfrm>
              <a:off x="4299912" y="3982257"/>
              <a:ext cx="49367" cy="49395"/>
            </a:xfrm>
            <a:custGeom>
              <a:avLst/>
              <a:gdLst/>
              <a:ahLst/>
              <a:cxnLst/>
              <a:rect l="l" t="t" r="r" b="b"/>
              <a:pathLst>
                <a:path w="1765" h="1766" extrusionOk="0">
                  <a:moveTo>
                    <a:pt x="354" y="1"/>
                  </a:moveTo>
                  <a:cubicBezTo>
                    <a:pt x="159" y="1"/>
                    <a:pt x="0" y="161"/>
                    <a:pt x="0" y="355"/>
                  </a:cubicBezTo>
                  <a:lnTo>
                    <a:pt x="0" y="1411"/>
                  </a:lnTo>
                  <a:cubicBezTo>
                    <a:pt x="0" y="1606"/>
                    <a:pt x="159" y="1765"/>
                    <a:pt x="354" y="1765"/>
                  </a:cubicBezTo>
                  <a:lnTo>
                    <a:pt x="1411" y="1765"/>
                  </a:lnTo>
                  <a:cubicBezTo>
                    <a:pt x="1606" y="1765"/>
                    <a:pt x="1765" y="1606"/>
                    <a:pt x="1765" y="1411"/>
                  </a:cubicBezTo>
                  <a:lnTo>
                    <a:pt x="1765" y="355"/>
                  </a:lnTo>
                  <a:cubicBezTo>
                    <a:pt x="1765" y="161"/>
                    <a:pt x="1606" y="1"/>
                    <a:pt x="1411"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4"/>
            <p:cNvSpPr/>
            <p:nvPr/>
          </p:nvSpPr>
          <p:spPr>
            <a:xfrm>
              <a:off x="4256783" y="3928919"/>
              <a:ext cx="135682" cy="65646"/>
            </a:xfrm>
            <a:custGeom>
              <a:avLst/>
              <a:gdLst/>
              <a:ahLst/>
              <a:cxnLst/>
              <a:rect l="l" t="t" r="r" b="b"/>
              <a:pathLst>
                <a:path w="4851" h="2347" extrusionOk="0">
                  <a:moveTo>
                    <a:pt x="2426" y="0"/>
                  </a:moveTo>
                  <a:cubicBezTo>
                    <a:pt x="1387" y="0"/>
                    <a:pt x="480" y="568"/>
                    <a:pt x="0" y="1411"/>
                  </a:cubicBezTo>
                  <a:cubicBezTo>
                    <a:pt x="642" y="1993"/>
                    <a:pt x="1493" y="2347"/>
                    <a:pt x="2426" y="2347"/>
                  </a:cubicBezTo>
                  <a:cubicBezTo>
                    <a:pt x="3358" y="2347"/>
                    <a:pt x="4208" y="1993"/>
                    <a:pt x="4850" y="1411"/>
                  </a:cubicBezTo>
                  <a:cubicBezTo>
                    <a:pt x="4370" y="568"/>
                    <a:pt x="3464" y="0"/>
                    <a:pt x="24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4"/>
            <p:cNvSpPr/>
            <p:nvPr/>
          </p:nvSpPr>
          <p:spPr>
            <a:xfrm>
              <a:off x="4275718" y="3951994"/>
              <a:ext cx="97839" cy="42570"/>
            </a:xfrm>
            <a:custGeom>
              <a:avLst/>
              <a:gdLst/>
              <a:ahLst/>
              <a:cxnLst/>
              <a:rect l="l" t="t" r="r" b="b"/>
              <a:pathLst>
                <a:path w="3498" h="1522" extrusionOk="0">
                  <a:moveTo>
                    <a:pt x="1749" y="1"/>
                  </a:moveTo>
                  <a:cubicBezTo>
                    <a:pt x="986" y="1"/>
                    <a:pt x="326" y="437"/>
                    <a:pt x="0" y="1070"/>
                  </a:cubicBezTo>
                  <a:cubicBezTo>
                    <a:pt x="518" y="1357"/>
                    <a:pt x="1115" y="1522"/>
                    <a:pt x="1749" y="1522"/>
                  </a:cubicBezTo>
                  <a:cubicBezTo>
                    <a:pt x="2382" y="1522"/>
                    <a:pt x="2978" y="1357"/>
                    <a:pt x="3498" y="1070"/>
                  </a:cubicBezTo>
                  <a:cubicBezTo>
                    <a:pt x="3172" y="435"/>
                    <a:pt x="2511" y="1"/>
                    <a:pt x="174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4"/>
            <p:cNvSpPr/>
            <p:nvPr/>
          </p:nvSpPr>
          <p:spPr>
            <a:xfrm>
              <a:off x="4299996" y="3982313"/>
              <a:ext cx="49283" cy="12251"/>
            </a:xfrm>
            <a:custGeom>
              <a:avLst/>
              <a:gdLst/>
              <a:ahLst/>
              <a:cxnLst/>
              <a:rect l="l" t="t" r="r" b="b"/>
              <a:pathLst>
                <a:path w="1762" h="438" extrusionOk="0">
                  <a:moveTo>
                    <a:pt x="353" y="0"/>
                  </a:moveTo>
                  <a:cubicBezTo>
                    <a:pt x="166" y="0"/>
                    <a:pt x="13" y="146"/>
                    <a:pt x="0" y="330"/>
                  </a:cubicBezTo>
                  <a:cubicBezTo>
                    <a:pt x="281" y="401"/>
                    <a:pt x="577" y="438"/>
                    <a:pt x="881" y="438"/>
                  </a:cubicBezTo>
                  <a:cubicBezTo>
                    <a:pt x="1186" y="438"/>
                    <a:pt x="1479" y="401"/>
                    <a:pt x="1762" y="330"/>
                  </a:cubicBezTo>
                  <a:cubicBezTo>
                    <a:pt x="1749" y="146"/>
                    <a:pt x="1598" y="0"/>
                    <a:pt x="1409" y="0"/>
                  </a:cubicBezTo>
                  <a:close/>
                </a:path>
              </a:pathLst>
            </a:custGeom>
            <a:solidFill>
              <a:srgbClr val="FF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4"/>
            <p:cNvSpPr/>
            <p:nvPr/>
          </p:nvSpPr>
          <p:spPr>
            <a:xfrm>
              <a:off x="4246602" y="3815363"/>
              <a:ext cx="156073" cy="156073"/>
            </a:xfrm>
            <a:custGeom>
              <a:avLst/>
              <a:gdLst/>
              <a:ahLst/>
              <a:cxnLst/>
              <a:rect l="l" t="t" r="r" b="b"/>
              <a:pathLst>
                <a:path w="5580" h="5580" extrusionOk="0">
                  <a:moveTo>
                    <a:pt x="2790" y="0"/>
                  </a:moveTo>
                  <a:cubicBezTo>
                    <a:pt x="1249" y="0"/>
                    <a:pt x="0" y="1251"/>
                    <a:pt x="0" y="2790"/>
                  </a:cubicBezTo>
                  <a:cubicBezTo>
                    <a:pt x="0" y="4331"/>
                    <a:pt x="1249" y="5580"/>
                    <a:pt x="2790" y="5580"/>
                  </a:cubicBezTo>
                  <a:cubicBezTo>
                    <a:pt x="4329" y="5580"/>
                    <a:pt x="5580" y="4331"/>
                    <a:pt x="5580" y="2790"/>
                  </a:cubicBezTo>
                  <a:cubicBezTo>
                    <a:pt x="5580" y="1249"/>
                    <a:pt x="4329" y="0"/>
                    <a:pt x="27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4"/>
            <p:cNvSpPr/>
            <p:nvPr/>
          </p:nvSpPr>
          <p:spPr>
            <a:xfrm>
              <a:off x="4269649" y="3838438"/>
              <a:ext cx="109950" cy="109950"/>
            </a:xfrm>
            <a:custGeom>
              <a:avLst/>
              <a:gdLst/>
              <a:ahLst/>
              <a:cxnLst/>
              <a:rect l="l" t="t" r="r" b="b"/>
              <a:pathLst>
                <a:path w="3931" h="3931" extrusionOk="0">
                  <a:moveTo>
                    <a:pt x="1966" y="1"/>
                  </a:moveTo>
                  <a:cubicBezTo>
                    <a:pt x="880" y="1"/>
                    <a:pt x="0" y="880"/>
                    <a:pt x="0" y="1965"/>
                  </a:cubicBezTo>
                  <a:cubicBezTo>
                    <a:pt x="0" y="3051"/>
                    <a:pt x="880" y="3930"/>
                    <a:pt x="1966" y="3930"/>
                  </a:cubicBezTo>
                  <a:cubicBezTo>
                    <a:pt x="3051" y="3930"/>
                    <a:pt x="3930" y="3051"/>
                    <a:pt x="3930" y="1965"/>
                  </a:cubicBezTo>
                  <a:cubicBezTo>
                    <a:pt x="3930" y="880"/>
                    <a:pt x="3051" y="1"/>
                    <a:pt x="19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4"/>
            <p:cNvSpPr/>
            <p:nvPr/>
          </p:nvSpPr>
          <p:spPr>
            <a:xfrm>
              <a:off x="4299912" y="3868701"/>
              <a:ext cx="49367" cy="49395"/>
            </a:xfrm>
            <a:custGeom>
              <a:avLst/>
              <a:gdLst/>
              <a:ahLst/>
              <a:cxnLst/>
              <a:rect l="l" t="t" r="r" b="b"/>
              <a:pathLst>
                <a:path w="1765" h="1766" extrusionOk="0">
                  <a:moveTo>
                    <a:pt x="354" y="1"/>
                  </a:moveTo>
                  <a:cubicBezTo>
                    <a:pt x="159" y="1"/>
                    <a:pt x="0" y="159"/>
                    <a:pt x="0" y="355"/>
                  </a:cubicBezTo>
                  <a:lnTo>
                    <a:pt x="0" y="1411"/>
                  </a:lnTo>
                  <a:cubicBezTo>
                    <a:pt x="0" y="1605"/>
                    <a:pt x="159" y="1765"/>
                    <a:pt x="354" y="1765"/>
                  </a:cubicBezTo>
                  <a:lnTo>
                    <a:pt x="1411" y="1765"/>
                  </a:lnTo>
                  <a:cubicBezTo>
                    <a:pt x="1606" y="1765"/>
                    <a:pt x="1765" y="1605"/>
                    <a:pt x="1765" y="1411"/>
                  </a:cubicBezTo>
                  <a:lnTo>
                    <a:pt x="1765" y="355"/>
                  </a:lnTo>
                  <a:cubicBezTo>
                    <a:pt x="1765" y="159"/>
                    <a:pt x="1606" y="1"/>
                    <a:pt x="1411"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4"/>
            <p:cNvSpPr/>
            <p:nvPr/>
          </p:nvSpPr>
          <p:spPr>
            <a:xfrm>
              <a:off x="4309981" y="3903411"/>
              <a:ext cx="29341" cy="93532"/>
            </a:xfrm>
            <a:custGeom>
              <a:avLst/>
              <a:gdLst/>
              <a:ahLst/>
              <a:cxnLst/>
              <a:rect l="l" t="t" r="r" b="b"/>
              <a:pathLst>
                <a:path w="1049" h="3344" extrusionOk="0">
                  <a:moveTo>
                    <a:pt x="524" y="0"/>
                  </a:moveTo>
                  <a:cubicBezTo>
                    <a:pt x="235" y="0"/>
                    <a:pt x="0" y="235"/>
                    <a:pt x="0" y="524"/>
                  </a:cubicBezTo>
                  <a:lnTo>
                    <a:pt x="0" y="2820"/>
                  </a:lnTo>
                  <a:cubicBezTo>
                    <a:pt x="0" y="3108"/>
                    <a:pt x="234" y="3344"/>
                    <a:pt x="524" y="3344"/>
                  </a:cubicBezTo>
                  <a:cubicBezTo>
                    <a:pt x="812" y="3344"/>
                    <a:pt x="1048" y="3110"/>
                    <a:pt x="1048" y="2820"/>
                  </a:cubicBezTo>
                  <a:lnTo>
                    <a:pt x="1048" y="524"/>
                  </a:lnTo>
                  <a:cubicBezTo>
                    <a:pt x="1048" y="235"/>
                    <a:pt x="812" y="0"/>
                    <a:pt x="5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4"/>
            <p:cNvSpPr/>
            <p:nvPr/>
          </p:nvSpPr>
          <p:spPr>
            <a:xfrm>
              <a:off x="4309981" y="4016967"/>
              <a:ext cx="29341" cy="93560"/>
            </a:xfrm>
            <a:custGeom>
              <a:avLst/>
              <a:gdLst/>
              <a:ahLst/>
              <a:cxnLst/>
              <a:rect l="l" t="t" r="r" b="b"/>
              <a:pathLst>
                <a:path w="1049" h="3345" extrusionOk="0">
                  <a:moveTo>
                    <a:pt x="524" y="0"/>
                  </a:moveTo>
                  <a:cubicBezTo>
                    <a:pt x="235" y="0"/>
                    <a:pt x="0" y="237"/>
                    <a:pt x="0" y="524"/>
                  </a:cubicBezTo>
                  <a:lnTo>
                    <a:pt x="0" y="2821"/>
                  </a:lnTo>
                  <a:cubicBezTo>
                    <a:pt x="0" y="3111"/>
                    <a:pt x="234" y="3345"/>
                    <a:pt x="524" y="3345"/>
                  </a:cubicBezTo>
                  <a:cubicBezTo>
                    <a:pt x="812" y="3345"/>
                    <a:pt x="1048" y="3111"/>
                    <a:pt x="1048" y="2821"/>
                  </a:cubicBezTo>
                  <a:lnTo>
                    <a:pt x="1048" y="524"/>
                  </a:lnTo>
                  <a:cubicBezTo>
                    <a:pt x="1048" y="237"/>
                    <a:pt x="812" y="0"/>
                    <a:pt x="5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4" name="Google Shape;3454;p74"/>
          <p:cNvGrpSpPr/>
          <p:nvPr/>
        </p:nvGrpSpPr>
        <p:grpSpPr>
          <a:xfrm>
            <a:off x="8083219" y="3381167"/>
            <a:ext cx="240794" cy="440108"/>
            <a:chOff x="8083219" y="3152567"/>
            <a:chExt cx="240794" cy="440108"/>
          </a:xfrm>
        </p:grpSpPr>
        <p:sp>
          <p:nvSpPr>
            <p:cNvPr id="3455" name="Google Shape;3455;p74"/>
            <p:cNvSpPr/>
            <p:nvPr/>
          </p:nvSpPr>
          <p:spPr>
            <a:xfrm>
              <a:off x="8083219" y="3152567"/>
              <a:ext cx="240794" cy="440108"/>
            </a:xfrm>
            <a:custGeom>
              <a:avLst/>
              <a:gdLst/>
              <a:ahLst/>
              <a:cxnLst/>
              <a:rect l="l" t="t" r="r" b="b"/>
              <a:pathLst>
                <a:path w="8609" h="15735" extrusionOk="0">
                  <a:moveTo>
                    <a:pt x="4306" y="1"/>
                  </a:moveTo>
                  <a:cubicBezTo>
                    <a:pt x="4055" y="1"/>
                    <a:pt x="3805" y="92"/>
                    <a:pt x="3610" y="275"/>
                  </a:cubicBezTo>
                  <a:cubicBezTo>
                    <a:pt x="2859" y="978"/>
                    <a:pt x="2325" y="1709"/>
                    <a:pt x="2022" y="2444"/>
                  </a:cubicBezTo>
                  <a:cubicBezTo>
                    <a:pt x="1705" y="3210"/>
                    <a:pt x="1656" y="3959"/>
                    <a:pt x="1879" y="4608"/>
                  </a:cubicBezTo>
                  <a:cubicBezTo>
                    <a:pt x="1947" y="4810"/>
                    <a:pt x="2042" y="4997"/>
                    <a:pt x="2158" y="5170"/>
                  </a:cubicBezTo>
                  <a:cubicBezTo>
                    <a:pt x="1534" y="5333"/>
                    <a:pt x="1072" y="5902"/>
                    <a:pt x="1072" y="6579"/>
                  </a:cubicBezTo>
                  <a:lnTo>
                    <a:pt x="1072" y="7623"/>
                  </a:lnTo>
                  <a:cubicBezTo>
                    <a:pt x="1072" y="7651"/>
                    <a:pt x="1072" y="7681"/>
                    <a:pt x="1074" y="7709"/>
                  </a:cubicBezTo>
                  <a:cubicBezTo>
                    <a:pt x="1084" y="7929"/>
                    <a:pt x="1133" y="8138"/>
                    <a:pt x="1221" y="8336"/>
                  </a:cubicBezTo>
                  <a:lnTo>
                    <a:pt x="1221" y="10286"/>
                  </a:lnTo>
                  <a:cubicBezTo>
                    <a:pt x="705" y="10590"/>
                    <a:pt x="375" y="11147"/>
                    <a:pt x="375" y="11759"/>
                  </a:cubicBezTo>
                  <a:cubicBezTo>
                    <a:pt x="375" y="12061"/>
                    <a:pt x="456" y="12353"/>
                    <a:pt x="602" y="12609"/>
                  </a:cubicBezTo>
                  <a:cubicBezTo>
                    <a:pt x="344" y="13029"/>
                    <a:pt x="166" y="13498"/>
                    <a:pt x="78" y="13985"/>
                  </a:cubicBezTo>
                  <a:cubicBezTo>
                    <a:pt x="0" y="14420"/>
                    <a:pt x="119" y="14865"/>
                    <a:pt x="404" y="15203"/>
                  </a:cubicBezTo>
                  <a:cubicBezTo>
                    <a:pt x="687" y="15540"/>
                    <a:pt x="1102" y="15734"/>
                    <a:pt x="1542" y="15734"/>
                  </a:cubicBezTo>
                  <a:lnTo>
                    <a:pt x="7069" y="15734"/>
                  </a:lnTo>
                  <a:cubicBezTo>
                    <a:pt x="7510" y="15734"/>
                    <a:pt x="7923" y="15540"/>
                    <a:pt x="8207" y="15203"/>
                  </a:cubicBezTo>
                  <a:cubicBezTo>
                    <a:pt x="8490" y="14865"/>
                    <a:pt x="8609" y="14420"/>
                    <a:pt x="8531" y="13985"/>
                  </a:cubicBezTo>
                  <a:cubicBezTo>
                    <a:pt x="8449" y="13498"/>
                    <a:pt x="8268" y="13027"/>
                    <a:pt x="8011" y="12609"/>
                  </a:cubicBezTo>
                  <a:cubicBezTo>
                    <a:pt x="8160" y="12353"/>
                    <a:pt x="8238" y="12061"/>
                    <a:pt x="8238" y="11759"/>
                  </a:cubicBezTo>
                  <a:cubicBezTo>
                    <a:pt x="8238" y="11147"/>
                    <a:pt x="7908" y="10590"/>
                    <a:pt x="7392" y="10286"/>
                  </a:cubicBezTo>
                  <a:lnTo>
                    <a:pt x="7392" y="8025"/>
                  </a:lnTo>
                  <a:cubicBezTo>
                    <a:pt x="7490" y="7801"/>
                    <a:pt x="7541" y="7558"/>
                    <a:pt x="7541" y="7311"/>
                  </a:cubicBezTo>
                  <a:lnTo>
                    <a:pt x="7541" y="6576"/>
                  </a:lnTo>
                  <a:cubicBezTo>
                    <a:pt x="7541" y="5902"/>
                    <a:pt x="7079" y="5333"/>
                    <a:pt x="6456" y="5170"/>
                  </a:cubicBezTo>
                  <a:cubicBezTo>
                    <a:pt x="6567" y="5009"/>
                    <a:pt x="6655" y="4832"/>
                    <a:pt x="6724" y="4640"/>
                  </a:cubicBezTo>
                  <a:cubicBezTo>
                    <a:pt x="6948" y="4016"/>
                    <a:pt x="6917" y="3295"/>
                    <a:pt x="6635" y="2553"/>
                  </a:cubicBezTo>
                  <a:cubicBezTo>
                    <a:pt x="6366" y="1845"/>
                    <a:pt x="5881" y="1138"/>
                    <a:pt x="5193" y="456"/>
                  </a:cubicBezTo>
                  <a:lnTo>
                    <a:pt x="5187" y="450"/>
                  </a:lnTo>
                  <a:cubicBezTo>
                    <a:pt x="5173" y="436"/>
                    <a:pt x="5158" y="420"/>
                    <a:pt x="5142" y="406"/>
                  </a:cubicBezTo>
                  <a:lnTo>
                    <a:pt x="5125" y="392"/>
                  </a:lnTo>
                  <a:cubicBezTo>
                    <a:pt x="5117" y="384"/>
                    <a:pt x="5108" y="374"/>
                    <a:pt x="5100" y="367"/>
                  </a:cubicBezTo>
                  <a:lnTo>
                    <a:pt x="5064" y="334"/>
                  </a:lnTo>
                  <a:cubicBezTo>
                    <a:pt x="5044" y="314"/>
                    <a:pt x="5023" y="294"/>
                    <a:pt x="5002" y="275"/>
                  </a:cubicBezTo>
                  <a:cubicBezTo>
                    <a:pt x="4807" y="92"/>
                    <a:pt x="4557" y="1"/>
                    <a:pt x="430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4"/>
            <p:cNvSpPr/>
            <p:nvPr/>
          </p:nvSpPr>
          <p:spPr>
            <a:xfrm>
              <a:off x="8111999" y="3481406"/>
              <a:ext cx="183315" cy="82791"/>
            </a:xfrm>
            <a:custGeom>
              <a:avLst/>
              <a:gdLst/>
              <a:ahLst/>
              <a:cxnLst/>
              <a:rect l="l" t="t" r="r" b="b"/>
              <a:pathLst>
                <a:path w="6554" h="2960" extrusionOk="0">
                  <a:moveTo>
                    <a:pt x="3278" y="1"/>
                  </a:moveTo>
                  <a:lnTo>
                    <a:pt x="1051" y="689"/>
                  </a:lnTo>
                  <a:cubicBezTo>
                    <a:pt x="1051" y="689"/>
                    <a:pt x="257" y="1248"/>
                    <a:pt x="52" y="2405"/>
                  </a:cubicBezTo>
                  <a:cubicBezTo>
                    <a:pt x="1" y="2693"/>
                    <a:pt x="220" y="2959"/>
                    <a:pt x="513" y="2959"/>
                  </a:cubicBezTo>
                  <a:lnTo>
                    <a:pt x="6040" y="2959"/>
                  </a:lnTo>
                  <a:cubicBezTo>
                    <a:pt x="6334" y="2959"/>
                    <a:pt x="6553" y="2693"/>
                    <a:pt x="6502" y="2405"/>
                  </a:cubicBezTo>
                  <a:cubicBezTo>
                    <a:pt x="6297" y="1248"/>
                    <a:pt x="5502" y="689"/>
                    <a:pt x="5502" y="689"/>
                  </a:cubicBezTo>
                  <a:lnTo>
                    <a:pt x="3278"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4"/>
            <p:cNvSpPr/>
            <p:nvPr/>
          </p:nvSpPr>
          <p:spPr>
            <a:xfrm>
              <a:off x="8112055" y="3481462"/>
              <a:ext cx="103237" cy="82763"/>
            </a:xfrm>
            <a:custGeom>
              <a:avLst/>
              <a:gdLst/>
              <a:ahLst/>
              <a:cxnLst/>
              <a:rect l="l" t="t" r="r" b="b"/>
              <a:pathLst>
                <a:path w="3691" h="2959" extrusionOk="0">
                  <a:moveTo>
                    <a:pt x="3277" y="0"/>
                  </a:moveTo>
                  <a:lnTo>
                    <a:pt x="1052" y="690"/>
                  </a:lnTo>
                  <a:cubicBezTo>
                    <a:pt x="1052" y="690"/>
                    <a:pt x="256" y="1249"/>
                    <a:pt x="51" y="2405"/>
                  </a:cubicBezTo>
                  <a:cubicBezTo>
                    <a:pt x="0" y="2694"/>
                    <a:pt x="220" y="2958"/>
                    <a:pt x="514" y="2958"/>
                  </a:cubicBezTo>
                  <a:lnTo>
                    <a:pt x="1340" y="2958"/>
                  </a:lnTo>
                  <a:cubicBezTo>
                    <a:pt x="1048" y="2957"/>
                    <a:pt x="829" y="2691"/>
                    <a:pt x="880" y="2403"/>
                  </a:cubicBezTo>
                  <a:cubicBezTo>
                    <a:pt x="1085" y="1246"/>
                    <a:pt x="1881" y="687"/>
                    <a:pt x="1881" y="687"/>
                  </a:cubicBezTo>
                  <a:lnTo>
                    <a:pt x="3691" y="128"/>
                  </a:lnTo>
                  <a:lnTo>
                    <a:pt x="3277"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4"/>
            <p:cNvSpPr/>
            <p:nvPr/>
          </p:nvSpPr>
          <p:spPr>
            <a:xfrm>
              <a:off x="8145842" y="3342593"/>
              <a:ext cx="115712" cy="80582"/>
            </a:xfrm>
            <a:custGeom>
              <a:avLst/>
              <a:gdLst/>
              <a:ahLst/>
              <a:cxnLst/>
              <a:rect l="l" t="t" r="r" b="b"/>
              <a:pathLst>
                <a:path w="4137" h="2881" extrusionOk="0">
                  <a:moveTo>
                    <a:pt x="2048" y="0"/>
                  </a:moveTo>
                  <a:lnTo>
                    <a:pt x="0" y="1307"/>
                  </a:lnTo>
                  <a:lnTo>
                    <a:pt x="0" y="2197"/>
                  </a:lnTo>
                  <a:lnTo>
                    <a:pt x="2069" y="2881"/>
                  </a:lnTo>
                  <a:lnTo>
                    <a:pt x="4137" y="2197"/>
                  </a:lnTo>
                  <a:lnTo>
                    <a:pt x="4137" y="446"/>
                  </a:lnTo>
                  <a:lnTo>
                    <a:pt x="204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4"/>
            <p:cNvSpPr/>
            <p:nvPr/>
          </p:nvSpPr>
          <p:spPr>
            <a:xfrm>
              <a:off x="8145842" y="3342593"/>
              <a:ext cx="74596" cy="80582"/>
            </a:xfrm>
            <a:custGeom>
              <a:avLst/>
              <a:gdLst/>
              <a:ahLst/>
              <a:cxnLst/>
              <a:rect l="l" t="t" r="r" b="b"/>
              <a:pathLst>
                <a:path w="2667" h="2881" extrusionOk="0">
                  <a:moveTo>
                    <a:pt x="2048" y="0"/>
                  </a:moveTo>
                  <a:lnTo>
                    <a:pt x="0" y="1307"/>
                  </a:lnTo>
                  <a:lnTo>
                    <a:pt x="0" y="2197"/>
                  </a:lnTo>
                  <a:lnTo>
                    <a:pt x="2069" y="2881"/>
                  </a:lnTo>
                  <a:lnTo>
                    <a:pt x="2481" y="2745"/>
                  </a:lnTo>
                  <a:lnTo>
                    <a:pt x="829" y="2197"/>
                  </a:lnTo>
                  <a:lnTo>
                    <a:pt x="829" y="1307"/>
                  </a:lnTo>
                  <a:lnTo>
                    <a:pt x="2667" y="133"/>
                  </a:lnTo>
                  <a:lnTo>
                    <a:pt x="204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4"/>
            <p:cNvSpPr/>
            <p:nvPr/>
          </p:nvSpPr>
          <p:spPr>
            <a:xfrm>
              <a:off x="8145842" y="3423145"/>
              <a:ext cx="115712" cy="51577"/>
            </a:xfrm>
            <a:custGeom>
              <a:avLst/>
              <a:gdLst/>
              <a:ahLst/>
              <a:cxnLst/>
              <a:rect l="l" t="t" r="r" b="b"/>
              <a:pathLst>
                <a:path w="4137" h="1844" extrusionOk="0">
                  <a:moveTo>
                    <a:pt x="2069" y="1"/>
                  </a:moveTo>
                  <a:lnTo>
                    <a:pt x="0" y="686"/>
                  </a:lnTo>
                  <a:lnTo>
                    <a:pt x="0" y="1843"/>
                  </a:lnTo>
                  <a:lnTo>
                    <a:pt x="4137" y="1843"/>
                  </a:lnTo>
                  <a:lnTo>
                    <a:pt x="4137" y="686"/>
                  </a:lnTo>
                  <a:lnTo>
                    <a:pt x="2069"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4"/>
            <p:cNvSpPr/>
            <p:nvPr/>
          </p:nvSpPr>
          <p:spPr>
            <a:xfrm>
              <a:off x="8145842" y="3423145"/>
              <a:ext cx="69422" cy="51577"/>
            </a:xfrm>
            <a:custGeom>
              <a:avLst/>
              <a:gdLst/>
              <a:ahLst/>
              <a:cxnLst/>
              <a:rect l="l" t="t" r="r" b="b"/>
              <a:pathLst>
                <a:path w="2482" h="1844" extrusionOk="0">
                  <a:moveTo>
                    <a:pt x="2069" y="1"/>
                  </a:moveTo>
                  <a:lnTo>
                    <a:pt x="0" y="686"/>
                  </a:lnTo>
                  <a:lnTo>
                    <a:pt x="0" y="1843"/>
                  </a:lnTo>
                  <a:lnTo>
                    <a:pt x="829" y="1843"/>
                  </a:lnTo>
                  <a:lnTo>
                    <a:pt x="829" y="686"/>
                  </a:lnTo>
                  <a:lnTo>
                    <a:pt x="2481" y="138"/>
                  </a:lnTo>
                  <a:lnTo>
                    <a:pt x="2069"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4"/>
            <p:cNvSpPr/>
            <p:nvPr/>
          </p:nvSpPr>
          <p:spPr>
            <a:xfrm>
              <a:off x="8138095" y="3180956"/>
              <a:ext cx="131235" cy="117026"/>
            </a:xfrm>
            <a:custGeom>
              <a:avLst/>
              <a:gdLst/>
              <a:ahLst/>
              <a:cxnLst/>
              <a:rect l="l" t="t" r="r" b="b"/>
              <a:pathLst>
                <a:path w="4692" h="4184" extrusionOk="0">
                  <a:moveTo>
                    <a:pt x="2346" y="0"/>
                  </a:moveTo>
                  <a:cubicBezTo>
                    <a:pt x="1" y="2197"/>
                    <a:pt x="589" y="4183"/>
                    <a:pt x="2346" y="4183"/>
                  </a:cubicBezTo>
                  <a:cubicBezTo>
                    <a:pt x="4103" y="4183"/>
                    <a:pt x="4691" y="2197"/>
                    <a:pt x="234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4"/>
            <p:cNvSpPr/>
            <p:nvPr/>
          </p:nvSpPr>
          <p:spPr>
            <a:xfrm>
              <a:off x="8138039" y="3180956"/>
              <a:ext cx="77225" cy="117026"/>
            </a:xfrm>
            <a:custGeom>
              <a:avLst/>
              <a:gdLst/>
              <a:ahLst/>
              <a:cxnLst/>
              <a:rect l="l" t="t" r="r" b="b"/>
              <a:pathLst>
                <a:path w="2761" h="4184" extrusionOk="0">
                  <a:moveTo>
                    <a:pt x="2347" y="0"/>
                  </a:moveTo>
                  <a:cubicBezTo>
                    <a:pt x="0" y="2197"/>
                    <a:pt x="588" y="4183"/>
                    <a:pt x="2347" y="4183"/>
                  </a:cubicBezTo>
                  <a:cubicBezTo>
                    <a:pt x="2492" y="4183"/>
                    <a:pt x="2631" y="4168"/>
                    <a:pt x="2760" y="4142"/>
                  </a:cubicBezTo>
                  <a:cubicBezTo>
                    <a:pt x="1437" y="3872"/>
                    <a:pt x="1075" y="2262"/>
                    <a:pt x="2760" y="418"/>
                  </a:cubicBezTo>
                  <a:cubicBezTo>
                    <a:pt x="2634" y="279"/>
                    <a:pt x="2497" y="140"/>
                    <a:pt x="234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4"/>
            <p:cNvSpPr/>
            <p:nvPr/>
          </p:nvSpPr>
          <p:spPr>
            <a:xfrm>
              <a:off x="8122264" y="3462219"/>
              <a:ext cx="162925" cy="38515"/>
            </a:xfrm>
            <a:custGeom>
              <a:avLst/>
              <a:gdLst/>
              <a:ahLst/>
              <a:cxnLst/>
              <a:rect l="l" t="t" r="r" b="b"/>
              <a:pathLst>
                <a:path w="5825" h="1377" extrusionOk="0">
                  <a:moveTo>
                    <a:pt x="689" y="0"/>
                  </a:moveTo>
                  <a:cubicBezTo>
                    <a:pt x="308" y="0"/>
                    <a:pt x="0" y="307"/>
                    <a:pt x="0" y="688"/>
                  </a:cubicBezTo>
                  <a:cubicBezTo>
                    <a:pt x="0" y="1069"/>
                    <a:pt x="308" y="1376"/>
                    <a:pt x="689" y="1376"/>
                  </a:cubicBezTo>
                  <a:lnTo>
                    <a:pt x="5137" y="1376"/>
                  </a:lnTo>
                  <a:cubicBezTo>
                    <a:pt x="5518" y="1376"/>
                    <a:pt x="5825" y="1069"/>
                    <a:pt x="5825" y="688"/>
                  </a:cubicBezTo>
                  <a:cubicBezTo>
                    <a:pt x="5824" y="309"/>
                    <a:pt x="5516" y="0"/>
                    <a:pt x="5137"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4"/>
            <p:cNvSpPr/>
            <p:nvPr/>
          </p:nvSpPr>
          <p:spPr>
            <a:xfrm>
              <a:off x="8122236" y="3462163"/>
              <a:ext cx="42430" cy="38543"/>
            </a:xfrm>
            <a:custGeom>
              <a:avLst/>
              <a:gdLst/>
              <a:ahLst/>
              <a:cxnLst/>
              <a:rect l="l" t="t" r="r" b="b"/>
              <a:pathLst>
                <a:path w="1517" h="1378" extrusionOk="0">
                  <a:moveTo>
                    <a:pt x="690" y="1"/>
                  </a:moveTo>
                  <a:cubicBezTo>
                    <a:pt x="309" y="1"/>
                    <a:pt x="0" y="308"/>
                    <a:pt x="0" y="689"/>
                  </a:cubicBezTo>
                  <a:cubicBezTo>
                    <a:pt x="0" y="1070"/>
                    <a:pt x="309" y="1377"/>
                    <a:pt x="690" y="1377"/>
                  </a:cubicBezTo>
                  <a:lnTo>
                    <a:pt x="1517" y="1377"/>
                  </a:lnTo>
                  <a:cubicBezTo>
                    <a:pt x="1136" y="1377"/>
                    <a:pt x="827" y="1070"/>
                    <a:pt x="827" y="689"/>
                  </a:cubicBezTo>
                  <a:cubicBezTo>
                    <a:pt x="827" y="308"/>
                    <a:pt x="1136" y="1"/>
                    <a:pt x="151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4"/>
            <p:cNvSpPr/>
            <p:nvPr/>
          </p:nvSpPr>
          <p:spPr>
            <a:xfrm>
              <a:off x="8152275" y="3520983"/>
              <a:ext cx="11636" cy="19859"/>
            </a:xfrm>
            <a:custGeom>
              <a:avLst/>
              <a:gdLst/>
              <a:ahLst/>
              <a:cxnLst/>
              <a:rect l="l" t="t" r="r" b="b"/>
              <a:pathLst>
                <a:path w="416" h="710" extrusionOk="0">
                  <a:moveTo>
                    <a:pt x="209" y="1"/>
                  </a:moveTo>
                  <a:cubicBezTo>
                    <a:pt x="93" y="1"/>
                    <a:pt x="1" y="94"/>
                    <a:pt x="1" y="207"/>
                  </a:cubicBezTo>
                  <a:lnTo>
                    <a:pt x="1" y="503"/>
                  </a:lnTo>
                  <a:cubicBezTo>
                    <a:pt x="1" y="618"/>
                    <a:pt x="96" y="710"/>
                    <a:pt x="209" y="710"/>
                  </a:cubicBezTo>
                  <a:cubicBezTo>
                    <a:pt x="324" y="710"/>
                    <a:pt x="416" y="618"/>
                    <a:pt x="416" y="503"/>
                  </a:cubicBezTo>
                  <a:lnTo>
                    <a:pt x="416" y="207"/>
                  </a:lnTo>
                  <a:cubicBezTo>
                    <a:pt x="416" y="93"/>
                    <a:pt x="324"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4"/>
            <p:cNvSpPr/>
            <p:nvPr/>
          </p:nvSpPr>
          <p:spPr>
            <a:xfrm>
              <a:off x="8243512" y="3520983"/>
              <a:ext cx="11580" cy="19859"/>
            </a:xfrm>
            <a:custGeom>
              <a:avLst/>
              <a:gdLst/>
              <a:ahLst/>
              <a:cxnLst/>
              <a:rect l="l" t="t" r="r" b="b"/>
              <a:pathLst>
                <a:path w="414" h="710" extrusionOk="0">
                  <a:moveTo>
                    <a:pt x="207" y="1"/>
                  </a:moveTo>
                  <a:cubicBezTo>
                    <a:pt x="92" y="1"/>
                    <a:pt x="0" y="94"/>
                    <a:pt x="0" y="207"/>
                  </a:cubicBezTo>
                  <a:lnTo>
                    <a:pt x="0" y="503"/>
                  </a:lnTo>
                  <a:cubicBezTo>
                    <a:pt x="0" y="618"/>
                    <a:pt x="92" y="710"/>
                    <a:pt x="207" y="710"/>
                  </a:cubicBezTo>
                  <a:cubicBezTo>
                    <a:pt x="320" y="710"/>
                    <a:pt x="412" y="618"/>
                    <a:pt x="414" y="503"/>
                  </a:cubicBezTo>
                  <a:lnTo>
                    <a:pt x="414" y="207"/>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4"/>
            <p:cNvSpPr/>
            <p:nvPr/>
          </p:nvSpPr>
          <p:spPr>
            <a:xfrm>
              <a:off x="8186035" y="3528674"/>
              <a:ext cx="35354" cy="16586"/>
            </a:xfrm>
            <a:custGeom>
              <a:avLst/>
              <a:gdLst/>
              <a:ahLst/>
              <a:cxnLst/>
              <a:rect l="l" t="t" r="r" b="b"/>
              <a:pathLst>
                <a:path w="1264" h="593" extrusionOk="0">
                  <a:moveTo>
                    <a:pt x="1034" y="1"/>
                  </a:moveTo>
                  <a:cubicBezTo>
                    <a:pt x="976" y="1"/>
                    <a:pt x="919" y="25"/>
                    <a:pt x="878" y="72"/>
                  </a:cubicBezTo>
                  <a:cubicBezTo>
                    <a:pt x="819" y="142"/>
                    <a:pt x="730" y="180"/>
                    <a:pt x="632" y="180"/>
                  </a:cubicBezTo>
                  <a:cubicBezTo>
                    <a:pt x="534" y="180"/>
                    <a:pt x="447" y="142"/>
                    <a:pt x="386" y="72"/>
                  </a:cubicBezTo>
                  <a:cubicBezTo>
                    <a:pt x="344" y="26"/>
                    <a:pt x="287" y="2"/>
                    <a:pt x="230" y="2"/>
                  </a:cubicBezTo>
                  <a:cubicBezTo>
                    <a:pt x="182" y="2"/>
                    <a:pt x="133" y="19"/>
                    <a:pt x="94" y="53"/>
                  </a:cubicBezTo>
                  <a:cubicBezTo>
                    <a:pt x="8" y="129"/>
                    <a:pt x="0" y="258"/>
                    <a:pt x="74" y="344"/>
                  </a:cubicBezTo>
                  <a:cubicBezTo>
                    <a:pt x="213" y="503"/>
                    <a:pt x="415" y="592"/>
                    <a:pt x="632" y="592"/>
                  </a:cubicBezTo>
                  <a:cubicBezTo>
                    <a:pt x="847" y="592"/>
                    <a:pt x="1051" y="503"/>
                    <a:pt x="1190" y="344"/>
                  </a:cubicBezTo>
                  <a:cubicBezTo>
                    <a:pt x="1264" y="258"/>
                    <a:pt x="1257" y="128"/>
                    <a:pt x="1170" y="53"/>
                  </a:cubicBezTo>
                  <a:cubicBezTo>
                    <a:pt x="1131" y="18"/>
                    <a:pt x="1082" y="1"/>
                    <a:pt x="103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4"/>
            <p:cNvSpPr/>
            <p:nvPr/>
          </p:nvSpPr>
          <p:spPr>
            <a:xfrm>
              <a:off x="8145842" y="3404014"/>
              <a:ext cx="115712" cy="38263"/>
            </a:xfrm>
            <a:custGeom>
              <a:avLst/>
              <a:gdLst/>
              <a:ahLst/>
              <a:cxnLst/>
              <a:rect l="l" t="t" r="r" b="b"/>
              <a:pathLst>
                <a:path w="4137" h="1368" extrusionOk="0">
                  <a:moveTo>
                    <a:pt x="0" y="1"/>
                  </a:moveTo>
                  <a:lnTo>
                    <a:pt x="0" y="1367"/>
                  </a:lnTo>
                  <a:lnTo>
                    <a:pt x="4137" y="1367"/>
                  </a:lnTo>
                  <a:lnTo>
                    <a:pt x="413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4"/>
            <p:cNvSpPr/>
            <p:nvPr/>
          </p:nvSpPr>
          <p:spPr>
            <a:xfrm>
              <a:off x="8145842" y="3404014"/>
              <a:ext cx="23103" cy="38263"/>
            </a:xfrm>
            <a:custGeom>
              <a:avLst/>
              <a:gdLst/>
              <a:ahLst/>
              <a:cxnLst/>
              <a:rect l="l" t="t" r="r" b="b"/>
              <a:pathLst>
                <a:path w="826" h="1368" extrusionOk="0">
                  <a:moveTo>
                    <a:pt x="0" y="1"/>
                  </a:moveTo>
                  <a:lnTo>
                    <a:pt x="0" y="1367"/>
                  </a:lnTo>
                  <a:lnTo>
                    <a:pt x="826" y="1367"/>
                  </a:lnTo>
                  <a:lnTo>
                    <a:pt x="82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4"/>
            <p:cNvSpPr/>
            <p:nvPr/>
          </p:nvSpPr>
          <p:spPr>
            <a:xfrm>
              <a:off x="8197922" y="3270739"/>
              <a:ext cx="11580" cy="69030"/>
            </a:xfrm>
            <a:custGeom>
              <a:avLst/>
              <a:gdLst/>
              <a:ahLst/>
              <a:cxnLst/>
              <a:rect l="l" t="t" r="r" b="b"/>
              <a:pathLst>
                <a:path w="414" h="2468" extrusionOk="0">
                  <a:moveTo>
                    <a:pt x="207" y="0"/>
                  </a:moveTo>
                  <a:cubicBezTo>
                    <a:pt x="92" y="0"/>
                    <a:pt x="0" y="93"/>
                    <a:pt x="0" y="209"/>
                  </a:cubicBezTo>
                  <a:lnTo>
                    <a:pt x="0" y="2259"/>
                  </a:lnTo>
                  <a:cubicBezTo>
                    <a:pt x="0" y="2375"/>
                    <a:pt x="94" y="2467"/>
                    <a:pt x="207" y="2467"/>
                  </a:cubicBezTo>
                  <a:cubicBezTo>
                    <a:pt x="320" y="2467"/>
                    <a:pt x="414" y="2375"/>
                    <a:pt x="414" y="2259"/>
                  </a:cubicBezTo>
                  <a:lnTo>
                    <a:pt x="414" y="209"/>
                  </a:lnTo>
                  <a:cubicBezTo>
                    <a:pt x="414" y="93"/>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4"/>
            <p:cNvSpPr/>
            <p:nvPr/>
          </p:nvSpPr>
          <p:spPr>
            <a:xfrm>
              <a:off x="8141703" y="3324217"/>
              <a:ext cx="124047" cy="89756"/>
            </a:xfrm>
            <a:custGeom>
              <a:avLst/>
              <a:gdLst/>
              <a:ahLst/>
              <a:cxnLst/>
              <a:rect l="l" t="t" r="r" b="b"/>
              <a:pathLst>
                <a:path w="4435" h="3209" extrusionOk="0">
                  <a:moveTo>
                    <a:pt x="438" y="0"/>
                  </a:moveTo>
                  <a:cubicBezTo>
                    <a:pt x="195" y="0"/>
                    <a:pt x="1" y="197"/>
                    <a:pt x="1" y="438"/>
                  </a:cubicBezTo>
                  <a:lnTo>
                    <a:pt x="1" y="1483"/>
                  </a:lnTo>
                  <a:cubicBezTo>
                    <a:pt x="1" y="1887"/>
                    <a:pt x="315" y="2226"/>
                    <a:pt x="719" y="2236"/>
                  </a:cubicBezTo>
                  <a:cubicBezTo>
                    <a:pt x="726" y="2236"/>
                    <a:pt x="732" y="2237"/>
                    <a:pt x="739" y="2237"/>
                  </a:cubicBezTo>
                  <a:cubicBezTo>
                    <a:pt x="1148" y="2237"/>
                    <a:pt x="1479" y="1905"/>
                    <a:pt x="1479" y="1499"/>
                  </a:cubicBezTo>
                  <a:lnTo>
                    <a:pt x="1479" y="2470"/>
                  </a:lnTo>
                  <a:cubicBezTo>
                    <a:pt x="1479" y="2879"/>
                    <a:pt x="1808" y="3208"/>
                    <a:pt x="2215" y="3208"/>
                  </a:cubicBezTo>
                  <a:cubicBezTo>
                    <a:pt x="2223" y="3208"/>
                    <a:pt x="2231" y="3208"/>
                    <a:pt x="2238" y="3208"/>
                  </a:cubicBezTo>
                  <a:cubicBezTo>
                    <a:pt x="2640" y="3198"/>
                    <a:pt x="2956" y="2857"/>
                    <a:pt x="2956" y="2454"/>
                  </a:cubicBezTo>
                  <a:lnTo>
                    <a:pt x="2956" y="1187"/>
                  </a:lnTo>
                  <a:cubicBezTo>
                    <a:pt x="2956" y="1594"/>
                    <a:pt x="3286" y="1925"/>
                    <a:pt x="3694" y="1925"/>
                  </a:cubicBezTo>
                  <a:cubicBezTo>
                    <a:pt x="3701" y="1925"/>
                    <a:pt x="3709" y="1925"/>
                    <a:pt x="3717" y="1925"/>
                  </a:cubicBezTo>
                  <a:cubicBezTo>
                    <a:pt x="4117" y="1913"/>
                    <a:pt x="4435" y="1572"/>
                    <a:pt x="4435" y="1170"/>
                  </a:cubicBezTo>
                  <a:lnTo>
                    <a:pt x="4435" y="436"/>
                  </a:lnTo>
                  <a:cubicBezTo>
                    <a:pt x="4433" y="197"/>
                    <a:pt x="4238" y="0"/>
                    <a:pt x="399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4"/>
            <p:cNvSpPr/>
            <p:nvPr/>
          </p:nvSpPr>
          <p:spPr>
            <a:xfrm>
              <a:off x="8141675" y="3324301"/>
              <a:ext cx="35354" cy="62541"/>
            </a:xfrm>
            <a:custGeom>
              <a:avLst/>
              <a:gdLst/>
              <a:ahLst/>
              <a:cxnLst/>
              <a:rect l="l" t="t" r="r" b="b"/>
              <a:pathLst>
                <a:path w="1264" h="2236" extrusionOk="0">
                  <a:moveTo>
                    <a:pt x="437" y="0"/>
                  </a:moveTo>
                  <a:cubicBezTo>
                    <a:pt x="194" y="0"/>
                    <a:pt x="0" y="196"/>
                    <a:pt x="0" y="436"/>
                  </a:cubicBezTo>
                  <a:lnTo>
                    <a:pt x="0" y="1481"/>
                  </a:lnTo>
                  <a:cubicBezTo>
                    <a:pt x="0" y="1885"/>
                    <a:pt x="315" y="2225"/>
                    <a:pt x="718" y="2235"/>
                  </a:cubicBezTo>
                  <a:cubicBezTo>
                    <a:pt x="727" y="2235"/>
                    <a:pt x="735" y="2235"/>
                    <a:pt x="744" y="2235"/>
                  </a:cubicBezTo>
                  <a:cubicBezTo>
                    <a:pt x="897" y="2235"/>
                    <a:pt x="1038" y="2186"/>
                    <a:pt x="1156" y="2107"/>
                  </a:cubicBezTo>
                  <a:cubicBezTo>
                    <a:pt x="956" y="1971"/>
                    <a:pt x="826" y="1739"/>
                    <a:pt x="826" y="1481"/>
                  </a:cubicBezTo>
                  <a:lnTo>
                    <a:pt x="826" y="436"/>
                  </a:lnTo>
                  <a:cubicBezTo>
                    <a:pt x="826" y="194"/>
                    <a:pt x="1023" y="0"/>
                    <a:pt x="126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74"/>
          <p:cNvGrpSpPr/>
          <p:nvPr/>
        </p:nvGrpSpPr>
        <p:grpSpPr>
          <a:xfrm>
            <a:off x="2101027" y="3381111"/>
            <a:ext cx="381651" cy="440248"/>
            <a:chOff x="2101027" y="3152511"/>
            <a:chExt cx="381651" cy="440248"/>
          </a:xfrm>
        </p:grpSpPr>
        <p:sp>
          <p:nvSpPr>
            <p:cNvPr id="3475" name="Google Shape;3475;p74"/>
            <p:cNvSpPr/>
            <p:nvPr/>
          </p:nvSpPr>
          <p:spPr>
            <a:xfrm>
              <a:off x="2101027" y="3152511"/>
              <a:ext cx="381651" cy="440248"/>
            </a:xfrm>
            <a:custGeom>
              <a:avLst/>
              <a:gdLst/>
              <a:ahLst/>
              <a:cxnLst/>
              <a:rect l="l" t="t" r="r" b="b"/>
              <a:pathLst>
                <a:path w="13645" h="15740" extrusionOk="0">
                  <a:moveTo>
                    <a:pt x="2786" y="0"/>
                  </a:moveTo>
                  <a:cubicBezTo>
                    <a:pt x="2049" y="0"/>
                    <a:pt x="1449" y="599"/>
                    <a:pt x="1449" y="1336"/>
                  </a:cubicBezTo>
                  <a:lnTo>
                    <a:pt x="1449" y="2031"/>
                  </a:lnTo>
                  <a:cubicBezTo>
                    <a:pt x="1449" y="2445"/>
                    <a:pt x="1646" y="2830"/>
                    <a:pt x="1959" y="3078"/>
                  </a:cubicBezTo>
                  <a:lnTo>
                    <a:pt x="1088" y="4975"/>
                  </a:lnTo>
                  <a:cubicBezTo>
                    <a:pt x="814" y="5494"/>
                    <a:pt x="613" y="6046"/>
                    <a:pt x="490" y="6618"/>
                  </a:cubicBezTo>
                  <a:cubicBezTo>
                    <a:pt x="173" y="7003"/>
                    <a:pt x="0" y="7485"/>
                    <a:pt x="0" y="7987"/>
                  </a:cubicBezTo>
                  <a:cubicBezTo>
                    <a:pt x="0" y="8497"/>
                    <a:pt x="180" y="8993"/>
                    <a:pt x="510" y="9382"/>
                  </a:cubicBezTo>
                  <a:cubicBezTo>
                    <a:pt x="780" y="9704"/>
                    <a:pt x="1136" y="9937"/>
                    <a:pt x="1532" y="10058"/>
                  </a:cubicBezTo>
                  <a:cubicBezTo>
                    <a:pt x="1544" y="10086"/>
                    <a:pt x="1554" y="10111"/>
                    <a:pt x="1566" y="10140"/>
                  </a:cubicBezTo>
                  <a:lnTo>
                    <a:pt x="1575" y="10164"/>
                  </a:lnTo>
                  <a:cubicBezTo>
                    <a:pt x="1588" y="10192"/>
                    <a:pt x="1600" y="10222"/>
                    <a:pt x="1612" y="10252"/>
                  </a:cubicBezTo>
                  <a:lnTo>
                    <a:pt x="1623" y="10279"/>
                  </a:lnTo>
                  <a:cubicBezTo>
                    <a:pt x="1636" y="10307"/>
                    <a:pt x="1647" y="10335"/>
                    <a:pt x="1661" y="10364"/>
                  </a:cubicBezTo>
                  <a:lnTo>
                    <a:pt x="1673" y="10388"/>
                  </a:lnTo>
                  <a:cubicBezTo>
                    <a:pt x="1687" y="10419"/>
                    <a:pt x="1701" y="10447"/>
                    <a:pt x="1715" y="10477"/>
                  </a:cubicBezTo>
                  <a:lnTo>
                    <a:pt x="1718" y="10485"/>
                  </a:lnTo>
                  <a:cubicBezTo>
                    <a:pt x="1766" y="10583"/>
                    <a:pt x="1817" y="10678"/>
                    <a:pt x="1869" y="10773"/>
                  </a:cubicBezTo>
                  <a:lnTo>
                    <a:pt x="1879" y="10791"/>
                  </a:lnTo>
                  <a:cubicBezTo>
                    <a:pt x="1894" y="10818"/>
                    <a:pt x="1909" y="10845"/>
                    <a:pt x="1926" y="10872"/>
                  </a:cubicBezTo>
                  <a:lnTo>
                    <a:pt x="1943" y="10900"/>
                  </a:lnTo>
                  <a:cubicBezTo>
                    <a:pt x="1957" y="10924"/>
                    <a:pt x="1973" y="10950"/>
                    <a:pt x="1990" y="10974"/>
                  </a:cubicBezTo>
                  <a:cubicBezTo>
                    <a:pt x="1997" y="10985"/>
                    <a:pt x="2001" y="10995"/>
                    <a:pt x="2008" y="11004"/>
                  </a:cubicBezTo>
                  <a:lnTo>
                    <a:pt x="2056" y="11079"/>
                  </a:lnTo>
                  <a:lnTo>
                    <a:pt x="2075" y="11106"/>
                  </a:lnTo>
                  <a:cubicBezTo>
                    <a:pt x="2133" y="11193"/>
                    <a:pt x="2192" y="11280"/>
                    <a:pt x="2253" y="11362"/>
                  </a:cubicBezTo>
                  <a:lnTo>
                    <a:pt x="2260" y="11370"/>
                  </a:lnTo>
                  <a:cubicBezTo>
                    <a:pt x="2277" y="11393"/>
                    <a:pt x="2294" y="11417"/>
                    <a:pt x="2313" y="11440"/>
                  </a:cubicBezTo>
                  <a:lnTo>
                    <a:pt x="2318" y="11447"/>
                  </a:lnTo>
                  <a:cubicBezTo>
                    <a:pt x="2324" y="11454"/>
                    <a:pt x="2331" y="11462"/>
                    <a:pt x="2337" y="11470"/>
                  </a:cubicBezTo>
                  <a:cubicBezTo>
                    <a:pt x="2352" y="11491"/>
                    <a:pt x="2369" y="11512"/>
                    <a:pt x="2386" y="11533"/>
                  </a:cubicBezTo>
                  <a:cubicBezTo>
                    <a:pt x="2395" y="11545"/>
                    <a:pt x="2403" y="11556"/>
                    <a:pt x="2415" y="11569"/>
                  </a:cubicBezTo>
                  <a:cubicBezTo>
                    <a:pt x="2430" y="11588"/>
                    <a:pt x="2447" y="11610"/>
                    <a:pt x="2466" y="11631"/>
                  </a:cubicBezTo>
                  <a:cubicBezTo>
                    <a:pt x="2474" y="11639"/>
                    <a:pt x="2481" y="11651"/>
                    <a:pt x="2490" y="11659"/>
                  </a:cubicBezTo>
                  <a:lnTo>
                    <a:pt x="2495" y="11665"/>
                  </a:lnTo>
                  <a:cubicBezTo>
                    <a:pt x="2514" y="11683"/>
                    <a:pt x="2529" y="11705"/>
                    <a:pt x="2546" y="11723"/>
                  </a:cubicBezTo>
                  <a:cubicBezTo>
                    <a:pt x="2553" y="11731"/>
                    <a:pt x="2561" y="11740"/>
                    <a:pt x="2568" y="11747"/>
                  </a:cubicBezTo>
                  <a:lnTo>
                    <a:pt x="2573" y="11754"/>
                  </a:lnTo>
                  <a:cubicBezTo>
                    <a:pt x="2634" y="11822"/>
                    <a:pt x="2695" y="11889"/>
                    <a:pt x="2759" y="11955"/>
                  </a:cubicBezTo>
                  <a:lnTo>
                    <a:pt x="2766" y="11964"/>
                  </a:lnTo>
                  <a:lnTo>
                    <a:pt x="2791" y="11988"/>
                  </a:lnTo>
                  <a:lnTo>
                    <a:pt x="2842" y="12039"/>
                  </a:lnTo>
                  <a:cubicBezTo>
                    <a:pt x="2855" y="12052"/>
                    <a:pt x="2868" y="12064"/>
                    <a:pt x="2882" y="12077"/>
                  </a:cubicBezTo>
                  <a:cubicBezTo>
                    <a:pt x="2899" y="12093"/>
                    <a:pt x="2915" y="12108"/>
                    <a:pt x="2933" y="12127"/>
                  </a:cubicBezTo>
                  <a:cubicBezTo>
                    <a:pt x="2946" y="12139"/>
                    <a:pt x="2960" y="12151"/>
                    <a:pt x="2974" y="12163"/>
                  </a:cubicBezTo>
                  <a:cubicBezTo>
                    <a:pt x="2991" y="12179"/>
                    <a:pt x="3007" y="12196"/>
                    <a:pt x="3025" y="12210"/>
                  </a:cubicBezTo>
                  <a:cubicBezTo>
                    <a:pt x="3028" y="12213"/>
                    <a:pt x="3034" y="12217"/>
                    <a:pt x="3038" y="12221"/>
                  </a:cubicBezTo>
                  <a:cubicBezTo>
                    <a:pt x="2903" y="12438"/>
                    <a:pt x="2756" y="12699"/>
                    <a:pt x="2629" y="12983"/>
                  </a:cubicBezTo>
                  <a:cubicBezTo>
                    <a:pt x="2355" y="13587"/>
                    <a:pt x="2218" y="14171"/>
                    <a:pt x="2218" y="14721"/>
                  </a:cubicBezTo>
                  <a:cubicBezTo>
                    <a:pt x="2218" y="15283"/>
                    <a:pt x="2674" y="15739"/>
                    <a:pt x="3236" y="15739"/>
                  </a:cubicBezTo>
                  <a:lnTo>
                    <a:pt x="10409" y="15739"/>
                  </a:lnTo>
                  <a:cubicBezTo>
                    <a:pt x="10969" y="15739"/>
                    <a:pt x="11425" y="15283"/>
                    <a:pt x="11425" y="14721"/>
                  </a:cubicBezTo>
                  <a:cubicBezTo>
                    <a:pt x="11425" y="13966"/>
                    <a:pt x="11171" y="13160"/>
                    <a:pt x="10671" y="12325"/>
                  </a:cubicBezTo>
                  <a:cubicBezTo>
                    <a:pt x="10649" y="12291"/>
                    <a:pt x="10630" y="12255"/>
                    <a:pt x="10608" y="12221"/>
                  </a:cubicBezTo>
                  <a:cubicBezTo>
                    <a:pt x="10884" y="11974"/>
                    <a:pt x="11135" y="11700"/>
                    <a:pt x="11360" y="11403"/>
                  </a:cubicBezTo>
                  <a:cubicBezTo>
                    <a:pt x="11672" y="10988"/>
                    <a:pt x="11925" y="10536"/>
                    <a:pt x="12111" y="10059"/>
                  </a:cubicBezTo>
                  <a:cubicBezTo>
                    <a:pt x="12507" y="9939"/>
                    <a:pt x="12866" y="9705"/>
                    <a:pt x="13135" y="9385"/>
                  </a:cubicBezTo>
                  <a:cubicBezTo>
                    <a:pt x="13463" y="8996"/>
                    <a:pt x="13644" y="8500"/>
                    <a:pt x="13644" y="7990"/>
                  </a:cubicBezTo>
                  <a:cubicBezTo>
                    <a:pt x="13644" y="7487"/>
                    <a:pt x="13470" y="7003"/>
                    <a:pt x="13153" y="6618"/>
                  </a:cubicBezTo>
                  <a:cubicBezTo>
                    <a:pt x="13030" y="6046"/>
                    <a:pt x="12827" y="5495"/>
                    <a:pt x="12555" y="4977"/>
                  </a:cubicBezTo>
                  <a:lnTo>
                    <a:pt x="11685" y="3078"/>
                  </a:lnTo>
                  <a:cubicBezTo>
                    <a:pt x="11998" y="2828"/>
                    <a:pt x="12194" y="2443"/>
                    <a:pt x="12194" y="2031"/>
                  </a:cubicBezTo>
                  <a:lnTo>
                    <a:pt x="12194" y="1336"/>
                  </a:lnTo>
                  <a:cubicBezTo>
                    <a:pt x="12194" y="599"/>
                    <a:pt x="11595" y="0"/>
                    <a:pt x="1085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4"/>
            <p:cNvSpPr/>
            <p:nvPr/>
          </p:nvSpPr>
          <p:spPr>
            <a:xfrm>
              <a:off x="2191452" y="3488258"/>
              <a:ext cx="200629" cy="75967"/>
            </a:xfrm>
            <a:custGeom>
              <a:avLst/>
              <a:gdLst/>
              <a:ahLst/>
              <a:cxnLst/>
              <a:rect l="l" t="t" r="r" b="b"/>
              <a:pathLst>
                <a:path w="7173" h="2716" extrusionOk="0">
                  <a:moveTo>
                    <a:pt x="1222" y="1"/>
                  </a:moveTo>
                  <a:cubicBezTo>
                    <a:pt x="1222" y="1"/>
                    <a:pt x="0" y="1343"/>
                    <a:pt x="0" y="2715"/>
                  </a:cubicBezTo>
                  <a:lnTo>
                    <a:pt x="7173" y="2715"/>
                  </a:lnTo>
                  <a:cubicBezTo>
                    <a:pt x="7173" y="1346"/>
                    <a:pt x="5952" y="1"/>
                    <a:pt x="595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4"/>
            <p:cNvSpPr/>
            <p:nvPr/>
          </p:nvSpPr>
          <p:spPr>
            <a:xfrm>
              <a:off x="2191452" y="3488258"/>
              <a:ext cx="57283" cy="75967"/>
            </a:xfrm>
            <a:custGeom>
              <a:avLst/>
              <a:gdLst/>
              <a:ahLst/>
              <a:cxnLst/>
              <a:rect l="l" t="t" r="r" b="b"/>
              <a:pathLst>
                <a:path w="2048" h="2716" extrusionOk="0">
                  <a:moveTo>
                    <a:pt x="1222" y="1"/>
                  </a:moveTo>
                  <a:cubicBezTo>
                    <a:pt x="1222" y="1"/>
                    <a:pt x="0" y="1343"/>
                    <a:pt x="0" y="2715"/>
                  </a:cubicBezTo>
                  <a:lnTo>
                    <a:pt x="827" y="2715"/>
                  </a:lnTo>
                  <a:cubicBezTo>
                    <a:pt x="827" y="1346"/>
                    <a:pt x="2048" y="1"/>
                    <a:pt x="204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4"/>
            <p:cNvSpPr/>
            <p:nvPr/>
          </p:nvSpPr>
          <p:spPr>
            <a:xfrm>
              <a:off x="2139037" y="3280192"/>
              <a:ext cx="305488" cy="95741"/>
            </a:xfrm>
            <a:custGeom>
              <a:avLst/>
              <a:gdLst/>
              <a:ahLst/>
              <a:cxnLst/>
              <a:rect l="l" t="t" r="r" b="b"/>
              <a:pathLst>
                <a:path w="10922" h="3423" extrusionOk="0">
                  <a:moveTo>
                    <a:pt x="5461" y="1"/>
                  </a:moveTo>
                  <a:lnTo>
                    <a:pt x="639" y="863"/>
                  </a:lnTo>
                  <a:cubicBezTo>
                    <a:pt x="231" y="1628"/>
                    <a:pt x="1" y="2499"/>
                    <a:pt x="1" y="3422"/>
                  </a:cubicBezTo>
                  <a:lnTo>
                    <a:pt x="10922" y="3422"/>
                  </a:lnTo>
                  <a:cubicBezTo>
                    <a:pt x="10922" y="2499"/>
                    <a:pt x="10690" y="1627"/>
                    <a:pt x="10283" y="863"/>
                  </a:cubicBezTo>
                  <a:lnTo>
                    <a:pt x="5461"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4"/>
            <p:cNvSpPr/>
            <p:nvPr/>
          </p:nvSpPr>
          <p:spPr>
            <a:xfrm>
              <a:off x="2139093" y="3280165"/>
              <a:ext cx="168156" cy="95713"/>
            </a:xfrm>
            <a:custGeom>
              <a:avLst/>
              <a:gdLst/>
              <a:ahLst/>
              <a:cxnLst/>
              <a:rect l="l" t="t" r="r" b="b"/>
              <a:pathLst>
                <a:path w="6012" h="3422" extrusionOk="0">
                  <a:moveTo>
                    <a:pt x="5461" y="1"/>
                  </a:moveTo>
                  <a:lnTo>
                    <a:pt x="639" y="863"/>
                  </a:lnTo>
                  <a:cubicBezTo>
                    <a:pt x="232" y="1628"/>
                    <a:pt x="0" y="2497"/>
                    <a:pt x="0" y="3422"/>
                  </a:cubicBezTo>
                  <a:lnTo>
                    <a:pt x="1103" y="3422"/>
                  </a:lnTo>
                  <a:cubicBezTo>
                    <a:pt x="1103" y="2499"/>
                    <a:pt x="1334" y="1625"/>
                    <a:pt x="1742" y="863"/>
                  </a:cubicBezTo>
                  <a:lnTo>
                    <a:pt x="6012" y="100"/>
                  </a:lnTo>
                  <a:lnTo>
                    <a:pt x="5461" y="1"/>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4"/>
            <p:cNvSpPr/>
            <p:nvPr/>
          </p:nvSpPr>
          <p:spPr>
            <a:xfrm>
              <a:off x="2390036" y="3343907"/>
              <a:ext cx="64107" cy="64051"/>
            </a:xfrm>
            <a:custGeom>
              <a:avLst/>
              <a:gdLst/>
              <a:ahLst/>
              <a:cxnLst/>
              <a:rect l="l" t="t" r="r" b="b"/>
              <a:pathLst>
                <a:path w="2292" h="2290" extrusionOk="0">
                  <a:moveTo>
                    <a:pt x="1146" y="0"/>
                  </a:moveTo>
                  <a:cubicBezTo>
                    <a:pt x="512" y="0"/>
                    <a:pt x="1" y="511"/>
                    <a:pt x="1" y="1144"/>
                  </a:cubicBezTo>
                  <a:cubicBezTo>
                    <a:pt x="1" y="1779"/>
                    <a:pt x="515" y="2290"/>
                    <a:pt x="1146" y="2290"/>
                  </a:cubicBezTo>
                  <a:cubicBezTo>
                    <a:pt x="1779" y="2290"/>
                    <a:pt x="2292" y="1777"/>
                    <a:pt x="2292" y="1144"/>
                  </a:cubicBezTo>
                  <a:cubicBezTo>
                    <a:pt x="2292" y="513"/>
                    <a:pt x="1779" y="0"/>
                    <a:pt x="114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4"/>
            <p:cNvSpPr/>
            <p:nvPr/>
          </p:nvSpPr>
          <p:spPr>
            <a:xfrm>
              <a:off x="2148715" y="3245594"/>
              <a:ext cx="273351" cy="260652"/>
            </a:xfrm>
            <a:custGeom>
              <a:avLst/>
              <a:gdLst/>
              <a:ahLst/>
              <a:cxnLst/>
              <a:rect l="l" t="t" r="r" b="b"/>
              <a:pathLst>
                <a:path w="9773" h="9319" extrusionOk="0">
                  <a:moveTo>
                    <a:pt x="5114" y="1"/>
                  </a:moveTo>
                  <a:cubicBezTo>
                    <a:pt x="3922" y="1"/>
                    <a:pt x="2730" y="456"/>
                    <a:pt x="1820" y="1365"/>
                  </a:cubicBezTo>
                  <a:cubicBezTo>
                    <a:pt x="0" y="3185"/>
                    <a:pt x="0" y="6135"/>
                    <a:pt x="1820" y="7955"/>
                  </a:cubicBezTo>
                  <a:cubicBezTo>
                    <a:pt x="2694" y="8828"/>
                    <a:pt x="3879" y="9318"/>
                    <a:pt x="5114" y="9318"/>
                  </a:cubicBezTo>
                  <a:cubicBezTo>
                    <a:pt x="6350" y="9318"/>
                    <a:pt x="7534" y="8828"/>
                    <a:pt x="8408" y="7955"/>
                  </a:cubicBezTo>
                  <a:cubicBezTo>
                    <a:pt x="9281" y="7081"/>
                    <a:pt x="9773" y="5896"/>
                    <a:pt x="9773" y="4659"/>
                  </a:cubicBezTo>
                  <a:cubicBezTo>
                    <a:pt x="9773" y="3424"/>
                    <a:pt x="9281" y="2239"/>
                    <a:pt x="8408" y="1365"/>
                  </a:cubicBezTo>
                  <a:cubicBezTo>
                    <a:pt x="7499" y="456"/>
                    <a:pt x="6307" y="1"/>
                    <a:pt x="5114"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4"/>
            <p:cNvSpPr/>
            <p:nvPr/>
          </p:nvSpPr>
          <p:spPr>
            <a:xfrm>
              <a:off x="2129388" y="3245594"/>
              <a:ext cx="173973" cy="260736"/>
            </a:xfrm>
            <a:custGeom>
              <a:avLst/>
              <a:gdLst/>
              <a:ahLst/>
              <a:cxnLst/>
              <a:rect l="l" t="t" r="r" b="b"/>
              <a:pathLst>
                <a:path w="6220" h="9322" extrusionOk="0">
                  <a:moveTo>
                    <a:pt x="5806" y="0"/>
                  </a:moveTo>
                  <a:cubicBezTo>
                    <a:pt x="3624" y="0"/>
                    <a:pt x="1793" y="1500"/>
                    <a:pt x="1285" y="3525"/>
                  </a:cubicBezTo>
                  <a:cubicBezTo>
                    <a:pt x="1241" y="3519"/>
                    <a:pt x="1195" y="3516"/>
                    <a:pt x="1146" y="3516"/>
                  </a:cubicBezTo>
                  <a:cubicBezTo>
                    <a:pt x="513" y="3516"/>
                    <a:pt x="0" y="4028"/>
                    <a:pt x="0" y="4659"/>
                  </a:cubicBezTo>
                  <a:cubicBezTo>
                    <a:pt x="0" y="5292"/>
                    <a:pt x="511" y="5805"/>
                    <a:pt x="1146" y="5805"/>
                  </a:cubicBezTo>
                  <a:cubicBezTo>
                    <a:pt x="1195" y="5805"/>
                    <a:pt x="1241" y="5802"/>
                    <a:pt x="1285" y="5796"/>
                  </a:cubicBezTo>
                  <a:cubicBezTo>
                    <a:pt x="1792" y="7821"/>
                    <a:pt x="3624" y="9321"/>
                    <a:pt x="5806" y="9321"/>
                  </a:cubicBezTo>
                  <a:cubicBezTo>
                    <a:pt x="5946" y="9321"/>
                    <a:pt x="6084" y="9314"/>
                    <a:pt x="6220" y="9303"/>
                  </a:cubicBezTo>
                  <a:cubicBezTo>
                    <a:pt x="3841" y="9092"/>
                    <a:pt x="1974" y="7094"/>
                    <a:pt x="1974" y="4659"/>
                  </a:cubicBezTo>
                  <a:cubicBezTo>
                    <a:pt x="1974" y="2226"/>
                    <a:pt x="3839" y="227"/>
                    <a:pt x="6220" y="19"/>
                  </a:cubicBezTo>
                  <a:cubicBezTo>
                    <a:pt x="6084" y="6"/>
                    <a:pt x="5946" y="0"/>
                    <a:pt x="580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4"/>
            <p:cNvSpPr/>
            <p:nvPr/>
          </p:nvSpPr>
          <p:spPr>
            <a:xfrm>
              <a:off x="2248762" y="3394392"/>
              <a:ext cx="86176" cy="169750"/>
            </a:xfrm>
            <a:custGeom>
              <a:avLst/>
              <a:gdLst/>
              <a:ahLst/>
              <a:cxnLst/>
              <a:rect l="l" t="t" r="r" b="b"/>
              <a:pathLst>
                <a:path w="3081" h="6069" extrusionOk="0">
                  <a:moveTo>
                    <a:pt x="769" y="1"/>
                  </a:moveTo>
                  <a:lnTo>
                    <a:pt x="0" y="2722"/>
                  </a:lnTo>
                  <a:cubicBezTo>
                    <a:pt x="0" y="2722"/>
                    <a:pt x="159" y="5269"/>
                    <a:pt x="1540" y="6069"/>
                  </a:cubicBezTo>
                  <a:cubicBezTo>
                    <a:pt x="2919" y="5269"/>
                    <a:pt x="3080" y="2722"/>
                    <a:pt x="3080" y="2722"/>
                  </a:cubicBezTo>
                  <a:lnTo>
                    <a:pt x="2310" y="1"/>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4"/>
            <p:cNvSpPr/>
            <p:nvPr/>
          </p:nvSpPr>
          <p:spPr>
            <a:xfrm>
              <a:off x="2224820" y="3372604"/>
              <a:ext cx="133948" cy="163401"/>
            </a:xfrm>
            <a:custGeom>
              <a:avLst/>
              <a:gdLst/>
              <a:ahLst/>
              <a:cxnLst/>
              <a:rect l="l" t="t" r="r" b="b"/>
              <a:pathLst>
                <a:path w="4789" h="5842" extrusionOk="0">
                  <a:moveTo>
                    <a:pt x="1722" y="1"/>
                  </a:moveTo>
                  <a:cubicBezTo>
                    <a:pt x="348" y="1"/>
                    <a:pt x="22" y="1670"/>
                    <a:pt x="1" y="5674"/>
                  </a:cubicBezTo>
                  <a:cubicBezTo>
                    <a:pt x="1" y="5776"/>
                    <a:pt x="78" y="5842"/>
                    <a:pt x="158" y="5842"/>
                  </a:cubicBezTo>
                  <a:cubicBezTo>
                    <a:pt x="198" y="5842"/>
                    <a:pt x="240" y="5824"/>
                    <a:pt x="271" y="5786"/>
                  </a:cubicBezTo>
                  <a:cubicBezTo>
                    <a:pt x="900" y="5025"/>
                    <a:pt x="2394" y="3031"/>
                    <a:pt x="2394" y="1264"/>
                  </a:cubicBezTo>
                  <a:cubicBezTo>
                    <a:pt x="2394" y="3031"/>
                    <a:pt x="3888" y="5025"/>
                    <a:pt x="4517" y="5786"/>
                  </a:cubicBezTo>
                  <a:cubicBezTo>
                    <a:pt x="4549" y="5824"/>
                    <a:pt x="4591" y="5842"/>
                    <a:pt x="4632" y="5842"/>
                  </a:cubicBezTo>
                  <a:cubicBezTo>
                    <a:pt x="4711" y="5842"/>
                    <a:pt x="4788" y="5776"/>
                    <a:pt x="4787" y="5674"/>
                  </a:cubicBezTo>
                  <a:cubicBezTo>
                    <a:pt x="4766" y="1670"/>
                    <a:pt x="4441" y="1"/>
                    <a:pt x="3067" y="1"/>
                  </a:cubicBezTo>
                  <a:cubicBezTo>
                    <a:pt x="2680" y="1"/>
                    <a:pt x="2394" y="360"/>
                    <a:pt x="2394" y="360"/>
                  </a:cubicBezTo>
                  <a:cubicBezTo>
                    <a:pt x="2394" y="360"/>
                    <a:pt x="2107" y="1"/>
                    <a:pt x="172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4"/>
            <p:cNvSpPr/>
            <p:nvPr/>
          </p:nvSpPr>
          <p:spPr>
            <a:xfrm>
              <a:off x="2156910" y="3234602"/>
              <a:ext cx="269771" cy="69757"/>
            </a:xfrm>
            <a:custGeom>
              <a:avLst/>
              <a:gdLst/>
              <a:ahLst/>
              <a:cxnLst/>
              <a:rect l="l" t="t" r="r" b="b"/>
              <a:pathLst>
                <a:path w="9645" h="2494" extrusionOk="0">
                  <a:moveTo>
                    <a:pt x="4822" y="1"/>
                  </a:moveTo>
                  <a:lnTo>
                    <a:pt x="874" y="589"/>
                  </a:lnTo>
                  <a:lnTo>
                    <a:pt x="0" y="2493"/>
                  </a:lnTo>
                  <a:lnTo>
                    <a:pt x="9644" y="2493"/>
                  </a:lnTo>
                  <a:lnTo>
                    <a:pt x="8772" y="589"/>
                  </a:lnTo>
                  <a:lnTo>
                    <a:pt x="4822"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4"/>
            <p:cNvSpPr/>
            <p:nvPr/>
          </p:nvSpPr>
          <p:spPr>
            <a:xfrm>
              <a:off x="2156910" y="3234602"/>
              <a:ext cx="146451" cy="69757"/>
            </a:xfrm>
            <a:custGeom>
              <a:avLst/>
              <a:gdLst/>
              <a:ahLst/>
              <a:cxnLst/>
              <a:rect l="l" t="t" r="r" b="b"/>
              <a:pathLst>
                <a:path w="5236" h="2494" extrusionOk="0">
                  <a:moveTo>
                    <a:pt x="4822" y="1"/>
                  </a:moveTo>
                  <a:lnTo>
                    <a:pt x="874" y="589"/>
                  </a:lnTo>
                  <a:lnTo>
                    <a:pt x="0" y="2493"/>
                  </a:lnTo>
                  <a:lnTo>
                    <a:pt x="829" y="2493"/>
                  </a:lnTo>
                  <a:lnTo>
                    <a:pt x="1701" y="589"/>
                  </a:lnTo>
                  <a:lnTo>
                    <a:pt x="5236" y="63"/>
                  </a:lnTo>
                  <a:lnTo>
                    <a:pt x="482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4"/>
            <p:cNvSpPr/>
            <p:nvPr/>
          </p:nvSpPr>
          <p:spPr>
            <a:xfrm>
              <a:off x="2169972" y="3180956"/>
              <a:ext cx="243675" cy="53646"/>
            </a:xfrm>
            <a:custGeom>
              <a:avLst/>
              <a:gdLst/>
              <a:ahLst/>
              <a:cxnLst/>
              <a:rect l="l" t="t" r="r" b="b"/>
              <a:pathLst>
                <a:path w="8712" h="1918" extrusionOk="0">
                  <a:moveTo>
                    <a:pt x="319" y="0"/>
                  </a:moveTo>
                  <a:cubicBezTo>
                    <a:pt x="144" y="0"/>
                    <a:pt x="1" y="142"/>
                    <a:pt x="1" y="317"/>
                  </a:cubicBezTo>
                  <a:lnTo>
                    <a:pt x="1" y="1013"/>
                  </a:lnTo>
                  <a:cubicBezTo>
                    <a:pt x="1" y="1188"/>
                    <a:pt x="142" y="1330"/>
                    <a:pt x="319" y="1330"/>
                  </a:cubicBezTo>
                  <a:lnTo>
                    <a:pt x="948" y="1330"/>
                  </a:lnTo>
                  <a:lnTo>
                    <a:pt x="4357" y="1918"/>
                  </a:lnTo>
                  <a:lnTo>
                    <a:pt x="7767" y="1330"/>
                  </a:lnTo>
                  <a:lnTo>
                    <a:pt x="8394" y="1330"/>
                  </a:lnTo>
                  <a:cubicBezTo>
                    <a:pt x="8570" y="1330"/>
                    <a:pt x="8711" y="1188"/>
                    <a:pt x="8711" y="1013"/>
                  </a:cubicBezTo>
                  <a:lnTo>
                    <a:pt x="8711" y="317"/>
                  </a:lnTo>
                  <a:cubicBezTo>
                    <a:pt x="8710" y="142"/>
                    <a:pt x="8568" y="0"/>
                    <a:pt x="839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4"/>
            <p:cNvSpPr/>
            <p:nvPr/>
          </p:nvSpPr>
          <p:spPr>
            <a:xfrm>
              <a:off x="2169972" y="3180984"/>
              <a:ext cx="133473" cy="53646"/>
            </a:xfrm>
            <a:custGeom>
              <a:avLst/>
              <a:gdLst/>
              <a:ahLst/>
              <a:cxnLst/>
              <a:rect l="l" t="t" r="r" b="b"/>
              <a:pathLst>
                <a:path w="4772" h="1918" extrusionOk="0">
                  <a:moveTo>
                    <a:pt x="319" y="1"/>
                  </a:moveTo>
                  <a:cubicBezTo>
                    <a:pt x="144" y="1"/>
                    <a:pt x="1" y="142"/>
                    <a:pt x="1" y="318"/>
                  </a:cubicBezTo>
                  <a:lnTo>
                    <a:pt x="1" y="1013"/>
                  </a:lnTo>
                  <a:cubicBezTo>
                    <a:pt x="1" y="1189"/>
                    <a:pt x="142" y="1330"/>
                    <a:pt x="319" y="1330"/>
                  </a:cubicBezTo>
                  <a:lnTo>
                    <a:pt x="948" y="1330"/>
                  </a:lnTo>
                  <a:lnTo>
                    <a:pt x="4357" y="1918"/>
                  </a:lnTo>
                  <a:lnTo>
                    <a:pt x="4772" y="1847"/>
                  </a:lnTo>
                  <a:lnTo>
                    <a:pt x="1774" y="1330"/>
                  </a:lnTo>
                  <a:lnTo>
                    <a:pt x="1146" y="1330"/>
                  </a:lnTo>
                  <a:cubicBezTo>
                    <a:pt x="971" y="1330"/>
                    <a:pt x="829" y="1189"/>
                    <a:pt x="829" y="1013"/>
                  </a:cubicBezTo>
                  <a:lnTo>
                    <a:pt x="829" y="318"/>
                  </a:lnTo>
                  <a:cubicBezTo>
                    <a:pt x="829" y="142"/>
                    <a:pt x="971" y="1"/>
                    <a:pt x="11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4"/>
            <p:cNvSpPr/>
            <p:nvPr/>
          </p:nvSpPr>
          <p:spPr>
            <a:xfrm>
              <a:off x="2353200" y="3337586"/>
              <a:ext cx="11636" cy="31410"/>
            </a:xfrm>
            <a:custGeom>
              <a:avLst/>
              <a:gdLst/>
              <a:ahLst/>
              <a:cxnLst/>
              <a:rect l="l" t="t" r="r" b="b"/>
              <a:pathLst>
                <a:path w="416" h="1123" extrusionOk="0">
                  <a:moveTo>
                    <a:pt x="207" y="1"/>
                  </a:moveTo>
                  <a:cubicBezTo>
                    <a:pt x="93" y="1"/>
                    <a:pt x="1" y="94"/>
                    <a:pt x="1" y="208"/>
                  </a:cubicBezTo>
                  <a:lnTo>
                    <a:pt x="1" y="916"/>
                  </a:lnTo>
                  <a:cubicBezTo>
                    <a:pt x="1" y="1030"/>
                    <a:pt x="93" y="1122"/>
                    <a:pt x="207" y="1122"/>
                  </a:cubicBezTo>
                  <a:cubicBezTo>
                    <a:pt x="323" y="1122"/>
                    <a:pt x="416" y="1030"/>
                    <a:pt x="416" y="916"/>
                  </a:cubicBezTo>
                  <a:lnTo>
                    <a:pt x="416" y="208"/>
                  </a:lnTo>
                  <a:cubicBezTo>
                    <a:pt x="416"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4"/>
            <p:cNvSpPr/>
            <p:nvPr/>
          </p:nvSpPr>
          <p:spPr>
            <a:xfrm>
              <a:off x="2347886" y="3375569"/>
              <a:ext cx="22208" cy="11608"/>
            </a:xfrm>
            <a:custGeom>
              <a:avLst/>
              <a:gdLst/>
              <a:ahLst/>
              <a:cxnLst/>
              <a:rect l="l" t="t" r="r" b="b"/>
              <a:pathLst>
                <a:path w="794" h="415" extrusionOk="0">
                  <a:moveTo>
                    <a:pt x="209" y="1"/>
                  </a:moveTo>
                  <a:cubicBezTo>
                    <a:pt x="93" y="1"/>
                    <a:pt x="1" y="94"/>
                    <a:pt x="1" y="208"/>
                  </a:cubicBezTo>
                  <a:cubicBezTo>
                    <a:pt x="1" y="322"/>
                    <a:pt x="96" y="414"/>
                    <a:pt x="209" y="414"/>
                  </a:cubicBezTo>
                  <a:lnTo>
                    <a:pt x="587" y="414"/>
                  </a:lnTo>
                  <a:cubicBezTo>
                    <a:pt x="702" y="414"/>
                    <a:pt x="794" y="321"/>
                    <a:pt x="794" y="208"/>
                  </a:cubicBezTo>
                  <a:cubicBezTo>
                    <a:pt x="794" y="93"/>
                    <a:pt x="700" y="1"/>
                    <a:pt x="58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4"/>
            <p:cNvSpPr/>
            <p:nvPr/>
          </p:nvSpPr>
          <p:spPr>
            <a:xfrm>
              <a:off x="2213492" y="3375569"/>
              <a:ext cx="22208" cy="11608"/>
            </a:xfrm>
            <a:custGeom>
              <a:avLst/>
              <a:gdLst/>
              <a:ahLst/>
              <a:cxnLst/>
              <a:rect l="l" t="t" r="r" b="b"/>
              <a:pathLst>
                <a:path w="794" h="415" extrusionOk="0">
                  <a:moveTo>
                    <a:pt x="208" y="1"/>
                  </a:moveTo>
                  <a:cubicBezTo>
                    <a:pt x="93" y="1"/>
                    <a:pt x="1" y="94"/>
                    <a:pt x="1" y="208"/>
                  </a:cubicBezTo>
                  <a:cubicBezTo>
                    <a:pt x="1" y="322"/>
                    <a:pt x="93" y="414"/>
                    <a:pt x="208" y="414"/>
                  </a:cubicBezTo>
                  <a:lnTo>
                    <a:pt x="586" y="414"/>
                  </a:lnTo>
                  <a:cubicBezTo>
                    <a:pt x="699" y="414"/>
                    <a:pt x="794" y="321"/>
                    <a:pt x="794" y="208"/>
                  </a:cubicBezTo>
                  <a:cubicBezTo>
                    <a:pt x="794" y="93"/>
                    <a:pt x="699" y="1"/>
                    <a:pt x="58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4"/>
            <p:cNvSpPr/>
            <p:nvPr/>
          </p:nvSpPr>
          <p:spPr>
            <a:xfrm>
              <a:off x="2342432" y="3331657"/>
              <a:ext cx="33228" cy="19243"/>
            </a:xfrm>
            <a:custGeom>
              <a:avLst/>
              <a:gdLst/>
              <a:ahLst/>
              <a:cxnLst/>
              <a:rect l="l" t="t" r="r" b="b"/>
              <a:pathLst>
                <a:path w="1188" h="688" extrusionOk="0">
                  <a:moveTo>
                    <a:pt x="343" y="0"/>
                  </a:moveTo>
                  <a:cubicBezTo>
                    <a:pt x="153" y="0"/>
                    <a:pt x="0" y="155"/>
                    <a:pt x="0" y="343"/>
                  </a:cubicBezTo>
                  <a:cubicBezTo>
                    <a:pt x="0" y="533"/>
                    <a:pt x="153" y="687"/>
                    <a:pt x="343" y="687"/>
                  </a:cubicBezTo>
                  <a:lnTo>
                    <a:pt x="844" y="687"/>
                  </a:lnTo>
                  <a:cubicBezTo>
                    <a:pt x="1034" y="687"/>
                    <a:pt x="1187" y="533"/>
                    <a:pt x="1187" y="343"/>
                  </a:cubicBezTo>
                  <a:cubicBezTo>
                    <a:pt x="1186" y="155"/>
                    <a:pt x="1034" y="0"/>
                    <a:pt x="84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4"/>
            <p:cNvSpPr/>
            <p:nvPr/>
          </p:nvSpPr>
          <p:spPr>
            <a:xfrm>
              <a:off x="2218778" y="3337586"/>
              <a:ext cx="11636" cy="31410"/>
            </a:xfrm>
            <a:custGeom>
              <a:avLst/>
              <a:gdLst/>
              <a:ahLst/>
              <a:cxnLst/>
              <a:rect l="l" t="t" r="r" b="b"/>
              <a:pathLst>
                <a:path w="416" h="1123" extrusionOk="0">
                  <a:moveTo>
                    <a:pt x="208" y="1"/>
                  </a:moveTo>
                  <a:cubicBezTo>
                    <a:pt x="92" y="1"/>
                    <a:pt x="0" y="94"/>
                    <a:pt x="0" y="208"/>
                  </a:cubicBezTo>
                  <a:lnTo>
                    <a:pt x="0" y="916"/>
                  </a:lnTo>
                  <a:cubicBezTo>
                    <a:pt x="0" y="1030"/>
                    <a:pt x="95" y="1122"/>
                    <a:pt x="208" y="1122"/>
                  </a:cubicBezTo>
                  <a:cubicBezTo>
                    <a:pt x="322" y="1122"/>
                    <a:pt x="414" y="1030"/>
                    <a:pt x="415" y="916"/>
                  </a:cubicBezTo>
                  <a:lnTo>
                    <a:pt x="415" y="208"/>
                  </a:lnTo>
                  <a:cubicBezTo>
                    <a:pt x="415" y="93"/>
                    <a:pt x="323"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4"/>
            <p:cNvSpPr/>
            <p:nvPr/>
          </p:nvSpPr>
          <p:spPr>
            <a:xfrm>
              <a:off x="2207954" y="3331657"/>
              <a:ext cx="33228" cy="19243"/>
            </a:xfrm>
            <a:custGeom>
              <a:avLst/>
              <a:gdLst/>
              <a:ahLst/>
              <a:cxnLst/>
              <a:rect l="l" t="t" r="r" b="b"/>
              <a:pathLst>
                <a:path w="1188" h="688" extrusionOk="0">
                  <a:moveTo>
                    <a:pt x="343" y="0"/>
                  </a:moveTo>
                  <a:cubicBezTo>
                    <a:pt x="154" y="0"/>
                    <a:pt x="1" y="155"/>
                    <a:pt x="1" y="343"/>
                  </a:cubicBezTo>
                  <a:cubicBezTo>
                    <a:pt x="1" y="533"/>
                    <a:pt x="154" y="687"/>
                    <a:pt x="343" y="687"/>
                  </a:cubicBezTo>
                  <a:lnTo>
                    <a:pt x="845" y="687"/>
                  </a:lnTo>
                  <a:cubicBezTo>
                    <a:pt x="1034" y="687"/>
                    <a:pt x="1187" y="533"/>
                    <a:pt x="1187" y="343"/>
                  </a:cubicBezTo>
                  <a:cubicBezTo>
                    <a:pt x="1187" y="155"/>
                    <a:pt x="1034" y="0"/>
                    <a:pt x="84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4"/>
            <p:cNvSpPr/>
            <p:nvPr/>
          </p:nvSpPr>
          <p:spPr>
            <a:xfrm>
              <a:off x="2181355" y="3218184"/>
              <a:ext cx="220907" cy="32893"/>
            </a:xfrm>
            <a:custGeom>
              <a:avLst/>
              <a:gdLst/>
              <a:ahLst/>
              <a:cxnLst/>
              <a:rect l="l" t="t" r="r" b="b"/>
              <a:pathLst>
                <a:path w="7898" h="1176" extrusionOk="0">
                  <a:moveTo>
                    <a:pt x="541" y="0"/>
                  </a:moveTo>
                  <a:lnTo>
                    <a:pt x="0" y="1176"/>
                  </a:lnTo>
                  <a:lnTo>
                    <a:pt x="7898" y="1176"/>
                  </a:lnTo>
                  <a:lnTo>
                    <a:pt x="7357"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4"/>
            <p:cNvSpPr/>
            <p:nvPr/>
          </p:nvSpPr>
          <p:spPr>
            <a:xfrm>
              <a:off x="2181355" y="3218184"/>
              <a:ext cx="38235" cy="32893"/>
            </a:xfrm>
            <a:custGeom>
              <a:avLst/>
              <a:gdLst/>
              <a:ahLst/>
              <a:cxnLst/>
              <a:rect l="l" t="t" r="r" b="b"/>
              <a:pathLst>
                <a:path w="1367" h="1176" extrusionOk="0">
                  <a:moveTo>
                    <a:pt x="541" y="0"/>
                  </a:moveTo>
                  <a:lnTo>
                    <a:pt x="0" y="1176"/>
                  </a:lnTo>
                  <a:lnTo>
                    <a:pt x="827" y="1176"/>
                  </a:lnTo>
                  <a:lnTo>
                    <a:pt x="1367"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7" name="Google Shape;3497;p74"/>
          <p:cNvGrpSpPr/>
          <p:nvPr/>
        </p:nvGrpSpPr>
        <p:grpSpPr>
          <a:xfrm>
            <a:off x="720084" y="2769556"/>
            <a:ext cx="440080" cy="417452"/>
            <a:chOff x="720084" y="2540956"/>
            <a:chExt cx="440080" cy="417452"/>
          </a:xfrm>
        </p:grpSpPr>
        <p:sp>
          <p:nvSpPr>
            <p:cNvPr id="3498" name="Google Shape;3498;p74"/>
            <p:cNvSpPr/>
            <p:nvPr/>
          </p:nvSpPr>
          <p:spPr>
            <a:xfrm>
              <a:off x="720084" y="2540956"/>
              <a:ext cx="440080" cy="417452"/>
            </a:xfrm>
            <a:custGeom>
              <a:avLst/>
              <a:gdLst/>
              <a:ahLst/>
              <a:cxnLst/>
              <a:rect l="l" t="t" r="r" b="b"/>
              <a:pathLst>
                <a:path w="15734" h="14925" extrusionOk="0">
                  <a:moveTo>
                    <a:pt x="3126" y="1"/>
                  </a:moveTo>
                  <a:cubicBezTo>
                    <a:pt x="1494" y="1"/>
                    <a:pt x="164" y="1329"/>
                    <a:pt x="164" y="2963"/>
                  </a:cubicBezTo>
                  <a:cubicBezTo>
                    <a:pt x="164" y="3545"/>
                    <a:pt x="337" y="4114"/>
                    <a:pt x="656" y="4596"/>
                  </a:cubicBezTo>
                  <a:cubicBezTo>
                    <a:pt x="227" y="5522"/>
                    <a:pt x="0" y="6539"/>
                    <a:pt x="0" y="7551"/>
                  </a:cubicBezTo>
                  <a:cubicBezTo>
                    <a:pt x="0" y="7646"/>
                    <a:pt x="2" y="7744"/>
                    <a:pt x="4" y="7837"/>
                  </a:cubicBezTo>
                  <a:cubicBezTo>
                    <a:pt x="82" y="9760"/>
                    <a:pt x="945" y="11553"/>
                    <a:pt x="2432" y="12884"/>
                  </a:cubicBezTo>
                  <a:cubicBezTo>
                    <a:pt x="3903" y="14201"/>
                    <a:pt x="5832" y="14925"/>
                    <a:pt x="7867" y="14925"/>
                  </a:cubicBezTo>
                  <a:cubicBezTo>
                    <a:pt x="8919" y="14925"/>
                    <a:pt x="9941" y="14734"/>
                    <a:pt x="10904" y="14356"/>
                  </a:cubicBezTo>
                  <a:cubicBezTo>
                    <a:pt x="11839" y="13989"/>
                    <a:pt x="12679" y="13464"/>
                    <a:pt x="13401" y="12792"/>
                  </a:cubicBezTo>
                  <a:cubicBezTo>
                    <a:pt x="14129" y="12115"/>
                    <a:pt x="14702" y="11328"/>
                    <a:pt x="15103" y="10449"/>
                  </a:cubicBezTo>
                  <a:cubicBezTo>
                    <a:pt x="15521" y="9531"/>
                    <a:pt x="15733" y="8557"/>
                    <a:pt x="15733" y="7553"/>
                  </a:cubicBezTo>
                  <a:cubicBezTo>
                    <a:pt x="15733" y="6540"/>
                    <a:pt x="15507" y="5526"/>
                    <a:pt x="15076" y="4599"/>
                  </a:cubicBezTo>
                  <a:cubicBezTo>
                    <a:pt x="15396" y="4117"/>
                    <a:pt x="15570" y="3547"/>
                    <a:pt x="15570" y="2964"/>
                  </a:cubicBezTo>
                  <a:cubicBezTo>
                    <a:pt x="15570" y="1332"/>
                    <a:pt x="14242" y="3"/>
                    <a:pt x="12608" y="3"/>
                  </a:cubicBezTo>
                  <a:cubicBezTo>
                    <a:pt x="11924" y="3"/>
                    <a:pt x="11253" y="247"/>
                    <a:pt x="10724" y="679"/>
                  </a:cubicBezTo>
                  <a:cubicBezTo>
                    <a:pt x="9859" y="362"/>
                    <a:pt x="8943" y="195"/>
                    <a:pt x="8001" y="178"/>
                  </a:cubicBezTo>
                  <a:lnTo>
                    <a:pt x="7994" y="178"/>
                  </a:lnTo>
                  <a:cubicBezTo>
                    <a:pt x="7952" y="178"/>
                    <a:pt x="7909" y="176"/>
                    <a:pt x="7867" y="176"/>
                  </a:cubicBezTo>
                  <a:cubicBezTo>
                    <a:pt x="6875" y="176"/>
                    <a:pt x="5915" y="345"/>
                    <a:pt x="5008" y="677"/>
                  </a:cubicBezTo>
                  <a:cubicBezTo>
                    <a:pt x="4482" y="246"/>
                    <a:pt x="3810" y="1"/>
                    <a:pt x="312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4"/>
            <p:cNvSpPr/>
            <p:nvPr/>
          </p:nvSpPr>
          <p:spPr>
            <a:xfrm>
              <a:off x="747802" y="2569485"/>
              <a:ext cx="119376" cy="108747"/>
            </a:xfrm>
            <a:custGeom>
              <a:avLst/>
              <a:gdLst/>
              <a:ahLst/>
              <a:cxnLst/>
              <a:rect l="l" t="t" r="r" b="b"/>
              <a:pathLst>
                <a:path w="4268" h="3888" extrusionOk="0">
                  <a:moveTo>
                    <a:pt x="2134" y="0"/>
                  </a:moveTo>
                  <a:cubicBezTo>
                    <a:pt x="1636" y="0"/>
                    <a:pt x="1139" y="190"/>
                    <a:pt x="760" y="569"/>
                  </a:cubicBezTo>
                  <a:cubicBezTo>
                    <a:pt x="1" y="1328"/>
                    <a:pt x="1" y="2559"/>
                    <a:pt x="760" y="3318"/>
                  </a:cubicBezTo>
                  <a:cubicBezTo>
                    <a:pt x="1139" y="3698"/>
                    <a:pt x="1636" y="3887"/>
                    <a:pt x="2134" y="3887"/>
                  </a:cubicBezTo>
                  <a:cubicBezTo>
                    <a:pt x="2631" y="3887"/>
                    <a:pt x="3129" y="3698"/>
                    <a:pt x="3508" y="3318"/>
                  </a:cubicBezTo>
                  <a:cubicBezTo>
                    <a:pt x="4267" y="2559"/>
                    <a:pt x="4267" y="1328"/>
                    <a:pt x="3508" y="569"/>
                  </a:cubicBezTo>
                  <a:cubicBezTo>
                    <a:pt x="3129" y="190"/>
                    <a:pt x="2631" y="0"/>
                    <a:pt x="213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4"/>
            <p:cNvSpPr/>
            <p:nvPr/>
          </p:nvSpPr>
          <p:spPr>
            <a:xfrm>
              <a:off x="781757" y="2598126"/>
              <a:ext cx="51521" cy="51493"/>
            </a:xfrm>
            <a:custGeom>
              <a:avLst/>
              <a:gdLst/>
              <a:ahLst/>
              <a:cxnLst/>
              <a:rect l="l" t="t" r="r" b="b"/>
              <a:pathLst>
                <a:path w="1842" h="1841" extrusionOk="0">
                  <a:moveTo>
                    <a:pt x="921" y="0"/>
                  </a:moveTo>
                  <a:cubicBezTo>
                    <a:pt x="412" y="0"/>
                    <a:pt x="0" y="412"/>
                    <a:pt x="0" y="920"/>
                  </a:cubicBezTo>
                  <a:cubicBezTo>
                    <a:pt x="0" y="1429"/>
                    <a:pt x="412" y="1841"/>
                    <a:pt x="921" y="1841"/>
                  </a:cubicBezTo>
                  <a:cubicBezTo>
                    <a:pt x="1429" y="1841"/>
                    <a:pt x="1841" y="1429"/>
                    <a:pt x="1841" y="920"/>
                  </a:cubicBezTo>
                  <a:cubicBezTo>
                    <a:pt x="1841" y="412"/>
                    <a:pt x="1429" y="0"/>
                    <a:pt x="92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4"/>
            <p:cNvSpPr/>
            <p:nvPr/>
          </p:nvSpPr>
          <p:spPr>
            <a:xfrm>
              <a:off x="1013009" y="2569485"/>
              <a:ext cx="119376" cy="108747"/>
            </a:xfrm>
            <a:custGeom>
              <a:avLst/>
              <a:gdLst/>
              <a:ahLst/>
              <a:cxnLst/>
              <a:rect l="l" t="t" r="r" b="b"/>
              <a:pathLst>
                <a:path w="4268" h="3888" extrusionOk="0">
                  <a:moveTo>
                    <a:pt x="2134" y="0"/>
                  </a:moveTo>
                  <a:cubicBezTo>
                    <a:pt x="1637" y="0"/>
                    <a:pt x="1139" y="190"/>
                    <a:pt x="760" y="569"/>
                  </a:cubicBezTo>
                  <a:cubicBezTo>
                    <a:pt x="1" y="1328"/>
                    <a:pt x="1" y="2559"/>
                    <a:pt x="760" y="3318"/>
                  </a:cubicBezTo>
                  <a:cubicBezTo>
                    <a:pt x="1139" y="3698"/>
                    <a:pt x="1637" y="3887"/>
                    <a:pt x="2134" y="3887"/>
                  </a:cubicBezTo>
                  <a:cubicBezTo>
                    <a:pt x="2632" y="3887"/>
                    <a:pt x="3129" y="3698"/>
                    <a:pt x="3509" y="3318"/>
                  </a:cubicBezTo>
                  <a:cubicBezTo>
                    <a:pt x="4268" y="2559"/>
                    <a:pt x="4268" y="1328"/>
                    <a:pt x="3509" y="569"/>
                  </a:cubicBezTo>
                  <a:cubicBezTo>
                    <a:pt x="3129" y="190"/>
                    <a:pt x="2632" y="0"/>
                    <a:pt x="213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4"/>
            <p:cNvSpPr/>
            <p:nvPr/>
          </p:nvSpPr>
          <p:spPr>
            <a:xfrm>
              <a:off x="1046965" y="2598126"/>
              <a:ext cx="51521" cy="51493"/>
            </a:xfrm>
            <a:custGeom>
              <a:avLst/>
              <a:gdLst/>
              <a:ahLst/>
              <a:cxnLst/>
              <a:rect l="l" t="t" r="r" b="b"/>
              <a:pathLst>
                <a:path w="1842" h="1841" extrusionOk="0">
                  <a:moveTo>
                    <a:pt x="921" y="0"/>
                  </a:moveTo>
                  <a:cubicBezTo>
                    <a:pt x="413" y="0"/>
                    <a:pt x="0" y="412"/>
                    <a:pt x="0" y="920"/>
                  </a:cubicBezTo>
                  <a:cubicBezTo>
                    <a:pt x="0" y="1429"/>
                    <a:pt x="413" y="1841"/>
                    <a:pt x="921" y="1841"/>
                  </a:cubicBezTo>
                  <a:cubicBezTo>
                    <a:pt x="1429" y="1841"/>
                    <a:pt x="1841" y="1429"/>
                    <a:pt x="1841" y="920"/>
                  </a:cubicBezTo>
                  <a:cubicBezTo>
                    <a:pt x="1841" y="412"/>
                    <a:pt x="1429" y="0"/>
                    <a:pt x="92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4"/>
            <p:cNvSpPr/>
            <p:nvPr/>
          </p:nvSpPr>
          <p:spPr>
            <a:xfrm>
              <a:off x="748501" y="2574380"/>
              <a:ext cx="383245" cy="355639"/>
            </a:xfrm>
            <a:custGeom>
              <a:avLst/>
              <a:gdLst/>
              <a:ahLst/>
              <a:cxnLst/>
              <a:rect l="l" t="t" r="r" b="b"/>
              <a:pathLst>
                <a:path w="13702" h="12715" extrusionOk="0">
                  <a:moveTo>
                    <a:pt x="6852" y="1"/>
                  </a:moveTo>
                  <a:cubicBezTo>
                    <a:pt x="3068" y="1"/>
                    <a:pt x="1" y="2847"/>
                    <a:pt x="1" y="6358"/>
                  </a:cubicBezTo>
                  <a:cubicBezTo>
                    <a:pt x="1" y="9868"/>
                    <a:pt x="3070" y="12715"/>
                    <a:pt x="6852" y="12715"/>
                  </a:cubicBezTo>
                  <a:cubicBezTo>
                    <a:pt x="10635" y="12715"/>
                    <a:pt x="13702" y="9868"/>
                    <a:pt x="13702" y="6358"/>
                  </a:cubicBezTo>
                  <a:cubicBezTo>
                    <a:pt x="13702" y="2847"/>
                    <a:pt x="10635" y="1"/>
                    <a:pt x="685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4"/>
            <p:cNvSpPr/>
            <p:nvPr/>
          </p:nvSpPr>
          <p:spPr>
            <a:xfrm>
              <a:off x="748473" y="2574380"/>
              <a:ext cx="204377" cy="355639"/>
            </a:xfrm>
            <a:custGeom>
              <a:avLst/>
              <a:gdLst/>
              <a:ahLst/>
              <a:cxnLst/>
              <a:rect l="l" t="t" r="r" b="b"/>
              <a:pathLst>
                <a:path w="7307" h="12715" extrusionOk="0">
                  <a:moveTo>
                    <a:pt x="6852" y="1"/>
                  </a:moveTo>
                  <a:cubicBezTo>
                    <a:pt x="3068" y="1"/>
                    <a:pt x="1" y="2847"/>
                    <a:pt x="1" y="6358"/>
                  </a:cubicBezTo>
                  <a:cubicBezTo>
                    <a:pt x="1" y="9868"/>
                    <a:pt x="3068" y="12715"/>
                    <a:pt x="6852" y="12715"/>
                  </a:cubicBezTo>
                  <a:cubicBezTo>
                    <a:pt x="7003" y="12715"/>
                    <a:pt x="7156" y="12709"/>
                    <a:pt x="7306" y="12700"/>
                  </a:cubicBezTo>
                  <a:cubicBezTo>
                    <a:pt x="3736" y="12482"/>
                    <a:pt x="911" y="9727"/>
                    <a:pt x="911" y="6358"/>
                  </a:cubicBezTo>
                  <a:cubicBezTo>
                    <a:pt x="911" y="2989"/>
                    <a:pt x="3736" y="233"/>
                    <a:pt x="7306" y="15"/>
                  </a:cubicBezTo>
                  <a:cubicBezTo>
                    <a:pt x="7156" y="6"/>
                    <a:pt x="7003" y="1"/>
                    <a:pt x="6852"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4"/>
            <p:cNvSpPr/>
            <p:nvPr/>
          </p:nvSpPr>
          <p:spPr>
            <a:xfrm>
              <a:off x="796049" y="2697110"/>
              <a:ext cx="109810" cy="84833"/>
            </a:xfrm>
            <a:custGeom>
              <a:avLst/>
              <a:gdLst/>
              <a:ahLst/>
              <a:cxnLst/>
              <a:rect l="l" t="t" r="r" b="b"/>
              <a:pathLst>
                <a:path w="3926" h="3033" extrusionOk="0">
                  <a:moveTo>
                    <a:pt x="2087" y="0"/>
                  </a:moveTo>
                  <a:cubicBezTo>
                    <a:pt x="1970" y="0"/>
                    <a:pt x="1851" y="9"/>
                    <a:pt x="1731" y="28"/>
                  </a:cubicBezTo>
                  <a:cubicBezTo>
                    <a:pt x="718" y="185"/>
                    <a:pt x="0" y="980"/>
                    <a:pt x="128" y="1803"/>
                  </a:cubicBezTo>
                  <a:cubicBezTo>
                    <a:pt x="243" y="2527"/>
                    <a:pt x="974" y="3033"/>
                    <a:pt x="1839" y="3033"/>
                  </a:cubicBezTo>
                  <a:cubicBezTo>
                    <a:pt x="1956" y="3033"/>
                    <a:pt x="2074" y="3024"/>
                    <a:pt x="2194" y="3005"/>
                  </a:cubicBezTo>
                  <a:cubicBezTo>
                    <a:pt x="3208" y="2846"/>
                    <a:pt x="3926" y="2050"/>
                    <a:pt x="3796" y="1229"/>
                  </a:cubicBezTo>
                  <a:cubicBezTo>
                    <a:pt x="3682" y="504"/>
                    <a:pt x="2951" y="0"/>
                    <a:pt x="208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4"/>
            <p:cNvSpPr/>
            <p:nvPr/>
          </p:nvSpPr>
          <p:spPr>
            <a:xfrm>
              <a:off x="974411" y="2697110"/>
              <a:ext cx="109810" cy="84833"/>
            </a:xfrm>
            <a:custGeom>
              <a:avLst/>
              <a:gdLst/>
              <a:ahLst/>
              <a:cxnLst/>
              <a:rect l="l" t="t" r="r" b="b"/>
              <a:pathLst>
                <a:path w="3926" h="3033" extrusionOk="0">
                  <a:moveTo>
                    <a:pt x="1839" y="0"/>
                  </a:moveTo>
                  <a:cubicBezTo>
                    <a:pt x="974" y="0"/>
                    <a:pt x="243" y="504"/>
                    <a:pt x="129" y="1229"/>
                  </a:cubicBezTo>
                  <a:cubicBezTo>
                    <a:pt x="0" y="2053"/>
                    <a:pt x="717" y="2848"/>
                    <a:pt x="1731" y="3005"/>
                  </a:cubicBezTo>
                  <a:cubicBezTo>
                    <a:pt x="1849" y="3023"/>
                    <a:pt x="1967" y="3032"/>
                    <a:pt x="2082" y="3032"/>
                  </a:cubicBezTo>
                  <a:cubicBezTo>
                    <a:pt x="2949" y="3032"/>
                    <a:pt x="3684" y="2528"/>
                    <a:pt x="3797" y="1803"/>
                  </a:cubicBezTo>
                  <a:cubicBezTo>
                    <a:pt x="3926" y="981"/>
                    <a:pt x="3209" y="185"/>
                    <a:pt x="2195" y="28"/>
                  </a:cubicBezTo>
                  <a:cubicBezTo>
                    <a:pt x="2075" y="9"/>
                    <a:pt x="1956" y="0"/>
                    <a:pt x="183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4"/>
            <p:cNvSpPr/>
            <p:nvPr/>
          </p:nvSpPr>
          <p:spPr>
            <a:xfrm>
              <a:off x="847653" y="2731737"/>
              <a:ext cx="11608" cy="24725"/>
            </a:xfrm>
            <a:custGeom>
              <a:avLst/>
              <a:gdLst/>
              <a:ahLst/>
              <a:cxnLst/>
              <a:rect l="l" t="t" r="r" b="b"/>
              <a:pathLst>
                <a:path w="415" h="884" extrusionOk="0">
                  <a:moveTo>
                    <a:pt x="207" y="1"/>
                  </a:moveTo>
                  <a:cubicBezTo>
                    <a:pt x="94" y="1"/>
                    <a:pt x="1" y="93"/>
                    <a:pt x="1" y="208"/>
                  </a:cubicBezTo>
                  <a:lnTo>
                    <a:pt x="1" y="676"/>
                  </a:lnTo>
                  <a:cubicBezTo>
                    <a:pt x="1" y="790"/>
                    <a:pt x="93" y="883"/>
                    <a:pt x="207" y="883"/>
                  </a:cubicBezTo>
                  <a:cubicBezTo>
                    <a:pt x="322" y="883"/>
                    <a:pt x="414" y="791"/>
                    <a:pt x="414" y="676"/>
                  </a:cubicBezTo>
                  <a:lnTo>
                    <a:pt x="414" y="208"/>
                  </a:lnTo>
                  <a:cubicBezTo>
                    <a:pt x="414" y="93"/>
                    <a:pt x="321" y="1"/>
                    <a:pt x="207"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4"/>
            <p:cNvSpPr/>
            <p:nvPr/>
          </p:nvSpPr>
          <p:spPr>
            <a:xfrm>
              <a:off x="800720" y="2796934"/>
              <a:ext cx="32110" cy="11608"/>
            </a:xfrm>
            <a:custGeom>
              <a:avLst/>
              <a:gdLst/>
              <a:ahLst/>
              <a:cxnLst/>
              <a:rect l="l" t="t" r="r" b="b"/>
              <a:pathLst>
                <a:path w="1148" h="415" extrusionOk="0">
                  <a:moveTo>
                    <a:pt x="207" y="1"/>
                  </a:moveTo>
                  <a:cubicBezTo>
                    <a:pt x="94" y="1"/>
                    <a:pt x="0" y="93"/>
                    <a:pt x="0" y="208"/>
                  </a:cubicBezTo>
                  <a:cubicBezTo>
                    <a:pt x="0" y="321"/>
                    <a:pt x="92" y="414"/>
                    <a:pt x="207" y="414"/>
                  </a:cubicBezTo>
                  <a:lnTo>
                    <a:pt x="941" y="414"/>
                  </a:lnTo>
                  <a:cubicBezTo>
                    <a:pt x="1055" y="414"/>
                    <a:pt x="1147" y="322"/>
                    <a:pt x="1147" y="208"/>
                  </a:cubicBezTo>
                  <a:cubicBezTo>
                    <a:pt x="1146" y="93"/>
                    <a:pt x="1054" y="1"/>
                    <a:pt x="941"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4"/>
            <p:cNvSpPr/>
            <p:nvPr/>
          </p:nvSpPr>
          <p:spPr>
            <a:xfrm>
              <a:off x="1020981" y="2731737"/>
              <a:ext cx="11636" cy="24725"/>
            </a:xfrm>
            <a:custGeom>
              <a:avLst/>
              <a:gdLst/>
              <a:ahLst/>
              <a:cxnLst/>
              <a:rect l="l" t="t" r="r" b="b"/>
              <a:pathLst>
                <a:path w="416" h="884" extrusionOk="0">
                  <a:moveTo>
                    <a:pt x="207" y="1"/>
                  </a:moveTo>
                  <a:cubicBezTo>
                    <a:pt x="93" y="1"/>
                    <a:pt x="0" y="93"/>
                    <a:pt x="0" y="208"/>
                  </a:cubicBezTo>
                  <a:lnTo>
                    <a:pt x="0" y="676"/>
                  </a:lnTo>
                  <a:cubicBezTo>
                    <a:pt x="0" y="790"/>
                    <a:pt x="93" y="883"/>
                    <a:pt x="207" y="883"/>
                  </a:cubicBezTo>
                  <a:cubicBezTo>
                    <a:pt x="321" y="883"/>
                    <a:pt x="415" y="791"/>
                    <a:pt x="415" y="676"/>
                  </a:cubicBezTo>
                  <a:lnTo>
                    <a:pt x="415" y="208"/>
                  </a:lnTo>
                  <a:cubicBezTo>
                    <a:pt x="415" y="93"/>
                    <a:pt x="323" y="1"/>
                    <a:pt x="207"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4"/>
            <p:cNvSpPr/>
            <p:nvPr/>
          </p:nvSpPr>
          <p:spPr>
            <a:xfrm>
              <a:off x="1047440" y="2796934"/>
              <a:ext cx="32110" cy="11608"/>
            </a:xfrm>
            <a:custGeom>
              <a:avLst/>
              <a:gdLst/>
              <a:ahLst/>
              <a:cxnLst/>
              <a:rect l="l" t="t" r="r" b="b"/>
              <a:pathLst>
                <a:path w="1148" h="415" extrusionOk="0">
                  <a:moveTo>
                    <a:pt x="207" y="1"/>
                  </a:moveTo>
                  <a:cubicBezTo>
                    <a:pt x="92" y="1"/>
                    <a:pt x="0" y="93"/>
                    <a:pt x="0" y="208"/>
                  </a:cubicBezTo>
                  <a:cubicBezTo>
                    <a:pt x="0" y="321"/>
                    <a:pt x="92" y="414"/>
                    <a:pt x="207" y="414"/>
                  </a:cubicBezTo>
                  <a:lnTo>
                    <a:pt x="939" y="414"/>
                  </a:lnTo>
                  <a:cubicBezTo>
                    <a:pt x="1053" y="414"/>
                    <a:pt x="1147" y="322"/>
                    <a:pt x="1147" y="208"/>
                  </a:cubicBezTo>
                  <a:cubicBezTo>
                    <a:pt x="1147" y="93"/>
                    <a:pt x="1055" y="1"/>
                    <a:pt x="939"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4"/>
            <p:cNvSpPr/>
            <p:nvPr/>
          </p:nvSpPr>
          <p:spPr>
            <a:xfrm>
              <a:off x="908291" y="2761385"/>
              <a:ext cx="63604" cy="44332"/>
            </a:xfrm>
            <a:custGeom>
              <a:avLst/>
              <a:gdLst/>
              <a:ahLst/>
              <a:cxnLst/>
              <a:rect l="l" t="t" r="r" b="b"/>
              <a:pathLst>
                <a:path w="2274" h="1585" extrusionOk="0">
                  <a:moveTo>
                    <a:pt x="1136" y="0"/>
                  </a:moveTo>
                  <a:cubicBezTo>
                    <a:pt x="944" y="0"/>
                    <a:pt x="758" y="26"/>
                    <a:pt x="580" y="70"/>
                  </a:cubicBezTo>
                  <a:cubicBezTo>
                    <a:pt x="496" y="91"/>
                    <a:pt x="452" y="182"/>
                    <a:pt x="488" y="259"/>
                  </a:cubicBezTo>
                  <a:cubicBezTo>
                    <a:pt x="567" y="431"/>
                    <a:pt x="729" y="564"/>
                    <a:pt x="930" y="619"/>
                  </a:cubicBezTo>
                  <a:lnTo>
                    <a:pt x="930" y="1089"/>
                  </a:lnTo>
                  <a:cubicBezTo>
                    <a:pt x="863" y="1143"/>
                    <a:pt x="775" y="1171"/>
                    <a:pt x="683" y="1171"/>
                  </a:cubicBezTo>
                  <a:cubicBezTo>
                    <a:pt x="567" y="1171"/>
                    <a:pt x="459" y="1123"/>
                    <a:pt x="389" y="1041"/>
                  </a:cubicBezTo>
                  <a:cubicBezTo>
                    <a:pt x="347" y="994"/>
                    <a:pt x="291" y="970"/>
                    <a:pt x="233" y="970"/>
                  </a:cubicBezTo>
                  <a:cubicBezTo>
                    <a:pt x="185" y="970"/>
                    <a:pt x="136" y="988"/>
                    <a:pt x="95" y="1023"/>
                  </a:cubicBezTo>
                  <a:cubicBezTo>
                    <a:pt x="9" y="1096"/>
                    <a:pt x="1" y="1228"/>
                    <a:pt x="77" y="1314"/>
                  </a:cubicBezTo>
                  <a:cubicBezTo>
                    <a:pt x="227" y="1486"/>
                    <a:pt x="448" y="1585"/>
                    <a:pt x="683" y="1585"/>
                  </a:cubicBezTo>
                  <a:cubicBezTo>
                    <a:pt x="849" y="1585"/>
                    <a:pt x="1005" y="1537"/>
                    <a:pt x="1135" y="1450"/>
                  </a:cubicBezTo>
                  <a:cubicBezTo>
                    <a:pt x="1267" y="1537"/>
                    <a:pt x="1424" y="1585"/>
                    <a:pt x="1587" y="1585"/>
                  </a:cubicBezTo>
                  <a:cubicBezTo>
                    <a:pt x="1822" y="1585"/>
                    <a:pt x="2043" y="1486"/>
                    <a:pt x="2194" y="1314"/>
                  </a:cubicBezTo>
                  <a:cubicBezTo>
                    <a:pt x="2273" y="1228"/>
                    <a:pt x="2265" y="1096"/>
                    <a:pt x="2179" y="1023"/>
                  </a:cubicBezTo>
                  <a:cubicBezTo>
                    <a:pt x="2138" y="988"/>
                    <a:pt x="2089" y="971"/>
                    <a:pt x="2040" y="971"/>
                  </a:cubicBezTo>
                  <a:cubicBezTo>
                    <a:pt x="1983" y="971"/>
                    <a:pt x="1927" y="994"/>
                    <a:pt x="1885" y="1041"/>
                  </a:cubicBezTo>
                  <a:cubicBezTo>
                    <a:pt x="1813" y="1123"/>
                    <a:pt x="1706" y="1171"/>
                    <a:pt x="1590" y="1171"/>
                  </a:cubicBezTo>
                  <a:cubicBezTo>
                    <a:pt x="1497" y="1171"/>
                    <a:pt x="1412" y="1143"/>
                    <a:pt x="1345" y="1089"/>
                  </a:cubicBezTo>
                  <a:lnTo>
                    <a:pt x="1345" y="619"/>
                  </a:lnTo>
                  <a:cubicBezTo>
                    <a:pt x="1546" y="564"/>
                    <a:pt x="1707" y="431"/>
                    <a:pt x="1786" y="259"/>
                  </a:cubicBezTo>
                  <a:cubicBezTo>
                    <a:pt x="1822" y="182"/>
                    <a:pt x="1776" y="91"/>
                    <a:pt x="1694" y="70"/>
                  </a:cubicBezTo>
                  <a:cubicBezTo>
                    <a:pt x="1516" y="24"/>
                    <a:pt x="1330" y="0"/>
                    <a:pt x="113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2" name="Google Shape;3512;p74"/>
          <p:cNvGrpSpPr/>
          <p:nvPr/>
        </p:nvGrpSpPr>
        <p:grpSpPr>
          <a:xfrm>
            <a:off x="7983843" y="2071183"/>
            <a:ext cx="440164" cy="371945"/>
            <a:chOff x="7983843" y="1842583"/>
            <a:chExt cx="440164" cy="371945"/>
          </a:xfrm>
        </p:grpSpPr>
        <p:sp>
          <p:nvSpPr>
            <p:cNvPr id="3513" name="Google Shape;3513;p74"/>
            <p:cNvSpPr/>
            <p:nvPr/>
          </p:nvSpPr>
          <p:spPr>
            <a:xfrm>
              <a:off x="7983843" y="1842583"/>
              <a:ext cx="440164" cy="371945"/>
            </a:xfrm>
            <a:custGeom>
              <a:avLst/>
              <a:gdLst/>
              <a:ahLst/>
              <a:cxnLst/>
              <a:rect l="l" t="t" r="r" b="b"/>
              <a:pathLst>
                <a:path w="15737" h="13298" extrusionOk="0">
                  <a:moveTo>
                    <a:pt x="9293" y="1"/>
                  </a:moveTo>
                  <a:cubicBezTo>
                    <a:pt x="7807" y="1"/>
                    <a:pt x="6391" y="411"/>
                    <a:pt x="5306" y="1158"/>
                  </a:cubicBezTo>
                  <a:cubicBezTo>
                    <a:pt x="4216" y="1908"/>
                    <a:pt x="3552" y="2914"/>
                    <a:pt x="3399" y="4031"/>
                  </a:cubicBezTo>
                  <a:cubicBezTo>
                    <a:pt x="3274" y="3983"/>
                    <a:pt x="3148" y="3944"/>
                    <a:pt x="3019" y="3912"/>
                  </a:cubicBezTo>
                  <a:cubicBezTo>
                    <a:pt x="2915" y="3886"/>
                    <a:pt x="2811" y="3873"/>
                    <a:pt x="2707" y="3873"/>
                  </a:cubicBezTo>
                  <a:cubicBezTo>
                    <a:pt x="2253" y="3873"/>
                    <a:pt x="1822" y="4117"/>
                    <a:pt x="1595" y="4525"/>
                  </a:cubicBezTo>
                  <a:lnTo>
                    <a:pt x="1374" y="4922"/>
                  </a:lnTo>
                  <a:cubicBezTo>
                    <a:pt x="1058" y="5487"/>
                    <a:pt x="1214" y="6196"/>
                    <a:pt x="1738" y="6574"/>
                  </a:cubicBezTo>
                  <a:cubicBezTo>
                    <a:pt x="1888" y="6683"/>
                    <a:pt x="1973" y="6768"/>
                    <a:pt x="2018" y="6819"/>
                  </a:cubicBezTo>
                  <a:cubicBezTo>
                    <a:pt x="2049" y="7321"/>
                    <a:pt x="2232" y="8082"/>
                    <a:pt x="2585" y="8758"/>
                  </a:cubicBezTo>
                  <a:lnTo>
                    <a:pt x="1388" y="8758"/>
                  </a:lnTo>
                  <a:cubicBezTo>
                    <a:pt x="626" y="8758"/>
                    <a:pt x="3" y="9377"/>
                    <a:pt x="0" y="10139"/>
                  </a:cubicBezTo>
                  <a:cubicBezTo>
                    <a:pt x="0" y="10188"/>
                    <a:pt x="2" y="10239"/>
                    <a:pt x="7" y="10289"/>
                  </a:cubicBezTo>
                  <a:cubicBezTo>
                    <a:pt x="113" y="11308"/>
                    <a:pt x="517" y="12052"/>
                    <a:pt x="837" y="12494"/>
                  </a:cubicBezTo>
                  <a:cubicBezTo>
                    <a:pt x="1200" y="12996"/>
                    <a:pt x="1789" y="13298"/>
                    <a:pt x="2410" y="13298"/>
                  </a:cubicBezTo>
                  <a:lnTo>
                    <a:pt x="3795" y="13298"/>
                  </a:lnTo>
                  <a:cubicBezTo>
                    <a:pt x="4234" y="13298"/>
                    <a:pt x="4655" y="13149"/>
                    <a:pt x="4995" y="12883"/>
                  </a:cubicBezTo>
                  <a:cubicBezTo>
                    <a:pt x="5285" y="13144"/>
                    <a:pt x="5667" y="13298"/>
                    <a:pt x="6065" y="13298"/>
                  </a:cubicBezTo>
                  <a:lnTo>
                    <a:pt x="12521" y="13298"/>
                  </a:lnTo>
                  <a:cubicBezTo>
                    <a:pt x="13405" y="13298"/>
                    <a:pt x="14123" y="12579"/>
                    <a:pt x="14123" y="11696"/>
                  </a:cubicBezTo>
                  <a:cubicBezTo>
                    <a:pt x="14123" y="11600"/>
                    <a:pt x="14115" y="11507"/>
                    <a:pt x="14099" y="11413"/>
                  </a:cubicBezTo>
                  <a:cubicBezTo>
                    <a:pt x="14147" y="11379"/>
                    <a:pt x="14192" y="11344"/>
                    <a:pt x="14239" y="11310"/>
                  </a:cubicBezTo>
                  <a:cubicBezTo>
                    <a:pt x="15218" y="10559"/>
                    <a:pt x="15736" y="9588"/>
                    <a:pt x="15736" y="8499"/>
                  </a:cubicBezTo>
                  <a:cubicBezTo>
                    <a:pt x="15736" y="7384"/>
                    <a:pt x="15338" y="6516"/>
                    <a:pt x="14950" y="5934"/>
                  </a:cubicBezTo>
                  <a:cubicBezTo>
                    <a:pt x="14994" y="5821"/>
                    <a:pt x="15034" y="5708"/>
                    <a:pt x="15068" y="5596"/>
                  </a:cubicBezTo>
                  <a:lnTo>
                    <a:pt x="15069" y="5589"/>
                  </a:lnTo>
                  <a:cubicBezTo>
                    <a:pt x="15171" y="5247"/>
                    <a:pt x="15223" y="4895"/>
                    <a:pt x="15223" y="4541"/>
                  </a:cubicBezTo>
                  <a:cubicBezTo>
                    <a:pt x="15223" y="3222"/>
                    <a:pt x="14532" y="2021"/>
                    <a:pt x="13279" y="1158"/>
                  </a:cubicBezTo>
                  <a:cubicBezTo>
                    <a:pt x="12194" y="411"/>
                    <a:pt x="10778" y="1"/>
                    <a:pt x="929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4"/>
            <p:cNvSpPr/>
            <p:nvPr/>
          </p:nvSpPr>
          <p:spPr>
            <a:xfrm>
              <a:off x="8045292" y="1979383"/>
              <a:ext cx="64946" cy="111405"/>
            </a:xfrm>
            <a:custGeom>
              <a:avLst/>
              <a:gdLst/>
              <a:ahLst/>
              <a:cxnLst/>
              <a:rect l="l" t="t" r="r" b="b"/>
              <a:pathLst>
                <a:path w="2322" h="3983" extrusionOk="0">
                  <a:moveTo>
                    <a:pt x="509" y="0"/>
                  </a:moveTo>
                  <a:cubicBezTo>
                    <a:pt x="418" y="0"/>
                    <a:pt x="332" y="48"/>
                    <a:pt x="286" y="131"/>
                  </a:cubicBezTo>
                  <a:lnTo>
                    <a:pt x="65" y="528"/>
                  </a:lnTo>
                  <a:cubicBezTo>
                    <a:pt x="1" y="641"/>
                    <a:pt x="34" y="784"/>
                    <a:pt x="137" y="859"/>
                  </a:cubicBezTo>
                  <a:cubicBezTo>
                    <a:pt x="397" y="1046"/>
                    <a:pt x="834" y="1417"/>
                    <a:pt x="834" y="1772"/>
                  </a:cubicBezTo>
                  <a:cubicBezTo>
                    <a:pt x="834" y="2278"/>
                    <a:pt x="1147" y="3425"/>
                    <a:pt x="1705" y="3983"/>
                  </a:cubicBezTo>
                  <a:lnTo>
                    <a:pt x="2322" y="1554"/>
                  </a:lnTo>
                  <a:lnTo>
                    <a:pt x="2322" y="1554"/>
                  </a:lnTo>
                  <a:cubicBezTo>
                    <a:pt x="2322" y="1554"/>
                    <a:pt x="2322" y="1554"/>
                    <a:pt x="2322" y="1554"/>
                  </a:cubicBezTo>
                  <a:cubicBezTo>
                    <a:pt x="2320" y="1554"/>
                    <a:pt x="1864" y="335"/>
                    <a:pt x="573" y="8"/>
                  </a:cubicBezTo>
                  <a:cubicBezTo>
                    <a:pt x="552" y="3"/>
                    <a:pt x="530" y="0"/>
                    <a:pt x="50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4"/>
            <p:cNvSpPr/>
            <p:nvPr/>
          </p:nvSpPr>
          <p:spPr>
            <a:xfrm>
              <a:off x="8222983" y="1929010"/>
              <a:ext cx="41507" cy="41424"/>
            </a:xfrm>
            <a:custGeom>
              <a:avLst/>
              <a:gdLst/>
              <a:ahLst/>
              <a:cxnLst/>
              <a:rect l="l" t="t" r="r" b="b"/>
              <a:pathLst>
                <a:path w="1484" h="1481" extrusionOk="0">
                  <a:moveTo>
                    <a:pt x="744" y="1"/>
                  </a:moveTo>
                  <a:cubicBezTo>
                    <a:pt x="743" y="1"/>
                    <a:pt x="742" y="1"/>
                    <a:pt x="741" y="1"/>
                  </a:cubicBezTo>
                  <a:cubicBezTo>
                    <a:pt x="332" y="1"/>
                    <a:pt x="1" y="332"/>
                    <a:pt x="1" y="741"/>
                  </a:cubicBezTo>
                  <a:cubicBezTo>
                    <a:pt x="1" y="1150"/>
                    <a:pt x="332" y="1480"/>
                    <a:pt x="741" y="1480"/>
                  </a:cubicBezTo>
                  <a:cubicBezTo>
                    <a:pt x="1152" y="1480"/>
                    <a:pt x="1483" y="1150"/>
                    <a:pt x="1483" y="741"/>
                  </a:cubicBezTo>
                  <a:cubicBezTo>
                    <a:pt x="1483" y="333"/>
                    <a:pt x="1153" y="1"/>
                    <a:pt x="744"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4"/>
            <p:cNvSpPr/>
            <p:nvPr/>
          </p:nvSpPr>
          <p:spPr>
            <a:xfrm>
              <a:off x="8106349" y="1871057"/>
              <a:ext cx="274833" cy="197077"/>
            </a:xfrm>
            <a:custGeom>
              <a:avLst/>
              <a:gdLst/>
              <a:ahLst/>
              <a:cxnLst/>
              <a:rect l="l" t="t" r="r" b="b"/>
              <a:pathLst>
                <a:path w="9826" h="7046" extrusionOk="0">
                  <a:moveTo>
                    <a:pt x="4913" y="910"/>
                  </a:moveTo>
                  <a:cubicBezTo>
                    <a:pt x="6012" y="910"/>
                    <a:pt x="7041" y="1200"/>
                    <a:pt x="7807" y="1728"/>
                  </a:cubicBezTo>
                  <a:cubicBezTo>
                    <a:pt x="8522" y="2220"/>
                    <a:pt x="8915" y="2857"/>
                    <a:pt x="8915" y="3523"/>
                  </a:cubicBezTo>
                  <a:cubicBezTo>
                    <a:pt x="8915" y="4187"/>
                    <a:pt x="8522" y="4824"/>
                    <a:pt x="7807" y="5315"/>
                  </a:cubicBezTo>
                  <a:cubicBezTo>
                    <a:pt x="7041" y="5844"/>
                    <a:pt x="6012" y="6134"/>
                    <a:pt x="4913" y="6134"/>
                  </a:cubicBezTo>
                  <a:cubicBezTo>
                    <a:pt x="3814" y="6134"/>
                    <a:pt x="2786" y="5844"/>
                    <a:pt x="2018" y="5315"/>
                  </a:cubicBezTo>
                  <a:cubicBezTo>
                    <a:pt x="1303" y="4825"/>
                    <a:pt x="911" y="4188"/>
                    <a:pt x="911" y="3523"/>
                  </a:cubicBezTo>
                  <a:cubicBezTo>
                    <a:pt x="911" y="2857"/>
                    <a:pt x="1303" y="2220"/>
                    <a:pt x="2018" y="1728"/>
                  </a:cubicBezTo>
                  <a:cubicBezTo>
                    <a:pt x="2786" y="1200"/>
                    <a:pt x="3814" y="910"/>
                    <a:pt x="4913" y="910"/>
                  </a:cubicBezTo>
                  <a:close/>
                  <a:moveTo>
                    <a:pt x="4913" y="1"/>
                  </a:moveTo>
                  <a:cubicBezTo>
                    <a:pt x="3631" y="1"/>
                    <a:pt x="2420" y="349"/>
                    <a:pt x="1504" y="979"/>
                  </a:cubicBezTo>
                  <a:cubicBezTo>
                    <a:pt x="534" y="1646"/>
                    <a:pt x="0" y="2550"/>
                    <a:pt x="0" y="3523"/>
                  </a:cubicBezTo>
                  <a:cubicBezTo>
                    <a:pt x="0" y="4497"/>
                    <a:pt x="536" y="5399"/>
                    <a:pt x="1504" y="6066"/>
                  </a:cubicBezTo>
                  <a:cubicBezTo>
                    <a:pt x="2420" y="6699"/>
                    <a:pt x="3631" y="7046"/>
                    <a:pt x="4913" y="7046"/>
                  </a:cubicBezTo>
                  <a:cubicBezTo>
                    <a:pt x="6194" y="7046"/>
                    <a:pt x="7405" y="6696"/>
                    <a:pt x="8323" y="6066"/>
                  </a:cubicBezTo>
                  <a:cubicBezTo>
                    <a:pt x="9293" y="5399"/>
                    <a:pt x="9825" y="4497"/>
                    <a:pt x="9825" y="3523"/>
                  </a:cubicBezTo>
                  <a:cubicBezTo>
                    <a:pt x="9825" y="2550"/>
                    <a:pt x="9290" y="1646"/>
                    <a:pt x="8323" y="979"/>
                  </a:cubicBezTo>
                  <a:cubicBezTo>
                    <a:pt x="7405" y="348"/>
                    <a:pt x="6194" y="1"/>
                    <a:pt x="491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4"/>
            <p:cNvSpPr/>
            <p:nvPr/>
          </p:nvSpPr>
          <p:spPr>
            <a:xfrm>
              <a:off x="8108923" y="1967188"/>
              <a:ext cx="269687" cy="100944"/>
            </a:xfrm>
            <a:custGeom>
              <a:avLst/>
              <a:gdLst/>
              <a:ahLst/>
              <a:cxnLst/>
              <a:rect l="l" t="t" r="r" b="b"/>
              <a:pathLst>
                <a:path w="9642" h="3609" extrusionOk="0">
                  <a:moveTo>
                    <a:pt x="820" y="1"/>
                  </a:moveTo>
                  <a:lnTo>
                    <a:pt x="820" y="1"/>
                  </a:lnTo>
                  <a:cubicBezTo>
                    <a:pt x="594" y="178"/>
                    <a:pt x="394" y="370"/>
                    <a:pt x="224" y="580"/>
                  </a:cubicBezTo>
                  <a:cubicBezTo>
                    <a:pt x="167" y="628"/>
                    <a:pt x="89" y="693"/>
                    <a:pt x="0" y="778"/>
                  </a:cubicBezTo>
                  <a:cubicBezTo>
                    <a:pt x="191" y="1482"/>
                    <a:pt x="677" y="2123"/>
                    <a:pt x="1409" y="2629"/>
                  </a:cubicBezTo>
                  <a:cubicBezTo>
                    <a:pt x="2327" y="3259"/>
                    <a:pt x="3538" y="3609"/>
                    <a:pt x="4819" y="3609"/>
                  </a:cubicBezTo>
                  <a:cubicBezTo>
                    <a:pt x="6101" y="3609"/>
                    <a:pt x="7312" y="3262"/>
                    <a:pt x="8228" y="2629"/>
                  </a:cubicBezTo>
                  <a:cubicBezTo>
                    <a:pt x="8964" y="2123"/>
                    <a:pt x="9450" y="1482"/>
                    <a:pt x="9641" y="778"/>
                  </a:cubicBezTo>
                  <a:cubicBezTo>
                    <a:pt x="9552" y="693"/>
                    <a:pt x="9477" y="628"/>
                    <a:pt x="9417" y="580"/>
                  </a:cubicBezTo>
                  <a:cubicBezTo>
                    <a:pt x="9248" y="370"/>
                    <a:pt x="9048" y="178"/>
                    <a:pt x="8821" y="1"/>
                  </a:cubicBezTo>
                  <a:lnTo>
                    <a:pt x="8821" y="1"/>
                  </a:lnTo>
                  <a:cubicBezTo>
                    <a:pt x="8823" y="29"/>
                    <a:pt x="8823" y="56"/>
                    <a:pt x="8823" y="84"/>
                  </a:cubicBezTo>
                  <a:cubicBezTo>
                    <a:pt x="8823" y="750"/>
                    <a:pt x="8430" y="1387"/>
                    <a:pt x="7715" y="1877"/>
                  </a:cubicBezTo>
                  <a:cubicBezTo>
                    <a:pt x="6949" y="2405"/>
                    <a:pt x="5920" y="2696"/>
                    <a:pt x="4821" y="2696"/>
                  </a:cubicBezTo>
                  <a:cubicBezTo>
                    <a:pt x="3722" y="2696"/>
                    <a:pt x="2692" y="2405"/>
                    <a:pt x="1926" y="1877"/>
                  </a:cubicBezTo>
                  <a:cubicBezTo>
                    <a:pt x="1211" y="1386"/>
                    <a:pt x="819" y="748"/>
                    <a:pt x="819" y="84"/>
                  </a:cubicBezTo>
                  <a:cubicBezTo>
                    <a:pt x="819" y="56"/>
                    <a:pt x="820" y="29"/>
                    <a:pt x="82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4"/>
            <p:cNvSpPr/>
            <p:nvPr/>
          </p:nvSpPr>
          <p:spPr>
            <a:xfrm>
              <a:off x="8092029" y="1970405"/>
              <a:ext cx="303447" cy="199258"/>
            </a:xfrm>
            <a:custGeom>
              <a:avLst/>
              <a:gdLst/>
              <a:ahLst/>
              <a:cxnLst/>
              <a:rect l="l" t="t" r="r" b="b"/>
              <a:pathLst>
                <a:path w="10849" h="7124" extrusionOk="0">
                  <a:moveTo>
                    <a:pt x="5425" y="0"/>
                  </a:moveTo>
                  <a:lnTo>
                    <a:pt x="1417" y="1054"/>
                  </a:lnTo>
                  <a:cubicBezTo>
                    <a:pt x="1417" y="1054"/>
                    <a:pt x="1" y="2068"/>
                    <a:pt x="1" y="3927"/>
                  </a:cubicBezTo>
                  <a:cubicBezTo>
                    <a:pt x="1" y="5785"/>
                    <a:pt x="2197" y="6540"/>
                    <a:pt x="2197" y="6540"/>
                  </a:cubicBezTo>
                  <a:lnTo>
                    <a:pt x="5425" y="7123"/>
                  </a:lnTo>
                  <a:lnTo>
                    <a:pt x="8652" y="6540"/>
                  </a:lnTo>
                  <a:cubicBezTo>
                    <a:pt x="8652" y="6540"/>
                    <a:pt x="10848" y="5785"/>
                    <a:pt x="10848" y="3927"/>
                  </a:cubicBezTo>
                  <a:cubicBezTo>
                    <a:pt x="10848" y="2068"/>
                    <a:pt x="9432" y="1054"/>
                    <a:pt x="9432" y="1054"/>
                  </a:cubicBezTo>
                  <a:lnTo>
                    <a:pt x="5425" y="0"/>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4"/>
            <p:cNvSpPr/>
            <p:nvPr/>
          </p:nvSpPr>
          <p:spPr>
            <a:xfrm>
              <a:off x="8092001" y="1970405"/>
              <a:ext cx="163289" cy="199258"/>
            </a:xfrm>
            <a:custGeom>
              <a:avLst/>
              <a:gdLst/>
              <a:ahLst/>
              <a:cxnLst/>
              <a:rect l="l" t="t" r="r" b="b"/>
              <a:pathLst>
                <a:path w="5838" h="7124" extrusionOk="0">
                  <a:moveTo>
                    <a:pt x="5424" y="0"/>
                  </a:moveTo>
                  <a:lnTo>
                    <a:pt x="1417" y="1054"/>
                  </a:lnTo>
                  <a:cubicBezTo>
                    <a:pt x="1417" y="1054"/>
                    <a:pt x="1" y="2068"/>
                    <a:pt x="1" y="3927"/>
                  </a:cubicBezTo>
                  <a:cubicBezTo>
                    <a:pt x="1" y="5785"/>
                    <a:pt x="2197" y="6540"/>
                    <a:pt x="2197" y="6540"/>
                  </a:cubicBezTo>
                  <a:lnTo>
                    <a:pt x="5424" y="7123"/>
                  </a:lnTo>
                  <a:lnTo>
                    <a:pt x="5838" y="7050"/>
                  </a:lnTo>
                  <a:lnTo>
                    <a:pt x="3025" y="6539"/>
                  </a:lnTo>
                  <a:cubicBezTo>
                    <a:pt x="3025" y="6539"/>
                    <a:pt x="829" y="5784"/>
                    <a:pt x="829" y="3926"/>
                  </a:cubicBezTo>
                  <a:cubicBezTo>
                    <a:pt x="829" y="2067"/>
                    <a:pt x="2245" y="1053"/>
                    <a:pt x="2245" y="1053"/>
                  </a:cubicBezTo>
                  <a:lnTo>
                    <a:pt x="5838" y="108"/>
                  </a:lnTo>
                  <a:lnTo>
                    <a:pt x="542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4"/>
            <p:cNvSpPr/>
            <p:nvPr/>
          </p:nvSpPr>
          <p:spPr>
            <a:xfrm>
              <a:off x="8131662" y="1957007"/>
              <a:ext cx="224208" cy="42878"/>
            </a:xfrm>
            <a:custGeom>
              <a:avLst/>
              <a:gdLst/>
              <a:ahLst/>
              <a:cxnLst/>
              <a:rect l="l" t="t" r="r" b="b"/>
              <a:pathLst>
                <a:path w="8016" h="1533" extrusionOk="0">
                  <a:moveTo>
                    <a:pt x="4008" y="1"/>
                  </a:moveTo>
                  <a:cubicBezTo>
                    <a:pt x="2218" y="1"/>
                    <a:pt x="680" y="631"/>
                    <a:pt x="0" y="1533"/>
                  </a:cubicBezTo>
                  <a:lnTo>
                    <a:pt x="8015" y="1533"/>
                  </a:lnTo>
                  <a:cubicBezTo>
                    <a:pt x="7336" y="631"/>
                    <a:pt x="5798" y="1"/>
                    <a:pt x="4008"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4"/>
            <p:cNvSpPr/>
            <p:nvPr/>
          </p:nvSpPr>
          <p:spPr>
            <a:xfrm>
              <a:off x="8131662" y="1956923"/>
              <a:ext cx="123711" cy="42934"/>
            </a:xfrm>
            <a:custGeom>
              <a:avLst/>
              <a:gdLst/>
              <a:ahLst/>
              <a:cxnLst/>
              <a:rect l="l" t="t" r="r" b="b"/>
              <a:pathLst>
                <a:path w="4423" h="1535" extrusionOk="0">
                  <a:moveTo>
                    <a:pt x="4008" y="1"/>
                  </a:moveTo>
                  <a:cubicBezTo>
                    <a:pt x="2218" y="1"/>
                    <a:pt x="680" y="631"/>
                    <a:pt x="0" y="1535"/>
                  </a:cubicBezTo>
                  <a:lnTo>
                    <a:pt x="827" y="1535"/>
                  </a:lnTo>
                  <a:cubicBezTo>
                    <a:pt x="1453" y="702"/>
                    <a:pt x="2811" y="103"/>
                    <a:pt x="4423" y="14"/>
                  </a:cubicBezTo>
                  <a:cubicBezTo>
                    <a:pt x="4285" y="7"/>
                    <a:pt x="4148" y="1"/>
                    <a:pt x="400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4"/>
            <p:cNvSpPr/>
            <p:nvPr/>
          </p:nvSpPr>
          <p:spPr>
            <a:xfrm>
              <a:off x="8137088" y="2153270"/>
              <a:ext cx="213355" cy="32697"/>
            </a:xfrm>
            <a:custGeom>
              <a:avLst/>
              <a:gdLst/>
              <a:ahLst/>
              <a:cxnLst/>
              <a:rect l="l" t="t" r="r" b="b"/>
              <a:pathLst>
                <a:path w="7628" h="1169" extrusionOk="0">
                  <a:moveTo>
                    <a:pt x="585" y="1"/>
                  </a:moveTo>
                  <a:cubicBezTo>
                    <a:pt x="262" y="1"/>
                    <a:pt x="0" y="263"/>
                    <a:pt x="0" y="584"/>
                  </a:cubicBezTo>
                  <a:cubicBezTo>
                    <a:pt x="0" y="907"/>
                    <a:pt x="262" y="1169"/>
                    <a:pt x="585" y="1169"/>
                  </a:cubicBezTo>
                  <a:lnTo>
                    <a:pt x="7041" y="1169"/>
                  </a:lnTo>
                  <a:cubicBezTo>
                    <a:pt x="7363" y="1169"/>
                    <a:pt x="7625" y="907"/>
                    <a:pt x="7625" y="584"/>
                  </a:cubicBezTo>
                  <a:cubicBezTo>
                    <a:pt x="7627" y="263"/>
                    <a:pt x="7365" y="1"/>
                    <a:pt x="70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4"/>
            <p:cNvSpPr/>
            <p:nvPr/>
          </p:nvSpPr>
          <p:spPr>
            <a:xfrm>
              <a:off x="8137088" y="2153326"/>
              <a:ext cx="39494" cy="32697"/>
            </a:xfrm>
            <a:custGeom>
              <a:avLst/>
              <a:gdLst/>
              <a:ahLst/>
              <a:cxnLst/>
              <a:rect l="l" t="t" r="r" b="b"/>
              <a:pathLst>
                <a:path w="1412" h="1169" extrusionOk="0">
                  <a:moveTo>
                    <a:pt x="585" y="0"/>
                  </a:moveTo>
                  <a:cubicBezTo>
                    <a:pt x="262" y="0"/>
                    <a:pt x="0" y="262"/>
                    <a:pt x="0" y="583"/>
                  </a:cubicBezTo>
                  <a:cubicBezTo>
                    <a:pt x="0" y="906"/>
                    <a:pt x="262" y="1168"/>
                    <a:pt x="585" y="1168"/>
                  </a:cubicBezTo>
                  <a:lnTo>
                    <a:pt x="1412" y="1168"/>
                  </a:lnTo>
                  <a:cubicBezTo>
                    <a:pt x="1089" y="1168"/>
                    <a:pt x="827" y="906"/>
                    <a:pt x="827" y="583"/>
                  </a:cubicBezTo>
                  <a:cubicBezTo>
                    <a:pt x="827" y="262"/>
                    <a:pt x="1089" y="0"/>
                    <a:pt x="14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4"/>
            <p:cNvSpPr/>
            <p:nvPr/>
          </p:nvSpPr>
          <p:spPr>
            <a:xfrm>
              <a:off x="8180413" y="2024190"/>
              <a:ext cx="126704" cy="106398"/>
            </a:xfrm>
            <a:custGeom>
              <a:avLst/>
              <a:gdLst/>
              <a:ahLst/>
              <a:cxnLst/>
              <a:rect l="l" t="t" r="r" b="b"/>
              <a:pathLst>
                <a:path w="4530" h="3804" extrusionOk="0">
                  <a:moveTo>
                    <a:pt x="2265" y="1"/>
                  </a:moveTo>
                  <a:cubicBezTo>
                    <a:pt x="1870" y="1"/>
                    <a:pt x="1475" y="207"/>
                    <a:pt x="1272" y="618"/>
                  </a:cubicBezTo>
                  <a:cubicBezTo>
                    <a:pt x="363" y="751"/>
                    <a:pt x="0" y="1866"/>
                    <a:pt x="657" y="2507"/>
                  </a:cubicBezTo>
                  <a:cubicBezTo>
                    <a:pt x="534" y="3223"/>
                    <a:pt x="1103" y="3804"/>
                    <a:pt x="1748" y="3804"/>
                  </a:cubicBezTo>
                  <a:cubicBezTo>
                    <a:pt x="1919" y="3804"/>
                    <a:pt x="2095" y="3763"/>
                    <a:pt x="2265" y="3674"/>
                  </a:cubicBezTo>
                  <a:cubicBezTo>
                    <a:pt x="2435" y="3763"/>
                    <a:pt x="2610" y="3804"/>
                    <a:pt x="2781" y="3804"/>
                  </a:cubicBezTo>
                  <a:cubicBezTo>
                    <a:pt x="3426" y="3804"/>
                    <a:pt x="3994" y="3223"/>
                    <a:pt x="3872" y="2507"/>
                  </a:cubicBezTo>
                  <a:cubicBezTo>
                    <a:pt x="4529" y="1866"/>
                    <a:pt x="4167" y="751"/>
                    <a:pt x="3257" y="618"/>
                  </a:cubicBezTo>
                  <a:cubicBezTo>
                    <a:pt x="3055" y="207"/>
                    <a:pt x="2660" y="1"/>
                    <a:pt x="226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4"/>
            <p:cNvSpPr/>
            <p:nvPr/>
          </p:nvSpPr>
          <p:spPr>
            <a:xfrm>
              <a:off x="8225080" y="2058732"/>
              <a:ext cx="37340" cy="37368"/>
            </a:xfrm>
            <a:custGeom>
              <a:avLst/>
              <a:gdLst/>
              <a:ahLst/>
              <a:cxnLst/>
              <a:rect l="l" t="t" r="r" b="b"/>
              <a:pathLst>
                <a:path w="1335" h="1336" extrusionOk="0">
                  <a:moveTo>
                    <a:pt x="668" y="0"/>
                  </a:moveTo>
                  <a:cubicBezTo>
                    <a:pt x="300" y="0"/>
                    <a:pt x="1" y="301"/>
                    <a:pt x="1" y="669"/>
                  </a:cubicBezTo>
                  <a:cubicBezTo>
                    <a:pt x="1" y="1037"/>
                    <a:pt x="300" y="1336"/>
                    <a:pt x="668" y="1336"/>
                  </a:cubicBezTo>
                  <a:cubicBezTo>
                    <a:pt x="1036" y="1336"/>
                    <a:pt x="1335" y="1037"/>
                    <a:pt x="1335" y="669"/>
                  </a:cubicBezTo>
                  <a:cubicBezTo>
                    <a:pt x="1335" y="301"/>
                    <a:pt x="1036" y="0"/>
                    <a:pt x="66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4"/>
            <p:cNvSpPr/>
            <p:nvPr/>
          </p:nvSpPr>
          <p:spPr>
            <a:xfrm>
              <a:off x="8135018" y="2062844"/>
              <a:ext cx="29145" cy="29145"/>
            </a:xfrm>
            <a:custGeom>
              <a:avLst/>
              <a:gdLst/>
              <a:ahLst/>
              <a:cxnLst/>
              <a:rect l="l" t="t" r="r" b="b"/>
              <a:pathLst>
                <a:path w="1042" h="1042" extrusionOk="0">
                  <a:moveTo>
                    <a:pt x="522" y="1"/>
                  </a:moveTo>
                  <a:cubicBezTo>
                    <a:pt x="234" y="1"/>
                    <a:pt x="0" y="234"/>
                    <a:pt x="0" y="522"/>
                  </a:cubicBezTo>
                  <a:cubicBezTo>
                    <a:pt x="0" y="808"/>
                    <a:pt x="234" y="1041"/>
                    <a:pt x="522" y="1041"/>
                  </a:cubicBezTo>
                  <a:cubicBezTo>
                    <a:pt x="809" y="1041"/>
                    <a:pt x="1041" y="808"/>
                    <a:pt x="1041" y="522"/>
                  </a:cubicBezTo>
                  <a:cubicBezTo>
                    <a:pt x="1041" y="234"/>
                    <a:pt x="809" y="1"/>
                    <a:pt x="52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4"/>
            <p:cNvSpPr/>
            <p:nvPr/>
          </p:nvSpPr>
          <p:spPr>
            <a:xfrm>
              <a:off x="8323309" y="2062844"/>
              <a:ext cx="29145" cy="29145"/>
            </a:xfrm>
            <a:custGeom>
              <a:avLst/>
              <a:gdLst/>
              <a:ahLst/>
              <a:cxnLst/>
              <a:rect l="l" t="t" r="r" b="b"/>
              <a:pathLst>
                <a:path w="1042" h="1042" extrusionOk="0">
                  <a:moveTo>
                    <a:pt x="520" y="1"/>
                  </a:moveTo>
                  <a:cubicBezTo>
                    <a:pt x="234" y="1"/>
                    <a:pt x="1" y="234"/>
                    <a:pt x="1" y="522"/>
                  </a:cubicBezTo>
                  <a:cubicBezTo>
                    <a:pt x="1" y="808"/>
                    <a:pt x="234" y="1041"/>
                    <a:pt x="520" y="1041"/>
                  </a:cubicBezTo>
                  <a:cubicBezTo>
                    <a:pt x="809" y="1041"/>
                    <a:pt x="1042" y="808"/>
                    <a:pt x="1042" y="522"/>
                  </a:cubicBezTo>
                  <a:cubicBezTo>
                    <a:pt x="1042" y="234"/>
                    <a:pt x="809" y="1"/>
                    <a:pt x="52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4"/>
            <p:cNvSpPr/>
            <p:nvPr/>
          </p:nvSpPr>
          <p:spPr>
            <a:xfrm>
              <a:off x="8011672" y="2115930"/>
              <a:ext cx="117866" cy="70093"/>
            </a:xfrm>
            <a:custGeom>
              <a:avLst/>
              <a:gdLst/>
              <a:ahLst/>
              <a:cxnLst/>
              <a:rect l="l" t="t" r="r" b="b"/>
              <a:pathLst>
                <a:path w="4214" h="2506" extrusionOk="0">
                  <a:moveTo>
                    <a:pt x="390" y="0"/>
                  </a:moveTo>
                  <a:cubicBezTo>
                    <a:pt x="171" y="0"/>
                    <a:pt x="1" y="190"/>
                    <a:pt x="22" y="408"/>
                  </a:cubicBezTo>
                  <a:cubicBezTo>
                    <a:pt x="105" y="1202"/>
                    <a:pt x="417" y="1777"/>
                    <a:pt x="665" y="2123"/>
                  </a:cubicBezTo>
                  <a:cubicBezTo>
                    <a:pt x="839" y="2364"/>
                    <a:pt x="1118" y="2505"/>
                    <a:pt x="1414" y="2505"/>
                  </a:cubicBezTo>
                  <a:lnTo>
                    <a:pt x="2798" y="2505"/>
                  </a:lnTo>
                  <a:cubicBezTo>
                    <a:pt x="3093" y="2505"/>
                    <a:pt x="3374" y="2364"/>
                    <a:pt x="3547" y="2123"/>
                  </a:cubicBezTo>
                  <a:cubicBezTo>
                    <a:pt x="3796" y="1777"/>
                    <a:pt x="4107" y="1204"/>
                    <a:pt x="4190" y="408"/>
                  </a:cubicBezTo>
                  <a:cubicBezTo>
                    <a:pt x="4214" y="191"/>
                    <a:pt x="4042" y="0"/>
                    <a:pt x="3823"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4"/>
            <p:cNvSpPr/>
            <p:nvPr/>
          </p:nvSpPr>
          <p:spPr>
            <a:xfrm>
              <a:off x="8011756" y="2115930"/>
              <a:ext cx="62653" cy="70093"/>
            </a:xfrm>
            <a:custGeom>
              <a:avLst/>
              <a:gdLst/>
              <a:ahLst/>
              <a:cxnLst/>
              <a:rect l="l" t="t" r="r" b="b"/>
              <a:pathLst>
                <a:path w="2240" h="2506" extrusionOk="0">
                  <a:moveTo>
                    <a:pt x="390" y="0"/>
                  </a:moveTo>
                  <a:cubicBezTo>
                    <a:pt x="170" y="0"/>
                    <a:pt x="1" y="190"/>
                    <a:pt x="22" y="408"/>
                  </a:cubicBezTo>
                  <a:cubicBezTo>
                    <a:pt x="104" y="1202"/>
                    <a:pt x="415" y="1777"/>
                    <a:pt x="663" y="2123"/>
                  </a:cubicBezTo>
                  <a:cubicBezTo>
                    <a:pt x="837" y="2364"/>
                    <a:pt x="1116" y="2505"/>
                    <a:pt x="1412" y="2505"/>
                  </a:cubicBezTo>
                  <a:lnTo>
                    <a:pt x="2239" y="2505"/>
                  </a:lnTo>
                  <a:cubicBezTo>
                    <a:pt x="1943" y="2505"/>
                    <a:pt x="1664" y="2364"/>
                    <a:pt x="1490" y="2123"/>
                  </a:cubicBezTo>
                  <a:cubicBezTo>
                    <a:pt x="1241" y="1777"/>
                    <a:pt x="929" y="1204"/>
                    <a:pt x="847" y="408"/>
                  </a:cubicBezTo>
                  <a:cubicBezTo>
                    <a:pt x="825" y="190"/>
                    <a:pt x="996" y="0"/>
                    <a:pt x="12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0" name="Google Shape;3530;p74"/>
          <p:cNvGrpSpPr/>
          <p:nvPr/>
        </p:nvGrpSpPr>
        <p:grpSpPr>
          <a:xfrm>
            <a:off x="7351814" y="2042738"/>
            <a:ext cx="440192" cy="428948"/>
            <a:chOff x="7351814" y="1814138"/>
            <a:chExt cx="440192" cy="428948"/>
          </a:xfrm>
        </p:grpSpPr>
        <p:sp>
          <p:nvSpPr>
            <p:cNvPr id="3531" name="Google Shape;3531;p74"/>
            <p:cNvSpPr/>
            <p:nvPr/>
          </p:nvSpPr>
          <p:spPr>
            <a:xfrm>
              <a:off x="7351814" y="1814138"/>
              <a:ext cx="440192" cy="428948"/>
            </a:xfrm>
            <a:custGeom>
              <a:avLst/>
              <a:gdLst/>
              <a:ahLst/>
              <a:cxnLst/>
              <a:rect l="l" t="t" r="r" b="b"/>
              <a:pathLst>
                <a:path w="15738" h="15336" extrusionOk="0">
                  <a:moveTo>
                    <a:pt x="2781" y="1"/>
                  </a:moveTo>
                  <a:cubicBezTo>
                    <a:pt x="2510" y="1"/>
                    <a:pt x="2248" y="82"/>
                    <a:pt x="2022" y="227"/>
                  </a:cubicBezTo>
                  <a:cubicBezTo>
                    <a:pt x="1951" y="219"/>
                    <a:pt x="1881" y="215"/>
                    <a:pt x="1810" y="215"/>
                  </a:cubicBezTo>
                  <a:cubicBezTo>
                    <a:pt x="1378" y="215"/>
                    <a:pt x="957" y="369"/>
                    <a:pt x="626" y="656"/>
                  </a:cubicBezTo>
                  <a:cubicBezTo>
                    <a:pt x="227" y="999"/>
                    <a:pt x="0" y="1499"/>
                    <a:pt x="0" y="2024"/>
                  </a:cubicBezTo>
                  <a:cubicBezTo>
                    <a:pt x="0" y="2550"/>
                    <a:pt x="230" y="3050"/>
                    <a:pt x="626" y="3392"/>
                  </a:cubicBezTo>
                  <a:cubicBezTo>
                    <a:pt x="957" y="3679"/>
                    <a:pt x="1379" y="3834"/>
                    <a:pt x="1811" y="3834"/>
                  </a:cubicBezTo>
                  <a:cubicBezTo>
                    <a:pt x="1881" y="3834"/>
                    <a:pt x="1952" y="3830"/>
                    <a:pt x="2022" y="3822"/>
                  </a:cubicBezTo>
                  <a:cubicBezTo>
                    <a:pt x="2046" y="3837"/>
                    <a:pt x="2071" y="3851"/>
                    <a:pt x="2096" y="3865"/>
                  </a:cubicBezTo>
                  <a:lnTo>
                    <a:pt x="2096" y="11471"/>
                  </a:lnTo>
                  <a:cubicBezTo>
                    <a:pt x="2072" y="11486"/>
                    <a:pt x="2046" y="11501"/>
                    <a:pt x="2022" y="11517"/>
                  </a:cubicBezTo>
                  <a:cubicBezTo>
                    <a:pt x="1950" y="11508"/>
                    <a:pt x="1878" y="11504"/>
                    <a:pt x="1806" y="11504"/>
                  </a:cubicBezTo>
                  <a:cubicBezTo>
                    <a:pt x="1376" y="11504"/>
                    <a:pt x="956" y="11658"/>
                    <a:pt x="626" y="11944"/>
                  </a:cubicBezTo>
                  <a:cubicBezTo>
                    <a:pt x="227" y="12288"/>
                    <a:pt x="0" y="12787"/>
                    <a:pt x="0" y="13312"/>
                  </a:cubicBezTo>
                  <a:cubicBezTo>
                    <a:pt x="0" y="13838"/>
                    <a:pt x="230" y="14338"/>
                    <a:pt x="626" y="14682"/>
                  </a:cubicBezTo>
                  <a:cubicBezTo>
                    <a:pt x="956" y="14967"/>
                    <a:pt x="1376" y="15122"/>
                    <a:pt x="1807" y="15122"/>
                  </a:cubicBezTo>
                  <a:cubicBezTo>
                    <a:pt x="1879" y="15122"/>
                    <a:pt x="1951" y="15118"/>
                    <a:pt x="2022" y="15109"/>
                  </a:cubicBezTo>
                  <a:cubicBezTo>
                    <a:pt x="2248" y="15257"/>
                    <a:pt x="2511" y="15336"/>
                    <a:pt x="2781" y="15336"/>
                  </a:cubicBezTo>
                  <a:lnTo>
                    <a:pt x="12956" y="15336"/>
                  </a:lnTo>
                  <a:cubicBezTo>
                    <a:pt x="13230" y="15336"/>
                    <a:pt x="13492" y="15257"/>
                    <a:pt x="13715" y="15109"/>
                  </a:cubicBezTo>
                  <a:cubicBezTo>
                    <a:pt x="13788" y="15118"/>
                    <a:pt x="13860" y="15122"/>
                    <a:pt x="13932" y="15122"/>
                  </a:cubicBezTo>
                  <a:cubicBezTo>
                    <a:pt x="14363" y="15122"/>
                    <a:pt x="14782" y="14968"/>
                    <a:pt x="15113" y="14682"/>
                  </a:cubicBezTo>
                  <a:cubicBezTo>
                    <a:pt x="15511" y="14338"/>
                    <a:pt x="15737" y="13839"/>
                    <a:pt x="15737" y="13312"/>
                  </a:cubicBezTo>
                  <a:cubicBezTo>
                    <a:pt x="15737" y="12787"/>
                    <a:pt x="15508" y="12288"/>
                    <a:pt x="15113" y="11944"/>
                  </a:cubicBezTo>
                  <a:cubicBezTo>
                    <a:pt x="14781" y="11659"/>
                    <a:pt x="14362" y="11504"/>
                    <a:pt x="13931" y="11504"/>
                  </a:cubicBezTo>
                  <a:cubicBezTo>
                    <a:pt x="13859" y="11504"/>
                    <a:pt x="13787" y="11508"/>
                    <a:pt x="13715" y="11517"/>
                  </a:cubicBezTo>
                  <a:cubicBezTo>
                    <a:pt x="13691" y="11500"/>
                    <a:pt x="13666" y="11486"/>
                    <a:pt x="13642" y="11471"/>
                  </a:cubicBezTo>
                  <a:lnTo>
                    <a:pt x="13642" y="3865"/>
                  </a:lnTo>
                  <a:cubicBezTo>
                    <a:pt x="13669" y="3851"/>
                    <a:pt x="13691" y="3837"/>
                    <a:pt x="13715" y="3822"/>
                  </a:cubicBezTo>
                  <a:cubicBezTo>
                    <a:pt x="13786" y="3830"/>
                    <a:pt x="13857" y="3834"/>
                    <a:pt x="13927" y="3834"/>
                  </a:cubicBezTo>
                  <a:cubicBezTo>
                    <a:pt x="14360" y="3834"/>
                    <a:pt x="14780" y="3679"/>
                    <a:pt x="15113" y="3392"/>
                  </a:cubicBezTo>
                  <a:cubicBezTo>
                    <a:pt x="15511" y="3050"/>
                    <a:pt x="15737" y="2550"/>
                    <a:pt x="15737" y="2024"/>
                  </a:cubicBezTo>
                  <a:cubicBezTo>
                    <a:pt x="15737" y="1499"/>
                    <a:pt x="15508" y="999"/>
                    <a:pt x="15113" y="656"/>
                  </a:cubicBezTo>
                  <a:cubicBezTo>
                    <a:pt x="14780" y="370"/>
                    <a:pt x="14360" y="215"/>
                    <a:pt x="13927" y="215"/>
                  </a:cubicBezTo>
                  <a:cubicBezTo>
                    <a:pt x="13857" y="215"/>
                    <a:pt x="13786" y="219"/>
                    <a:pt x="13715" y="227"/>
                  </a:cubicBezTo>
                  <a:cubicBezTo>
                    <a:pt x="13490" y="82"/>
                    <a:pt x="13227" y="1"/>
                    <a:pt x="1295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4"/>
            <p:cNvSpPr/>
            <p:nvPr/>
          </p:nvSpPr>
          <p:spPr>
            <a:xfrm>
              <a:off x="7455301" y="1870749"/>
              <a:ext cx="233270" cy="315753"/>
            </a:xfrm>
            <a:custGeom>
              <a:avLst/>
              <a:gdLst/>
              <a:ahLst/>
              <a:cxnLst/>
              <a:rect l="l" t="t" r="r" b="b"/>
              <a:pathLst>
                <a:path w="8340" h="11289" extrusionOk="0">
                  <a:moveTo>
                    <a:pt x="0" y="0"/>
                  </a:moveTo>
                  <a:lnTo>
                    <a:pt x="0" y="11288"/>
                  </a:lnTo>
                  <a:lnTo>
                    <a:pt x="8340" y="11288"/>
                  </a:lnTo>
                  <a:lnTo>
                    <a:pt x="8340"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4"/>
            <p:cNvSpPr/>
            <p:nvPr/>
          </p:nvSpPr>
          <p:spPr>
            <a:xfrm>
              <a:off x="7455301" y="1870749"/>
              <a:ext cx="233270" cy="51269"/>
            </a:xfrm>
            <a:custGeom>
              <a:avLst/>
              <a:gdLst/>
              <a:ahLst/>
              <a:cxnLst/>
              <a:rect l="l" t="t" r="r" b="b"/>
              <a:pathLst>
                <a:path w="8340" h="1833" extrusionOk="0">
                  <a:moveTo>
                    <a:pt x="0" y="0"/>
                  </a:moveTo>
                  <a:lnTo>
                    <a:pt x="0" y="1833"/>
                  </a:lnTo>
                  <a:lnTo>
                    <a:pt x="8340" y="1833"/>
                  </a:lnTo>
                  <a:lnTo>
                    <a:pt x="834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4"/>
            <p:cNvSpPr/>
            <p:nvPr/>
          </p:nvSpPr>
          <p:spPr>
            <a:xfrm>
              <a:off x="7455301" y="2135173"/>
              <a:ext cx="233270" cy="51269"/>
            </a:xfrm>
            <a:custGeom>
              <a:avLst/>
              <a:gdLst/>
              <a:ahLst/>
              <a:cxnLst/>
              <a:rect l="l" t="t" r="r" b="b"/>
              <a:pathLst>
                <a:path w="8340" h="1833" extrusionOk="0">
                  <a:moveTo>
                    <a:pt x="0" y="0"/>
                  </a:moveTo>
                  <a:lnTo>
                    <a:pt x="0" y="1833"/>
                  </a:lnTo>
                  <a:lnTo>
                    <a:pt x="8340" y="1833"/>
                  </a:lnTo>
                  <a:lnTo>
                    <a:pt x="834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4"/>
            <p:cNvSpPr/>
            <p:nvPr/>
          </p:nvSpPr>
          <p:spPr>
            <a:xfrm>
              <a:off x="7438911" y="1870749"/>
              <a:ext cx="32725" cy="315753"/>
            </a:xfrm>
            <a:custGeom>
              <a:avLst/>
              <a:gdLst/>
              <a:ahLst/>
              <a:cxnLst/>
              <a:rect l="l" t="t" r="r" b="b"/>
              <a:pathLst>
                <a:path w="1170" h="11289" extrusionOk="0">
                  <a:moveTo>
                    <a:pt x="0" y="0"/>
                  </a:moveTo>
                  <a:lnTo>
                    <a:pt x="0" y="11288"/>
                  </a:lnTo>
                  <a:lnTo>
                    <a:pt x="1170" y="11288"/>
                  </a:lnTo>
                  <a:lnTo>
                    <a:pt x="117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4"/>
            <p:cNvSpPr/>
            <p:nvPr/>
          </p:nvSpPr>
          <p:spPr>
            <a:xfrm>
              <a:off x="7672149" y="1870749"/>
              <a:ext cx="32753" cy="315753"/>
            </a:xfrm>
            <a:custGeom>
              <a:avLst/>
              <a:gdLst/>
              <a:ahLst/>
              <a:cxnLst/>
              <a:rect l="l" t="t" r="r" b="b"/>
              <a:pathLst>
                <a:path w="1171" h="11289" extrusionOk="0">
                  <a:moveTo>
                    <a:pt x="1" y="0"/>
                  </a:moveTo>
                  <a:lnTo>
                    <a:pt x="1" y="11288"/>
                  </a:lnTo>
                  <a:lnTo>
                    <a:pt x="1170" y="11288"/>
                  </a:lnTo>
                  <a:lnTo>
                    <a:pt x="117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4"/>
            <p:cNvSpPr/>
            <p:nvPr/>
          </p:nvSpPr>
          <p:spPr>
            <a:xfrm>
              <a:off x="7380315" y="1848653"/>
              <a:ext cx="53115" cy="44249"/>
            </a:xfrm>
            <a:custGeom>
              <a:avLst/>
              <a:gdLst/>
              <a:ahLst/>
              <a:cxnLst/>
              <a:rect l="l" t="t" r="r" b="b"/>
              <a:pathLst>
                <a:path w="1899" h="1582" extrusionOk="0">
                  <a:moveTo>
                    <a:pt x="790" y="0"/>
                  </a:moveTo>
                  <a:cubicBezTo>
                    <a:pt x="362" y="0"/>
                    <a:pt x="1" y="348"/>
                    <a:pt x="1" y="790"/>
                  </a:cubicBezTo>
                  <a:cubicBezTo>
                    <a:pt x="1" y="1233"/>
                    <a:pt x="364" y="1582"/>
                    <a:pt x="792" y="1582"/>
                  </a:cubicBezTo>
                  <a:cubicBezTo>
                    <a:pt x="830" y="1582"/>
                    <a:pt x="868" y="1579"/>
                    <a:pt x="906" y="1574"/>
                  </a:cubicBezTo>
                  <a:lnTo>
                    <a:pt x="1898" y="1428"/>
                  </a:lnTo>
                  <a:lnTo>
                    <a:pt x="1898" y="153"/>
                  </a:lnTo>
                  <a:lnTo>
                    <a:pt x="906" y="9"/>
                  </a:lnTo>
                  <a:cubicBezTo>
                    <a:pt x="867" y="3"/>
                    <a:pt x="828" y="0"/>
                    <a:pt x="79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4"/>
            <p:cNvSpPr/>
            <p:nvPr/>
          </p:nvSpPr>
          <p:spPr>
            <a:xfrm>
              <a:off x="7710412" y="1848653"/>
              <a:ext cx="53115" cy="44249"/>
            </a:xfrm>
            <a:custGeom>
              <a:avLst/>
              <a:gdLst/>
              <a:ahLst/>
              <a:cxnLst/>
              <a:rect l="l" t="t" r="r" b="b"/>
              <a:pathLst>
                <a:path w="1899" h="1582" extrusionOk="0">
                  <a:moveTo>
                    <a:pt x="1109" y="0"/>
                  </a:moveTo>
                  <a:cubicBezTo>
                    <a:pt x="1071" y="0"/>
                    <a:pt x="1032" y="3"/>
                    <a:pt x="993" y="9"/>
                  </a:cubicBezTo>
                  <a:lnTo>
                    <a:pt x="1" y="153"/>
                  </a:lnTo>
                  <a:lnTo>
                    <a:pt x="1" y="1428"/>
                  </a:lnTo>
                  <a:lnTo>
                    <a:pt x="993" y="1574"/>
                  </a:lnTo>
                  <a:cubicBezTo>
                    <a:pt x="1032" y="1579"/>
                    <a:pt x="1069" y="1582"/>
                    <a:pt x="1107" y="1582"/>
                  </a:cubicBezTo>
                  <a:cubicBezTo>
                    <a:pt x="1536" y="1582"/>
                    <a:pt x="1898" y="1233"/>
                    <a:pt x="1898" y="790"/>
                  </a:cubicBezTo>
                  <a:cubicBezTo>
                    <a:pt x="1898" y="348"/>
                    <a:pt x="1539" y="0"/>
                    <a:pt x="11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4"/>
            <p:cNvSpPr/>
            <p:nvPr/>
          </p:nvSpPr>
          <p:spPr>
            <a:xfrm>
              <a:off x="7672149" y="1870749"/>
              <a:ext cx="32753" cy="51269"/>
            </a:xfrm>
            <a:custGeom>
              <a:avLst/>
              <a:gdLst/>
              <a:ahLst/>
              <a:cxnLst/>
              <a:rect l="l" t="t" r="r" b="b"/>
              <a:pathLst>
                <a:path w="1171" h="1833" extrusionOk="0">
                  <a:moveTo>
                    <a:pt x="1" y="0"/>
                  </a:moveTo>
                  <a:lnTo>
                    <a:pt x="1"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4"/>
            <p:cNvSpPr/>
            <p:nvPr/>
          </p:nvSpPr>
          <p:spPr>
            <a:xfrm>
              <a:off x="7438911" y="1870749"/>
              <a:ext cx="32725" cy="51269"/>
            </a:xfrm>
            <a:custGeom>
              <a:avLst/>
              <a:gdLst/>
              <a:ahLst/>
              <a:cxnLst/>
              <a:rect l="l" t="t" r="r" b="b"/>
              <a:pathLst>
                <a:path w="1170" h="1833" extrusionOk="0">
                  <a:moveTo>
                    <a:pt x="0" y="0"/>
                  </a:moveTo>
                  <a:lnTo>
                    <a:pt x="0"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4"/>
            <p:cNvSpPr/>
            <p:nvPr/>
          </p:nvSpPr>
          <p:spPr>
            <a:xfrm>
              <a:off x="7438911" y="1842639"/>
              <a:ext cx="265995" cy="56248"/>
            </a:xfrm>
            <a:custGeom>
              <a:avLst/>
              <a:gdLst/>
              <a:ahLst/>
              <a:cxnLst/>
              <a:rect l="l" t="t" r="r" b="b"/>
              <a:pathLst>
                <a:path w="9510" h="2011" extrusionOk="0">
                  <a:moveTo>
                    <a:pt x="472" y="0"/>
                  </a:moveTo>
                  <a:lnTo>
                    <a:pt x="0" y="1005"/>
                  </a:lnTo>
                  <a:lnTo>
                    <a:pt x="472" y="2011"/>
                  </a:lnTo>
                  <a:lnTo>
                    <a:pt x="9041" y="2011"/>
                  </a:lnTo>
                  <a:lnTo>
                    <a:pt x="9509" y="1005"/>
                  </a:lnTo>
                  <a:lnTo>
                    <a:pt x="904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4"/>
            <p:cNvSpPr/>
            <p:nvPr/>
          </p:nvSpPr>
          <p:spPr>
            <a:xfrm>
              <a:off x="7502038" y="2013925"/>
              <a:ext cx="11580" cy="23215"/>
            </a:xfrm>
            <a:custGeom>
              <a:avLst/>
              <a:gdLst/>
              <a:ahLst/>
              <a:cxnLst/>
              <a:rect l="l" t="t" r="r" b="b"/>
              <a:pathLst>
                <a:path w="414" h="830" extrusionOk="0">
                  <a:moveTo>
                    <a:pt x="207" y="1"/>
                  </a:moveTo>
                  <a:cubicBezTo>
                    <a:pt x="93" y="1"/>
                    <a:pt x="0" y="93"/>
                    <a:pt x="0" y="207"/>
                  </a:cubicBezTo>
                  <a:lnTo>
                    <a:pt x="0" y="622"/>
                  </a:lnTo>
                  <a:cubicBezTo>
                    <a:pt x="0" y="737"/>
                    <a:pt x="93" y="829"/>
                    <a:pt x="207" y="829"/>
                  </a:cubicBezTo>
                  <a:cubicBezTo>
                    <a:pt x="322" y="829"/>
                    <a:pt x="414" y="736"/>
                    <a:pt x="414" y="622"/>
                  </a:cubicBezTo>
                  <a:lnTo>
                    <a:pt x="414" y="207"/>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4"/>
            <p:cNvSpPr/>
            <p:nvPr/>
          </p:nvSpPr>
          <p:spPr>
            <a:xfrm>
              <a:off x="7630167" y="2013925"/>
              <a:ext cx="11608" cy="23215"/>
            </a:xfrm>
            <a:custGeom>
              <a:avLst/>
              <a:gdLst/>
              <a:ahLst/>
              <a:cxnLst/>
              <a:rect l="l" t="t" r="r" b="b"/>
              <a:pathLst>
                <a:path w="415" h="830" extrusionOk="0">
                  <a:moveTo>
                    <a:pt x="207" y="1"/>
                  </a:moveTo>
                  <a:cubicBezTo>
                    <a:pt x="93" y="1"/>
                    <a:pt x="1" y="93"/>
                    <a:pt x="1" y="207"/>
                  </a:cubicBezTo>
                  <a:lnTo>
                    <a:pt x="1" y="622"/>
                  </a:lnTo>
                  <a:cubicBezTo>
                    <a:pt x="1" y="737"/>
                    <a:pt x="94" y="829"/>
                    <a:pt x="207" y="829"/>
                  </a:cubicBezTo>
                  <a:cubicBezTo>
                    <a:pt x="322" y="829"/>
                    <a:pt x="414" y="736"/>
                    <a:pt x="414" y="622"/>
                  </a:cubicBezTo>
                  <a:lnTo>
                    <a:pt x="414" y="207"/>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4"/>
            <p:cNvSpPr/>
            <p:nvPr/>
          </p:nvSpPr>
          <p:spPr>
            <a:xfrm>
              <a:off x="7549643" y="2024721"/>
              <a:ext cx="44500" cy="18600"/>
            </a:xfrm>
            <a:custGeom>
              <a:avLst/>
              <a:gdLst/>
              <a:ahLst/>
              <a:cxnLst/>
              <a:rect l="l" t="t" r="r" b="b"/>
              <a:pathLst>
                <a:path w="1591" h="665" extrusionOk="0">
                  <a:moveTo>
                    <a:pt x="1360" y="0"/>
                  </a:moveTo>
                  <a:cubicBezTo>
                    <a:pt x="1302" y="0"/>
                    <a:pt x="1245" y="24"/>
                    <a:pt x="1204" y="72"/>
                  </a:cubicBezTo>
                  <a:cubicBezTo>
                    <a:pt x="1105" y="185"/>
                    <a:pt x="955" y="251"/>
                    <a:pt x="797" y="251"/>
                  </a:cubicBezTo>
                  <a:cubicBezTo>
                    <a:pt x="637" y="251"/>
                    <a:pt x="486" y="185"/>
                    <a:pt x="387" y="72"/>
                  </a:cubicBezTo>
                  <a:cubicBezTo>
                    <a:pt x="345" y="26"/>
                    <a:pt x="288" y="2"/>
                    <a:pt x="230" y="2"/>
                  </a:cubicBezTo>
                  <a:cubicBezTo>
                    <a:pt x="183" y="2"/>
                    <a:pt x="135" y="18"/>
                    <a:pt x="96" y="52"/>
                  </a:cubicBezTo>
                  <a:cubicBezTo>
                    <a:pt x="8" y="129"/>
                    <a:pt x="1" y="258"/>
                    <a:pt x="76" y="344"/>
                  </a:cubicBezTo>
                  <a:cubicBezTo>
                    <a:pt x="253" y="548"/>
                    <a:pt x="516" y="664"/>
                    <a:pt x="797" y="664"/>
                  </a:cubicBezTo>
                  <a:cubicBezTo>
                    <a:pt x="1077" y="664"/>
                    <a:pt x="1339" y="548"/>
                    <a:pt x="1516" y="344"/>
                  </a:cubicBezTo>
                  <a:cubicBezTo>
                    <a:pt x="1591" y="258"/>
                    <a:pt x="1584" y="126"/>
                    <a:pt x="1498" y="52"/>
                  </a:cubicBezTo>
                  <a:cubicBezTo>
                    <a:pt x="1457" y="17"/>
                    <a:pt x="1408" y="0"/>
                    <a:pt x="136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4"/>
            <p:cNvSpPr/>
            <p:nvPr/>
          </p:nvSpPr>
          <p:spPr>
            <a:xfrm>
              <a:off x="7419332" y="1842583"/>
              <a:ext cx="32781" cy="56304"/>
            </a:xfrm>
            <a:custGeom>
              <a:avLst/>
              <a:gdLst/>
              <a:ahLst/>
              <a:cxnLst/>
              <a:rect l="l" t="t" r="r" b="b"/>
              <a:pathLst>
                <a:path w="1172" h="2013" extrusionOk="0">
                  <a:moveTo>
                    <a:pt x="369" y="1"/>
                  </a:moveTo>
                  <a:cubicBezTo>
                    <a:pt x="166" y="1"/>
                    <a:pt x="1" y="165"/>
                    <a:pt x="1" y="369"/>
                  </a:cubicBezTo>
                  <a:lnTo>
                    <a:pt x="1" y="1645"/>
                  </a:lnTo>
                  <a:cubicBezTo>
                    <a:pt x="1" y="1849"/>
                    <a:pt x="166" y="2013"/>
                    <a:pt x="369" y="2013"/>
                  </a:cubicBezTo>
                  <a:lnTo>
                    <a:pt x="1172" y="2013"/>
                  </a:lnTo>
                  <a:lnTo>
                    <a:pt x="1172" y="2"/>
                  </a:lnTo>
                  <a:lnTo>
                    <a:pt x="117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4"/>
            <p:cNvSpPr/>
            <p:nvPr/>
          </p:nvSpPr>
          <p:spPr>
            <a:xfrm>
              <a:off x="7691756" y="1842639"/>
              <a:ext cx="32753" cy="56248"/>
            </a:xfrm>
            <a:custGeom>
              <a:avLst/>
              <a:gdLst/>
              <a:ahLst/>
              <a:cxnLst/>
              <a:rect l="l" t="t" r="r" b="b"/>
              <a:pathLst>
                <a:path w="1171" h="2011" extrusionOk="0">
                  <a:moveTo>
                    <a:pt x="1" y="0"/>
                  </a:moveTo>
                  <a:lnTo>
                    <a:pt x="1" y="2011"/>
                  </a:lnTo>
                  <a:lnTo>
                    <a:pt x="802" y="2011"/>
                  </a:lnTo>
                  <a:cubicBezTo>
                    <a:pt x="1006" y="2011"/>
                    <a:pt x="1170" y="1847"/>
                    <a:pt x="1170" y="1643"/>
                  </a:cubicBezTo>
                  <a:lnTo>
                    <a:pt x="1170" y="367"/>
                  </a:lnTo>
                  <a:cubicBezTo>
                    <a:pt x="1170" y="164"/>
                    <a:pt x="1006" y="0"/>
                    <a:pt x="80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4"/>
            <p:cNvSpPr/>
            <p:nvPr/>
          </p:nvSpPr>
          <p:spPr>
            <a:xfrm>
              <a:off x="7672149" y="2135173"/>
              <a:ext cx="32753" cy="51269"/>
            </a:xfrm>
            <a:custGeom>
              <a:avLst/>
              <a:gdLst/>
              <a:ahLst/>
              <a:cxnLst/>
              <a:rect l="l" t="t" r="r" b="b"/>
              <a:pathLst>
                <a:path w="1171" h="1833" extrusionOk="0">
                  <a:moveTo>
                    <a:pt x="1" y="0"/>
                  </a:moveTo>
                  <a:lnTo>
                    <a:pt x="1"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4"/>
            <p:cNvSpPr/>
            <p:nvPr/>
          </p:nvSpPr>
          <p:spPr>
            <a:xfrm>
              <a:off x="7438911" y="2135173"/>
              <a:ext cx="32725" cy="51269"/>
            </a:xfrm>
            <a:custGeom>
              <a:avLst/>
              <a:gdLst/>
              <a:ahLst/>
              <a:cxnLst/>
              <a:rect l="l" t="t" r="r" b="b"/>
              <a:pathLst>
                <a:path w="1170" h="1833" extrusionOk="0">
                  <a:moveTo>
                    <a:pt x="0" y="0"/>
                  </a:moveTo>
                  <a:lnTo>
                    <a:pt x="0" y="1833"/>
                  </a:lnTo>
                  <a:lnTo>
                    <a:pt x="1170" y="1833"/>
                  </a:lnTo>
                  <a:lnTo>
                    <a:pt x="11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4"/>
            <p:cNvSpPr/>
            <p:nvPr/>
          </p:nvSpPr>
          <p:spPr>
            <a:xfrm>
              <a:off x="7380315" y="2164374"/>
              <a:ext cx="53115" cy="44249"/>
            </a:xfrm>
            <a:custGeom>
              <a:avLst/>
              <a:gdLst/>
              <a:ahLst/>
              <a:cxnLst/>
              <a:rect l="l" t="t" r="r" b="b"/>
              <a:pathLst>
                <a:path w="1899" h="1582" extrusionOk="0">
                  <a:moveTo>
                    <a:pt x="790" y="0"/>
                  </a:moveTo>
                  <a:cubicBezTo>
                    <a:pt x="363" y="0"/>
                    <a:pt x="1" y="348"/>
                    <a:pt x="1" y="790"/>
                  </a:cubicBezTo>
                  <a:cubicBezTo>
                    <a:pt x="1" y="1233"/>
                    <a:pt x="362" y="1582"/>
                    <a:pt x="791" y="1582"/>
                  </a:cubicBezTo>
                  <a:cubicBezTo>
                    <a:pt x="828" y="1582"/>
                    <a:pt x="867" y="1579"/>
                    <a:pt x="906" y="1573"/>
                  </a:cubicBezTo>
                  <a:lnTo>
                    <a:pt x="1898" y="1430"/>
                  </a:lnTo>
                  <a:lnTo>
                    <a:pt x="1898" y="153"/>
                  </a:lnTo>
                  <a:lnTo>
                    <a:pt x="906" y="9"/>
                  </a:lnTo>
                  <a:cubicBezTo>
                    <a:pt x="867" y="3"/>
                    <a:pt x="828" y="0"/>
                    <a:pt x="79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4"/>
            <p:cNvSpPr/>
            <p:nvPr/>
          </p:nvSpPr>
          <p:spPr>
            <a:xfrm>
              <a:off x="7710412" y="2164374"/>
              <a:ext cx="53115" cy="44249"/>
            </a:xfrm>
            <a:custGeom>
              <a:avLst/>
              <a:gdLst/>
              <a:ahLst/>
              <a:cxnLst/>
              <a:rect l="l" t="t" r="r" b="b"/>
              <a:pathLst>
                <a:path w="1899" h="1582" extrusionOk="0">
                  <a:moveTo>
                    <a:pt x="1109" y="0"/>
                  </a:moveTo>
                  <a:cubicBezTo>
                    <a:pt x="1071" y="0"/>
                    <a:pt x="1032" y="3"/>
                    <a:pt x="993" y="9"/>
                  </a:cubicBezTo>
                  <a:lnTo>
                    <a:pt x="1" y="153"/>
                  </a:lnTo>
                  <a:lnTo>
                    <a:pt x="1" y="1430"/>
                  </a:lnTo>
                  <a:lnTo>
                    <a:pt x="993" y="1573"/>
                  </a:lnTo>
                  <a:cubicBezTo>
                    <a:pt x="1032" y="1579"/>
                    <a:pt x="1071" y="1582"/>
                    <a:pt x="1109" y="1582"/>
                  </a:cubicBezTo>
                  <a:cubicBezTo>
                    <a:pt x="1538" y="1582"/>
                    <a:pt x="1898" y="1233"/>
                    <a:pt x="1898" y="790"/>
                  </a:cubicBezTo>
                  <a:cubicBezTo>
                    <a:pt x="1898" y="348"/>
                    <a:pt x="1538" y="0"/>
                    <a:pt x="11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4"/>
            <p:cNvSpPr/>
            <p:nvPr/>
          </p:nvSpPr>
          <p:spPr>
            <a:xfrm>
              <a:off x="7438911" y="2158332"/>
              <a:ext cx="265995" cy="56276"/>
            </a:xfrm>
            <a:custGeom>
              <a:avLst/>
              <a:gdLst/>
              <a:ahLst/>
              <a:cxnLst/>
              <a:rect l="l" t="t" r="r" b="b"/>
              <a:pathLst>
                <a:path w="9510" h="2012" extrusionOk="0">
                  <a:moveTo>
                    <a:pt x="472" y="1"/>
                  </a:moveTo>
                  <a:lnTo>
                    <a:pt x="0" y="1006"/>
                  </a:lnTo>
                  <a:lnTo>
                    <a:pt x="472" y="2012"/>
                  </a:lnTo>
                  <a:lnTo>
                    <a:pt x="9041" y="2012"/>
                  </a:lnTo>
                  <a:lnTo>
                    <a:pt x="9509" y="1006"/>
                  </a:lnTo>
                  <a:lnTo>
                    <a:pt x="9041"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4"/>
            <p:cNvSpPr/>
            <p:nvPr/>
          </p:nvSpPr>
          <p:spPr>
            <a:xfrm>
              <a:off x="7419332" y="2158332"/>
              <a:ext cx="32781" cy="56360"/>
            </a:xfrm>
            <a:custGeom>
              <a:avLst/>
              <a:gdLst/>
              <a:ahLst/>
              <a:cxnLst/>
              <a:rect l="l" t="t" r="r" b="b"/>
              <a:pathLst>
                <a:path w="1172" h="2015" extrusionOk="0">
                  <a:moveTo>
                    <a:pt x="369" y="1"/>
                  </a:moveTo>
                  <a:cubicBezTo>
                    <a:pt x="166" y="1"/>
                    <a:pt x="1" y="167"/>
                    <a:pt x="1" y="369"/>
                  </a:cubicBezTo>
                  <a:lnTo>
                    <a:pt x="1" y="1646"/>
                  </a:lnTo>
                  <a:cubicBezTo>
                    <a:pt x="1" y="1849"/>
                    <a:pt x="166" y="2015"/>
                    <a:pt x="369" y="2015"/>
                  </a:cubicBezTo>
                  <a:lnTo>
                    <a:pt x="1172" y="2015"/>
                  </a:lnTo>
                  <a:lnTo>
                    <a:pt x="1172" y="2012"/>
                  </a:lnTo>
                  <a:lnTo>
                    <a:pt x="117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4"/>
            <p:cNvSpPr/>
            <p:nvPr/>
          </p:nvSpPr>
          <p:spPr>
            <a:xfrm>
              <a:off x="7691756" y="2158304"/>
              <a:ext cx="32753" cy="56276"/>
            </a:xfrm>
            <a:custGeom>
              <a:avLst/>
              <a:gdLst/>
              <a:ahLst/>
              <a:cxnLst/>
              <a:rect l="l" t="t" r="r" b="b"/>
              <a:pathLst>
                <a:path w="1171" h="2012" extrusionOk="0">
                  <a:moveTo>
                    <a:pt x="1" y="0"/>
                  </a:moveTo>
                  <a:lnTo>
                    <a:pt x="1" y="2011"/>
                  </a:lnTo>
                  <a:lnTo>
                    <a:pt x="802" y="2011"/>
                  </a:lnTo>
                  <a:cubicBezTo>
                    <a:pt x="803" y="2011"/>
                    <a:pt x="804" y="2011"/>
                    <a:pt x="805" y="2011"/>
                  </a:cubicBezTo>
                  <a:cubicBezTo>
                    <a:pt x="1008" y="2011"/>
                    <a:pt x="1170" y="1848"/>
                    <a:pt x="1170" y="1645"/>
                  </a:cubicBezTo>
                  <a:lnTo>
                    <a:pt x="1170" y="369"/>
                  </a:lnTo>
                  <a:cubicBezTo>
                    <a:pt x="1170" y="165"/>
                    <a:pt x="1006" y="0"/>
                    <a:pt x="80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4" name="Google Shape;3554;p74"/>
          <p:cNvGrpSpPr/>
          <p:nvPr/>
        </p:nvGrpSpPr>
        <p:grpSpPr>
          <a:xfrm>
            <a:off x="7436058" y="3381055"/>
            <a:ext cx="271812" cy="440248"/>
            <a:chOff x="7436058" y="3152455"/>
            <a:chExt cx="271812" cy="440248"/>
          </a:xfrm>
        </p:grpSpPr>
        <p:sp>
          <p:nvSpPr>
            <p:cNvPr id="3555" name="Google Shape;3555;p74"/>
            <p:cNvSpPr/>
            <p:nvPr/>
          </p:nvSpPr>
          <p:spPr>
            <a:xfrm>
              <a:off x="7436058" y="3152455"/>
              <a:ext cx="271812" cy="440248"/>
            </a:xfrm>
            <a:custGeom>
              <a:avLst/>
              <a:gdLst/>
              <a:ahLst/>
              <a:cxnLst/>
              <a:rect l="l" t="t" r="r" b="b"/>
              <a:pathLst>
                <a:path w="9718" h="15740" extrusionOk="0">
                  <a:moveTo>
                    <a:pt x="4436" y="1"/>
                  </a:moveTo>
                  <a:cubicBezTo>
                    <a:pt x="3627" y="1"/>
                    <a:pt x="2968" y="659"/>
                    <a:pt x="2968" y="1468"/>
                  </a:cubicBezTo>
                  <a:lnTo>
                    <a:pt x="2968" y="1614"/>
                  </a:lnTo>
                  <a:cubicBezTo>
                    <a:pt x="2794" y="1794"/>
                    <a:pt x="2671" y="2019"/>
                    <a:pt x="2613" y="2267"/>
                  </a:cubicBezTo>
                  <a:cubicBezTo>
                    <a:pt x="2585" y="2387"/>
                    <a:pt x="2487" y="2507"/>
                    <a:pt x="2358" y="2578"/>
                  </a:cubicBezTo>
                  <a:cubicBezTo>
                    <a:pt x="1419" y="3104"/>
                    <a:pt x="769" y="4051"/>
                    <a:pt x="623" y="5115"/>
                  </a:cubicBezTo>
                  <a:cubicBezTo>
                    <a:pt x="602" y="5273"/>
                    <a:pt x="591" y="5432"/>
                    <a:pt x="591" y="5592"/>
                  </a:cubicBezTo>
                  <a:cubicBezTo>
                    <a:pt x="591" y="6000"/>
                    <a:pt x="660" y="6396"/>
                    <a:pt x="798" y="6771"/>
                  </a:cubicBezTo>
                  <a:cubicBezTo>
                    <a:pt x="632" y="7026"/>
                    <a:pt x="541" y="7324"/>
                    <a:pt x="541" y="7634"/>
                  </a:cubicBezTo>
                  <a:cubicBezTo>
                    <a:pt x="541" y="7882"/>
                    <a:pt x="599" y="8125"/>
                    <a:pt x="711" y="8345"/>
                  </a:cubicBezTo>
                  <a:cubicBezTo>
                    <a:pt x="244" y="9105"/>
                    <a:pt x="0" y="9976"/>
                    <a:pt x="0" y="10880"/>
                  </a:cubicBezTo>
                  <a:cubicBezTo>
                    <a:pt x="0" y="12178"/>
                    <a:pt x="506" y="13399"/>
                    <a:pt x="1423" y="14316"/>
                  </a:cubicBezTo>
                  <a:cubicBezTo>
                    <a:pt x="2341" y="15234"/>
                    <a:pt x="3562" y="15740"/>
                    <a:pt x="4859" y="15740"/>
                  </a:cubicBezTo>
                  <a:cubicBezTo>
                    <a:pt x="4901" y="15740"/>
                    <a:pt x="4945" y="15740"/>
                    <a:pt x="4989" y="15737"/>
                  </a:cubicBezTo>
                  <a:lnTo>
                    <a:pt x="5010" y="15737"/>
                  </a:lnTo>
                  <a:cubicBezTo>
                    <a:pt x="5050" y="15735"/>
                    <a:pt x="5086" y="15734"/>
                    <a:pt x="5121" y="15733"/>
                  </a:cubicBezTo>
                  <a:lnTo>
                    <a:pt x="5131" y="15733"/>
                  </a:lnTo>
                  <a:cubicBezTo>
                    <a:pt x="7704" y="15588"/>
                    <a:pt x="9718" y="13460"/>
                    <a:pt x="9718" y="10880"/>
                  </a:cubicBezTo>
                  <a:cubicBezTo>
                    <a:pt x="9718" y="9976"/>
                    <a:pt x="9471" y="9105"/>
                    <a:pt x="9007" y="8345"/>
                  </a:cubicBezTo>
                  <a:cubicBezTo>
                    <a:pt x="9116" y="8124"/>
                    <a:pt x="9177" y="7880"/>
                    <a:pt x="9177" y="7632"/>
                  </a:cubicBezTo>
                  <a:cubicBezTo>
                    <a:pt x="9177" y="7322"/>
                    <a:pt x="9086" y="7025"/>
                    <a:pt x="8919" y="6770"/>
                  </a:cubicBezTo>
                  <a:cubicBezTo>
                    <a:pt x="9056" y="6395"/>
                    <a:pt x="9127" y="5998"/>
                    <a:pt x="9127" y="5589"/>
                  </a:cubicBezTo>
                  <a:cubicBezTo>
                    <a:pt x="9127" y="4341"/>
                    <a:pt x="8450" y="3187"/>
                    <a:pt x="7360" y="2578"/>
                  </a:cubicBezTo>
                  <a:cubicBezTo>
                    <a:pt x="7232" y="2506"/>
                    <a:pt x="7135" y="2387"/>
                    <a:pt x="7105" y="2267"/>
                  </a:cubicBezTo>
                  <a:cubicBezTo>
                    <a:pt x="7047" y="2019"/>
                    <a:pt x="6922" y="1794"/>
                    <a:pt x="6748" y="1614"/>
                  </a:cubicBezTo>
                  <a:lnTo>
                    <a:pt x="6748" y="1468"/>
                  </a:lnTo>
                  <a:cubicBezTo>
                    <a:pt x="6748" y="659"/>
                    <a:pt x="6090" y="1"/>
                    <a:pt x="528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4"/>
            <p:cNvSpPr/>
            <p:nvPr/>
          </p:nvSpPr>
          <p:spPr>
            <a:xfrm>
              <a:off x="7547545" y="3180956"/>
              <a:ext cx="48780" cy="50290"/>
            </a:xfrm>
            <a:custGeom>
              <a:avLst/>
              <a:gdLst/>
              <a:ahLst/>
              <a:cxnLst/>
              <a:rect l="l" t="t" r="r" b="b"/>
              <a:pathLst>
                <a:path w="1744" h="1798" extrusionOk="0">
                  <a:moveTo>
                    <a:pt x="450" y="0"/>
                  </a:moveTo>
                  <a:cubicBezTo>
                    <a:pt x="202" y="0"/>
                    <a:pt x="1" y="201"/>
                    <a:pt x="1" y="449"/>
                  </a:cubicBezTo>
                  <a:lnTo>
                    <a:pt x="1" y="1797"/>
                  </a:lnTo>
                  <a:lnTo>
                    <a:pt x="1744" y="1797"/>
                  </a:lnTo>
                  <a:lnTo>
                    <a:pt x="1744" y="449"/>
                  </a:lnTo>
                  <a:cubicBezTo>
                    <a:pt x="1744" y="201"/>
                    <a:pt x="1541" y="0"/>
                    <a:pt x="129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4"/>
            <p:cNvSpPr/>
            <p:nvPr/>
          </p:nvSpPr>
          <p:spPr>
            <a:xfrm>
              <a:off x="7547545" y="3180956"/>
              <a:ext cx="35718" cy="50290"/>
            </a:xfrm>
            <a:custGeom>
              <a:avLst/>
              <a:gdLst/>
              <a:ahLst/>
              <a:cxnLst/>
              <a:rect l="l" t="t" r="r" b="b"/>
              <a:pathLst>
                <a:path w="1277" h="1798" extrusionOk="0">
                  <a:moveTo>
                    <a:pt x="450" y="0"/>
                  </a:moveTo>
                  <a:cubicBezTo>
                    <a:pt x="202" y="0"/>
                    <a:pt x="1" y="201"/>
                    <a:pt x="1" y="449"/>
                  </a:cubicBezTo>
                  <a:lnTo>
                    <a:pt x="1" y="1797"/>
                  </a:lnTo>
                  <a:lnTo>
                    <a:pt x="826" y="1797"/>
                  </a:lnTo>
                  <a:lnTo>
                    <a:pt x="826" y="449"/>
                  </a:lnTo>
                  <a:cubicBezTo>
                    <a:pt x="826" y="201"/>
                    <a:pt x="1029" y="0"/>
                    <a:pt x="127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4"/>
            <p:cNvSpPr/>
            <p:nvPr/>
          </p:nvSpPr>
          <p:spPr>
            <a:xfrm>
              <a:off x="7481033" y="3214072"/>
              <a:ext cx="181833" cy="151877"/>
            </a:xfrm>
            <a:custGeom>
              <a:avLst/>
              <a:gdLst/>
              <a:ahLst/>
              <a:cxnLst/>
              <a:rect l="l" t="t" r="r" b="b"/>
              <a:pathLst>
                <a:path w="6501" h="5430" extrusionOk="0">
                  <a:moveTo>
                    <a:pt x="2379" y="0"/>
                  </a:moveTo>
                  <a:cubicBezTo>
                    <a:pt x="2196" y="0"/>
                    <a:pt x="2036" y="122"/>
                    <a:pt x="1993" y="299"/>
                  </a:cubicBezTo>
                  <a:cubicBezTo>
                    <a:pt x="1896" y="708"/>
                    <a:pt x="1610" y="1062"/>
                    <a:pt x="1247" y="1265"/>
                  </a:cubicBezTo>
                  <a:cubicBezTo>
                    <a:pt x="504" y="1680"/>
                    <a:pt x="1" y="2475"/>
                    <a:pt x="1" y="3386"/>
                  </a:cubicBezTo>
                  <a:cubicBezTo>
                    <a:pt x="1" y="3945"/>
                    <a:pt x="191" y="4461"/>
                    <a:pt x="507" y="4871"/>
                  </a:cubicBezTo>
                  <a:lnTo>
                    <a:pt x="3251" y="5429"/>
                  </a:lnTo>
                  <a:lnTo>
                    <a:pt x="5994" y="4871"/>
                  </a:lnTo>
                  <a:cubicBezTo>
                    <a:pt x="6311" y="4461"/>
                    <a:pt x="6501" y="3945"/>
                    <a:pt x="6501" y="3386"/>
                  </a:cubicBezTo>
                  <a:cubicBezTo>
                    <a:pt x="6500" y="2475"/>
                    <a:pt x="5997" y="1680"/>
                    <a:pt x="5253" y="1265"/>
                  </a:cubicBezTo>
                  <a:cubicBezTo>
                    <a:pt x="4889" y="1061"/>
                    <a:pt x="4602" y="708"/>
                    <a:pt x="4506" y="299"/>
                  </a:cubicBezTo>
                  <a:cubicBezTo>
                    <a:pt x="4463" y="122"/>
                    <a:pt x="4305" y="0"/>
                    <a:pt x="4122"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4"/>
            <p:cNvSpPr/>
            <p:nvPr/>
          </p:nvSpPr>
          <p:spPr>
            <a:xfrm>
              <a:off x="7481033" y="3214072"/>
              <a:ext cx="102510" cy="151877"/>
            </a:xfrm>
            <a:custGeom>
              <a:avLst/>
              <a:gdLst/>
              <a:ahLst/>
              <a:cxnLst/>
              <a:rect l="l" t="t" r="r" b="b"/>
              <a:pathLst>
                <a:path w="3665" h="5430" extrusionOk="0">
                  <a:moveTo>
                    <a:pt x="2379" y="0"/>
                  </a:moveTo>
                  <a:cubicBezTo>
                    <a:pt x="2196" y="0"/>
                    <a:pt x="2036" y="122"/>
                    <a:pt x="1993" y="299"/>
                  </a:cubicBezTo>
                  <a:cubicBezTo>
                    <a:pt x="1896" y="708"/>
                    <a:pt x="1610" y="1062"/>
                    <a:pt x="1247" y="1265"/>
                  </a:cubicBezTo>
                  <a:cubicBezTo>
                    <a:pt x="504" y="1680"/>
                    <a:pt x="1" y="2475"/>
                    <a:pt x="1" y="3386"/>
                  </a:cubicBezTo>
                  <a:cubicBezTo>
                    <a:pt x="1" y="3945"/>
                    <a:pt x="191" y="4461"/>
                    <a:pt x="507" y="4871"/>
                  </a:cubicBezTo>
                  <a:lnTo>
                    <a:pt x="3251" y="5429"/>
                  </a:lnTo>
                  <a:lnTo>
                    <a:pt x="3664" y="5346"/>
                  </a:lnTo>
                  <a:lnTo>
                    <a:pt x="1334" y="4871"/>
                  </a:lnTo>
                  <a:cubicBezTo>
                    <a:pt x="1016" y="4461"/>
                    <a:pt x="828" y="3945"/>
                    <a:pt x="828" y="3386"/>
                  </a:cubicBezTo>
                  <a:cubicBezTo>
                    <a:pt x="828" y="2475"/>
                    <a:pt x="1329" y="1678"/>
                    <a:pt x="2073" y="1265"/>
                  </a:cubicBezTo>
                  <a:cubicBezTo>
                    <a:pt x="2437" y="1061"/>
                    <a:pt x="2724" y="708"/>
                    <a:pt x="2820" y="299"/>
                  </a:cubicBezTo>
                  <a:cubicBezTo>
                    <a:pt x="2863" y="122"/>
                    <a:pt x="3023" y="0"/>
                    <a:pt x="320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4"/>
            <p:cNvSpPr/>
            <p:nvPr/>
          </p:nvSpPr>
          <p:spPr>
            <a:xfrm>
              <a:off x="7453903" y="3349305"/>
              <a:ext cx="235871" cy="214894"/>
            </a:xfrm>
            <a:custGeom>
              <a:avLst/>
              <a:gdLst/>
              <a:ahLst/>
              <a:cxnLst/>
              <a:rect l="l" t="t" r="r" b="b"/>
              <a:pathLst>
                <a:path w="8433" h="7683" extrusionOk="0">
                  <a:moveTo>
                    <a:pt x="4217" y="1"/>
                  </a:moveTo>
                  <a:cubicBezTo>
                    <a:pt x="3234" y="1"/>
                    <a:pt x="2250" y="376"/>
                    <a:pt x="1501" y="1125"/>
                  </a:cubicBezTo>
                  <a:cubicBezTo>
                    <a:pt x="1" y="2625"/>
                    <a:pt x="1" y="5058"/>
                    <a:pt x="1501" y="6558"/>
                  </a:cubicBezTo>
                  <a:cubicBezTo>
                    <a:pt x="2250" y="7308"/>
                    <a:pt x="3234" y="7682"/>
                    <a:pt x="4217" y="7682"/>
                  </a:cubicBezTo>
                  <a:cubicBezTo>
                    <a:pt x="5200" y="7682"/>
                    <a:pt x="6183" y="7308"/>
                    <a:pt x="6933" y="6558"/>
                  </a:cubicBezTo>
                  <a:cubicBezTo>
                    <a:pt x="8432" y="5058"/>
                    <a:pt x="8432" y="2625"/>
                    <a:pt x="6933" y="1125"/>
                  </a:cubicBezTo>
                  <a:cubicBezTo>
                    <a:pt x="6183" y="376"/>
                    <a:pt x="5200" y="1"/>
                    <a:pt x="4217"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4"/>
            <p:cNvSpPr/>
            <p:nvPr/>
          </p:nvSpPr>
          <p:spPr>
            <a:xfrm>
              <a:off x="7464447" y="3349249"/>
              <a:ext cx="119068" cy="214894"/>
            </a:xfrm>
            <a:custGeom>
              <a:avLst/>
              <a:gdLst/>
              <a:ahLst/>
              <a:cxnLst/>
              <a:rect l="l" t="t" r="r" b="b"/>
              <a:pathLst>
                <a:path w="4257" h="7683" extrusionOk="0">
                  <a:moveTo>
                    <a:pt x="3843" y="0"/>
                  </a:moveTo>
                  <a:cubicBezTo>
                    <a:pt x="1720" y="0"/>
                    <a:pt x="1" y="1721"/>
                    <a:pt x="1" y="3841"/>
                  </a:cubicBezTo>
                  <a:cubicBezTo>
                    <a:pt x="1" y="5964"/>
                    <a:pt x="1721" y="7683"/>
                    <a:pt x="3843" y="7683"/>
                  </a:cubicBezTo>
                  <a:cubicBezTo>
                    <a:pt x="3981" y="7683"/>
                    <a:pt x="4120" y="7676"/>
                    <a:pt x="4256" y="7659"/>
                  </a:cubicBezTo>
                  <a:cubicBezTo>
                    <a:pt x="2329" y="7456"/>
                    <a:pt x="828" y="5823"/>
                    <a:pt x="828" y="3842"/>
                  </a:cubicBezTo>
                  <a:cubicBezTo>
                    <a:pt x="828" y="1860"/>
                    <a:pt x="2329" y="230"/>
                    <a:pt x="4256" y="23"/>
                  </a:cubicBezTo>
                  <a:cubicBezTo>
                    <a:pt x="4120" y="9"/>
                    <a:pt x="3981" y="0"/>
                    <a:pt x="384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4"/>
            <p:cNvSpPr/>
            <p:nvPr/>
          </p:nvSpPr>
          <p:spPr>
            <a:xfrm>
              <a:off x="7479607" y="3350312"/>
              <a:ext cx="184658" cy="31242"/>
            </a:xfrm>
            <a:custGeom>
              <a:avLst/>
              <a:gdLst/>
              <a:ahLst/>
              <a:cxnLst/>
              <a:rect l="l" t="t" r="r" b="b"/>
              <a:pathLst>
                <a:path w="6602" h="1117" extrusionOk="0">
                  <a:moveTo>
                    <a:pt x="558" y="0"/>
                  </a:moveTo>
                  <a:cubicBezTo>
                    <a:pt x="250" y="0"/>
                    <a:pt x="1" y="250"/>
                    <a:pt x="1" y="558"/>
                  </a:cubicBezTo>
                  <a:cubicBezTo>
                    <a:pt x="1" y="866"/>
                    <a:pt x="250" y="1116"/>
                    <a:pt x="558" y="1116"/>
                  </a:cubicBezTo>
                  <a:lnTo>
                    <a:pt x="6044" y="1116"/>
                  </a:lnTo>
                  <a:cubicBezTo>
                    <a:pt x="6352" y="1116"/>
                    <a:pt x="6601" y="866"/>
                    <a:pt x="6601" y="558"/>
                  </a:cubicBezTo>
                  <a:cubicBezTo>
                    <a:pt x="6601" y="250"/>
                    <a:pt x="6352" y="0"/>
                    <a:pt x="604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4"/>
            <p:cNvSpPr/>
            <p:nvPr/>
          </p:nvSpPr>
          <p:spPr>
            <a:xfrm>
              <a:off x="7521086" y="3287381"/>
              <a:ext cx="11636" cy="19775"/>
            </a:xfrm>
            <a:custGeom>
              <a:avLst/>
              <a:gdLst/>
              <a:ahLst/>
              <a:cxnLst/>
              <a:rect l="l" t="t" r="r" b="b"/>
              <a:pathLst>
                <a:path w="416" h="707" extrusionOk="0">
                  <a:moveTo>
                    <a:pt x="207" y="0"/>
                  </a:moveTo>
                  <a:cubicBezTo>
                    <a:pt x="93" y="0"/>
                    <a:pt x="1" y="95"/>
                    <a:pt x="1" y="208"/>
                  </a:cubicBezTo>
                  <a:lnTo>
                    <a:pt x="1" y="500"/>
                  </a:lnTo>
                  <a:cubicBezTo>
                    <a:pt x="1" y="615"/>
                    <a:pt x="94" y="707"/>
                    <a:pt x="207" y="707"/>
                  </a:cubicBezTo>
                  <a:cubicBezTo>
                    <a:pt x="321" y="707"/>
                    <a:pt x="416" y="613"/>
                    <a:pt x="416" y="500"/>
                  </a:cubicBezTo>
                  <a:lnTo>
                    <a:pt x="416" y="208"/>
                  </a:lnTo>
                  <a:cubicBezTo>
                    <a:pt x="416" y="92"/>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4"/>
            <p:cNvSpPr/>
            <p:nvPr/>
          </p:nvSpPr>
          <p:spPr>
            <a:xfrm>
              <a:off x="7611148" y="3287381"/>
              <a:ext cx="11608" cy="19775"/>
            </a:xfrm>
            <a:custGeom>
              <a:avLst/>
              <a:gdLst/>
              <a:ahLst/>
              <a:cxnLst/>
              <a:rect l="l" t="t" r="r" b="b"/>
              <a:pathLst>
                <a:path w="415" h="707" extrusionOk="0">
                  <a:moveTo>
                    <a:pt x="208" y="0"/>
                  </a:moveTo>
                  <a:cubicBezTo>
                    <a:pt x="93" y="0"/>
                    <a:pt x="1" y="95"/>
                    <a:pt x="1" y="208"/>
                  </a:cubicBezTo>
                  <a:lnTo>
                    <a:pt x="1" y="500"/>
                  </a:lnTo>
                  <a:cubicBezTo>
                    <a:pt x="1" y="615"/>
                    <a:pt x="94" y="707"/>
                    <a:pt x="208" y="707"/>
                  </a:cubicBezTo>
                  <a:cubicBezTo>
                    <a:pt x="321" y="707"/>
                    <a:pt x="414" y="613"/>
                    <a:pt x="414" y="500"/>
                  </a:cubicBezTo>
                  <a:lnTo>
                    <a:pt x="414" y="208"/>
                  </a:lnTo>
                  <a:cubicBezTo>
                    <a:pt x="414" y="92"/>
                    <a:pt x="322"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4"/>
            <p:cNvSpPr/>
            <p:nvPr/>
          </p:nvSpPr>
          <p:spPr>
            <a:xfrm>
              <a:off x="7554369" y="3294932"/>
              <a:ext cx="35242" cy="16558"/>
            </a:xfrm>
            <a:custGeom>
              <a:avLst/>
              <a:gdLst/>
              <a:ahLst/>
              <a:cxnLst/>
              <a:rect l="l" t="t" r="r" b="b"/>
              <a:pathLst>
                <a:path w="1260" h="592" extrusionOk="0">
                  <a:moveTo>
                    <a:pt x="1026" y="1"/>
                  </a:moveTo>
                  <a:cubicBezTo>
                    <a:pt x="969" y="1"/>
                    <a:pt x="912" y="25"/>
                    <a:pt x="871" y="73"/>
                  </a:cubicBezTo>
                  <a:cubicBezTo>
                    <a:pt x="812" y="138"/>
                    <a:pt x="724" y="176"/>
                    <a:pt x="629" y="176"/>
                  </a:cubicBezTo>
                  <a:cubicBezTo>
                    <a:pt x="533" y="176"/>
                    <a:pt x="445" y="140"/>
                    <a:pt x="387" y="73"/>
                  </a:cubicBezTo>
                  <a:cubicBezTo>
                    <a:pt x="345" y="27"/>
                    <a:pt x="288" y="3"/>
                    <a:pt x="230" y="3"/>
                  </a:cubicBezTo>
                  <a:cubicBezTo>
                    <a:pt x="182" y="3"/>
                    <a:pt x="133" y="19"/>
                    <a:pt x="94" y="53"/>
                  </a:cubicBezTo>
                  <a:cubicBezTo>
                    <a:pt x="7" y="130"/>
                    <a:pt x="0" y="258"/>
                    <a:pt x="75" y="345"/>
                  </a:cubicBezTo>
                  <a:cubicBezTo>
                    <a:pt x="211" y="501"/>
                    <a:pt x="412" y="591"/>
                    <a:pt x="628" y="591"/>
                  </a:cubicBezTo>
                  <a:cubicBezTo>
                    <a:pt x="843" y="591"/>
                    <a:pt x="1042" y="502"/>
                    <a:pt x="1183" y="345"/>
                  </a:cubicBezTo>
                  <a:cubicBezTo>
                    <a:pt x="1259" y="258"/>
                    <a:pt x="1251" y="127"/>
                    <a:pt x="1163" y="53"/>
                  </a:cubicBezTo>
                  <a:cubicBezTo>
                    <a:pt x="1123" y="18"/>
                    <a:pt x="1075" y="1"/>
                    <a:pt x="102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4"/>
            <p:cNvSpPr/>
            <p:nvPr/>
          </p:nvSpPr>
          <p:spPr>
            <a:xfrm>
              <a:off x="7497284" y="3354731"/>
              <a:ext cx="87015" cy="130844"/>
            </a:xfrm>
            <a:custGeom>
              <a:avLst/>
              <a:gdLst/>
              <a:ahLst/>
              <a:cxnLst/>
              <a:rect l="l" t="t" r="r" b="b"/>
              <a:pathLst>
                <a:path w="3111" h="4678" extrusionOk="0">
                  <a:moveTo>
                    <a:pt x="2669" y="0"/>
                  </a:moveTo>
                  <a:cubicBezTo>
                    <a:pt x="2564" y="0"/>
                    <a:pt x="2460" y="41"/>
                    <a:pt x="2381" y="123"/>
                  </a:cubicBezTo>
                  <a:cubicBezTo>
                    <a:pt x="1354" y="1185"/>
                    <a:pt x="1221" y="1819"/>
                    <a:pt x="1104" y="2383"/>
                  </a:cubicBezTo>
                  <a:cubicBezTo>
                    <a:pt x="1005" y="2856"/>
                    <a:pt x="917" y="3264"/>
                    <a:pt x="233" y="4004"/>
                  </a:cubicBezTo>
                  <a:cubicBezTo>
                    <a:pt x="1" y="4255"/>
                    <a:pt x="183" y="4677"/>
                    <a:pt x="526" y="4677"/>
                  </a:cubicBezTo>
                  <a:cubicBezTo>
                    <a:pt x="632" y="4677"/>
                    <a:pt x="740" y="4633"/>
                    <a:pt x="818" y="4550"/>
                  </a:cubicBezTo>
                  <a:cubicBezTo>
                    <a:pt x="1656" y="3646"/>
                    <a:pt x="1778" y="3063"/>
                    <a:pt x="1885" y="2547"/>
                  </a:cubicBezTo>
                  <a:cubicBezTo>
                    <a:pt x="1992" y="2049"/>
                    <a:pt x="2091" y="1576"/>
                    <a:pt x="2956" y="679"/>
                  </a:cubicBezTo>
                  <a:cubicBezTo>
                    <a:pt x="3110" y="521"/>
                    <a:pt x="3108" y="267"/>
                    <a:pt x="2947" y="113"/>
                  </a:cubicBezTo>
                  <a:cubicBezTo>
                    <a:pt x="2870" y="38"/>
                    <a:pt x="2769" y="0"/>
                    <a:pt x="266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4"/>
            <p:cNvSpPr/>
            <p:nvPr/>
          </p:nvSpPr>
          <p:spPr>
            <a:xfrm>
              <a:off x="7559544" y="3354731"/>
              <a:ext cx="87043" cy="130844"/>
            </a:xfrm>
            <a:custGeom>
              <a:avLst/>
              <a:gdLst/>
              <a:ahLst/>
              <a:cxnLst/>
              <a:rect l="l" t="t" r="r" b="b"/>
              <a:pathLst>
                <a:path w="3112" h="4678" extrusionOk="0">
                  <a:moveTo>
                    <a:pt x="443" y="0"/>
                  </a:moveTo>
                  <a:cubicBezTo>
                    <a:pt x="342" y="0"/>
                    <a:pt x="242" y="38"/>
                    <a:pt x="164" y="113"/>
                  </a:cubicBezTo>
                  <a:cubicBezTo>
                    <a:pt x="5" y="267"/>
                    <a:pt x="1" y="521"/>
                    <a:pt x="155" y="679"/>
                  </a:cubicBezTo>
                  <a:cubicBezTo>
                    <a:pt x="1020" y="1576"/>
                    <a:pt x="1119" y="2049"/>
                    <a:pt x="1226" y="2547"/>
                  </a:cubicBezTo>
                  <a:cubicBezTo>
                    <a:pt x="1335" y="3063"/>
                    <a:pt x="1456" y="3646"/>
                    <a:pt x="2293" y="4550"/>
                  </a:cubicBezTo>
                  <a:cubicBezTo>
                    <a:pt x="2371" y="4633"/>
                    <a:pt x="2477" y="4677"/>
                    <a:pt x="2585" y="4677"/>
                  </a:cubicBezTo>
                  <a:cubicBezTo>
                    <a:pt x="2929" y="4677"/>
                    <a:pt x="3112" y="4255"/>
                    <a:pt x="2880" y="4004"/>
                  </a:cubicBezTo>
                  <a:cubicBezTo>
                    <a:pt x="2194" y="3264"/>
                    <a:pt x="2108" y="2856"/>
                    <a:pt x="2009" y="2383"/>
                  </a:cubicBezTo>
                  <a:cubicBezTo>
                    <a:pt x="1890" y="1819"/>
                    <a:pt x="1757" y="1185"/>
                    <a:pt x="730" y="123"/>
                  </a:cubicBezTo>
                  <a:cubicBezTo>
                    <a:pt x="651" y="41"/>
                    <a:pt x="547" y="0"/>
                    <a:pt x="443"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4"/>
            <p:cNvSpPr/>
            <p:nvPr/>
          </p:nvSpPr>
          <p:spPr>
            <a:xfrm>
              <a:off x="7559544" y="3354731"/>
              <a:ext cx="47493" cy="53171"/>
            </a:xfrm>
            <a:custGeom>
              <a:avLst/>
              <a:gdLst/>
              <a:ahLst/>
              <a:cxnLst/>
              <a:rect l="l" t="t" r="r" b="b"/>
              <a:pathLst>
                <a:path w="1698" h="1901" extrusionOk="0">
                  <a:moveTo>
                    <a:pt x="443" y="0"/>
                  </a:moveTo>
                  <a:cubicBezTo>
                    <a:pt x="342" y="0"/>
                    <a:pt x="242" y="38"/>
                    <a:pt x="164" y="113"/>
                  </a:cubicBezTo>
                  <a:cubicBezTo>
                    <a:pt x="5" y="267"/>
                    <a:pt x="1" y="521"/>
                    <a:pt x="155" y="679"/>
                  </a:cubicBezTo>
                  <a:cubicBezTo>
                    <a:pt x="658" y="1201"/>
                    <a:pt x="903" y="1577"/>
                    <a:pt x="1039" y="1900"/>
                  </a:cubicBezTo>
                  <a:cubicBezTo>
                    <a:pt x="1299" y="1795"/>
                    <a:pt x="1523" y="1627"/>
                    <a:pt x="1697" y="1413"/>
                  </a:cubicBezTo>
                  <a:cubicBezTo>
                    <a:pt x="1520" y="1058"/>
                    <a:pt x="1231" y="640"/>
                    <a:pt x="730" y="123"/>
                  </a:cubicBezTo>
                  <a:cubicBezTo>
                    <a:pt x="651" y="41"/>
                    <a:pt x="547" y="0"/>
                    <a:pt x="44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4"/>
            <p:cNvSpPr/>
            <p:nvPr/>
          </p:nvSpPr>
          <p:spPr>
            <a:xfrm>
              <a:off x="7536861" y="3354731"/>
              <a:ext cx="47437" cy="53087"/>
            </a:xfrm>
            <a:custGeom>
              <a:avLst/>
              <a:gdLst/>
              <a:ahLst/>
              <a:cxnLst/>
              <a:rect l="l" t="t" r="r" b="b"/>
              <a:pathLst>
                <a:path w="1696" h="1898" extrusionOk="0">
                  <a:moveTo>
                    <a:pt x="1255" y="0"/>
                  </a:moveTo>
                  <a:cubicBezTo>
                    <a:pt x="1150" y="0"/>
                    <a:pt x="1045" y="41"/>
                    <a:pt x="966" y="123"/>
                  </a:cubicBezTo>
                  <a:cubicBezTo>
                    <a:pt x="465" y="641"/>
                    <a:pt x="177" y="1058"/>
                    <a:pt x="0" y="1413"/>
                  </a:cubicBezTo>
                  <a:cubicBezTo>
                    <a:pt x="173" y="1627"/>
                    <a:pt x="398" y="1795"/>
                    <a:pt x="659" y="1897"/>
                  </a:cubicBezTo>
                  <a:cubicBezTo>
                    <a:pt x="795" y="1576"/>
                    <a:pt x="1038" y="1196"/>
                    <a:pt x="1541" y="678"/>
                  </a:cubicBezTo>
                  <a:cubicBezTo>
                    <a:pt x="1695" y="519"/>
                    <a:pt x="1690" y="266"/>
                    <a:pt x="1532" y="112"/>
                  </a:cubicBezTo>
                  <a:cubicBezTo>
                    <a:pt x="1455" y="37"/>
                    <a:pt x="1355" y="0"/>
                    <a:pt x="125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4"/>
            <p:cNvSpPr/>
            <p:nvPr/>
          </p:nvSpPr>
          <p:spPr>
            <a:xfrm>
              <a:off x="7526791" y="3350312"/>
              <a:ext cx="90287" cy="31242"/>
            </a:xfrm>
            <a:custGeom>
              <a:avLst/>
              <a:gdLst/>
              <a:ahLst/>
              <a:cxnLst/>
              <a:rect l="l" t="t" r="r" b="b"/>
              <a:pathLst>
                <a:path w="3228" h="1117" extrusionOk="0">
                  <a:moveTo>
                    <a:pt x="100" y="0"/>
                  </a:moveTo>
                  <a:cubicBezTo>
                    <a:pt x="36" y="175"/>
                    <a:pt x="1" y="362"/>
                    <a:pt x="1" y="558"/>
                  </a:cubicBezTo>
                  <a:cubicBezTo>
                    <a:pt x="1" y="752"/>
                    <a:pt x="36" y="941"/>
                    <a:pt x="100" y="1116"/>
                  </a:cubicBezTo>
                  <a:lnTo>
                    <a:pt x="3129" y="1116"/>
                  </a:lnTo>
                  <a:cubicBezTo>
                    <a:pt x="3192" y="942"/>
                    <a:pt x="3228" y="755"/>
                    <a:pt x="3228" y="558"/>
                  </a:cubicBezTo>
                  <a:cubicBezTo>
                    <a:pt x="3228" y="362"/>
                    <a:pt x="3192" y="176"/>
                    <a:pt x="312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4"/>
            <p:cNvSpPr/>
            <p:nvPr/>
          </p:nvSpPr>
          <p:spPr>
            <a:xfrm>
              <a:off x="7546035" y="3340047"/>
              <a:ext cx="51717" cy="51717"/>
            </a:xfrm>
            <a:custGeom>
              <a:avLst/>
              <a:gdLst/>
              <a:ahLst/>
              <a:cxnLst/>
              <a:rect l="l" t="t" r="r" b="b"/>
              <a:pathLst>
                <a:path w="1849" h="1849" extrusionOk="0">
                  <a:moveTo>
                    <a:pt x="926" y="1"/>
                  </a:moveTo>
                  <a:cubicBezTo>
                    <a:pt x="416" y="1"/>
                    <a:pt x="1" y="416"/>
                    <a:pt x="1" y="925"/>
                  </a:cubicBezTo>
                  <a:cubicBezTo>
                    <a:pt x="1" y="1435"/>
                    <a:pt x="416" y="1849"/>
                    <a:pt x="926" y="1849"/>
                  </a:cubicBezTo>
                  <a:cubicBezTo>
                    <a:pt x="1435" y="1849"/>
                    <a:pt x="1849" y="1435"/>
                    <a:pt x="1849" y="925"/>
                  </a:cubicBezTo>
                  <a:cubicBezTo>
                    <a:pt x="1849" y="414"/>
                    <a:pt x="1437" y="1"/>
                    <a:pt x="9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2" name="Google Shape;3572;p74"/>
          <p:cNvGrpSpPr/>
          <p:nvPr/>
        </p:nvGrpSpPr>
        <p:grpSpPr>
          <a:xfrm>
            <a:off x="2776800" y="3381783"/>
            <a:ext cx="379385" cy="439409"/>
            <a:chOff x="2776800" y="3153183"/>
            <a:chExt cx="379385" cy="439409"/>
          </a:xfrm>
        </p:grpSpPr>
        <p:sp>
          <p:nvSpPr>
            <p:cNvPr id="3573" name="Google Shape;3573;p74"/>
            <p:cNvSpPr/>
            <p:nvPr/>
          </p:nvSpPr>
          <p:spPr>
            <a:xfrm>
              <a:off x="2776800" y="3153183"/>
              <a:ext cx="379385" cy="439409"/>
            </a:xfrm>
            <a:custGeom>
              <a:avLst/>
              <a:gdLst/>
              <a:ahLst/>
              <a:cxnLst/>
              <a:rect l="l" t="t" r="r" b="b"/>
              <a:pathLst>
                <a:path w="13564" h="15710" extrusionOk="0">
                  <a:moveTo>
                    <a:pt x="8238" y="0"/>
                  </a:moveTo>
                  <a:cubicBezTo>
                    <a:pt x="7958" y="0"/>
                    <a:pt x="7681" y="93"/>
                    <a:pt x="7458" y="267"/>
                  </a:cubicBezTo>
                  <a:cubicBezTo>
                    <a:pt x="7188" y="478"/>
                    <a:pt x="7011" y="795"/>
                    <a:pt x="6975" y="1135"/>
                  </a:cubicBezTo>
                  <a:lnTo>
                    <a:pt x="6565" y="4974"/>
                  </a:lnTo>
                  <a:cubicBezTo>
                    <a:pt x="6340" y="4904"/>
                    <a:pt x="6105" y="4869"/>
                    <a:pt x="5869" y="4869"/>
                  </a:cubicBezTo>
                  <a:cubicBezTo>
                    <a:pt x="5717" y="4869"/>
                    <a:pt x="5564" y="4884"/>
                    <a:pt x="5412" y="4913"/>
                  </a:cubicBezTo>
                  <a:cubicBezTo>
                    <a:pt x="4957" y="5004"/>
                    <a:pt x="4540" y="5229"/>
                    <a:pt x="4215" y="5550"/>
                  </a:cubicBezTo>
                  <a:cubicBezTo>
                    <a:pt x="3759" y="5550"/>
                    <a:pt x="3306" y="5688"/>
                    <a:pt x="2920" y="5945"/>
                  </a:cubicBezTo>
                  <a:cubicBezTo>
                    <a:pt x="2534" y="6204"/>
                    <a:pt x="2233" y="6571"/>
                    <a:pt x="2057" y="6993"/>
                  </a:cubicBezTo>
                  <a:cubicBezTo>
                    <a:pt x="1737" y="7126"/>
                    <a:pt x="1451" y="7330"/>
                    <a:pt x="1217" y="7589"/>
                  </a:cubicBezTo>
                  <a:cubicBezTo>
                    <a:pt x="987" y="7844"/>
                    <a:pt x="817" y="8150"/>
                    <a:pt x="718" y="8477"/>
                  </a:cubicBezTo>
                  <a:cubicBezTo>
                    <a:pt x="624" y="8537"/>
                    <a:pt x="538" y="8610"/>
                    <a:pt x="460" y="8690"/>
                  </a:cubicBezTo>
                  <a:cubicBezTo>
                    <a:pt x="162" y="8993"/>
                    <a:pt x="1" y="9392"/>
                    <a:pt x="7" y="9817"/>
                  </a:cubicBezTo>
                  <a:cubicBezTo>
                    <a:pt x="7" y="9845"/>
                    <a:pt x="8" y="9875"/>
                    <a:pt x="9" y="9902"/>
                  </a:cubicBezTo>
                  <a:cubicBezTo>
                    <a:pt x="11" y="9930"/>
                    <a:pt x="15" y="9960"/>
                    <a:pt x="18" y="9988"/>
                  </a:cubicBezTo>
                  <a:cubicBezTo>
                    <a:pt x="195" y="11413"/>
                    <a:pt x="893" y="12621"/>
                    <a:pt x="2039" y="13478"/>
                  </a:cubicBezTo>
                  <a:cubicBezTo>
                    <a:pt x="2381" y="13734"/>
                    <a:pt x="2716" y="13922"/>
                    <a:pt x="2989" y="14053"/>
                  </a:cubicBezTo>
                  <a:lnTo>
                    <a:pt x="2989" y="14187"/>
                  </a:lnTo>
                  <a:cubicBezTo>
                    <a:pt x="2989" y="15027"/>
                    <a:pt x="3672" y="15709"/>
                    <a:pt x="4511" y="15709"/>
                  </a:cubicBezTo>
                  <a:lnTo>
                    <a:pt x="9016" y="15709"/>
                  </a:lnTo>
                  <a:cubicBezTo>
                    <a:pt x="9856" y="15709"/>
                    <a:pt x="10538" y="15027"/>
                    <a:pt x="10538" y="14187"/>
                  </a:cubicBezTo>
                  <a:lnTo>
                    <a:pt x="10538" y="14053"/>
                  </a:lnTo>
                  <a:cubicBezTo>
                    <a:pt x="10812" y="13922"/>
                    <a:pt x="11147" y="13734"/>
                    <a:pt x="11489" y="13478"/>
                  </a:cubicBezTo>
                  <a:cubicBezTo>
                    <a:pt x="12634" y="12621"/>
                    <a:pt x="13332" y="11416"/>
                    <a:pt x="13509" y="9991"/>
                  </a:cubicBezTo>
                  <a:cubicBezTo>
                    <a:pt x="13563" y="9542"/>
                    <a:pt x="13426" y="9093"/>
                    <a:pt x="13127" y="8755"/>
                  </a:cubicBezTo>
                  <a:cubicBezTo>
                    <a:pt x="13034" y="8650"/>
                    <a:pt x="12924" y="8558"/>
                    <a:pt x="12808" y="8480"/>
                  </a:cubicBezTo>
                  <a:cubicBezTo>
                    <a:pt x="12709" y="8152"/>
                    <a:pt x="12539" y="7849"/>
                    <a:pt x="12308" y="7592"/>
                  </a:cubicBezTo>
                  <a:cubicBezTo>
                    <a:pt x="12073" y="7330"/>
                    <a:pt x="11787" y="7126"/>
                    <a:pt x="11466" y="6996"/>
                  </a:cubicBezTo>
                  <a:cubicBezTo>
                    <a:pt x="11429" y="6905"/>
                    <a:pt x="11385" y="6816"/>
                    <a:pt x="11337" y="6730"/>
                  </a:cubicBezTo>
                  <a:lnTo>
                    <a:pt x="13237" y="3259"/>
                  </a:lnTo>
                  <a:cubicBezTo>
                    <a:pt x="13403" y="2957"/>
                    <a:pt x="13439" y="2596"/>
                    <a:pt x="13335" y="2269"/>
                  </a:cubicBezTo>
                  <a:cubicBezTo>
                    <a:pt x="13233" y="1942"/>
                    <a:pt x="13000" y="1666"/>
                    <a:pt x="12691" y="1513"/>
                  </a:cubicBezTo>
                  <a:lnTo>
                    <a:pt x="12243" y="1291"/>
                  </a:lnTo>
                  <a:cubicBezTo>
                    <a:pt x="12067" y="1201"/>
                    <a:pt x="11870" y="1157"/>
                    <a:pt x="11674" y="1157"/>
                  </a:cubicBezTo>
                  <a:cubicBezTo>
                    <a:pt x="11531" y="1157"/>
                    <a:pt x="11388" y="1180"/>
                    <a:pt x="11252" y="1228"/>
                  </a:cubicBezTo>
                  <a:cubicBezTo>
                    <a:pt x="10928" y="1343"/>
                    <a:pt x="10663" y="1588"/>
                    <a:pt x="10520" y="1899"/>
                  </a:cubicBezTo>
                  <a:lnTo>
                    <a:pt x="9517" y="4103"/>
                  </a:lnTo>
                  <a:lnTo>
                    <a:pt x="9517" y="4103"/>
                  </a:lnTo>
                  <a:lnTo>
                    <a:pt x="9980" y="1572"/>
                  </a:lnTo>
                  <a:cubicBezTo>
                    <a:pt x="10043" y="1234"/>
                    <a:pt x="9963" y="881"/>
                    <a:pt x="9764" y="602"/>
                  </a:cubicBezTo>
                  <a:cubicBezTo>
                    <a:pt x="9563" y="323"/>
                    <a:pt x="9254" y="135"/>
                    <a:pt x="8915" y="87"/>
                  </a:cubicBezTo>
                  <a:lnTo>
                    <a:pt x="8420" y="13"/>
                  </a:lnTo>
                  <a:cubicBezTo>
                    <a:pt x="8359" y="4"/>
                    <a:pt x="8299" y="0"/>
                    <a:pt x="823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4"/>
            <p:cNvSpPr/>
            <p:nvPr/>
          </p:nvSpPr>
          <p:spPr>
            <a:xfrm>
              <a:off x="2984586" y="3181656"/>
              <a:ext cx="44165" cy="154478"/>
            </a:xfrm>
            <a:custGeom>
              <a:avLst/>
              <a:gdLst/>
              <a:ahLst/>
              <a:cxnLst/>
              <a:rect l="l" t="t" r="r" b="b"/>
              <a:pathLst>
                <a:path w="1579" h="5523" extrusionOk="0">
                  <a:moveTo>
                    <a:pt x="807" y="1"/>
                  </a:moveTo>
                  <a:cubicBezTo>
                    <a:pt x="681" y="1"/>
                    <a:pt x="573" y="96"/>
                    <a:pt x="559" y="226"/>
                  </a:cubicBezTo>
                  <a:lnTo>
                    <a:pt x="1" y="5434"/>
                  </a:lnTo>
                  <a:lnTo>
                    <a:pt x="607" y="5522"/>
                  </a:lnTo>
                  <a:lnTo>
                    <a:pt x="1552" y="372"/>
                  </a:lnTo>
                  <a:cubicBezTo>
                    <a:pt x="1579" y="230"/>
                    <a:pt x="1482" y="97"/>
                    <a:pt x="1341" y="76"/>
                  </a:cubicBezTo>
                  <a:lnTo>
                    <a:pt x="845" y="3"/>
                  </a:lnTo>
                  <a:cubicBezTo>
                    <a:pt x="832" y="2"/>
                    <a:pt x="820" y="1"/>
                    <a:pt x="8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4"/>
            <p:cNvSpPr/>
            <p:nvPr/>
          </p:nvSpPr>
          <p:spPr>
            <a:xfrm>
              <a:off x="3036358" y="3213960"/>
              <a:ext cx="87658" cy="145220"/>
            </a:xfrm>
            <a:custGeom>
              <a:avLst/>
              <a:gdLst/>
              <a:ahLst/>
              <a:cxnLst/>
              <a:rect l="l" t="t" r="r" b="b"/>
              <a:pathLst>
                <a:path w="3134" h="5192" extrusionOk="0">
                  <a:moveTo>
                    <a:pt x="2397" y="0"/>
                  </a:moveTo>
                  <a:cubicBezTo>
                    <a:pt x="2301" y="0"/>
                    <a:pt x="2209" y="55"/>
                    <a:pt x="2166" y="147"/>
                  </a:cubicBezTo>
                  <a:lnTo>
                    <a:pt x="1" y="4917"/>
                  </a:lnTo>
                  <a:lnTo>
                    <a:pt x="547" y="5191"/>
                  </a:lnTo>
                  <a:lnTo>
                    <a:pt x="3064" y="597"/>
                  </a:lnTo>
                  <a:cubicBezTo>
                    <a:pt x="3133" y="471"/>
                    <a:pt x="3084" y="316"/>
                    <a:pt x="2956" y="252"/>
                  </a:cubicBezTo>
                  <a:lnTo>
                    <a:pt x="2509" y="27"/>
                  </a:lnTo>
                  <a:cubicBezTo>
                    <a:pt x="2473" y="9"/>
                    <a:pt x="2434" y="0"/>
                    <a:pt x="23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4"/>
            <p:cNvSpPr/>
            <p:nvPr/>
          </p:nvSpPr>
          <p:spPr>
            <a:xfrm>
              <a:off x="3036358" y="3319462"/>
              <a:ext cx="32557" cy="39717"/>
            </a:xfrm>
            <a:custGeom>
              <a:avLst/>
              <a:gdLst/>
              <a:ahLst/>
              <a:cxnLst/>
              <a:rect l="l" t="t" r="r" b="b"/>
              <a:pathLst>
                <a:path w="1164" h="1420" extrusionOk="0">
                  <a:moveTo>
                    <a:pt x="521" y="0"/>
                  </a:moveTo>
                  <a:lnTo>
                    <a:pt x="1" y="1145"/>
                  </a:lnTo>
                  <a:lnTo>
                    <a:pt x="547" y="1419"/>
                  </a:lnTo>
                  <a:lnTo>
                    <a:pt x="1163" y="293"/>
                  </a:lnTo>
                  <a:cubicBezTo>
                    <a:pt x="968" y="159"/>
                    <a:pt x="749" y="60"/>
                    <a:pt x="5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4"/>
            <p:cNvSpPr/>
            <p:nvPr/>
          </p:nvSpPr>
          <p:spPr>
            <a:xfrm>
              <a:off x="2984558" y="3298652"/>
              <a:ext cx="23411" cy="37536"/>
            </a:xfrm>
            <a:custGeom>
              <a:avLst/>
              <a:gdLst/>
              <a:ahLst/>
              <a:cxnLst/>
              <a:rect l="l" t="t" r="r" b="b"/>
              <a:pathLst>
                <a:path w="837" h="1342" extrusionOk="0">
                  <a:moveTo>
                    <a:pt x="226" y="1"/>
                  </a:moveTo>
                  <a:cubicBezTo>
                    <a:pt x="196" y="1"/>
                    <a:pt x="165" y="1"/>
                    <a:pt x="135" y="4"/>
                  </a:cubicBezTo>
                  <a:lnTo>
                    <a:pt x="1" y="1253"/>
                  </a:lnTo>
                  <a:lnTo>
                    <a:pt x="605" y="1342"/>
                  </a:lnTo>
                  <a:lnTo>
                    <a:pt x="836" y="97"/>
                  </a:lnTo>
                  <a:cubicBezTo>
                    <a:pt x="642" y="35"/>
                    <a:pt x="437" y="1"/>
                    <a:pt x="22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4"/>
            <p:cNvSpPr/>
            <p:nvPr/>
          </p:nvSpPr>
          <p:spPr>
            <a:xfrm>
              <a:off x="2816097" y="3317812"/>
              <a:ext cx="299643" cy="104188"/>
            </a:xfrm>
            <a:custGeom>
              <a:avLst/>
              <a:gdLst/>
              <a:ahLst/>
              <a:cxnLst/>
              <a:rect l="l" t="t" r="r" b="b"/>
              <a:pathLst>
                <a:path w="10713" h="3725" extrusionOk="0">
                  <a:moveTo>
                    <a:pt x="6250" y="1"/>
                  </a:moveTo>
                  <a:cubicBezTo>
                    <a:pt x="5935" y="1"/>
                    <a:pt x="5616" y="114"/>
                    <a:pt x="5358" y="352"/>
                  </a:cubicBezTo>
                  <a:cubicBezTo>
                    <a:pt x="5102" y="115"/>
                    <a:pt x="4783" y="2"/>
                    <a:pt x="4468" y="2"/>
                  </a:cubicBezTo>
                  <a:cubicBezTo>
                    <a:pt x="3978" y="2"/>
                    <a:pt x="3497" y="274"/>
                    <a:pt x="3269" y="767"/>
                  </a:cubicBezTo>
                  <a:cubicBezTo>
                    <a:pt x="3117" y="711"/>
                    <a:pt x="2963" y="685"/>
                    <a:pt x="2813" y="685"/>
                  </a:cubicBezTo>
                  <a:cubicBezTo>
                    <a:pt x="2132" y="685"/>
                    <a:pt x="1524" y="1220"/>
                    <a:pt x="1498" y="1953"/>
                  </a:cubicBezTo>
                  <a:cubicBezTo>
                    <a:pt x="601" y="1988"/>
                    <a:pt x="1" y="2884"/>
                    <a:pt x="314" y="3724"/>
                  </a:cubicBezTo>
                  <a:lnTo>
                    <a:pt x="10404" y="3724"/>
                  </a:lnTo>
                  <a:cubicBezTo>
                    <a:pt x="10712" y="2884"/>
                    <a:pt x="10113" y="1985"/>
                    <a:pt x="9218" y="1953"/>
                  </a:cubicBezTo>
                  <a:cubicBezTo>
                    <a:pt x="9192" y="1219"/>
                    <a:pt x="8584" y="684"/>
                    <a:pt x="7905" y="684"/>
                  </a:cubicBezTo>
                  <a:cubicBezTo>
                    <a:pt x="7754" y="684"/>
                    <a:pt x="7599" y="711"/>
                    <a:pt x="7447" y="767"/>
                  </a:cubicBezTo>
                  <a:cubicBezTo>
                    <a:pt x="7219" y="272"/>
                    <a:pt x="6739" y="1"/>
                    <a:pt x="625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4"/>
            <p:cNvSpPr/>
            <p:nvPr/>
          </p:nvSpPr>
          <p:spPr>
            <a:xfrm>
              <a:off x="2804350" y="3411678"/>
              <a:ext cx="323193" cy="133864"/>
            </a:xfrm>
            <a:custGeom>
              <a:avLst/>
              <a:gdLst/>
              <a:ahLst/>
              <a:cxnLst/>
              <a:rect l="l" t="t" r="r" b="b"/>
              <a:pathLst>
                <a:path w="11555" h="4786" extrusionOk="0">
                  <a:moveTo>
                    <a:pt x="592" y="0"/>
                  </a:moveTo>
                  <a:cubicBezTo>
                    <a:pt x="259" y="0"/>
                    <a:pt x="0" y="292"/>
                    <a:pt x="41" y="623"/>
                  </a:cubicBezTo>
                  <a:cubicBezTo>
                    <a:pt x="388" y="3421"/>
                    <a:pt x="3021" y="4121"/>
                    <a:pt x="3021" y="4121"/>
                  </a:cubicBezTo>
                  <a:lnTo>
                    <a:pt x="5778" y="4785"/>
                  </a:lnTo>
                  <a:lnTo>
                    <a:pt x="8537" y="4121"/>
                  </a:lnTo>
                  <a:cubicBezTo>
                    <a:pt x="8537" y="4121"/>
                    <a:pt x="11168" y="3420"/>
                    <a:pt x="11513" y="623"/>
                  </a:cubicBezTo>
                  <a:cubicBezTo>
                    <a:pt x="11554" y="293"/>
                    <a:pt x="11298" y="0"/>
                    <a:pt x="1096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4"/>
            <p:cNvSpPr/>
            <p:nvPr/>
          </p:nvSpPr>
          <p:spPr>
            <a:xfrm>
              <a:off x="2804350" y="3411705"/>
              <a:ext cx="177022" cy="133864"/>
            </a:xfrm>
            <a:custGeom>
              <a:avLst/>
              <a:gdLst/>
              <a:ahLst/>
              <a:cxnLst/>
              <a:rect l="l" t="t" r="r" b="b"/>
              <a:pathLst>
                <a:path w="6329" h="4786" extrusionOk="0">
                  <a:moveTo>
                    <a:pt x="592" y="0"/>
                  </a:moveTo>
                  <a:cubicBezTo>
                    <a:pt x="259" y="0"/>
                    <a:pt x="0" y="292"/>
                    <a:pt x="41" y="624"/>
                  </a:cubicBezTo>
                  <a:cubicBezTo>
                    <a:pt x="388" y="3422"/>
                    <a:pt x="3021" y="4121"/>
                    <a:pt x="3021" y="4121"/>
                  </a:cubicBezTo>
                  <a:lnTo>
                    <a:pt x="5778" y="4786"/>
                  </a:lnTo>
                  <a:lnTo>
                    <a:pt x="6329" y="4652"/>
                  </a:lnTo>
                  <a:lnTo>
                    <a:pt x="4121" y="4121"/>
                  </a:lnTo>
                  <a:cubicBezTo>
                    <a:pt x="4121" y="4121"/>
                    <a:pt x="1489" y="3420"/>
                    <a:pt x="1142" y="624"/>
                  </a:cubicBezTo>
                  <a:cubicBezTo>
                    <a:pt x="1101" y="292"/>
                    <a:pt x="1358" y="0"/>
                    <a:pt x="169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4"/>
            <p:cNvSpPr/>
            <p:nvPr/>
          </p:nvSpPr>
          <p:spPr>
            <a:xfrm>
              <a:off x="2888818" y="3526968"/>
              <a:ext cx="154227" cy="37228"/>
            </a:xfrm>
            <a:custGeom>
              <a:avLst/>
              <a:gdLst/>
              <a:ahLst/>
              <a:cxnLst/>
              <a:rect l="l" t="t" r="r" b="b"/>
              <a:pathLst>
                <a:path w="5514" h="1331" extrusionOk="0">
                  <a:moveTo>
                    <a:pt x="1" y="0"/>
                  </a:moveTo>
                  <a:lnTo>
                    <a:pt x="1" y="826"/>
                  </a:lnTo>
                  <a:cubicBezTo>
                    <a:pt x="1" y="1104"/>
                    <a:pt x="227" y="1330"/>
                    <a:pt x="505" y="1330"/>
                  </a:cubicBezTo>
                  <a:lnTo>
                    <a:pt x="5010" y="1330"/>
                  </a:lnTo>
                  <a:cubicBezTo>
                    <a:pt x="5287" y="1330"/>
                    <a:pt x="5514" y="1104"/>
                    <a:pt x="5514" y="826"/>
                  </a:cubicBezTo>
                  <a:lnTo>
                    <a:pt x="55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4"/>
            <p:cNvSpPr/>
            <p:nvPr/>
          </p:nvSpPr>
          <p:spPr>
            <a:xfrm>
              <a:off x="2888818" y="3526968"/>
              <a:ext cx="44920" cy="37228"/>
            </a:xfrm>
            <a:custGeom>
              <a:avLst/>
              <a:gdLst/>
              <a:ahLst/>
              <a:cxnLst/>
              <a:rect l="l" t="t" r="r" b="b"/>
              <a:pathLst>
                <a:path w="1606" h="1331" extrusionOk="0">
                  <a:moveTo>
                    <a:pt x="1" y="0"/>
                  </a:moveTo>
                  <a:lnTo>
                    <a:pt x="1" y="826"/>
                  </a:lnTo>
                  <a:cubicBezTo>
                    <a:pt x="1" y="1104"/>
                    <a:pt x="227" y="1330"/>
                    <a:pt x="505" y="1330"/>
                  </a:cubicBezTo>
                  <a:lnTo>
                    <a:pt x="1605" y="1330"/>
                  </a:lnTo>
                  <a:cubicBezTo>
                    <a:pt x="1328" y="1330"/>
                    <a:pt x="1101" y="1105"/>
                    <a:pt x="1101" y="826"/>
                  </a:cubicBezTo>
                  <a:lnTo>
                    <a:pt x="110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4"/>
            <p:cNvSpPr/>
            <p:nvPr/>
          </p:nvSpPr>
          <p:spPr>
            <a:xfrm>
              <a:off x="2896398" y="3451115"/>
              <a:ext cx="11580" cy="23159"/>
            </a:xfrm>
            <a:custGeom>
              <a:avLst/>
              <a:gdLst/>
              <a:ahLst/>
              <a:cxnLst/>
              <a:rect l="l" t="t" r="r" b="b"/>
              <a:pathLst>
                <a:path w="414" h="828" extrusionOk="0">
                  <a:moveTo>
                    <a:pt x="207" y="0"/>
                  </a:moveTo>
                  <a:cubicBezTo>
                    <a:pt x="92" y="0"/>
                    <a:pt x="0" y="94"/>
                    <a:pt x="0" y="207"/>
                  </a:cubicBezTo>
                  <a:lnTo>
                    <a:pt x="0" y="621"/>
                  </a:lnTo>
                  <a:cubicBezTo>
                    <a:pt x="0" y="735"/>
                    <a:pt x="94" y="828"/>
                    <a:pt x="207" y="828"/>
                  </a:cubicBezTo>
                  <a:cubicBezTo>
                    <a:pt x="320" y="828"/>
                    <a:pt x="412" y="735"/>
                    <a:pt x="414" y="621"/>
                  </a:cubicBezTo>
                  <a:lnTo>
                    <a:pt x="414" y="207"/>
                  </a:lnTo>
                  <a:cubicBezTo>
                    <a:pt x="414" y="93"/>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4"/>
            <p:cNvSpPr/>
            <p:nvPr/>
          </p:nvSpPr>
          <p:spPr>
            <a:xfrm>
              <a:off x="3023939" y="3451115"/>
              <a:ext cx="11580" cy="23159"/>
            </a:xfrm>
            <a:custGeom>
              <a:avLst/>
              <a:gdLst/>
              <a:ahLst/>
              <a:cxnLst/>
              <a:rect l="l" t="t" r="r" b="b"/>
              <a:pathLst>
                <a:path w="414" h="828" extrusionOk="0">
                  <a:moveTo>
                    <a:pt x="207" y="0"/>
                  </a:moveTo>
                  <a:cubicBezTo>
                    <a:pt x="92" y="0"/>
                    <a:pt x="0" y="94"/>
                    <a:pt x="0" y="207"/>
                  </a:cubicBezTo>
                  <a:lnTo>
                    <a:pt x="0" y="621"/>
                  </a:lnTo>
                  <a:cubicBezTo>
                    <a:pt x="0" y="735"/>
                    <a:pt x="94" y="828"/>
                    <a:pt x="207" y="828"/>
                  </a:cubicBezTo>
                  <a:cubicBezTo>
                    <a:pt x="322" y="828"/>
                    <a:pt x="414" y="735"/>
                    <a:pt x="414" y="621"/>
                  </a:cubicBezTo>
                  <a:lnTo>
                    <a:pt x="414" y="207"/>
                  </a:lnTo>
                  <a:cubicBezTo>
                    <a:pt x="414" y="93"/>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4"/>
            <p:cNvSpPr/>
            <p:nvPr/>
          </p:nvSpPr>
          <p:spPr>
            <a:xfrm>
              <a:off x="2943750" y="3461883"/>
              <a:ext cx="44277" cy="18572"/>
            </a:xfrm>
            <a:custGeom>
              <a:avLst/>
              <a:gdLst/>
              <a:ahLst/>
              <a:cxnLst/>
              <a:rect l="l" t="t" r="r" b="b"/>
              <a:pathLst>
                <a:path w="1583" h="664" extrusionOk="0">
                  <a:moveTo>
                    <a:pt x="231" y="0"/>
                  </a:moveTo>
                  <a:cubicBezTo>
                    <a:pt x="182" y="0"/>
                    <a:pt x="133" y="17"/>
                    <a:pt x="94" y="52"/>
                  </a:cubicBezTo>
                  <a:cubicBezTo>
                    <a:pt x="9" y="127"/>
                    <a:pt x="1" y="258"/>
                    <a:pt x="75" y="343"/>
                  </a:cubicBezTo>
                  <a:cubicBezTo>
                    <a:pt x="254" y="547"/>
                    <a:pt x="515" y="663"/>
                    <a:pt x="794" y="663"/>
                  </a:cubicBezTo>
                  <a:cubicBezTo>
                    <a:pt x="1072" y="663"/>
                    <a:pt x="1334" y="547"/>
                    <a:pt x="1509" y="343"/>
                  </a:cubicBezTo>
                  <a:cubicBezTo>
                    <a:pt x="1583" y="257"/>
                    <a:pt x="1574" y="125"/>
                    <a:pt x="1489" y="52"/>
                  </a:cubicBezTo>
                  <a:cubicBezTo>
                    <a:pt x="1450" y="17"/>
                    <a:pt x="1402" y="0"/>
                    <a:pt x="1354" y="0"/>
                  </a:cubicBezTo>
                  <a:cubicBezTo>
                    <a:pt x="1297" y="0"/>
                    <a:pt x="1240" y="24"/>
                    <a:pt x="1199" y="70"/>
                  </a:cubicBezTo>
                  <a:cubicBezTo>
                    <a:pt x="1100" y="183"/>
                    <a:pt x="951" y="250"/>
                    <a:pt x="793" y="250"/>
                  </a:cubicBezTo>
                  <a:cubicBezTo>
                    <a:pt x="633" y="250"/>
                    <a:pt x="484" y="183"/>
                    <a:pt x="385" y="70"/>
                  </a:cubicBezTo>
                  <a:cubicBezTo>
                    <a:pt x="345" y="24"/>
                    <a:pt x="288" y="0"/>
                    <a:pt x="23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4"/>
            <p:cNvSpPr/>
            <p:nvPr/>
          </p:nvSpPr>
          <p:spPr>
            <a:xfrm>
              <a:off x="2888231" y="3360857"/>
              <a:ext cx="34683" cy="32809"/>
            </a:xfrm>
            <a:custGeom>
              <a:avLst/>
              <a:gdLst/>
              <a:ahLst/>
              <a:cxnLst/>
              <a:rect l="l" t="t" r="r" b="b"/>
              <a:pathLst>
                <a:path w="1240" h="1173" extrusionOk="0">
                  <a:moveTo>
                    <a:pt x="872" y="0"/>
                  </a:moveTo>
                  <a:cubicBezTo>
                    <a:pt x="786" y="0"/>
                    <a:pt x="701" y="33"/>
                    <a:pt x="635" y="98"/>
                  </a:cubicBezTo>
                  <a:lnTo>
                    <a:pt x="131" y="602"/>
                  </a:lnTo>
                  <a:cubicBezTo>
                    <a:pt x="1" y="732"/>
                    <a:pt x="1" y="945"/>
                    <a:pt x="131" y="1075"/>
                  </a:cubicBezTo>
                  <a:cubicBezTo>
                    <a:pt x="196" y="1140"/>
                    <a:pt x="284" y="1173"/>
                    <a:pt x="369" y="1173"/>
                  </a:cubicBezTo>
                  <a:cubicBezTo>
                    <a:pt x="454" y="1173"/>
                    <a:pt x="537" y="1140"/>
                    <a:pt x="604" y="1075"/>
                  </a:cubicBezTo>
                  <a:lnTo>
                    <a:pt x="1108" y="571"/>
                  </a:lnTo>
                  <a:cubicBezTo>
                    <a:pt x="1240" y="442"/>
                    <a:pt x="1240" y="230"/>
                    <a:pt x="1108" y="98"/>
                  </a:cubicBezTo>
                  <a:cubicBezTo>
                    <a:pt x="1043" y="33"/>
                    <a:pt x="957" y="0"/>
                    <a:pt x="8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4"/>
            <p:cNvSpPr/>
            <p:nvPr/>
          </p:nvSpPr>
          <p:spPr>
            <a:xfrm>
              <a:off x="3014989" y="3360857"/>
              <a:ext cx="34683" cy="32809"/>
            </a:xfrm>
            <a:custGeom>
              <a:avLst/>
              <a:gdLst/>
              <a:ahLst/>
              <a:cxnLst/>
              <a:rect l="l" t="t" r="r" b="b"/>
              <a:pathLst>
                <a:path w="1240" h="1173" extrusionOk="0">
                  <a:moveTo>
                    <a:pt x="872" y="0"/>
                  </a:moveTo>
                  <a:cubicBezTo>
                    <a:pt x="786" y="0"/>
                    <a:pt x="700" y="33"/>
                    <a:pt x="635" y="98"/>
                  </a:cubicBezTo>
                  <a:lnTo>
                    <a:pt x="130" y="602"/>
                  </a:lnTo>
                  <a:cubicBezTo>
                    <a:pt x="0" y="732"/>
                    <a:pt x="0" y="945"/>
                    <a:pt x="130" y="1075"/>
                  </a:cubicBezTo>
                  <a:cubicBezTo>
                    <a:pt x="196" y="1140"/>
                    <a:pt x="283" y="1173"/>
                    <a:pt x="368" y="1173"/>
                  </a:cubicBezTo>
                  <a:cubicBezTo>
                    <a:pt x="453" y="1173"/>
                    <a:pt x="540" y="1140"/>
                    <a:pt x="603" y="1075"/>
                  </a:cubicBezTo>
                  <a:lnTo>
                    <a:pt x="1108" y="571"/>
                  </a:lnTo>
                  <a:cubicBezTo>
                    <a:pt x="1239" y="442"/>
                    <a:pt x="1239" y="230"/>
                    <a:pt x="1108" y="98"/>
                  </a:cubicBezTo>
                  <a:cubicBezTo>
                    <a:pt x="1042" y="33"/>
                    <a:pt x="957" y="0"/>
                    <a:pt x="8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4"/>
            <p:cNvSpPr/>
            <p:nvPr/>
          </p:nvSpPr>
          <p:spPr>
            <a:xfrm>
              <a:off x="2953064" y="3347375"/>
              <a:ext cx="34683" cy="32837"/>
            </a:xfrm>
            <a:custGeom>
              <a:avLst/>
              <a:gdLst/>
              <a:ahLst/>
              <a:cxnLst/>
              <a:rect l="l" t="t" r="r" b="b"/>
              <a:pathLst>
                <a:path w="1240" h="1174" extrusionOk="0">
                  <a:moveTo>
                    <a:pt x="368" y="1"/>
                  </a:moveTo>
                  <a:cubicBezTo>
                    <a:pt x="282" y="1"/>
                    <a:pt x="196" y="33"/>
                    <a:pt x="131" y="98"/>
                  </a:cubicBezTo>
                  <a:cubicBezTo>
                    <a:pt x="1" y="230"/>
                    <a:pt x="1" y="443"/>
                    <a:pt x="131" y="571"/>
                  </a:cubicBezTo>
                  <a:lnTo>
                    <a:pt x="637" y="1076"/>
                  </a:lnTo>
                  <a:cubicBezTo>
                    <a:pt x="700" y="1141"/>
                    <a:pt x="785" y="1173"/>
                    <a:pt x="872" y="1173"/>
                  </a:cubicBezTo>
                  <a:cubicBezTo>
                    <a:pt x="957" y="1173"/>
                    <a:pt x="1043" y="1141"/>
                    <a:pt x="1108" y="1076"/>
                  </a:cubicBezTo>
                  <a:cubicBezTo>
                    <a:pt x="1240" y="945"/>
                    <a:pt x="1240" y="733"/>
                    <a:pt x="1108" y="603"/>
                  </a:cubicBezTo>
                  <a:lnTo>
                    <a:pt x="604" y="98"/>
                  </a:lnTo>
                  <a:cubicBezTo>
                    <a:pt x="539" y="33"/>
                    <a:pt x="453" y="1"/>
                    <a:pt x="36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9" name="Google Shape;3589;p74"/>
          <p:cNvGrpSpPr/>
          <p:nvPr/>
        </p:nvGrpSpPr>
        <p:grpSpPr>
          <a:xfrm>
            <a:off x="6708094" y="2036753"/>
            <a:ext cx="440080" cy="440220"/>
            <a:chOff x="6708094" y="1808153"/>
            <a:chExt cx="440080" cy="440220"/>
          </a:xfrm>
        </p:grpSpPr>
        <p:sp>
          <p:nvSpPr>
            <p:cNvPr id="3590" name="Google Shape;3590;p74"/>
            <p:cNvSpPr/>
            <p:nvPr/>
          </p:nvSpPr>
          <p:spPr>
            <a:xfrm>
              <a:off x="6708094" y="1808153"/>
              <a:ext cx="440080" cy="440220"/>
            </a:xfrm>
            <a:custGeom>
              <a:avLst/>
              <a:gdLst/>
              <a:ahLst/>
              <a:cxnLst/>
              <a:rect l="l" t="t" r="r" b="b"/>
              <a:pathLst>
                <a:path w="15734" h="15739" extrusionOk="0">
                  <a:moveTo>
                    <a:pt x="7856" y="1"/>
                  </a:moveTo>
                  <a:cubicBezTo>
                    <a:pt x="7346" y="1"/>
                    <a:pt x="6893" y="321"/>
                    <a:pt x="6713" y="786"/>
                  </a:cubicBezTo>
                  <a:cubicBezTo>
                    <a:pt x="6247" y="965"/>
                    <a:pt x="5927" y="1421"/>
                    <a:pt x="5927" y="1934"/>
                  </a:cubicBezTo>
                  <a:lnTo>
                    <a:pt x="5927" y="1945"/>
                  </a:lnTo>
                  <a:cubicBezTo>
                    <a:pt x="5927" y="2455"/>
                    <a:pt x="6247" y="2910"/>
                    <a:pt x="6713" y="3092"/>
                  </a:cubicBezTo>
                  <a:cubicBezTo>
                    <a:pt x="6716" y="3102"/>
                    <a:pt x="6720" y="3111"/>
                    <a:pt x="6724" y="3122"/>
                  </a:cubicBezTo>
                  <a:cubicBezTo>
                    <a:pt x="6670" y="3262"/>
                    <a:pt x="6642" y="3412"/>
                    <a:pt x="6642" y="3567"/>
                  </a:cubicBezTo>
                  <a:lnTo>
                    <a:pt x="6642" y="4143"/>
                  </a:lnTo>
                  <a:cubicBezTo>
                    <a:pt x="6609" y="4101"/>
                    <a:pt x="6578" y="4057"/>
                    <a:pt x="6544" y="4014"/>
                  </a:cubicBezTo>
                  <a:cubicBezTo>
                    <a:pt x="6083" y="3418"/>
                    <a:pt x="5278" y="2655"/>
                    <a:pt x="4024" y="2282"/>
                  </a:cubicBezTo>
                  <a:cubicBezTo>
                    <a:pt x="3927" y="1899"/>
                    <a:pt x="3648" y="1577"/>
                    <a:pt x="3274" y="1430"/>
                  </a:cubicBezTo>
                  <a:cubicBezTo>
                    <a:pt x="3095" y="964"/>
                    <a:pt x="2637" y="644"/>
                    <a:pt x="2126" y="644"/>
                  </a:cubicBezTo>
                  <a:lnTo>
                    <a:pt x="2112" y="644"/>
                  </a:lnTo>
                  <a:cubicBezTo>
                    <a:pt x="1602" y="644"/>
                    <a:pt x="1149" y="964"/>
                    <a:pt x="968" y="1428"/>
                  </a:cubicBezTo>
                  <a:cubicBezTo>
                    <a:pt x="503" y="1608"/>
                    <a:pt x="182" y="2063"/>
                    <a:pt x="182" y="2577"/>
                  </a:cubicBezTo>
                  <a:lnTo>
                    <a:pt x="182" y="2587"/>
                  </a:lnTo>
                  <a:cubicBezTo>
                    <a:pt x="182" y="3099"/>
                    <a:pt x="503" y="3553"/>
                    <a:pt x="968" y="3734"/>
                  </a:cubicBezTo>
                  <a:cubicBezTo>
                    <a:pt x="1149" y="4205"/>
                    <a:pt x="1596" y="4520"/>
                    <a:pt x="2115" y="4520"/>
                  </a:cubicBezTo>
                  <a:lnTo>
                    <a:pt x="2129" y="4520"/>
                  </a:lnTo>
                  <a:cubicBezTo>
                    <a:pt x="2330" y="4520"/>
                    <a:pt x="2523" y="4473"/>
                    <a:pt x="2694" y="4384"/>
                  </a:cubicBezTo>
                  <a:cubicBezTo>
                    <a:pt x="2827" y="4480"/>
                    <a:pt x="2978" y="4547"/>
                    <a:pt x="3141" y="4582"/>
                  </a:cubicBezTo>
                  <a:cubicBezTo>
                    <a:pt x="3735" y="4714"/>
                    <a:pt x="4228" y="5023"/>
                    <a:pt x="4603" y="5504"/>
                  </a:cubicBezTo>
                  <a:cubicBezTo>
                    <a:pt x="4861" y="5834"/>
                    <a:pt x="4978" y="6146"/>
                    <a:pt x="4988" y="6174"/>
                  </a:cubicBezTo>
                  <a:cubicBezTo>
                    <a:pt x="5016" y="6259"/>
                    <a:pt x="5053" y="6340"/>
                    <a:pt x="5100" y="6416"/>
                  </a:cubicBezTo>
                  <a:cubicBezTo>
                    <a:pt x="4974" y="6498"/>
                    <a:pt x="4861" y="6597"/>
                    <a:pt x="4763" y="6711"/>
                  </a:cubicBezTo>
                  <a:cubicBezTo>
                    <a:pt x="4638" y="6668"/>
                    <a:pt x="4505" y="6644"/>
                    <a:pt x="4369" y="6644"/>
                  </a:cubicBezTo>
                  <a:lnTo>
                    <a:pt x="3565" y="6644"/>
                  </a:lnTo>
                  <a:cubicBezTo>
                    <a:pt x="3410" y="6644"/>
                    <a:pt x="3262" y="6672"/>
                    <a:pt x="3123" y="6728"/>
                  </a:cubicBezTo>
                  <a:cubicBezTo>
                    <a:pt x="3112" y="6725"/>
                    <a:pt x="3102" y="6719"/>
                    <a:pt x="3092" y="6715"/>
                  </a:cubicBezTo>
                  <a:cubicBezTo>
                    <a:pt x="2911" y="6252"/>
                    <a:pt x="2457" y="5932"/>
                    <a:pt x="1949" y="5932"/>
                  </a:cubicBezTo>
                  <a:lnTo>
                    <a:pt x="1929" y="5932"/>
                  </a:lnTo>
                  <a:cubicBezTo>
                    <a:pt x="1421" y="5932"/>
                    <a:pt x="968" y="6252"/>
                    <a:pt x="786" y="6715"/>
                  </a:cubicBezTo>
                  <a:cubicBezTo>
                    <a:pt x="320" y="6896"/>
                    <a:pt x="0" y="7351"/>
                    <a:pt x="0" y="7865"/>
                  </a:cubicBezTo>
                  <a:lnTo>
                    <a:pt x="0" y="7879"/>
                  </a:lnTo>
                  <a:cubicBezTo>
                    <a:pt x="0" y="8389"/>
                    <a:pt x="320" y="8842"/>
                    <a:pt x="784" y="9022"/>
                  </a:cubicBezTo>
                  <a:cubicBezTo>
                    <a:pt x="965" y="9488"/>
                    <a:pt x="1419" y="9808"/>
                    <a:pt x="1933" y="9808"/>
                  </a:cubicBezTo>
                  <a:lnTo>
                    <a:pt x="1943" y="9808"/>
                  </a:lnTo>
                  <a:cubicBezTo>
                    <a:pt x="2453" y="9808"/>
                    <a:pt x="2908" y="9488"/>
                    <a:pt x="3090" y="9022"/>
                  </a:cubicBezTo>
                  <a:cubicBezTo>
                    <a:pt x="3102" y="9019"/>
                    <a:pt x="3110" y="9015"/>
                    <a:pt x="3120" y="9009"/>
                  </a:cubicBezTo>
                  <a:cubicBezTo>
                    <a:pt x="3260" y="9064"/>
                    <a:pt x="3410" y="9092"/>
                    <a:pt x="3565" y="9092"/>
                  </a:cubicBezTo>
                  <a:lnTo>
                    <a:pt x="4369" y="9092"/>
                  </a:lnTo>
                  <a:cubicBezTo>
                    <a:pt x="4557" y="9092"/>
                    <a:pt x="4742" y="9050"/>
                    <a:pt x="4907" y="8969"/>
                  </a:cubicBezTo>
                  <a:cubicBezTo>
                    <a:pt x="4933" y="8993"/>
                    <a:pt x="4961" y="9016"/>
                    <a:pt x="4989" y="9037"/>
                  </a:cubicBezTo>
                  <a:cubicBezTo>
                    <a:pt x="4041" y="9441"/>
                    <a:pt x="3403" y="10067"/>
                    <a:pt x="3010" y="10577"/>
                  </a:cubicBezTo>
                  <a:cubicBezTo>
                    <a:pt x="2748" y="10914"/>
                    <a:pt x="2564" y="11236"/>
                    <a:pt x="2439" y="11490"/>
                  </a:cubicBezTo>
                  <a:lnTo>
                    <a:pt x="2382" y="11490"/>
                  </a:lnTo>
                  <a:cubicBezTo>
                    <a:pt x="1864" y="11490"/>
                    <a:pt x="1417" y="11804"/>
                    <a:pt x="1235" y="12276"/>
                  </a:cubicBezTo>
                  <a:cubicBezTo>
                    <a:pt x="769" y="12456"/>
                    <a:pt x="451" y="12910"/>
                    <a:pt x="451" y="13423"/>
                  </a:cubicBezTo>
                  <a:lnTo>
                    <a:pt x="451" y="13433"/>
                  </a:lnTo>
                  <a:cubicBezTo>
                    <a:pt x="451" y="13947"/>
                    <a:pt x="772" y="14401"/>
                    <a:pt x="1237" y="14581"/>
                  </a:cubicBezTo>
                  <a:cubicBezTo>
                    <a:pt x="1419" y="15047"/>
                    <a:pt x="1873" y="15367"/>
                    <a:pt x="2381" y="15367"/>
                  </a:cubicBezTo>
                  <a:lnTo>
                    <a:pt x="2395" y="15367"/>
                  </a:lnTo>
                  <a:cubicBezTo>
                    <a:pt x="2908" y="15367"/>
                    <a:pt x="3364" y="15047"/>
                    <a:pt x="3544" y="14581"/>
                  </a:cubicBezTo>
                  <a:cubicBezTo>
                    <a:pt x="4009" y="14400"/>
                    <a:pt x="4328" y="13947"/>
                    <a:pt x="4328" y="13439"/>
                  </a:cubicBezTo>
                  <a:lnTo>
                    <a:pt x="4328" y="13419"/>
                  </a:lnTo>
                  <a:cubicBezTo>
                    <a:pt x="4328" y="13339"/>
                    <a:pt x="4320" y="13260"/>
                    <a:pt x="4305" y="13182"/>
                  </a:cubicBezTo>
                  <a:cubicBezTo>
                    <a:pt x="4420" y="13056"/>
                    <a:pt x="4508" y="12906"/>
                    <a:pt x="4565" y="12739"/>
                  </a:cubicBezTo>
                  <a:cubicBezTo>
                    <a:pt x="4574" y="12712"/>
                    <a:pt x="4689" y="12405"/>
                    <a:pt x="4951" y="12068"/>
                  </a:cubicBezTo>
                  <a:cubicBezTo>
                    <a:pt x="5328" y="11586"/>
                    <a:pt x="5818" y="11278"/>
                    <a:pt x="6411" y="11146"/>
                  </a:cubicBezTo>
                  <a:cubicBezTo>
                    <a:pt x="6505" y="11125"/>
                    <a:pt x="6597" y="11093"/>
                    <a:pt x="6682" y="11052"/>
                  </a:cubicBezTo>
                  <a:lnTo>
                    <a:pt x="6682" y="11052"/>
                  </a:lnTo>
                  <a:cubicBezTo>
                    <a:pt x="6653" y="11154"/>
                    <a:pt x="6639" y="11261"/>
                    <a:pt x="6639" y="11370"/>
                  </a:cubicBezTo>
                  <a:lnTo>
                    <a:pt x="6639" y="12173"/>
                  </a:lnTo>
                  <a:cubicBezTo>
                    <a:pt x="6639" y="12327"/>
                    <a:pt x="6667" y="12476"/>
                    <a:pt x="6723" y="12616"/>
                  </a:cubicBezTo>
                  <a:cubicBezTo>
                    <a:pt x="6720" y="12626"/>
                    <a:pt x="6714" y="12637"/>
                    <a:pt x="6710" y="12645"/>
                  </a:cubicBezTo>
                  <a:cubicBezTo>
                    <a:pt x="6247" y="12828"/>
                    <a:pt x="5927" y="13281"/>
                    <a:pt x="5927" y="13788"/>
                  </a:cubicBezTo>
                  <a:lnTo>
                    <a:pt x="5927" y="13808"/>
                  </a:lnTo>
                  <a:cubicBezTo>
                    <a:pt x="5927" y="14317"/>
                    <a:pt x="6247" y="14770"/>
                    <a:pt x="6710" y="14952"/>
                  </a:cubicBezTo>
                  <a:cubicBezTo>
                    <a:pt x="6891" y="15417"/>
                    <a:pt x="7346" y="15738"/>
                    <a:pt x="7860" y="15738"/>
                  </a:cubicBezTo>
                  <a:lnTo>
                    <a:pt x="7874" y="15738"/>
                  </a:lnTo>
                  <a:cubicBezTo>
                    <a:pt x="8384" y="15738"/>
                    <a:pt x="8837" y="15417"/>
                    <a:pt x="9017" y="14954"/>
                  </a:cubicBezTo>
                  <a:cubicBezTo>
                    <a:pt x="9483" y="14773"/>
                    <a:pt x="9803" y="14318"/>
                    <a:pt x="9803" y="13805"/>
                  </a:cubicBezTo>
                  <a:lnTo>
                    <a:pt x="9803" y="13794"/>
                  </a:lnTo>
                  <a:cubicBezTo>
                    <a:pt x="9803" y="13284"/>
                    <a:pt x="9483" y="12830"/>
                    <a:pt x="9017" y="12647"/>
                  </a:cubicBezTo>
                  <a:cubicBezTo>
                    <a:pt x="9014" y="12637"/>
                    <a:pt x="9010" y="12627"/>
                    <a:pt x="9004" y="12617"/>
                  </a:cubicBezTo>
                  <a:cubicBezTo>
                    <a:pt x="9059" y="12477"/>
                    <a:pt x="9088" y="12327"/>
                    <a:pt x="9088" y="12173"/>
                  </a:cubicBezTo>
                  <a:lnTo>
                    <a:pt x="9088" y="11370"/>
                  </a:lnTo>
                  <a:cubicBezTo>
                    <a:pt x="9088" y="11261"/>
                    <a:pt x="9073" y="11154"/>
                    <a:pt x="9045" y="11054"/>
                  </a:cubicBezTo>
                  <a:lnTo>
                    <a:pt x="9045" y="11054"/>
                  </a:lnTo>
                  <a:cubicBezTo>
                    <a:pt x="9106" y="11084"/>
                    <a:pt x="9170" y="11108"/>
                    <a:pt x="9236" y="11126"/>
                  </a:cubicBezTo>
                  <a:lnTo>
                    <a:pt x="9304" y="11160"/>
                  </a:lnTo>
                  <a:lnTo>
                    <a:pt x="9375" y="11160"/>
                  </a:lnTo>
                  <a:cubicBezTo>
                    <a:pt x="9942" y="11299"/>
                    <a:pt x="10413" y="11605"/>
                    <a:pt x="10778" y="12071"/>
                  </a:cubicBezTo>
                  <a:cubicBezTo>
                    <a:pt x="11040" y="12406"/>
                    <a:pt x="11155" y="12712"/>
                    <a:pt x="11164" y="12739"/>
                  </a:cubicBezTo>
                  <a:cubicBezTo>
                    <a:pt x="11219" y="12906"/>
                    <a:pt x="11308" y="13056"/>
                    <a:pt x="11424" y="13182"/>
                  </a:cubicBezTo>
                  <a:cubicBezTo>
                    <a:pt x="11409" y="13260"/>
                    <a:pt x="11402" y="13339"/>
                    <a:pt x="11402" y="13419"/>
                  </a:cubicBezTo>
                  <a:lnTo>
                    <a:pt x="11402" y="13439"/>
                  </a:lnTo>
                  <a:cubicBezTo>
                    <a:pt x="11402" y="13947"/>
                    <a:pt x="11722" y="14400"/>
                    <a:pt x="12186" y="14581"/>
                  </a:cubicBezTo>
                  <a:cubicBezTo>
                    <a:pt x="12366" y="15047"/>
                    <a:pt x="12823" y="15367"/>
                    <a:pt x="13336" y="15367"/>
                  </a:cubicBezTo>
                  <a:lnTo>
                    <a:pt x="13350" y="15367"/>
                  </a:lnTo>
                  <a:cubicBezTo>
                    <a:pt x="13859" y="15367"/>
                    <a:pt x="14312" y="15047"/>
                    <a:pt x="14494" y="14584"/>
                  </a:cubicBezTo>
                  <a:cubicBezTo>
                    <a:pt x="14959" y="14403"/>
                    <a:pt x="15280" y="13947"/>
                    <a:pt x="15280" y="13434"/>
                  </a:cubicBezTo>
                  <a:lnTo>
                    <a:pt x="15280" y="13424"/>
                  </a:lnTo>
                  <a:cubicBezTo>
                    <a:pt x="15280" y="12913"/>
                    <a:pt x="14959" y="12460"/>
                    <a:pt x="14494" y="12277"/>
                  </a:cubicBezTo>
                  <a:cubicBezTo>
                    <a:pt x="14313" y="11806"/>
                    <a:pt x="13866" y="11491"/>
                    <a:pt x="13347" y="11491"/>
                  </a:cubicBezTo>
                  <a:lnTo>
                    <a:pt x="13291" y="11491"/>
                  </a:lnTo>
                  <a:cubicBezTo>
                    <a:pt x="13167" y="11239"/>
                    <a:pt x="12983" y="10918"/>
                    <a:pt x="12720" y="10578"/>
                  </a:cubicBezTo>
                  <a:cubicBezTo>
                    <a:pt x="12325" y="10070"/>
                    <a:pt x="11688" y="9445"/>
                    <a:pt x="10742" y="9041"/>
                  </a:cubicBezTo>
                  <a:lnTo>
                    <a:pt x="10827" y="8972"/>
                  </a:lnTo>
                  <a:cubicBezTo>
                    <a:pt x="10991" y="9051"/>
                    <a:pt x="11175" y="9097"/>
                    <a:pt x="11365" y="9097"/>
                  </a:cubicBezTo>
                  <a:lnTo>
                    <a:pt x="12168" y="9097"/>
                  </a:lnTo>
                  <a:cubicBezTo>
                    <a:pt x="12322" y="9097"/>
                    <a:pt x="12471" y="9068"/>
                    <a:pt x="12612" y="9013"/>
                  </a:cubicBezTo>
                  <a:cubicBezTo>
                    <a:pt x="12622" y="9016"/>
                    <a:pt x="12632" y="9022"/>
                    <a:pt x="12642" y="9026"/>
                  </a:cubicBezTo>
                  <a:cubicBezTo>
                    <a:pt x="12823" y="9490"/>
                    <a:pt x="13278" y="9812"/>
                    <a:pt x="13789" y="9812"/>
                  </a:cubicBezTo>
                  <a:lnTo>
                    <a:pt x="13800" y="9812"/>
                  </a:lnTo>
                  <a:cubicBezTo>
                    <a:pt x="14313" y="9812"/>
                    <a:pt x="14768" y="9490"/>
                    <a:pt x="14949" y="9026"/>
                  </a:cubicBezTo>
                  <a:cubicBezTo>
                    <a:pt x="15412" y="8843"/>
                    <a:pt x="15733" y="8390"/>
                    <a:pt x="15733" y="7882"/>
                  </a:cubicBezTo>
                  <a:lnTo>
                    <a:pt x="15733" y="7868"/>
                  </a:lnTo>
                  <a:cubicBezTo>
                    <a:pt x="15732" y="7352"/>
                    <a:pt x="15409" y="6896"/>
                    <a:pt x="14946" y="6715"/>
                  </a:cubicBezTo>
                  <a:cubicBezTo>
                    <a:pt x="14763" y="6250"/>
                    <a:pt x="14310" y="5932"/>
                    <a:pt x="13802" y="5932"/>
                  </a:cubicBezTo>
                  <a:lnTo>
                    <a:pt x="13782" y="5932"/>
                  </a:lnTo>
                  <a:cubicBezTo>
                    <a:pt x="13275" y="5932"/>
                    <a:pt x="12822" y="6252"/>
                    <a:pt x="12639" y="6715"/>
                  </a:cubicBezTo>
                  <a:cubicBezTo>
                    <a:pt x="12628" y="6719"/>
                    <a:pt x="12618" y="6725"/>
                    <a:pt x="12608" y="6728"/>
                  </a:cubicBezTo>
                  <a:cubicBezTo>
                    <a:pt x="12469" y="6672"/>
                    <a:pt x="12319" y="6644"/>
                    <a:pt x="12166" y="6644"/>
                  </a:cubicBezTo>
                  <a:lnTo>
                    <a:pt x="11363" y="6644"/>
                  </a:lnTo>
                  <a:cubicBezTo>
                    <a:pt x="11227" y="6644"/>
                    <a:pt x="11096" y="6665"/>
                    <a:pt x="10971" y="6708"/>
                  </a:cubicBezTo>
                  <a:cubicBezTo>
                    <a:pt x="10872" y="6594"/>
                    <a:pt x="10759" y="6498"/>
                    <a:pt x="10631" y="6416"/>
                  </a:cubicBezTo>
                  <a:cubicBezTo>
                    <a:pt x="10678" y="6340"/>
                    <a:pt x="10715" y="6259"/>
                    <a:pt x="10743" y="6174"/>
                  </a:cubicBezTo>
                  <a:cubicBezTo>
                    <a:pt x="10753" y="6146"/>
                    <a:pt x="10871" y="5830"/>
                    <a:pt x="11147" y="5487"/>
                  </a:cubicBezTo>
                  <a:cubicBezTo>
                    <a:pt x="11523" y="5015"/>
                    <a:pt x="12009" y="4711"/>
                    <a:pt x="12591" y="4582"/>
                  </a:cubicBezTo>
                  <a:cubicBezTo>
                    <a:pt x="12755" y="4547"/>
                    <a:pt x="12905" y="4477"/>
                    <a:pt x="13039" y="4384"/>
                  </a:cubicBezTo>
                  <a:cubicBezTo>
                    <a:pt x="13210" y="4473"/>
                    <a:pt x="13404" y="4520"/>
                    <a:pt x="13604" y="4520"/>
                  </a:cubicBezTo>
                  <a:lnTo>
                    <a:pt x="13618" y="4520"/>
                  </a:lnTo>
                  <a:cubicBezTo>
                    <a:pt x="14136" y="4520"/>
                    <a:pt x="14584" y="4205"/>
                    <a:pt x="14765" y="3734"/>
                  </a:cubicBezTo>
                  <a:cubicBezTo>
                    <a:pt x="15231" y="3554"/>
                    <a:pt x="15551" y="3099"/>
                    <a:pt x="15551" y="2587"/>
                  </a:cubicBezTo>
                  <a:lnTo>
                    <a:pt x="15551" y="2577"/>
                  </a:lnTo>
                  <a:cubicBezTo>
                    <a:pt x="15551" y="2063"/>
                    <a:pt x="15231" y="1608"/>
                    <a:pt x="14765" y="1428"/>
                  </a:cubicBezTo>
                  <a:cubicBezTo>
                    <a:pt x="14582" y="964"/>
                    <a:pt x="14129" y="644"/>
                    <a:pt x="13621" y="644"/>
                  </a:cubicBezTo>
                  <a:lnTo>
                    <a:pt x="13606" y="644"/>
                  </a:lnTo>
                  <a:cubicBezTo>
                    <a:pt x="13094" y="644"/>
                    <a:pt x="12636" y="964"/>
                    <a:pt x="12457" y="1430"/>
                  </a:cubicBezTo>
                  <a:cubicBezTo>
                    <a:pt x="12083" y="1577"/>
                    <a:pt x="11804" y="1897"/>
                    <a:pt x="11707" y="2282"/>
                  </a:cubicBezTo>
                  <a:cubicBezTo>
                    <a:pt x="10453" y="2655"/>
                    <a:pt x="9651" y="3417"/>
                    <a:pt x="9187" y="4014"/>
                  </a:cubicBezTo>
                  <a:cubicBezTo>
                    <a:pt x="9153" y="4058"/>
                    <a:pt x="9122" y="4101"/>
                    <a:pt x="9089" y="4143"/>
                  </a:cubicBezTo>
                  <a:lnTo>
                    <a:pt x="9089" y="3567"/>
                  </a:lnTo>
                  <a:cubicBezTo>
                    <a:pt x="9089" y="3412"/>
                    <a:pt x="9061" y="3264"/>
                    <a:pt x="9007" y="3124"/>
                  </a:cubicBezTo>
                  <a:cubicBezTo>
                    <a:pt x="9010" y="3114"/>
                    <a:pt x="9015" y="3102"/>
                    <a:pt x="9018" y="3094"/>
                  </a:cubicBezTo>
                  <a:cubicBezTo>
                    <a:pt x="9483" y="2911"/>
                    <a:pt x="9803" y="2458"/>
                    <a:pt x="9803" y="1950"/>
                  </a:cubicBezTo>
                  <a:lnTo>
                    <a:pt x="9803" y="1931"/>
                  </a:lnTo>
                  <a:cubicBezTo>
                    <a:pt x="9803" y="1423"/>
                    <a:pt x="9483" y="970"/>
                    <a:pt x="9018" y="787"/>
                  </a:cubicBezTo>
                  <a:cubicBezTo>
                    <a:pt x="8838" y="321"/>
                    <a:pt x="8384" y="1"/>
                    <a:pt x="787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4"/>
            <p:cNvSpPr/>
            <p:nvPr/>
          </p:nvSpPr>
          <p:spPr>
            <a:xfrm>
              <a:off x="6858794" y="1956252"/>
              <a:ext cx="138479" cy="138424"/>
            </a:xfrm>
            <a:custGeom>
              <a:avLst/>
              <a:gdLst/>
              <a:ahLst/>
              <a:cxnLst/>
              <a:rect l="l" t="t" r="r" b="b"/>
              <a:pathLst>
                <a:path w="4951" h="4949" extrusionOk="0">
                  <a:moveTo>
                    <a:pt x="2441" y="1"/>
                  </a:moveTo>
                  <a:cubicBezTo>
                    <a:pt x="2173" y="1"/>
                    <a:pt x="1953" y="195"/>
                    <a:pt x="1898" y="457"/>
                  </a:cubicBezTo>
                  <a:cubicBezTo>
                    <a:pt x="1743" y="1196"/>
                    <a:pt x="1210" y="1741"/>
                    <a:pt x="452" y="1897"/>
                  </a:cubicBezTo>
                  <a:cubicBezTo>
                    <a:pt x="188" y="1951"/>
                    <a:pt x="1" y="2185"/>
                    <a:pt x="1" y="2461"/>
                  </a:cubicBezTo>
                  <a:lnTo>
                    <a:pt x="1" y="2492"/>
                  </a:lnTo>
                  <a:cubicBezTo>
                    <a:pt x="1" y="2762"/>
                    <a:pt x="190" y="2995"/>
                    <a:pt x="455" y="3051"/>
                  </a:cubicBezTo>
                  <a:cubicBezTo>
                    <a:pt x="1210" y="3208"/>
                    <a:pt x="1743" y="3752"/>
                    <a:pt x="1898" y="4489"/>
                  </a:cubicBezTo>
                  <a:cubicBezTo>
                    <a:pt x="1955" y="4753"/>
                    <a:pt x="2180" y="4949"/>
                    <a:pt x="2458" y="4949"/>
                  </a:cubicBezTo>
                  <a:lnTo>
                    <a:pt x="2493" y="4949"/>
                  </a:lnTo>
                  <a:cubicBezTo>
                    <a:pt x="2762" y="4949"/>
                    <a:pt x="2996" y="4760"/>
                    <a:pt x="3051" y="4497"/>
                  </a:cubicBezTo>
                  <a:cubicBezTo>
                    <a:pt x="3207" y="3741"/>
                    <a:pt x="3752" y="3207"/>
                    <a:pt x="4490" y="3051"/>
                  </a:cubicBezTo>
                  <a:cubicBezTo>
                    <a:pt x="4755" y="2995"/>
                    <a:pt x="4950" y="2769"/>
                    <a:pt x="4950" y="2499"/>
                  </a:cubicBezTo>
                  <a:lnTo>
                    <a:pt x="4950" y="2449"/>
                  </a:lnTo>
                  <a:cubicBezTo>
                    <a:pt x="4950" y="2177"/>
                    <a:pt x="4755" y="1954"/>
                    <a:pt x="4490" y="1897"/>
                  </a:cubicBezTo>
                  <a:cubicBezTo>
                    <a:pt x="3751" y="1741"/>
                    <a:pt x="3208" y="1207"/>
                    <a:pt x="3051" y="453"/>
                  </a:cubicBezTo>
                  <a:cubicBezTo>
                    <a:pt x="2996" y="188"/>
                    <a:pt x="2762" y="1"/>
                    <a:pt x="2486" y="1"/>
                  </a:cubicBezTo>
                  <a:lnTo>
                    <a:pt x="2449" y="1"/>
                  </a:lnTo>
                  <a:cubicBezTo>
                    <a:pt x="2446" y="1"/>
                    <a:pt x="2443" y="1"/>
                    <a:pt x="244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4"/>
            <p:cNvSpPr/>
            <p:nvPr/>
          </p:nvSpPr>
          <p:spPr>
            <a:xfrm>
              <a:off x="6741517" y="1854554"/>
              <a:ext cx="51549" cy="51549"/>
            </a:xfrm>
            <a:custGeom>
              <a:avLst/>
              <a:gdLst/>
              <a:ahLst/>
              <a:cxnLst/>
              <a:rect l="l" t="t" r="r" b="b"/>
              <a:pathLst>
                <a:path w="1843" h="1843" extrusionOk="0">
                  <a:moveTo>
                    <a:pt x="911" y="0"/>
                  </a:moveTo>
                  <a:cubicBezTo>
                    <a:pt x="811" y="0"/>
                    <a:pt x="727" y="74"/>
                    <a:pt x="706" y="173"/>
                  </a:cubicBezTo>
                  <a:cubicBezTo>
                    <a:pt x="648" y="446"/>
                    <a:pt x="450" y="650"/>
                    <a:pt x="168" y="708"/>
                  </a:cubicBezTo>
                  <a:cubicBezTo>
                    <a:pt x="71" y="728"/>
                    <a:pt x="1" y="817"/>
                    <a:pt x="1" y="919"/>
                  </a:cubicBezTo>
                  <a:lnTo>
                    <a:pt x="1" y="931"/>
                  </a:lnTo>
                  <a:cubicBezTo>
                    <a:pt x="1" y="1031"/>
                    <a:pt x="71" y="1118"/>
                    <a:pt x="171" y="1137"/>
                  </a:cubicBezTo>
                  <a:cubicBezTo>
                    <a:pt x="451" y="1195"/>
                    <a:pt x="649" y="1398"/>
                    <a:pt x="706" y="1671"/>
                  </a:cubicBezTo>
                  <a:cubicBezTo>
                    <a:pt x="727" y="1770"/>
                    <a:pt x="811" y="1843"/>
                    <a:pt x="915" y="1843"/>
                  </a:cubicBezTo>
                  <a:lnTo>
                    <a:pt x="930" y="1843"/>
                  </a:lnTo>
                  <a:cubicBezTo>
                    <a:pt x="1030" y="1843"/>
                    <a:pt x="1117" y="1772"/>
                    <a:pt x="1136" y="1676"/>
                  </a:cubicBezTo>
                  <a:cubicBezTo>
                    <a:pt x="1194" y="1394"/>
                    <a:pt x="1397" y="1195"/>
                    <a:pt x="1672" y="1137"/>
                  </a:cubicBezTo>
                  <a:cubicBezTo>
                    <a:pt x="1771" y="1116"/>
                    <a:pt x="1843" y="1033"/>
                    <a:pt x="1843" y="932"/>
                  </a:cubicBezTo>
                  <a:lnTo>
                    <a:pt x="1843" y="912"/>
                  </a:lnTo>
                  <a:cubicBezTo>
                    <a:pt x="1843" y="812"/>
                    <a:pt x="1771" y="728"/>
                    <a:pt x="1672" y="707"/>
                  </a:cubicBezTo>
                  <a:cubicBezTo>
                    <a:pt x="1397" y="649"/>
                    <a:pt x="1194" y="451"/>
                    <a:pt x="1136" y="169"/>
                  </a:cubicBezTo>
                  <a:cubicBezTo>
                    <a:pt x="1117" y="70"/>
                    <a:pt x="1029" y="0"/>
                    <a:pt x="9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4"/>
            <p:cNvSpPr/>
            <p:nvPr/>
          </p:nvSpPr>
          <p:spPr>
            <a:xfrm>
              <a:off x="6902203" y="1836654"/>
              <a:ext cx="51577" cy="51549"/>
            </a:xfrm>
            <a:custGeom>
              <a:avLst/>
              <a:gdLst/>
              <a:ahLst/>
              <a:cxnLst/>
              <a:rect l="l" t="t" r="r" b="b"/>
              <a:pathLst>
                <a:path w="1844" h="1843" extrusionOk="0">
                  <a:moveTo>
                    <a:pt x="913" y="0"/>
                  </a:moveTo>
                  <a:cubicBezTo>
                    <a:pt x="812" y="0"/>
                    <a:pt x="729" y="72"/>
                    <a:pt x="707" y="172"/>
                  </a:cubicBezTo>
                  <a:cubicBezTo>
                    <a:pt x="649" y="446"/>
                    <a:pt x="451" y="650"/>
                    <a:pt x="169" y="708"/>
                  </a:cubicBezTo>
                  <a:cubicBezTo>
                    <a:pt x="70" y="728"/>
                    <a:pt x="1" y="816"/>
                    <a:pt x="1" y="919"/>
                  </a:cubicBezTo>
                  <a:lnTo>
                    <a:pt x="1" y="929"/>
                  </a:lnTo>
                  <a:cubicBezTo>
                    <a:pt x="1" y="1030"/>
                    <a:pt x="72" y="1117"/>
                    <a:pt x="171" y="1136"/>
                  </a:cubicBezTo>
                  <a:cubicBezTo>
                    <a:pt x="453" y="1195"/>
                    <a:pt x="651" y="1396"/>
                    <a:pt x="707" y="1671"/>
                  </a:cubicBezTo>
                  <a:cubicBezTo>
                    <a:pt x="729" y="1770"/>
                    <a:pt x="812" y="1843"/>
                    <a:pt x="916" y="1843"/>
                  </a:cubicBezTo>
                  <a:lnTo>
                    <a:pt x="930" y="1843"/>
                  </a:lnTo>
                  <a:cubicBezTo>
                    <a:pt x="1030" y="1843"/>
                    <a:pt x="1118" y="1772"/>
                    <a:pt x="1137" y="1674"/>
                  </a:cubicBezTo>
                  <a:cubicBezTo>
                    <a:pt x="1196" y="1394"/>
                    <a:pt x="1397" y="1195"/>
                    <a:pt x="1672" y="1136"/>
                  </a:cubicBezTo>
                  <a:cubicBezTo>
                    <a:pt x="1771" y="1115"/>
                    <a:pt x="1843" y="1031"/>
                    <a:pt x="1843" y="931"/>
                  </a:cubicBezTo>
                  <a:lnTo>
                    <a:pt x="1843" y="912"/>
                  </a:lnTo>
                  <a:cubicBezTo>
                    <a:pt x="1843" y="810"/>
                    <a:pt x="1771" y="728"/>
                    <a:pt x="1672" y="707"/>
                  </a:cubicBezTo>
                  <a:cubicBezTo>
                    <a:pt x="1397" y="647"/>
                    <a:pt x="1195" y="449"/>
                    <a:pt x="1137" y="169"/>
                  </a:cubicBezTo>
                  <a:cubicBezTo>
                    <a:pt x="1118" y="70"/>
                    <a:pt x="1029" y="0"/>
                    <a:pt x="9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4"/>
            <p:cNvSpPr/>
            <p:nvPr/>
          </p:nvSpPr>
          <p:spPr>
            <a:xfrm>
              <a:off x="6888190" y="2014876"/>
              <a:ext cx="11636" cy="17733"/>
            </a:xfrm>
            <a:custGeom>
              <a:avLst/>
              <a:gdLst/>
              <a:ahLst/>
              <a:cxnLst/>
              <a:rect l="l" t="t" r="r" b="b"/>
              <a:pathLst>
                <a:path w="416" h="634" extrusionOk="0">
                  <a:moveTo>
                    <a:pt x="209" y="1"/>
                  </a:moveTo>
                  <a:cubicBezTo>
                    <a:pt x="93" y="1"/>
                    <a:pt x="0" y="94"/>
                    <a:pt x="0" y="207"/>
                  </a:cubicBezTo>
                  <a:lnTo>
                    <a:pt x="0" y="427"/>
                  </a:lnTo>
                  <a:cubicBezTo>
                    <a:pt x="0" y="542"/>
                    <a:pt x="95" y="634"/>
                    <a:pt x="209" y="634"/>
                  </a:cubicBezTo>
                  <a:cubicBezTo>
                    <a:pt x="323" y="634"/>
                    <a:pt x="415" y="542"/>
                    <a:pt x="415" y="427"/>
                  </a:cubicBezTo>
                  <a:lnTo>
                    <a:pt x="415" y="207"/>
                  </a:lnTo>
                  <a:cubicBezTo>
                    <a:pt x="415" y="93"/>
                    <a:pt x="323"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4"/>
            <p:cNvSpPr/>
            <p:nvPr/>
          </p:nvSpPr>
          <p:spPr>
            <a:xfrm>
              <a:off x="6956184" y="2014876"/>
              <a:ext cx="11608" cy="17733"/>
            </a:xfrm>
            <a:custGeom>
              <a:avLst/>
              <a:gdLst/>
              <a:ahLst/>
              <a:cxnLst/>
              <a:rect l="l" t="t" r="r" b="b"/>
              <a:pathLst>
                <a:path w="415" h="634" extrusionOk="0">
                  <a:moveTo>
                    <a:pt x="208" y="1"/>
                  </a:moveTo>
                  <a:cubicBezTo>
                    <a:pt x="93" y="1"/>
                    <a:pt x="1" y="94"/>
                    <a:pt x="1" y="207"/>
                  </a:cubicBezTo>
                  <a:lnTo>
                    <a:pt x="1" y="427"/>
                  </a:lnTo>
                  <a:cubicBezTo>
                    <a:pt x="1" y="542"/>
                    <a:pt x="93" y="634"/>
                    <a:pt x="208" y="634"/>
                  </a:cubicBezTo>
                  <a:cubicBezTo>
                    <a:pt x="321" y="634"/>
                    <a:pt x="414" y="542"/>
                    <a:pt x="414" y="427"/>
                  </a:cubicBezTo>
                  <a:lnTo>
                    <a:pt x="414" y="207"/>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4"/>
            <p:cNvSpPr/>
            <p:nvPr/>
          </p:nvSpPr>
          <p:spPr>
            <a:xfrm>
              <a:off x="6913195" y="2020554"/>
              <a:ext cx="29648" cy="15356"/>
            </a:xfrm>
            <a:custGeom>
              <a:avLst/>
              <a:gdLst/>
              <a:ahLst/>
              <a:cxnLst/>
              <a:rect l="l" t="t" r="r" b="b"/>
              <a:pathLst>
                <a:path w="1060" h="549" extrusionOk="0">
                  <a:moveTo>
                    <a:pt x="829" y="0"/>
                  </a:moveTo>
                  <a:cubicBezTo>
                    <a:pt x="771" y="0"/>
                    <a:pt x="714" y="25"/>
                    <a:pt x="674" y="72"/>
                  </a:cubicBezTo>
                  <a:cubicBezTo>
                    <a:pt x="640" y="111"/>
                    <a:pt x="586" y="133"/>
                    <a:pt x="530" y="133"/>
                  </a:cubicBezTo>
                  <a:cubicBezTo>
                    <a:pt x="473" y="133"/>
                    <a:pt x="421" y="111"/>
                    <a:pt x="387" y="72"/>
                  </a:cubicBezTo>
                  <a:cubicBezTo>
                    <a:pt x="345" y="26"/>
                    <a:pt x="287" y="2"/>
                    <a:pt x="230" y="2"/>
                  </a:cubicBezTo>
                  <a:cubicBezTo>
                    <a:pt x="182" y="2"/>
                    <a:pt x="134" y="19"/>
                    <a:pt x="95" y="53"/>
                  </a:cubicBezTo>
                  <a:cubicBezTo>
                    <a:pt x="10" y="129"/>
                    <a:pt x="0" y="258"/>
                    <a:pt x="75" y="344"/>
                  </a:cubicBezTo>
                  <a:cubicBezTo>
                    <a:pt x="187" y="473"/>
                    <a:pt x="353" y="548"/>
                    <a:pt x="530" y="548"/>
                  </a:cubicBezTo>
                  <a:cubicBezTo>
                    <a:pt x="705" y="548"/>
                    <a:pt x="872" y="476"/>
                    <a:pt x="986" y="344"/>
                  </a:cubicBezTo>
                  <a:cubicBezTo>
                    <a:pt x="1059" y="258"/>
                    <a:pt x="1052" y="126"/>
                    <a:pt x="966" y="53"/>
                  </a:cubicBezTo>
                  <a:cubicBezTo>
                    <a:pt x="926" y="18"/>
                    <a:pt x="877" y="0"/>
                    <a:pt x="8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4"/>
            <p:cNvSpPr/>
            <p:nvPr/>
          </p:nvSpPr>
          <p:spPr>
            <a:xfrm>
              <a:off x="6796813" y="1897040"/>
              <a:ext cx="89616" cy="78819"/>
            </a:xfrm>
            <a:custGeom>
              <a:avLst/>
              <a:gdLst/>
              <a:ahLst/>
              <a:cxnLst/>
              <a:rect l="l" t="t" r="r" b="b"/>
              <a:pathLst>
                <a:path w="3204" h="2818" extrusionOk="0">
                  <a:moveTo>
                    <a:pt x="227" y="0"/>
                  </a:moveTo>
                  <a:cubicBezTo>
                    <a:pt x="132" y="0"/>
                    <a:pt x="47" y="66"/>
                    <a:pt x="25" y="164"/>
                  </a:cubicBezTo>
                  <a:cubicBezTo>
                    <a:pt x="1" y="275"/>
                    <a:pt x="71" y="385"/>
                    <a:pt x="183" y="410"/>
                  </a:cubicBezTo>
                  <a:cubicBezTo>
                    <a:pt x="1013" y="594"/>
                    <a:pt x="1701" y="1027"/>
                    <a:pt x="2227" y="1700"/>
                  </a:cubicBezTo>
                  <a:cubicBezTo>
                    <a:pt x="2622" y="2204"/>
                    <a:pt x="2775" y="2663"/>
                    <a:pt x="2778" y="2673"/>
                  </a:cubicBezTo>
                  <a:cubicBezTo>
                    <a:pt x="2806" y="2761"/>
                    <a:pt x="2888" y="2817"/>
                    <a:pt x="2974" y="2817"/>
                  </a:cubicBezTo>
                  <a:cubicBezTo>
                    <a:pt x="2996" y="2817"/>
                    <a:pt x="3017" y="2815"/>
                    <a:pt x="3035" y="2808"/>
                  </a:cubicBezTo>
                  <a:cubicBezTo>
                    <a:pt x="3146" y="2772"/>
                    <a:pt x="3204" y="2656"/>
                    <a:pt x="3170" y="2547"/>
                  </a:cubicBezTo>
                  <a:cubicBezTo>
                    <a:pt x="3164" y="2529"/>
                    <a:pt x="3001" y="2023"/>
                    <a:pt x="2564" y="1459"/>
                  </a:cubicBezTo>
                  <a:cubicBezTo>
                    <a:pt x="2159" y="937"/>
                    <a:pt x="1432" y="263"/>
                    <a:pt x="271" y="5"/>
                  </a:cubicBezTo>
                  <a:cubicBezTo>
                    <a:pt x="256" y="2"/>
                    <a:pt x="242" y="0"/>
                    <a:pt x="22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4"/>
            <p:cNvSpPr/>
            <p:nvPr/>
          </p:nvSpPr>
          <p:spPr>
            <a:xfrm>
              <a:off x="7062944" y="1854554"/>
              <a:ext cx="51549" cy="51549"/>
            </a:xfrm>
            <a:custGeom>
              <a:avLst/>
              <a:gdLst/>
              <a:ahLst/>
              <a:cxnLst/>
              <a:rect l="l" t="t" r="r" b="b"/>
              <a:pathLst>
                <a:path w="1843" h="1843" extrusionOk="0">
                  <a:moveTo>
                    <a:pt x="917" y="0"/>
                  </a:moveTo>
                  <a:cubicBezTo>
                    <a:pt x="815" y="0"/>
                    <a:pt x="725" y="70"/>
                    <a:pt x="706" y="169"/>
                  </a:cubicBezTo>
                  <a:cubicBezTo>
                    <a:pt x="648" y="451"/>
                    <a:pt x="446" y="649"/>
                    <a:pt x="172" y="707"/>
                  </a:cubicBezTo>
                  <a:cubicBezTo>
                    <a:pt x="73" y="728"/>
                    <a:pt x="0" y="812"/>
                    <a:pt x="0" y="912"/>
                  </a:cubicBezTo>
                  <a:lnTo>
                    <a:pt x="0" y="932"/>
                  </a:lnTo>
                  <a:cubicBezTo>
                    <a:pt x="0" y="1033"/>
                    <a:pt x="73" y="1116"/>
                    <a:pt x="172" y="1137"/>
                  </a:cubicBezTo>
                  <a:cubicBezTo>
                    <a:pt x="446" y="1195"/>
                    <a:pt x="648" y="1394"/>
                    <a:pt x="706" y="1676"/>
                  </a:cubicBezTo>
                  <a:cubicBezTo>
                    <a:pt x="725" y="1772"/>
                    <a:pt x="812" y="1843"/>
                    <a:pt x="914" y="1843"/>
                  </a:cubicBezTo>
                  <a:lnTo>
                    <a:pt x="928" y="1843"/>
                  </a:lnTo>
                  <a:cubicBezTo>
                    <a:pt x="1031" y="1843"/>
                    <a:pt x="1115" y="1770"/>
                    <a:pt x="1136" y="1671"/>
                  </a:cubicBezTo>
                  <a:cubicBezTo>
                    <a:pt x="1193" y="1398"/>
                    <a:pt x="1391" y="1195"/>
                    <a:pt x="1673" y="1137"/>
                  </a:cubicBezTo>
                  <a:cubicBezTo>
                    <a:pt x="1772" y="1118"/>
                    <a:pt x="1843" y="1031"/>
                    <a:pt x="1843" y="931"/>
                  </a:cubicBezTo>
                  <a:lnTo>
                    <a:pt x="1843" y="919"/>
                  </a:lnTo>
                  <a:cubicBezTo>
                    <a:pt x="1843" y="817"/>
                    <a:pt x="1772" y="728"/>
                    <a:pt x="1674" y="708"/>
                  </a:cubicBezTo>
                  <a:cubicBezTo>
                    <a:pt x="1392" y="650"/>
                    <a:pt x="1194" y="446"/>
                    <a:pt x="1136" y="173"/>
                  </a:cubicBezTo>
                  <a:cubicBezTo>
                    <a:pt x="1115" y="74"/>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4"/>
            <p:cNvSpPr/>
            <p:nvPr/>
          </p:nvSpPr>
          <p:spPr>
            <a:xfrm>
              <a:off x="6969553" y="1896984"/>
              <a:ext cx="89616" cy="78875"/>
            </a:xfrm>
            <a:custGeom>
              <a:avLst/>
              <a:gdLst/>
              <a:ahLst/>
              <a:cxnLst/>
              <a:rect l="l" t="t" r="r" b="b"/>
              <a:pathLst>
                <a:path w="3204" h="2820" extrusionOk="0">
                  <a:moveTo>
                    <a:pt x="2977" y="1"/>
                  </a:moveTo>
                  <a:cubicBezTo>
                    <a:pt x="2962" y="1"/>
                    <a:pt x="2948" y="2"/>
                    <a:pt x="2933" y="6"/>
                  </a:cubicBezTo>
                  <a:cubicBezTo>
                    <a:pt x="1770" y="263"/>
                    <a:pt x="1044" y="937"/>
                    <a:pt x="640" y="1460"/>
                  </a:cubicBezTo>
                  <a:cubicBezTo>
                    <a:pt x="204" y="2024"/>
                    <a:pt x="41" y="2526"/>
                    <a:pt x="34" y="2548"/>
                  </a:cubicBezTo>
                  <a:cubicBezTo>
                    <a:pt x="0" y="2658"/>
                    <a:pt x="61" y="2773"/>
                    <a:pt x="169" y="2808"/>
                  </a:cubicBezTo>
                  <a:cubicBezTo>
                    <a:pt x="189" y="2815"/>
                    <a:pt x="210" y="2819"/>
                    <a:pt x="231" y="2819"/>
                  </a:cubicBezTo>
                  <a:cubicBezTo>
                    <a:pt x="319" y="2819"/>
                    <a:pt x="401" y="2764"/>
                    <a:pt x="428" y="2674"/>
                  </a:cubicBezTo>
                  <a:cubicBezTo>
                    <a:pt x="434" y="2657"/>
                    <a:pt x="1028" y="848"/>
                    <a:pt x="3022" y="409"/>
                  </a:cubicBezTo>
                  <a:cubicBezTo>
                    <a:pt x="3133" y="385"/>
                    <a:pt x="3203" y="275"/>
                    <a:pt x="3179" y="164"/>
                  </a:cubicBezTo>
                  <a:cubicBezTo>
                    <a:pt x="3157" y="67"/>
                    <a:pt x="3072" y="1"/>
                    <a:pt x="297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4"/>
            <p:cNvSpPr/>
            <p:nvPr/>
          </p:nvSpPr>
          <p:spPr>
            <a:xfrm>
              <a:off x="7055336" y="2157941"/>
              <a:ext cx="51605" cy="51605"/>
            </a:xfrm>
            <a:custGeom>
              <a:avLst/>
              <a:gdLst/>
              <a:ahLst/>
              <a:cxnLst/>
              <a:rect l="l" t="t" r="r" b="b"/>
              <a:pathLst>
                <a:path w="1845" h="1845" extrusionOk="0">
                  <a:moveTo>
                    <a:pt x="914" y="1"/>
                  </a:moveTo>
                  <a:cubicBezTo>
                    <a:pt x="813" y="1"/>
                    <a:pt x="727" y="72"/>
                    <a:pt x="707" y="169"/>
                  </a:cubicBezTo>
                  <a:cubicBezTo>
                    <a:pt x="649" y="451"/>
                    <a:pt x="447" y="649"/>
                    <a:pt x="173" y="707"/>
                  </a:cubicBezTo>
                  <a:cubicBezTo>
                    <a:pt x="74" y="729"/>
                    <a:pt x="1" y="812"/>
                    <a:pt x="1" y="913"/>
                  </a:cubicBezTo>
                  <a:lnTo>
                    <a:pt x="1" y="933"/>
                  </a:lnTo>
                  <a:cubicBezTo>
                    <a:pt x="1" y="1033"/>
                    <a:pt x="74" y="1117"/>
                    <a:pt x="173" y="1138"/>
                  </a:cubicBezTo>
                  <a:cubicBezTo>
                    <a:pt x="447" y="1196"/>
                    <a:pt x="651" y="1394"/>
                    <a:pt x="707" y="1676"/>
                  </a:cubicBezTo>
                  <a:cubicBezTo>
                    <a:pt x="728" y="1774"/>
                    <a:pt x="815" y="1844"/>
                    <a:pt x="918" y="1844"/>
                  </a:cubicBezTo>
                  <a:lnTo>
                    <a:pt x="932" y="1844"/>
                  </a:lnTo>
                  <a:cubicBezTo>
                    <a:pt x="1033" y="1844"/>
                    <a:pt x="1116" y="1771"/>
                    <a:pt x="1138" y="1672"/>
                  </a:cubicBezTo>
                  <a:cubicBezTo>
                    <a:pt x="1196" y="1398"/>
                    <a:pt x="1394" y="1195"/>
                    <a:pt x="1676" y="1136"/>
                  </a:cubicBezTo>
                  <a:cubicBezTo>
                    <a:pt x="1773" y="1115"/>
                    <a:pt x="1844" y="1027"/>
                    <a:pt x="1844" y="925"/>
                  </a:cubicBezTo>
                  <a:lnTo>
                    <a:pt x="1844" y="914"/>
                  </a:lnTo>
                  <a:cubicBezTo>
                    <a:pt x="1844" y="814"/>
                    <a:pt x="1773" y="727"/>
                    <a:pt x="1674" y="707"/>
                  </a:cubicBezTo>
                  <a:cubicBezTo>
                    <a:pt x="1393" y="649"/>
                    <a:pt x="1194" y="447"/>
                    <a:pt x="1138" y="173"/>
                  </a:cubicBezTo>
                  <a:cubicBezTo>
                    <a:pt x="1116" y="74"/>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4"/>
            <p:cNvSpPr/>
            <p:nvPr/>
          </p:nvSpPr>
          <p:spPr>
            <a:xfrm>
              <a:off x="6969665" y="2080689"/>
              <a:ext cx="89672" cy="78791"/>
            </a:xfrm>
            <a:custGeom>
              <a:avLst/>
              <a:gdLst/>
              <a:ahLst/>
              <a:cxnLst/>
              <a:rect l="l" t="t" r="r" b="b"/>
              <a:pathLst>
                <a:path w="3206" h="2817" extrusionOk="0">
                  <a:moveTo>
                    <a:pt x="225" y="0"/>
                  </a:moveTo>
                  <a:cubicBezTo>
                    <a:pt x="131" y="0"/>
                    <a:pt x="46" y="66"/>
                    <a:pt x="25" y="163"/>
                  </a:cubicBezTo>
                  <a:cubicBezTo>
                    <a:pt x="0" y="275"/>
                    <a:pt x="71" y="384"/>
                    <a:pt x="182" y="409"/>
                  </a:cubicBezTo>
                  <a:cubicBezTo>
                    <a:pt x="1013" y="593"/>
                    <a:pt x="1701" y="1027"/>
                    <a:pt x="2227" y="1699"/>
                  </a:cubicBezTo>
                  <a:cubicBezTo>
                    <a:pt x="2625" y="2208"/>
                    <a:pt x="2776" y="2668"/>
                    <a:pt x="2777" y="2674"/>
                  </a:cubicBezTo>
                  <a:cubicBezTo>
                    <a:pt x="2806" y="2760"/>
                    <a:pt x="2886" y="2817"/>
                    <a:pt x="2974" y="2817"/>
                  </a:cubicBezTo>
                  <a:cubicBezTo>
                    <a:pt x="2993" y="2817"/>
                    <a:pt x="3014" y="2812"/>
                    <a:pt x="3035" y="2807"/>
                  </a:cubicBezTo>
                  <a:cubicBezTo>
                    <a:pt x="3146" y="2771"/>
                    <a:pt x="3205" y="2655"/>
                    <a:pt x="3170" y="2547"/>
                  </a:cubicBezTo>
                  <a:cubicBezTo>
                    <a:pt x="3163" y="2526"/>
                    <a:pt x="3000" y="2024"/>
                    <a:pt x="2564" y="1458"/>
                  </a:cubicBezTo>
                  <a:cubicBezTo>
                    <a:pt x="2157" y="936"/>
                    <a:pt x="1432" y="262"/>
                    <a:pt x="271" y="6"/>
                  </a:cubicBezTo>
                  <a:cubicBezTo>
                    <a:pt x="256" y="2"/>
                    <a:pt x="240" y="0"/>
                    <a:pt x="22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4"/>
            <p:cNvSpPr/>
            <p:nvPr/>
          </p:nvSpPr>
          <p:spPr>
            <a:xfrm>
              <a:off x="6749097" y="2157941"/>
              <a:ext cx="51549" cy="51605"/>
            </a:xfrm>
            <a:custGeom>
              <a:avLst/>
              <a:gdLst/>
              <a:ahLst/>
              <a:cxnLst/>
              <a:rect l="l" t="t" r="r" b="b"/>
              <a:pathLst>
                <a:path w="1843" h="1845" extrusionOk="0">
                  <a:moveTo>
                    <a:pt x="915" y="1"/>
                  </a:moveTo>
                  <a:cubicBezTo>
                    <a:pt x="810" y="1"/>
                    <a:pt x="728" y="74"/>
                    <a:pt x="707" y="173"/>
                  </a:cubicBezTo>
                  <a:cubicBezTo>
                    <a:pt x="650" y="447"/>
                    <a:pt x="452" y="649"/>
                    <a:pt x="170" y="707"/>
                  </a:cubicBezTo>
                  <a:cubicBezTo>
                    <a:pt x="71" y="727"/>
                    <a:pt x="0" y="814"/>
                    <a:pt x="0" y="914"/>
                  </a:cubicBezTo>
                  <a:lnTo>
                    <a:pt x="0" y="925"/>
                  </a:lnTo>
                  <a:cubicBezTo>
                    <a:pt x="0" y="1027"/>
                    <a:pt x="71" y="1115"/>
                    <a:pt x="169" y="1136"/>
                  </a:cubicBezTo>
                  <a:cubicBezTo>
                    <a:pt x="449" y="1195"/>
                    <a:pt x="647" y="1398"/>
                    <a:pt x="707" y="1672"/>
                  </a:cubicBezTo>
                  <a:cubicBezTo>
                    <a:pt x="728" y="1771"/>
                    <a:pt x="810" y="1844"/>
                    <a:pt x="912" y="1844"/>
                  </a:cubicBezTo>
                  <a:lnTo>
                    <a:pt x="926" y="1844"/>
                  </a:lnTo>
                  <a:cubicBezTo>
                    <a:pt x="1028" y="1844"/>
                    <a:pt x="1115" y="1774"/>
                    <a:pt x="1136" y="1676"/>
                  </a:cubicBezTo>
                  <a:cubicBezTo>
                    <a:pt x="1192" y="1394"/>
                    <a:pt x="1396" y="1196"/>
                    <a:pt x="1671" y="1138"/>
                  </a:cubicBezTo>
                  <a:cubicBezTo>
                    <a:pt x="1770" y="1117"/>
                    <a:pt x="1842" y="1033"/>
                    <a:pt x="1842" y="933"/>
                  </a:cubicBezTo>
                  <a:lnTo>
                    <a:pt x="1842" y="913"/>
                  </a:lnTo>
                  <a:cubicBezTo>
                    <a:pt x="1842" y="812"/>
                    <a:pt x="1770" y="729"/>
                    <a:pt x="1671" y="707"/>
                  </a:cubicBezTo>
                  <a:cubicBezTo>
                    <a:pt x="1396" y="649"/>
                    <a:pt x="1194" y="451"/>
                    <a:pt x="1136" y="169"/>
                  </a:cubicBezTo>
                  <a:cubicBezTo>
                    <a:pt x="1117" y="72"/>
                    <a:pt x="1030" y="1"/>
                    <a:pt x="9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4"/>
            <p:cNvSpPr/>
            <p:nvPr/>
          </p:nvSpPr>
          <p:spPr>
            <a:xfrm>
              <a:off x="6796701" y="2080689"/>
              <a:ext cx="89644" cy="78791"/>
            </a:xfrm>
            <a:custGeom>
              <a:avLst/>
              <a:gdLst/>
              <a:ahLst/>
              <a:cxnLst/>
              <a:rect l="l" t="t" r="r" b="b"/>
              <a:pathLst>
                <a:path w="3205" h="2817" extrusionOk="0">
                  <a:moveTo>
                    <a:pt x="2979" y="0"/>
                  </a:moveTo>
                  <a:cubicBezTo>
                    <a:pt x="2964" y="0"/>
                    <a:pt x="2948" y="2"/>
                    <a:pt x="2933" y="6"/>
                  </a:cubicBezTo>
                  <a:cubicBezTo>
                    <a:pt x="1770" y="262"/>
                    <a:pt x="1045" y="936"/>
                    <a:pt x="642" y="1458"/>
                  </a:cubicBezTo>
                  <a:cubicBezTo>
                    <a:pt x="204" y="2024"/>
                    <a:pt x="41" y="2526"/>
                    <a:pt x="34" y="2547"/>
                  </a:cubicBezTo>
                  <a:cubicBezTo>
                    <a:pt x="0" y="2655"/>
                    <a:pt x="61" y="2770"/>
                    <a:pt x="169" y="2805"/>
                  </a:cubicBezTo>
                  <a:cubicBezTo>
                    <a:pt x="190" y="2812"/>
                    <a:pt x="211" y="2817"/>
                    <a:pt x="233" y="2817"/>
                  </a:cubicBezTo>
                  <a:cubicBezTo>
                    <a:pt x="319" y="2817"/>
                    <a:pt x="401" y="2760"/>
                    <a:pt x="427" y="2674"/>
                  </a:cubicBezTo>
                  <a:cubicBezTo>
                    <a:pt x="429" y="2669"/>
                    <a:pt x="581" y="2208"/>
                    <a:pt x="977" y="1699"/>
                  </a:cubicBezTo>
                  <a:cubicBezTo>
                    <a:pt x="1504" y="1027"/>
                    <a:pt x="2192" y="592"/>
                    <a:pt x="3022" y="409"/>
                  </a:cubicBezTo>
                  <a:cubicBezTo>
                    <a:pt x="3134" y="384"/>
                    <a:pt x="3205" y="275"/>
                    <a:pt x="3179" y="163"/>
                  </a:cubicBezTo>
                  <a:cubicBezTo>
                    <a:pt x="3159" y="66"/>
                    <a:pt x="3074" y="0"/>
                    <a:pt x="297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4"/>
            <p:cNvSpPr/>
            <p:nvPr/>
          </p:nvSpPr>
          <p:spPr>
            <a:xfrm>
              <a:off x="6922201" y="1902075"/>
              <a:ext cx="11636" cy="34095"/>
            </a:xfrm>
            <a:custGeom>
              <a:avLst/>
              <a:gdLst/>
              <a:ahLst/>
              <a:cxnLst/>
              <a:rect l="l" t="t" r="r" b="b"/>
              <a:pathLst>
                <a:path w="416" h="1219" extrusionOk="0">
                  <a:moveTo>
                    <a:pt x="208" y="1"/>
                  </a:moveTo>
                  <a:cubicBezTo>
                    <a:pt x="93" y="1"/>
                    <a:pt x="1" y="93"/>
                    <a:pt x="1" y="209"/>
                  </a:cubicBezTo>
                  <a:lnTo>
                    <a:pt x="1" y="1012"/>
                  </a:lnTo>
                  <a:cubicBezTo>
                    <a:pt x="1" y="1126"/>
                    <a:pt x="94" y="1218"/>
                    <a:pt x="208" y="1218"/>
                  </a:cubicBezTo>
                  <a:cubicBezTo>
                    <a:pt x="321" y="1218"/>
                    <a:pt x="413" y="1126"/>
                    <a:pt x="416" y="1012"/>
                  </a:cubicBezTo>
                  <a:lnTo>
                    <a:pt x="416" y="209"/>
                  </a:lnTo>
                  <a:cubicBezTo>
                    <a:pt x="416" y="93"/>
                    <a:pt x="324" y="1"/>
                    <a:pt x="20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4"/>
            <p:cNvSpPr/>
            <p:nvPr/>
          </p:nvSpPr>
          <p:spPr>
            <a:xfrm>
              <a:off x="6902203" y="2168317"/>
              <a:ext cx="51577" cy="51577"/>
            </a:xfrm>
            <a:custGeom>
              <a:avLst/>
              <a:gdLst/>
              <a:ahLst/>
              <a:cxnLst/>
              <a:rect l="l" t="t" r="r" b="b"/>
              <a:pathLst>
                <a:path w="1844" h="1844" extrusionOk="0">
                  <a:moveTo>
                    <a:pt x="914" y="1"/>
                  </a:moveTo>
                  <a:cubicBezTo>
                    <a:pt x="814" y="1"/>
                    <a:pt x="727" y="72"/>
                    <a:pt x="707" y="168"/>
                  </a:cubicBezTo>
                  <a:cubicBezTo>
                    <a:pt x="649" y="450"/>
                    <a:pt x="447" y="648"/>
                    <a:pt x="172" y="706"/>
                  </a:cubicBezTo>
                  <a:cubicBezTo>
                    <a:pt x="73" y="727"/>
                    <a:pt x="1" y="811"/>
                    <a:pt x="1" y="911"/>
                  </a:cubicBezTo>
                  <a:lnTo>
                    <a:pt x="1" y="931"/>
                  </a:lnTo>
                  <a:cubicBezTo>
                    <a:pt x="1" y="1032"/>
                    <a:pt x="73" y="1115"/>
                    <a:pt x="172" y="1136"/>
                  </a:cubicBezTo>
                  <a:cubicBezTo>
                    <a:pt x="447" y="1195"/>
                    <a:pt x="651" y="1393"/>
                    <a:pt x="707" y="1675"/>
                  </a:cubicBezTo>
                  <a:cubicBezTo>
                    <a:pt x="727" y="1774"/>
                    <a:pt x="815" y="1843"/>
                    <a:pt x="918" y="1843"/>
                  </a:cubicBezTo>
                  <a:lnTo>
                    <a:pt x="933" y="1843"/>
                  </a:lnTo>
                  <a:cubicBezTo>
                    <a:pt x="1033" y="1843"/>
                    <a:pt x="1117" y="1771"/>
                    <a:pt x="1138" y="1672"/>
                  </a:cubicBezTo>
                  <a:cubicBezTo>
                    <a:pt x="1196" y="1397"/>
                    <a:pt x="1394" y="1193"/>
                    <a:pt x="1676" y="1135"/>
                  </a:cubicBezTo>
                  <a:cubicBezTo>
                    <a:pt x="1775" y="1115"/>
                    <a:pt x="1843" y="1027"/>
                    <a:pt x="1843" y="924"/>
                  </a:cubicBezTo>
                  <a:lnTo>
                    <a:pt x="1843" y="914"/>
                  </a:lnTo>
                  <a:cubicBezTo>
                    <a:pt x="1843" y="812"/>
                    <a:pt x="1772" y="726"/>
                    <a:pt x="1673" y="706"/>
                  </a:cubicBezTo>
                  <a:cubicBezTo>
                    <a:pt x="1393" y="648"/>
                    <a:pt x="1195" y="447"/>
                    <a:pt x="1138" y="172"/>
                  </a:cubicBezTo>
                  <a:cubicBezTo>
                    <a:pt x="1117" y="73"/>
                    <a:pt x="1033" y="1"/>
                    <a:pt x="9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4"/>
            <p:cNvSpPr/>
            <p:nvPr/>
          </p:nvSpPr>
          <p:spPr>
            <a:xfrm>
              <a:off x="6922201" y="2120322"/>
              <a:ext cx="11636" cy="34095"/>
            </a:xfrm>
            <a:custGeom>
              <a:avLst/>
              <a:gdLst/>
              <a:ahLst/>
              <a:cxnLst/>
              <a:rect l="l" t="t" r="r" b="b"/>
              <a:pathLst>
                <a:path w="416" h="1219" extrusionOk="0">
                  <a:moveTo>
                    <a:pt x="208" y="0"/>
                  </a:moveTo>
                  <a:cubicBezTo>
                    <a:pt x="93" y="0"/>
                    <a:pt x="1" y="95"/>
                    <a:pt x="1" y="209"/>
                  </a:cubicBezTo>
                  <a:lnTo>
                    <a:pt x="1" y="1012"/>
                  </a:lnTo>
                  <a:cubicBezTo>
                    <a:pt x="1" y="1126"/>
                    <a:pt x="94" y="1218"/>
                    <a:pt x="208" y="1218"/>
                  </a:cubicBezTo>
                  <a:cubicBezTo>
                    <a:pt x="321" y="1218"/>
                    <a:pt x="413" y="1126"/>
                    <a:pt x="416" y="1012"/>
                  </a:cubicBezTo>
                  <a:lnTo>
                    <a:pt x="416" y="209"/>
                  </a:lnTo>
                  <a:cubicBezTo>
                    <a:pt x="416" y="92"/>
                    <a:pt x="324" y="0"/>
                    <a:pt x="20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4"/>
            <p:cNvSpPr/>
            <p:nvPr/>
          </p:nvSpPr>
          <p:spPr>
            <a:xfrm>
              <a:off x="6736371" y="2002458"/>
              <a:ext cx="51549" cy="51549"/>
            </a:xfrm>
            <a:custGeom>
              <a:avLst/>
              <a:gdLst/>
              <a:ahLst/>
              <a:cxnLst/>
              <a:rect l="l" t="t" r="r" b="b"/>
              <a:pathLst>
                <a:path w="1843" h="1843" extrusionOk="0">
                  <a:moveTo>
                    <a:pt x="911" y="0"/>
                  </a:moveTo>
                  <a:cubicBezTo>
                    <a:pt x="811" y="0"/>
                    <a:pt x="727" y="72"/>
                    <a:pt x="706" y="171"/>
                  </a:cubicBezTo>
                  <a:cubicBezTo>
                    <a:pt x="648" y="446"/>
                    <a:pt x="449" y="650"/>
                    <a:pt x="168" y="707"/>
                  </a:cubicBezTo>
                  <a:cubicBezTo>
                    <a:pt x="68" y="725"/>
                    <a:pt x="1" y="814"/>
                    <a:pt x="1" y="918"/>
                  </a:cubicBezTo>
                  <a:lnTo>
                    <a:pt x="1" y="932"/>
                  </a:lnTo>
                  <a:cubicBezTo>
                    <a:pt x="2" y="1032"/>
                    <a:pt x="74" y="1117"/>
                    <a:pt x="172" y="1137"/>
                  </a:cubicBezTo>
                  <a:cubicBezTo>
                    <a:pt x="447" y="1195"/>
                    <a:pt x="649" y="1394"/>
                    <a:pt x="709" y="1675"/>
                  </a:cubicBezTo>
                  <a:cubicBezTo>
                    <a:pt x="727" y="1774"/>
                    <a:pt x="816" y="1842"/>
                    <a:pt x="918" y="1842"/>
                  </a:cubicBezTo>
                  <a:lnTo>
                    <a:pt x="929" y="1842"/>
                  </a:lnTo>
                  <a:cubicBezTo>
                    <a:pt x="1030" y="1842"/>
                    <a:pt x="1116" y="1772"/>
                    <a:pt x="1136" y="1672"/>
                  </a:cubicBezTo>
                  <a:cubicBezTo>
                    <a:pt x="1194" y="1392"/>
                    <a:pt x="1397" y="1194"/>
                    <a:pt x="1672" y="1137"/>
                  </a:cubicBezTo>
                  <a:cubicBezTo>
                    <a:pt x="1771" y="1116"/>
                    <a:pt x="1843" y="1032"/>
                    <a:pt x="1843" y="928"/>
                  </a:cubicBezTo>
                  <a:lnTo>
                    <a:pt x="1843" y="913"/>
                  </a:lnTo>
                  <a:cubicBezTo>
                    <a:pt x="1843" y="813"/>
                    <a:pt x="1772" y="725"/>
                    <a:pt x="1674" y="707"/>
                  </a:cubicBezTo>
                  <a:cubicBezTo>
                    <a:pt x="1393" y="647"/>
                    <a:pt x="1194" y="446"/>
                    <a:pt x="1136" y="171"/>
                  </a:cubicBezTo>
                  <a:cubicBezTo>
                    <a:pt x="1115" y="72"/>
                    <a:pt x="1031" y="0"/>
                    <a:pt x="9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4"/>
            <p:cNvSpPr/>
            <p:nvPr/>
          </p:nvSpPr>
          <p:spPr>
            <a:xfrm>
              <a:off x="6801848" y="2022456"/>
              <a:ext cx="34095" cy="11636"/>
            </a:xfrm>
            <a:custGeom>
              <a:avLst/>
              <a:gdLst/>
              <a:ahLst/>
              <a:cxnLst/>
              <a:rect l="l" t="t" r="r" b="b"/>
              <a:pathLst>
                <a:path w="1219" h="416" extrusionOk="0">
                  <a:moveTo>
                    <a:pt x="209" y="0"/>
                  </a:moveTo>
                  <a:cubicBezTo>
                    <a:pt x="92" y="0"/>
                    <a:pt x="0" y="92"/>
                    <a:pt x="0" y="207"/>
                  </a:cubicBezTo>
                  <a:cubicBezTo>
                    <a:pt x="0" y="323"/>
                    <a:pt x="95" y="415"/>
                    <a:pt x="209" y="415"/>
                  </a:cubicBezTo>
                  <a:lnTo>
                    <a:pt x="1011" y="415"/>
                  </a:lnTo>
                  <a:cubicBezTo>
                    <a:pt x="1125" y="415"/>
                    <a:pt x="1218" y="323"/>
                    <a:pt x="1218" y="207"/>
                  </a:cubicBezTo>
                  <a:cubicBezTo>
                    <a:pt x="1218" y="92"/>
                    <a:pt x="1125"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4"/>
            <p:cNvSpPr/>
            <p:nvPr/>
          </p:nvSpPr>
          <p:spPr>
            <a:xfrm>
              <a:off x="7068062" y="2002458"/>
              <a:ext cx="51577" cy="51549"/>
            </a:xfrm>
            <a:custGeom>
              <a:avLst/>
              <a:gdLst/>
              <a:ahLst/>
              <a:cxnLst/>
              <a:rect l="l" t="t" r="r" b="b"/>
              <a:pathLst>
                <a:path w="1844" h="1843" extrusionOk="0">
                  <a:moveTo>
                    <a:pt x="912" y="0"/>
                  </a:moveTo>
                  <a:cubicBezTo>
                    <a:pt x="812" y="0"/>
                    <a:pt x="728" y="72"/>
                    <a:pt x="707" y="171"/>
                  </a:cubicBezTo>
                  <a:cubicBezTo>
                    <a:pt x="649" y="446"/>
                    <a:pt x="450" y="647"/>
                    <a:pt x="169" y="707"/>
                  </a:cubicBezTo>
                  <a:cubicBezTo>
                    <a:pt x="71" y="725"/>
                    <a:pt x="0" y="813"/>
                    <a:pt x="0" y="913"/>
                  </a:cubicBezTo>
                  <a:lnTo>
                    <a:pt x="0" y="928"/>
                  </a:lnTo>
                  <a:cubicBezTo>
                    <a:pt x="0" y="1032"/>
                    <a:pt x="74" y="1116"/>
                    <a:pt x="173" y="1137"/>
                  </a:cubicBezTo>
                  <a:cubicBezTo>
                    <a:pt x="446" y="1194"/>
                    <a:pt x="649" y="1392"/>
                    <a:pt x="707" y="1672"/>
                  </a:cubicBezTo>
                  <a:cubicBezTo>
                    <a:pt x="727" y="1772"/>
                    <a:pt x="813" y="1842"/>
                    <a:pt x="915" y="1842"/>
                  </a:cubicBezTo>
                  <a:lnTo>
                    <a:pt x="925" y="1842"/>
                  </a:lnTo>
                  <a:cubicBezTo>
                    <a:pt x="1028" y="1842"/>
                    <a:pt x="1116" y="1774"/>
                    <a:pt x="1136" y="1675"/>
                  </a:cubicBezTo>
                  <a:cubicBezTo>
                    <a:pt x="1194" y="1394"/>
                    <a:pt x="1398" y="1195"/>
                    <a:pt x="1673" y="1137"/>
                  </a:cubicBezTo>
                  <a:cubicBezTo>
                    <a:pt x="1772" y="1117"/>
                    <a:pt x="1844" y="1032"/>
                    <a:pt x="1844" y="932"/>
                  </a:cubicBezTo>
                  <a:lnTo>
                    <a:pt x="1844" y="918"/>
                  </a:lnTo>
                  <a:cubicBezTo>
                    <a:pt x="1844" y="814"/>
                    <a:pt x="1774" y="725"/>
                    <a:pt x="1675" y="707"/>
                  </a:cubicBezTo>
                  <a:cubicBezTo>
                    <a:pt x="1394" y="650"/>
                    <a:pt x="1195" y="446"/>
                    <a:pt x="1137" y="171"/>
                  </a:cubicBezTo>
                  <a:cubicBezTo>
                    <a:pt x="1116" y="72"/>
                    <a:pt x="1032" y="0"/>
                    <a:pt x="9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4"/>
            <p:cNvSpPr/>
            <p:nvPr/>
          </p:nvSpPr>
          <p:spPr>
            <a:xfrm>
              <a:off x="7020094" y="2022456"/>
              <a:ext cx="34095" cy="11636"/>
            </a:xfrm>
            <a:custGeom>
              <a:avLst/>
              <a:gdLst/>
              <a:ahLst/>
              <a:cxnLst/>
              <a:rect l="l" t="t" r="r" b="b"/>
              <a:pathLst>
                <a:path w="1219" h="416" extrusionOk="0">
                  <a:moveTo>
                    <a:pt x="208" y="0"/>
                  </a:moveTo>
                  <a:cubicBezTo>
                    <a:pt x="92" y="0"/>
                    <a:pt x="0" y="92"/>
                    <a:pt x="0" y="207"/>
                  </a:cubicBezTo>
                  <a:cubicBezTo>
                    <a:pt x="0" y="323"/>
                    <a:pt x="95" y="415"/>
                    <a:pt x="208" y="415"/>
                  </a:cubicBezTo>
                  <a:lnTo>
                    <a:pt x="1011" y="415"/>
                  </a:lnTo>
                  <a:cubicBezTo>
                    <a:pt x="1125" y="415"/>
                    <a:pt x="1218" y="323"/>
                    <a:pt x="1218" y="207"/>
                  </a:cubicBezTo>
                  <a:cubicBezTo>
                    <a:pt x="1218" y="92"/>
                    <a:pt x="1126" y="0"/>
                    <a:pt x="1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1" name="Google Shape;3611;p74"/>
          <p:cNvGrpSpPr/>
          <p:nvPr/>
        </p:nvGrpSpPr>
        <p:grpSpPr>
          <a:xfrm>
            <a:off x="6056850" y="2065953"/>
            <a:ext cx="440248" cy="383077"/>
            <a:chOff x="6056850" y="1837353"/>
            <a:chExt cx="440248" cy="383077"/>
          </a:xfrm>
        </p:grpSpPr>
        <p:sp>
          <p:nvSpPr>
            <p:cNvPr id="3612" name="Google Shape;3612;p74"/>
            <p:cNvSpPr/>
            <p:nvPr/>
          </p:nvSpPr>
          <p:spPr>
            <a:xfrm>
              <a:off x="6056850" y="1837353"/>
              <a:ext cx="440248" cy="383077"/>
            </a:xfrm>
            <a:custGeom>
              <a:avLst/>
              <a:gdLst/>
              <a:ahLst/>
              <a:cxnLst/>
              <a:rect l="l" t="t" r="r" b="b"/>
              <a:pathLst>
                <a:path w="15740" h="13696" extrusionOk="0">
                  <a:moveTo>
                    <a:pt x="7867" y="0"/>
                  </a:moveTo>
                  <a:cubicBezTo>
                    <a:pt x="7831" y="0"/>
                    <a:pt x="7795" y="1"/>
                    <a:pt x="7759" y="4"/>
                  </a:cubicBezTo>
                  <a:cubicBezTo>
                    <a:pt x="7254" y="28"/>
                    <a:pt x="6774" y="236"/>
                    <a:pt x="6407" y="583"/>
                  </a:cubicBezTo>
                  <a:cubicBezTo>
                    <a:pt x="6149" y="828"/>
                    <a:pt x="5954" y="1138"/>
                    <a:pt x="5846" y="1478"/>
                  </a:cubicBezTo>
                  <a:cubicBezTo>
                    <a:pt x="4873" y="1741"/>
                    <a:pt x="4010" y="2207"/>
                    <a:pt x="3275" y="2865"/>
                  </a:cubicBezTo>
                  <a:cubicBezTo>
                    <a:pt x="2538" y="3524"/>
                    <a:pt x="1932" y="4374"/>
                    <a:pt x="1478" y="5386"/>
                  </a:cubicBezTo>
                  <a:cubicBezTo>
                    <a:pt x="965" y="6530"/>
                    <a:pt x="748" y="7653"/>
                    <a:pt x="660" y="8329"/>
                  </a:cubicBezTo>
                  <a:cubicBezTo>
                    <a:pt x="248" y="8629"/>
                    <a:pt x="1" y="9109"/>
                    <a:pt x="1" y="9627"/>
                  </a:cubicBezTo>
                  <a:lnTo>
                    <a:pt x="1" y="12083"/>
                  </a:lnTo>
                  <a:cubicBezTo>
                    <a:pt x="1" y="12971"/>
                    <a:pt x="726" y="13696"/>
                    <a:pt x="1614" y="13696"/>
                  </a:cubicBezTo>
                  <a:lnTo>
                    <a:pt x="14125" y="13696"/>
                  </a:lnTo>
                  <a:cubicBezTo>
                    <a:pt x="15014" y="13696"/>
                    <a:pt x="15738" y="12971"/>
                    <a:pt x="15738" y="12083"/>
                  </a:cubicBezTo>
                  <a:lnTo>
                    <a:pt x="15738" y="9627"/>
                  </a:lnTo>
                  <a:cubicBezTo>
                    <a:pt x="15739" y="9111"/>
                    <a:pt x="15492" y="8633"/>
                    <a:pt x="15081" y="8332"/>
                  </a:cubicBezTo>
                  <a:cubicBezTo>
                    <a:pt x="14999" y="7697"/>
                    <a:pt x="14800" y="6648"/>
                    <a:pt x="14336" y="5558"/>
                  </a:cubicBezTo>
                  <a:cubicBezTo>
                    <a:pt x="13890" y="4508"/>
                    <a:pt x="13288" y="3627"/>
                    <a:pt x="12546" y="2942"/>
                  </a:cubicBezTo>
                  <a:cubicBezTo>
                    <a:pt x="11794" y="2244"/>
                    <a:pt x="10902" y="1754"/>
                    <a:pt x="9894" y="1479"/>
                  </a:cubicBezTo>
                  <a:cubicBezTo>
                    <a:pt x="9671" y="784"/>
                    <a:pt x="9102" y="243"/>
                    <a:pt x="8380" y="63"/>
                  </a:cubicBezTo>
                  <a:lnTo>
                    <a:pt x="8367" y="60"/>
                  </a:lnTo>
                  <a:cubicBezTo>
                    <a:pt x="8337" y="53"/>
                    <a:pt x="8309" y="46"/>
                    <a:pt x="8281" y="40"/>
                  </a:cubicBezTo>
                  <a:cubicBezTo>
                    <a:pt x="8274" y="39"/>
                    <a:pt x="8265" y="37"/>
                    <a:pt x="8255" y="35"/>
                  </a:cubicBezTo>
                  <a:cubicBezTo>
                    <a:pt x="8238" y="32"/>
                    <a:pt x="8210" y="26"/>
                    <a:pt x="8182" y="23"/>
                  </a:cubicBezTo>
                  <a:cubicBezTo>
                    <a:pt x="8169" y="21"/>
                    <a:pt x="8156" y="19"/>
                    <a:pt x="8146" y="18"/>
                  </a:cubicBezTo>
                  <a:lnTo>
                    <a:pt x="8143" y="18"/>
                  </a:lnTo>
                  <a:cubicBezTo>
                    <a:pt x="8122" y="13"/>
                    <a:pt x="8099" y="12"/>
                    <a:pt x="8080" y="11"/>
                  </a:cubicBezTo>
                  <a:cubicBezTo>
                    <a:pt x="8064" y="9"/>
                    <a:pt x="8047" y="6"/>
                    <a:pt x="8030" y="6"/>
                  </a:cubicBezTo>
                  <a:lnTo>
                    <a:pt x="8024" y="6"/>
                  </a:lnTo>
                  <a:cubicBezTo>
                    <a:pt x="8007" y="5"/>
                    <a:pt x="7990" y="5"/>
                    <a:pt x="7975" y="4"/>
                  </a:cubicBezTo>
                  <a:cubicBezTo>
                    <a:pt x="7939" y="1"/>
                    <a:pt x="7903" y="0"/>
                    <a:pt x="7867"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4"/>
            <p:cNvSpPr/>
            <p:nvPr/>
          </p:nvSpPr>
          <p:spPr>
            <a:xfrm>
              <a:off x="6245139" y="1868148"/>
              <a:ext cx="61898" cy="61926"/>
            </a:xfrm>
            <a:custGeom>
              <a:avLst/>
              <a:gdLst/>
              <a:ahLst/>
              <a:cxnLst/>
              <a:rect l="l" t="t" r="r" b="b"/>
              <a:pathLst>
                <a:path w="2213" h="2214" extrusionOk="0">
                  <a:moveTo>
                    <a:pt x="1106" y="0"/>
                  </a:moveTo>
                  <a:cubicBezTo>
                    <a:pt x="496" y="0"/>
                    <a:pt x="0" y="496"/>
                    <a:pt x="0" y="1106"/>
                  </a:cubicBezTo>
                  <a:cubicBezTo>
                    <a:pt x="0" y="1718"/>
                    <a:pt x="496" y="2214"/>
                    <a:pt x="1106" y="2214"/>
                  </a:cubicBezTo>
                  <a:cubicBezTo>
                    <a:pt x="1717" y="2214"/>
                    <a:pt x="2212" y="1718"/>
                    <a:pt x="2212" y="1106"/>
                  </a:cubicBezTo>
                  <a:cubicBezTo>
                    <a:pt x="2212" y="496"/>
                    <a:pt x="1717" y="0"/>
                    <a:pt x="1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4"/>
            <p:cNvSpPr/>
            <p:nvPr/>
          </p:nvSpPr>
          <p:spPr>
            <a:xfrm>
              <a:off x="6246008" y="1865826"/>
              <a:ext cx="42542" cy="61954"/>
            </a:xfrm>
            <a:custGeom>
              <a:avLst/>
              <a:gdLst/>
              <a:ahLst/>
              <a:cxnLst/>
              <a:rect l="l" t="t" r="r" b="b"/>
              <a:pathLst>
                <a:path w="1521" h="2215" extrusionOk="0">
                  <a:moveTo>
                    <a:pt x="1107" y="1"/>
                  </a:moveTo>
                  <a:cubicBezTo>
                    <a:pt x="497" y="1"/>
                    <a:pt x="1" y="497"/>
                    <a:pt x="1" y="1108"/>
                  </a:cubicBezTo>
                  <a:cubicBezTo>
                    <a:pt x="1" y="1719"/>
                    <a:pt x="497" y="2214"/>
                    <a:pt x="1107" y="2214"/>
                  </a:cubicBezTo>
                  <a:cubicBezTo>
                    <a:pt x="1254" y="2214"/>
                    <a:pt x="1392" y="2186"/>
                    <a:pt x="1520" y="2135"/>
                  </a:cubicBezTo>
                  <a:cubicBezTo>
                    <a:pt x="1115" y="1968"/>
                    <a:pt x="829" y="1571"/>
                    <a:pt x="829" y="1105"/>
                  </a:cubicBezTo>
                  <a:cubicBezTo>
                    <a:pt x="829" y="642"/>
                    <a:pt x="1115" y="244"/>
                    <a:pt x="1520" y="82"/>
                  </a:cubicBezTo>
                  <a:cubicBezTo>
                    <a:pt x="1393" y="29"/>
                    <a:pt x="1254" y="1"/>
                    <a:pt x="110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4"/>
            <p:cNvSpPr/>
            <p:nvPr/>
          </p:nvSpPr>
          <p:spPr>
            <a:xfrm>
              <a:off x="6102048" y="1900005"/>
              <a:ext cx="174980" cy="200349"/>
            </a:xfrm>
            <a:custGeom>
              <a:avLst/>
              <a:gdLst/>
              <a:ahLst/>
              <a:cxnLst/>
              <a:rect l="l" t="t" r="r" b="b"/>
              <a:pathLst>
                <a:path w="6256" h="7163" extrusionOk="0">
                  <a:moveTo>
                    <a:pt x="6255" y="1"/>
                  </a:moveTo>
                  <a:cubicBezTo>
                    <a:pt x="234" y="1"/>
                    <a:pt x="0" y="6797"/>
                    <a:pt x="0" y="6797"/>
                  </a:cubicBezTo>
                  <a:lnTo>
                    <a:pt x="2360" y="7162"/>
                  </a:lnTo>
                  <a:lnTo>
                    <a:pt x="2986" y="6797"/>
                  </a:lnTo>
                  <a:lnTo>
                    <a:pt x="6255" y="1"/>
                  </a:ln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4"/>
            <p:cNvSpPr/>
            <p:nvPr/>
          </p:nvSpPr>
          <p:spPr>
            <a:xfrm>
              <a:off x="6102048" y="1900005"/>
              <a:ext cx="174980" cy="200349"/>
            </a:xfrm>
            <a:custGeom>
              <a:avLst/>
              <a:gdLst/>
              <a:ahLst/>
              <a:cxnLst/>
              <a:rect l="l" t="t" r="r" b="b"/>
              <a:pathLst>
                <a:path w="6256" h="7163" extrusionOk="0">
                  <a:moveTo>
                    <a:pt x="6255" y="1"/>
                  </a:moveTo>
                  <a:cubicBezTo>
                    <a:pt x="233" y="1"/>
                    <a:pt x="0" y="6797"/>
                    <a:pt x="0" y="6797"/>
                  </a:cubicBezTo>
                  <a:lnTo>
                    <a:pt x="2360" y="7162"/>
                  </a:lnTo>
                  <a:lnTo>
                    <a:pt x="2532" y="7062"/>
                  </a:lnTo>
                  <a:lnTo>
                    <a:pt x="826" y="6797"/>
                  </a:lnTo>
                  <a:cubicBezTo>
                    <a:pt x="826" y="6797"/>
                    <a:pt x="1037" y="654"/>
                    <a:pt x="6233" y="49"/>
                  </a:cubicBezTo>
                  <a:lnTo>
                    <a:pt x="6255"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4"/>
            <p:cNvSpPr/>
            <p:nvPr/>
          </p:nvSpPr>
          <p:spPr>
            <a:xfrm>
              <a:off x="6276998" y="1899977"/>
              <a:ext cx="175008" cy="200321"/>
            </a:xfrm>
            <a:custGeom>
              <a:avLst/>
              <a:gdLst/>
              <a:ahLst/>
              <a:cxnLst/>
              <a:rect l="l" t="t" r="r" b="b"/>
              <a:pathLst>
                <a:path w="6257" h="7162" extrusionOk="0">
                  <a:moveTo>
                    <a:pt x="0" y="1"/>
                  </a:moveTo>
                  <a:lnTo>
                    <a:pt x="3270" y="6795"/>
                  </a:lnTo>
                  <a:lnTo>
                    <a:pt x="3896" y="7162"/>
                  </a:lnTo>
                  <a:lnTo>
                    <a:pt x="6257" y="6795"/>
                  </a:lnTo>
                  <a:cubicBezTo>
                    <a:pt x="6257" y="6795"/>
                    <a:pt x="6023" y="1"/>
                    <a:pt x="0"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4"/>
            <p:cNvSpPr/>
            <p:nvPr/>
          </p:nvSpPr>
          <p:spPr>
            <a:xfrm>
              <a:off x="6185538" y="1900005"/>
              <a:ext cx="182952" cy="217243"/>
            </a:xfrm>
            <a:custGeom>
              <a:avLst/>
              <a:gdLst/>
              <a:ahLst/>
              <a:cxnLst/>
              <a:rect l="l" t="t" r="r" b="b"/>
              <a:pathLst>
                <a:path w="6541" h="7767" extrusionOk="0">
                  <a:moveTo>
                    <a:pt x="3270" y="1"/>
                  </a:moveTo>
                  <a:cubicBezTo>
                    <a:pt x="3270" y="1"/>
                    <a:pt x="1" y="2149"/>
                    <a:pt x="1" y="6797"/>
                  </a:cubicBezTo>
                  <a:lnTo>
                    <a:pt x="3270" y="7767"/>
                  </a:lnTo>
                  <a:lnTo>
                    <a:pt x="6540" y="6797"/>
                  </a:lnTo>
                  <a:cubicBezTo>
                    <a:pt x="6540" y="2152"/>
                    <a:pt x="3270" y="1"/>
                    <a:pt x="3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4"/>
            <p:cNvSpPr/>
            <p:nvPr/>
          </p:nvSpPr>
          <p:spPr>
            <a:xfrm>
              <a:off x="6213787" y="2029504"/>
              <a:ext cx="11580" cy="22012"/>
            </a:xfrm>
            <a:custGeom>
              <a:avLst/>
              <a:gdLst/>
              <a:ahLst/>
              <a:cxnLst/>
              <a:rect l="l" t="t" r="r" b="b"/>
              <a:pathLst>
                <a:path w="414" h="787" extrusionOk="0">
                  <a:moveTo>
                    <a:pt x="207" y="0"/>
                  </a:moveTo>
                  <a:cubicBezTo>
                    <a:pt x="92" y="0"/>
                    <a:pt x="0" y="92"/>
                    <a:pt x="0" y="207"/>
                  </a:cubicBezTo>
                  <a:lnTo>
                    <a:pt x="0" y="578"/>
                  </a:lnTo>
                  <a:cubicBezTo>
                    <a:pt x="0" y="694"/>
                    <a:pt x="92" y="786"/>
                    <a:pt x="207" y="786"/>
                  </a:cubicBezTo>
                  <a:cubicBezTo>
                    <a:pt x="320" y="786"/>
                    <a:pt x="414" y="691"/>
                    <a:pt x="414" y="57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4"/>
            <p:cNvSpPr/>
            <p:nvPr/>
          </p:nvSpPr>
          <p:spPr>
            <a:xfrm>
              <a:off x="6328602" y="2029504"/>
              <a:ext cx="11608" cy="22012"/>
            </a:xfrm>
            <a:custGeom>
              <a:avLst/>
              <a:gdLst/>
              <a:ahLst/>
              <a:cxnLst/>
              <a:rect l="l" t="t" r="r" b="b"/>
              <a:pathLst>
                <a:path w="415" h="787" extrusionOk="0">
                  <a:moveTo>
                    <a:pt x="207" y="0"/>
                  </a:moveTo>
                  <a:cubicBezTo>
                    <a:pt x="93" y="0"/>
                    <a:pt x="1" y="92"/>
                    <a:pt x="1" y="207"/>
                  </a:cubicBezTo>
                  <a:lnTo>
                    <a:pt x="1" y="578"/>
                  </a:lnTo>
                  <a:cubicBezTo>
                    <a:pt x="1" y="694"/>
                    <a:pt x="94" y="786"/>
                    <a:pt x="207" y="786"/>
                  </a:cubicBezTo>
                  <a:cubicBezTo>
                    <a:pt x="322" y="786"/>
                    <a:pt x="414" y="691"/>
                    <a:pt x="414" y="578"/>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4"/>
            <p:cNvSpPr/>
            <p:nvPr/>
          </p:nvSpPr>
          <p:spPr>
            <a:xfrm>
              <a:off x="6256385" y="2039154"/>
              <a:ext cx="41228" cy="17901"/>
            </a:xfrm>
            <a:custGeom>
              <a:avLst/>
              <a:gdLst/>
              <a:ahLst/>
              <a:cxnLst/>
              <a:rect l="l" t="t" r="r" b="b"/>
              <a:pathLst>
                <a:path w="1474" h="640" extrusionOk="0">
                  <a:moveTo>
                    <a:pt x="1242" y="0"/>
                  </a:moveTo>
                  <a:cubicBezTo>
                    <a:pt x="1185" y="0"/>
                    <a:pt x="1128" y="24"/>
                    <a:pt x="1089" y="70"/>
                  </a:cubicBezTo>
                  <a:cubicBezTo>
                    <a:pt x="1004" y="168"/>
                    <a:pt x="876" y="225"/>
                    <a:pt x="737" y="225"/>
                  </a:cubicBezTo>
                  <a:cubicBezTo>
                    <a:pt x="600" y="225"/>
                    <a:pt x="473" y="168"/>
                    <a:pt x="388" y="70"/>
                  </a:cubicBezTo>
                  <a:cubicBezTo>
                    <a:pt x="346" y="24"/>
                    <a:pt x="289" y="1"/>
                    <a:pt x="232" y="1"/>
                  </a:cubicBezTo>
                  <a:cubicBezTo>
                    <a:pt x="184" y="1"/>
                    <a:pt x="135" y="17"/>
                    <a:pt x="94" y="52"/>
                  </a:cubicBezTo>
                  <a:cubicBezTo>
                    <a:pt x="9" y="127"/>
                    <a:pt x="1" y="257"/>
                    <a:pt x="76" y="343"/>
                  </a:cubicBezTo>
                  <a:cubicBezTo>
                    <a:pt x="239" y="530"/>
                    <a:pt x="481" y="639"/>
                    <a:pt x="737" y="639"/>
                  </a:cubicBezTo>
                  <a:cubicBezTo>
                    <a:pt x="994" y="639"/>
                    <a:pt x="1234" y="530"/>
                    <a:pt x="1400" y="343"/>
                  </a:cubicBezTo>
                  <a:cubicBezTo>
                    <a:pt x="1474" y="257"/>
                    <a:pt x="1467" y="125"/>
                    <a:pt x="1380" y="52"/>
                  </a:cubicBezTo>
                  <a:cubicBezTo>
                    <a:pt x="1341" y="17"/>
                    <a:pt x="1291" y="0"/>
                    <a:pt x="124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4"/>
            <p:cNvSpPr/>
            <p:nvPr/>
          </p:nvSpPr>
          <p:spPr>
            <a:xfrm>
              <a:off x="6085407" y="2090086"/>
              <a:ext cx="383245" cy="101951"/>
            </a:xfrm>
            <a:custGeom>
              <a:avLst/>
              <a:gdLst/>
              <a:ahLst/>
              <a:cxnLst/>
              <a:rect l="l" t="t" r="r" b="b"/>
              <a:pathLst>
                <a:path w="13702" h="3645" extrusionOk="0">
                  <a:moveTo>
                    <a:pt x="595" y="1"/>
                  </a:moveTo>
                  <a:cubicBezTo>
                    <a:pt x="267" y="1"/>
                    <a:pt x="1" y="266"/>
                    <a:pt x="1" y="596"/>
                  </a:cubicBezTo>
                  <a:lnTo>
                    <a:pt x="1" y="3050"/>
                  </a:lnTo>
                  <a:cubicBezTo>
                    <a:pt x="1" y="3380"/>
                    <a:pt x="265" y="3645"/>
                    <a:pt x="595" y="3645"/>
                  </a:cubicBezTo>
                  <a:lnTo>
                    <a:pt x="13107" y="3645"/>
                  </a:lnTo>
                  <a:cubicBezTo>
                    <a:pt x="13434" y="3645"/>
                    <a:pt x="13702" y="3380"/>
                    <a:pt x="13702" y="3050"/>
                  </a:cubicBezTo>
                  <a:lnTo>
                    <a:pt x="13702" y="596"/>
                  </a:lnTo>
                  <a:cubicBezTo>
                    <a:pt x="13702" y="266"/>
                    <a:pt x="13434" y="1"/>
                    <a:pt x="13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4"/>
            <p:cNvSpPr/>
            <p:nvPr/>
          </p:nvSpPr>
          <p:spPr>
            <a:xfrm>
              <a:off x="6085379" y="2090086"/>
              <a:ext cx="39773" cy="101951"/>
            </a:xfrm>
            <a:custGeom>
              <a:avLst/>
              <a:gdLst/>
              <a:ahLst/>
              <a:cxnLst/>
              <a:rect l="l" t="t" r="r" b="b"/>
              <a:pathLst>
                <a:path w="1422" h="3645" extrusionOk="0">
                  <a:moveTo>
                    <a:pt x="596" y="1"/>
                  </a:moveTo>
                  <a:cubicBezTo>
                    <a:pt x="268" y="1"/>
                    <a:pt x="0" y="266"/>
                    <a:pt x="0" y="596"/>
                  </a:cubicBezTo>
                  <a:lnTo>
                    <a:pt x="0" y="3050"/>
                  </a:lnTo>
                  <a:cubicBezTo>
                    <a:pt x="0" y="3380"/>
                    <a:pt x="266" y="3645"/>
                    <a:pt x="596" y="3645"/>
                  </a:cubicBezTo>
                  <a:lnTo>
                    <a:pt x="1422" y="3645"/>
                  </a:lnTo>
                  <a:cubicBezTo>
                    <a:pt x="1093" y="3645"/>
                    <a:pt x="827" y="3378"/>
                    <a:pt x="827" y="3050"/>
                  </a:cubicBezTo>
                  <a:lnTo>
                    <a:pt x="827" y="596"/>
                  </a:lnTo>
                  <a:cubicBezTo>
                    <a:pt x="827" y="266"/>
                    <a:pt x="1093" y="1"/>
                    <a:pt x="1422"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4"/>
            <p:cNvSpPr/>
            <p:nvPr/>
          </p:nvSpPr>
          <p:spPr>
            <a:xfrm>
              <a:off x="6253084" y="2117217"/>
              <a:ext cx="47745" cy="47661"/>
            </a:xfrm>
            <a:custGeom>
              <a:avLst/>
              <a:gdLst/>
              <a:ahLst/>
              <a:cxnLst/>
              <a:rect l="l" t="t" r="r" b="b"/>
              <a:pathLst>
                <a:path w="1707" h="1704" extrusionOk="0">
                  <a:moveTo>
                    <a:pt x="854" y="1"/>
                  </a:moveTo>
                  <a:cubicBezTo>
                    <a:pt x="382" y="1"/>
                    <a:pt x="0" y="383"/>
                    <a:pt x="0" y="852"/>
                  </a:cubicBezTo>
                  <a:cubicBezTo>
                    <a:pt x="0" y="1321"/>
                    <a:pt x="382" y="1703"/>
                    <a:pt x="854" y="1703"/>
                  </a:cubicBezTo>
                  <a:cubicBezTo>
                    <a:pt x="1324" y="1703"/>
                    <a:pt x="1706" y="1322"/>
                    <a:pt x="1706" y="852"/>
                  </a:cubicBezTo>
                  <a:cubicBezTo>
                    <a:pt x="1706" y="380"/>
                    <a:pt x="1327"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5" name="Google Shape;3625;p74"/>
          <p:cNvGrpSpPr/>
          <p:nvPr/>
        </p:nvGrpSpPr>
        <p:grpSpPr>
          <a:xfrm>
            <a:off x="5402893" y="2038935"/>
            <a:ext cx="441171" cy="437087"/>
            <a:chOff x="5402893" y="1810335"/>
            <a:chExt cx="441171" cy="437087"/>
          </a:xfrm>
        </p:grpSpPr>
        <p:sp>
          <p:nvSpPr>
            <p:cNvPr id="3626" name="Google Shape;3626;p74"/>
            <p:cNvSpPr/>
            <p:nvPr/>
          </p:nvSpPr>
          <p:spPr>
            <a:xfrm>
              <a:off x="5402893" y="1810335"/>
              <a:ext cx="441171" cy="437087"/>
            </a:xfrm>
            <a:custGeom>
              <a:avLst/>
              <a:gdLst/>
              <a:ahLst/>
              <a:cxnLst/>
              <a:rect l="l" t="t" r="r" b="b"/>
              <a:pathLst>
                <a:path w="15773" h="15627" extrusionOk="0">
                  <a:moveTo>
                    <a:pt x="1317" y="1"/>
                  </a:moveTo>
                  <a:cubicBezTo>
                    <a:pt x="592" y="1"/>
                    <a:pt x="0" y="593"/>
                    <a:pt x="0" y="1318"/>
                  </a:cubicBezTo>
                  <a:lnTo>
                    <a:pt x="0" y="14608"/>
                  </a:lnTo>
                  <a:cubicBezTo>
                    <a:pt x="0" y="15169"/>
                    <a:pt x="457" y="15626"/>
                    <a:pt x="1018" y="15626"/>
                  </a:cubicBezTo>
                  <a:lnTo>
                    <a:pt x="2145" y="15626"/>
                  </a:lnTo>
                  <a:cubicBezTo>
                    <a:pt x="2708" y="15626"/>
                    <a:pt x="3164" y="15169"/>
                    <a:pt x="3164" y="14608"/>
                  </a:cubicBezTo>
                  <a:lnTo>
                    <a:pt x="3164" y="8573"/>
                  </a:lnTo>
                  <a:cubicBezTo>
                    <a:pt x="3590" y="9155"/>
                    <a:pt x="4168" y="9472"/>
                    <a:pt x="4819" y="9472"/>
                  </a:cubicBezTo>
                  <a:cubicBezTo>
                    <a:pt x="6160" y="9472"/>
                    <a:pt x="7382" y="9377"/>
                    <a:pt x="8447" y="9190"/>
                  </a:cubicBezTo>
                  <a:cubicBezTo>
                    <a:pt x="9962" y="8924"/>
                    <a:pt x="11180" y="8476"/>
                    <a:pt x="12068" y="7860"/>
                  </a:cubicBezTo>
                  <a:cubicBezTo>
                    <a:pt x="12146" y="7808"/>
                    <a:pt x="12220" y="7753"/>
                    <a:pt x="12291" y="7696"/>
                  </a:cubicBezTo>
                  <a:cubicBezTo>
                    <a:pt x="12649" y="7935"/>
                    <a:pt x="13135" y="8183"/>
                    <a:pt x="13734" y="8309"/>
                  </a:cubicBezTo>
                  <a:cubicBezTo>
                    <a:pt x="13742" y="8312"/>
                    <a:pt x="13751" y="8313"/>
                    <a:pt x="13758" y="8315"/>
                  </a:cubicBezTo>
                  <a:cubicBezTo>
                    <a:pt x="13935" y="8353"/>
                    <a:pt x="14116" y="8376"/>
                    <a:pt x="14300" y="8389"/>
                  </a:cubicBezTo>
                  <a:cubicBezTo>
                    <a:pt x="14330" y="8390"/>
                    <a:pt x="14359" y="8391"/>
                    <a:pt x="14388" y="8391"/>
                  </a:cubicBezTo>
                  <a:cubicBezTo>
                    <a:pt x="14775" y="8391"/>
                    <a:pt x="15136" y="8227"/>
                    <a:pt x="15390" y="7930"/>
                  </a:cubicBezTo>
                  <a:cubicBezTo>
                    <a:pt x="15662" y="7611"/>
                    <a:pt x="15767" y="7195"/>
                    <a:pt x="15676" y="6784"/>
                  </a:cubicBezTo>
                  <a:cubicBezTo>
                    <a:pt x="15596" y="6400"/>
                    <a:pt x="15426" y="5854"/>
                    <a:pt x="15096" y="5318"/>
                  </a:cubicBezTo>
                  <a:cubicBezTo>
                    <a:pt x="15426" y="4782"/>
                    <a:pt x="15596" y="4236"/>
                    <a:pt x="15681" y="3850"/>
                  </a:cubicBezTo>
                  <a:cubicBezTo>
                    <a:pt x="15773" y="3441"/>
                    <a:pt x="15668" y="3023"/>
                    <a:pt x="15393" y="2704"/>
                  </a:cubicBezTo>
                  <a:cubicBezTo>
                    <a:pt x="15139" y="2407"/>
                    <a:pt x="14776" y="2243"/>
                    <a:pt x="14388" y="2243"/>
                  </a:cubicBezTo>
                  <a:cubicBezTo>
                    <a:pt x="14362" y="2243"/>
                    <a:pt x="14335" y="2244"/>
                    <a:pt x="14309" y="2245"/>
                  </a:cubicBezTo>
                  <a:lnTo>
                    <a:pt x="14301" y="2245"/>
                  </a:lnTo>
                  <a:cubicBezTo>
                    <a:pt x="14119" y="2258"/>
                    <a:pt x="13937" y="2282"/>
                    <a:pt x="13762" y="2318"/>
                  </a:cubicBezTo>
                  <a:lnTo>
                    <a:pt x="13741" y="2323"/>
                  </a:lnTo>
                  <a:cubicBezTo>
                    <a:pt x="13140" y="2451"/>
                    <a:pt x="12652" y="2699"/>
                    <a:pt x="12292" y="2938"/>
                  </a:cubicBezTo>
                  <a:cubicBezTo>
                    <a:pt x="12221" y="2881"/>
                    <a:pt x="12146" y="2826"/>
                    <a:pt x="12070" y="2774"/>
                  </a:cubicBezTo>
                  <a:cubicBezTo>
                    <a:pt x="11182" y="2155"/>
                    <a:pt x="9965" y="1707"/>
                    <a:pt x="8450" y="1444"/>
                  </a:cubicBezTo>
                  <a:cubicBezTo>
                    <a:pt x="7382" y="1258"/>
                    <a:pt x="6160" y="1162"/>
                    <a:pt x="4821" y="1162"/>
                  </a:cubicBezTo>
                  <a:cubicBezTo>
                    <a:pt x="4169" y="1162"/>
                    <a:pt x="3593" y="1479"/>
                    <a:pt x="3165" y="2061"/>
                  </a:cubicBezTo>
                  <a:lnTo>
                    <a:pt x="3165" y="1318"/>
                  </a:lnTo>
                  <a:cubicBezTo>
                    <a:pt x="3165" y="593"/>
                    <a:pt x="2575" y="1"/>
                    <a:pt x="184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4"/>
            <p:cNvSpPr/>
            <p:nvPr/>
          </p:nvSpPr>
          <p:spPr>
            <a:xfrm>
              <a:off x="5611825" y="1878776"/>
              <a:ext cx="181833" cy="160548"/>
            </a:xfrm>
            <a:custGeom>
              <a:avLst/>
              <a:gdLst/>
              <a:ahLst/>
              <a:cxnLst/>
              <a:rect l="l" t="t" r="r" b="b"/>
              <a:pathLst>
                <a:path w="6501" h="5740" extrusionOk="0">
                  <a:moveTo>
                    <a:pt x="806" y="1"/>
                  </a:moveTo>
                  <a:lnTo>
                    <a:pt x="0" y="603"/>
                  </a:lnTo>
                  <a:lnTo>
                    <a:pt x="0" y="4933"/>
                  </a:lnTo>
                  <a:lnTo>
                    <a:pt x="806" y="5739"/>
                  </a:lnTo>
                  <a:cubicBezTo>
                    <a:pt x="4107" y="5163"/>
                    <a:pt x="4761" y="3847"/>
                    <a:pt x="4761" y="3847"/>
                  </a:cubicBezTo>
                  <a:cubicBezTo>
                    <a:pt x="4761" y="3847"/>
                    <a:pt x="5380" y="4642"/>
                    <a:pt x="6500" y="4870"/>
                  </a:cubicBezTo>
                  <a:lnTo>
                    <a:pt x="6500" y="3807"/>
                  </a:lnTo>
                  <a:lnTo>
                    <a:pt x="5980" y="2870"/>
                  </a:lnTo>
                  <a:lnTo>
                    <a:pt x="6500" y="1906"/>
                  </a:lnTo>
                  <a:lnTo>
                    <a:pt x="6500" y="869"/>
                  </a:lnTo>
                  <a:cubicBezTo>
                    <a:pt x="5380" y="1100"/>
                    <a:pt x="4761" y="1893"/>
                    <a:pt x="4761" y="1893"/>
                  </a:cubicBezTo>
                  <a:cubicBezTo>
                    <a:pt x="4761" y="1893"/>
                    <a:pt x="4105" y="577"/>
                    <a:pt x="80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4"/>
            <p:cNvSpPr/>
            <p:nvPr/>
          </p:nvSpPr>
          <p:spPr>
            <a:xfrm>
              <a:off x="5762134" y="1901627"/>
              <a:ext cx="52779" cy="115041"/>
            </a:xfrm>
            <a:custGeom>
              <a:avLst/>
              <a:gdLst/>
              <a:ahLst/>
              <a:cxnLst/>
              <a:rect l="l" t="t" r="r" b="b"/>
              <a:pathLst>
                <a:path w="1887" h="4113" extrusionOk="0">
                  <a:moveTo>
                    <a:pt x="1550" y="0"/>
                  </a:moveTo>
                  <a:cubicBezTo>
                    <a:pt x="1543" y="0"/>
                    <a:pt x="1536" y="1"/>
                    <a:pt x="1528" y="1"/>
                  </a:cubicBezTo>
                  <a:cubicBezTo>
                    <a:pt x="1387" y="12"/>
                    <a:pt x="1252" y="29"/>
                    <a:pt x="1125" y="56"/>
                  </a:cubicBezTo>
                  <a:cubicBezTo>
                    <a:pt x="1125" y="56"/>
                    <a:pt x="1055" y="880"/>
                    <a:pt x="0" y="2056"/>
                  </a:cubicBezTo>
                  <a:cubicBezTo>
                    <a:pt x="1055" y="3230"/>
                    <a:pt x="1125" y="4057"/>
                    <a:pt x="1125" y="4057"/>
                  </a:cubicBezTo>
                  <a:cubicBezTo>
                    <a:pt x="1254" y="4084"/>
                    <a:pt x="1388" y="4102"/>
                    <a:pt x="1528" y="4112"/>
                  </a:cubicBezTo>
                  <a:cubicBezTo>
                    <a:pt x="1534" y="4112"/>
                    <a:pt x="1540" y="4113"/>
                    <a:pt x="1546" y="4113"/>
                  </a:cubicBezTo>
                  <a:cubicBezTo>
                    <a:pt x="1737" y="4113"/>
                    <a:pt x="1887" y="3936"/>
                    <a:pt x="1843" y="3745"/>
                  </a:cubicBezTo>
                  <a:cubicBezTo>
                    <a:pt x="1749" y="3319"/>
                    <a:pt x="1518" y="2604"/>
                    <a:pt x="967" y="2059"/>
                  </a:cubicBezTo>
                  <a:cubicBezTo>
                    <a:pt x="1515" y="1508"/>
                    <a:pt x="1748" y="794"/>
                    <a:pt x="1843" y="368"/>
                  </a:cubicBezTo>
                  <a:cubicBezTo>
                    <a:pt x="1886" y="177"/>
                    <a:pt x="1742" y="0"/>
                    <a:pt x="155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4"/>
            <p:cNvSpPr/>
            <p:nvPr/>
          </p:nvSpPr>
          <p:spPr>
            <a:xfrm>
              <a:off x="5537734" y="1871336"/>
              <a:ext cx="104971" cy="175540"/>
            </a:xfrm>
            <a:custGeom>
              <a:avLst/>
              <a:gdLst/>
              <a:ahLst/>
              <a:cxnLst/>
              <a:rect l="l" t="t" r="r" b="b"/>
              <a:pathLst>
                <a:path w="3753" h="6276" extrusionOk="0">
                  <a:moveTo>
                    <a:pt x="1" y="1"/>
                  </a:moveTo>
                  <a:lnTo>
                    <a:pt x="1" y="6276"/>
                  </a:lnTo>
                  <a:cubicBezTo>
                    <a:pt x="1392" y="6276"/>
                    <a:pt x="2527" y="6174"/>
                    <a:pt x="3455" y="6011"/>
                  </a:cubicBezTo>
                  <a:lnTo>
                    <a:pt x="3567" y="5808"/>
                  </a:lnTo>
                  <a:cubicBezTo>
                    <a:pt x="3752" y="5477"/>
                    <a:pt x="3752" y="5072"/>
                    <a:pt x="3567" y="4740"/>
                  </a:cubicBezTo>
                  <a:cubicBezTo>
                    <a:pt x="3473" y="4575"/>
                    <a:pt x="3427" y="4391"/>
                    <a:pt x="3427" y="4207"/>
                  </a:cubicBezTo>
                  <a:cubicBezTo>
                    <a:pt x="3427" y="4022"/>
                    <a:pt x="3475" y="3838"/>
                    <a:pt x="3567" y="3673"/>
                  </a:cubicBezTo>
                  <a:cubicBezTo>
                    <a:pt x="3752" y="3340"/>
                    <a:pt x="3752" y="2936"/>
                    <a:pt x="3567" y="2606"/>
                  </a:cubicBezTo>
                  <a:cubicBezTo>
                    <a:pt x="3473" y="2439"/>
                    <a:pt x="3427" y="2255"/>
                    <a:pt x="3427" y="2071"/>
                  </a:cubicBezTo>
                  <a:cubicBezTo>
                    <a:pt x="3427" y="1888"/>
                    <a:pt x="3475" y="1703"/>
                    <a:pt x="3567" y="1537"/>
                  </a:cubicBezTo>
                  <a:cubicBezTo>
                    <a:pt x="3660" y="1372"/>
                    <a:pt x="3706" y="1187"/>
                    <a:pt x="3706" y="1003"/>
                  </a:cubicBezTo>
                  <a:cubicBezTo>
                    <a:pt x="3706" y="819"/>
                    <a:pt x="3659" y="635"/>
                    <a:pt x="3567" y="468"/>
                  </a:cubicBezTo>
                  <a:lnTo>
                    <a:pt x="3455" y="267"/>
                  </a:lnTo>
                  <a:cubicBezTo>
                    <a:pt x="2529" y="105"/>
                    <a:pt x="1392" y="1"/>
                    <a:pt x="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4"/>
            <p:cNvSpPr/>
            <p:nvPr/>
          </p:nvSpPr>
          <p:spPr>
            <a:xfrm>
              <a:off x="5600498" y="1916927"/>
              <a:ext cx="11608" cy="25145"/>
            </a:xfrm>
            <a:custGeom>
              <a:avLst/>
              <a:gdLst/>
              <a:ahLst/>
              <a:cxnLst/>
              <a:rect l="l" t="t" r="r" b="b"/>
              <a:pathLst>
                <a:path w="415" h="899" extrusionOk="0">
                  <a:moveTo>
                    <a:pt x="207" y="1"/>
                  </a:moveTo>
                  <a:cubicBezTo>
                    <a:pt x="92" y="1"/>
                    <a:pt x="0" y="96"/>
                    <a:pt x="0" y="209"/>
                  </a:cubicBezTo>
                  <a:lnTo>
                    <a:pt x="0" y="692"/>
                  </a:lnTo>
                  <a:cubicBezTo>
                    <a:pt x="0" y="806"/>
                    <a:pt x="94" y="898"/>
                    <a:pt x="207" y="898"/>
                  </a:cubicBezTo>
                  <a:cubicBezTo>
                    <a:pt x="323" y="898"/>
                    <a:pt x="415" y="806"/>
                    <a:pt x="415" y="692"/>
                  </a:cubicBezTo>
                  <a:lnTo>
                    <a:pt x="415" y="209"/>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4"/>
            <p:cNvSpPr/>
            <p:nvPr/>
          </p:nvSpPr>
          <p:spPr>
            <a:xfrm>
              <a:off x="5593561" y="1946630"/>
              <a:ext cx="25537" cy="11636"/>
            </a:xfrm>
            <a:custGeom>
              <a:avLst/>
              <a:gdLst/>
              <a:ahLst/>
              <a:cxnLst/>
              <a:rect l="l" t="t" r="r" b="b"/>
              <a:pathLst>
                <a:path w="913" h="416" extrusionOk="0">
                  <a:moveTo>
                    <a:pt x="207" y="1"/>
                  </a:moveTo>
                  <a:cubicBezTo>
                    <a:pt x="92" y="1"/>
                    <a:pt x="0" y="96"/>
                    <a:pt x="0" y="209"/>
                  </a:cubicBezTo>
                  <a:cubicBezTo>
                    <a:pt x="0" y="324"/>
                    <a:pt x="94" y="416"/>
                    <a:pt x="207" y="416"/>
                  </a:cubicBezTo>
                  <a:lnTo>
                    <a:pt x="705" y="416"/>
                  </a:lnTo>
                  <a:cubicBezTo>
                    <a:pt x="819" y="416"/>
                    <a:pt x="911" y="324"/>
                    <a:pt x="912" y="209"/>
                  </a:cubicBezTo>
                  <a:cubicBezTo>
                    <a:pt x="912" y="93"/>
                    <a:pt x="819" y="1"/>
                    <a:pt x="70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4"/>
            <p:cNvSpPr/>
            <p:nvPr/>
          </p:nvSpPr>
          <p:spPr>
            <a:xfrm>
              <a:off x="5665807" y="1942351"/>
              <a:ext cx="58485" cy="33424"/>
            </a:xfrm>
            <a:custGeom>
              <a:avLst/>
              <a:gdLst/>
              <a:ahLst/>
              <a:cxnLst/>
              <a:rect l="l" t="t" r="r" b="b"/>
              <a:pathLst>
                <a:path w="2091" h="1195" extrusionOk="0">
                  <a:moveTo>
                    <a:pt x="1047" y="1"/>
                  </a:moveTo>
                  <a:cubicBezTo>
                    <a:pt x="667" y="1"/>
                    <a:pt x="332" y="145"/>
                    <a:pt x="121" y="370"/>
                  </a:cubicBezTo>
                  <a:cubicBezTo>
                    <a:pt x="0" y="498"/>
                    <a:pt x="0" y="698"/>
                    <a:pt x="121" y="825"/>
                  </a:cubicBezTo>
                  <a:cubicBezTo>
                    <a:pt x="332" y="1050"/>
                    <a:pt x="667" y="1195"/>
                    <a:pt x="1047" y="1195"/>
                  </a:cubicBezTo>
                  <a:cubicBezTo>
                    <a:pt x="1425" y="1195"/>
                    <a:pt x="1762" y="1050"/>
                    <a:pt x="1971" y="825"/>
                  </a:cubicBezTo>
                  <a:cubicBezTo>
                    <a:pt x="2090" y="698"/>
                    <a:pt x="2090" y="499"/>
                    <a:pt x="1971" y="370"/>
                  </a:cubicBezTo>
                  <a:cubicBezTo>
                    <a:pt x="1762" y="145"/>
                    <a:pt x="1425" y="1"/>
                    <a:pt x="104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4"/>
            <p:cNvSpPr/>
            <p:nvPr/>
          </p:nvSpPr>
          <p:spPr>
            <a:xfrm>
              <a:off x="5496647" y="1871336"/>
              <a:ext cx="82204" cy="175512"/>
            </a:xfrm>
            <a:custGeom>
              <a:avLst/>
              <a:gdLst/>
              <a:ahLst/>
              <a:cxnLst/>
              <a:rect l="l" t="t" r="r" b="b"/>
              <a:pathLst>
                <a:path w="2939" h="6275" extrusionOk="0">
                  <a:moveTo>
                    <a:pt x="1469" y="1"/>
                  </a:moveTo>
                  <a:cubicBezTo>
                    <a:pt x="460" y="1"/>
                    <a:pt x="0" y="1626"/>
                    <a:pt x="0" y="3137"/>
                  </a:cubicBezTo>
                  <a:cubicBezTo>
                    <a:pt x="0" y="4647"/>
                    <a:pt x="460" y="6274"/>
                    <a:pt x="1469" y="6274"/>
                  </a:cubicBezTo>
                  <a:cubicBezTo>
                    <a:pt x="2478" y="6274"/>
                    <a:pt x="2938" y="4647"/>
                    <a:pt x="2938" y="3137"/>
                  </a:cubicBezTo>
                  <a:cubicBezTo>
                    <a:pt x="2938" y="1628"/>
                    <a:pt x="2478" y="1"/>
                    <a:pt x="146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4"/>
            <p:cNvSpPr/>
            <p:nvPr/>
          </p:nvSpPr>
          <p:spPr>
            <a:xfrm>
              <a:off x="5522854" y="1897879"/>
              <a:ext cx="29732" cy="122425"/>
            </a:xfrm>
            <a:custGeom>
              <a:avLst/>
              <a:gdLst/>
              <a:ahLst/>
              <a:cxnLst/>
              <a:rect l="l" t="t" r="r" b="b"/>
              <a:pathLst>
                <a:path w="1063" h="4377" extrusionOk="0">
                  <a:moveTo>
                    <a:pt x="532" y="0"/>
                  </a:moveTo>
                  <a:cubicBezTo>
                    <a:pt x="360" y="132"/>
                    <a:pt x="0" y="883"/>
                    <a:pt x="0" y="2188"/>
                  </a:cubicBezTo>
                  <a:cubicBezTo>
                    <a:pt x="0" y="3495"/>
                    <a:pt x="360" y="4243"/>
                    <a:pt x="532" y="4376"/>
                  </a:cubicBezTo>
                  <a:cubicBezTo>
                    <a:pt x="703" y="4246"/>
                    <a:pt x="1063" y="3495"/>
                    <a:pt x="1063" y="2188"/>
                  </a:cubicBezTo>
                  <a:cubicBezTo>
                    <a:pt x="1063" y="883"/>
                    <a:pt x="703" y="132"/>
                    <a:pt x="53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4"/>
            <p:cNvSpPr/>
            <p:nvPr/>
          </p:nvSpPr>
          <p:spPr>
            <a:xfrm>
              <a:off x="5440791" y="1919220"/>
              <a:ext cx="109503" cy="79687"/>
            </a:xfrm>
            <a:custGeom>
              <a:avLst/>
              <a:gdLst/>
              <a:ahLst/>
              <a:cxnLst/>
              <a:rect l="l" t="t" r="r" b="b"/>
              <a:pathLst>
                <a:path w="3915" h="2849" extrusionOk="0">
                  <a:moveTo>
                    <a:pt x="3827" y="1"/>
                  </a:moveTo>
                  <a:lnTo>
                    <a:pt x="3815" y="4"/>
                  </a:lnTo>
                  <a:lnTo>
                    <a:pt x="172" y="1108"/>
                  </a:lnTo>
                  <a:cubicBezTo>
                    <a:pt x="61" y="1142"/>
                    <a:pt x="2" y="1257"/>
                    <a:pt x="33" y="1365"/>
                  </a:cubicBezTo>
                  <a:cubicBezTo>
                    <a:pt x="40" y="1389"/>
                    <a:pt x="51" y="1407"/>
                    <a:pt x="64" y="1425"/>
                  </a:cubicBezTo>
                  <a:cubicBezTo>
                    <a:pt x="51" y="1442"/>
                    <a:pt x="40" y="1464"/>
                    <a:pt x="33" y="1486"/>
                  </a:cubicBezTo>
                  <a:cubicBezTo>
                    <a:pt x="0" y="1595"/>
                    <a:pt x="61" y="1710"/>
                    <a:pt x="172" y="1743"/>
                  </a:cubicBezTo>
                  <a:lnTo>
                    <a:pt x="3815" y="2847"/>
                  </a:lnTo>
                  <a:lnTo>
                    <a:pt x="3827" y="2849"/>
                  </a:lnTo>
                  <a:cubicBezTo>
                    <a:pt x="3858" y="2728"/>
                    <a:pt x="3889" y="2594"/>
                    <a:pt x="3914" y="2445"/>
                  </a:cubicBezTo>
                  <a:lnTo>
                    <a:pt x="545" y="1424"/>
                  </a:lnTo>
                  <a:lnTo>
                    <a:pt x="3914" y="404"/>
                  </a:lnTo>
                  <a:cubicBezTo>
                    <a:pt x="3890" y="256"/>
                    <a:pt x="3861" y="121"/>
                    <a:pt x="3827"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4"/>
            <p:cNvSpPr/>
            <p:nvPr/>
          </p:nvSpPr>
          <p:spPr>
            <a:xfrm>
              <a:off x="5537063" y="1984277"/>
              <a:ext cx="13202" cy="14628"/>
            </a:xfrm>
            <a:custGeom>
              <a:avLst/>
              <a:gdLst/>
              <a:ahLst/>
              <a:cxnLst/>
              <a:rect l="l" t="t" r="r" b="b"/>
              <a:pathLst>
                <a:path w="472" h="523" extrusionOk="0">
                  <a:moveTo>
                    <a:pt x="79" y="0"/>
                  </a:moveTo>
                  <a:cubicBezTo>
                    <a:pt x="58" y="149"/>
                    <a:pt x="31" y="286"/>
                    <a:pt x="1" y="408"/>
                  </a:cubicBezTo>
                  <a:lnTo>
                    <a:pt x="372" y="521"/>
                  </a:lnTo>
                  <a:lnTo>
                    <a:pt x="383" y="523"/>
                  </a:lnTo>
                  <a:cubicBezTo>
                    <a:pt x="414" y="402"/>
                    <a:pt x="446" y="268"/>
                    <a:pt x="471" y="119"/>
                  </a:cubicBezTo>
                  <a:lnTo>
                    <a:pt x="79" y="0"/>
                  </a:ln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4"/>
            <p:cNvSpPr/>
            <p:nvPr/>
          </p:nvSpPr>
          <p:spPr>
            <a:xfrm>
              <a:off x="5537063" y="1919220"/>
              <a:ext cx="13202" cy="14656"/>
            </a:xfrm>
            <a:custGeom>
              <a:avLst/>
              <a:gdLst/>
              <a:ahLst/>
              <a:cxnLst/>
              <a:rect l="l" t="t" r="r" b="b"/>
              <a:pathLst>
                <a:path w="472" h="524" extrusionOk="0">
                  <a:moveTo>
                    <a:pt x="383" y="1"/>
                  </a:moveTo>
                  <a:lnTo>
                    <a:pt x="372" y="4"/>
                  </a:lnTo>
                  <a:lnTo>
                    <a:pt x="1" y="117"/>
                  </a:lnTo>
                  <a:cubicBezTo>
                    <a:pt x="31" y="240"/>
                    <a:pt x="58" y="376"/>
                    <a:pt x="79" y="523"/>
                  </a:cubicBezTo>
                  <a:lnTo>
                    <a:pt x="471" y="404"/>
                  </a:lnTo>
                  <a:cubicBezTo>
                    <a:pt x="447" y="256"/>
                    <a:pt x="417" y="121"/>
                    <a:pt x="383" y="1"/>
                  </a:cubicBez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4"/>
            <p:cNvSpPr/>
            <p:nvPr/>
          </p:nvSpPr>
          <p:spPr>
            <a:xfrm>
              <a:off x="5431394" y="1838864"/>
              <a:ext cx="31634" cy="380112"/>
            </a:xfrm>
            <a:custGeom>
              <a:avLst/>
              <a:gdLst/>
              <a:ahLst/>
              <a:cxnLst/>
              <a:rect l="l" t="t" r="r" b="b"/>
              <a:pathLst>
                <a:path w="1131" h="13590" extrusionOk="0">
                  <a:moveTo>
                    <a:pt x="301" y="0"/>
                  </a:moveTo>
                  <a:cubicBezTo>
                    <a:pt x="135" y="0"/>
                    <a:pt x="1" y="134"/>
                    <a:pt x="1" y="299"/>
                  </a:cubicBezTo>
                  <a:lnTo>
                    <a:pt x="1" y="13590"/>
                  </a:lnTo>
                  <a:lnTo>
                    <a:pt x="1129" y="13590"/>
                  </a:lnTo>
                  <a:lnTo>
                    <a:pt x="1129" y="299"/>
                  </a:lnTo>
                  <a:cubicBezTo>
                    <a:pt x="1131" y="135"/>
                    <a:pt x="996" y="0"/>
                    <a:pt x="83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9" name="Google Shape;3639;p74"/>
          <p:cNvGrpSpPr/>
          <p:nvPr/>
        </p:nvGrpSpPr>
        <p:grpSpPr>
          <a:xfrm>
            <a:off x="1423715" y="3381139"/>
            <a:ext cx="388196" cy="440248"/>
            <a:chOff x="1423715" y="3152539"/>
            <a:chExt cx="388196" cy="440248"/>
          </a:xfrm>
        </p:grpSpPr>
        <p:sp>
          <p:nvSpPr>
            <p:cNvPr id="3640" name="Google Shape;3640;p74"/>
            <p:cNvSpPr/>
            <p:nvPr/>
          </p:nvSpPr>
          <p:spPr>
            <a:xfrm>
              <a:off x="1423715" y="3152539"/>
              <a:ext cx="388196" cy="440248"/>
            </a:xfrm>
            <a:custGeom>
              <a:avLst/>
              <a:gdLst/>
              <a:ahLst/>
              <a:cxnLst/>
              <a:rect l="l" t="t" r="r" b="b"/>
              <a:pathLst>
                <a:path w="13879" h="15740" extrusionOk="0">
                  <a:moveTo>
                    <a:pt x="5613" y="1"/>
                  </a:moveTo>
                  <a:cubicBezTo>
                    <a:pt x="4881" y="1"/>
                    <a:pt x="4197" y="396"/>
                    <a:pt x="3833" y="1030"/>
                  </a:cubicBezTo>
                  <a:lnTo>
                    <a:pt x="2558" y="3237"/>
                  </a:lnTo>
                  <a:cubicBezTo>
                    <a:pt x="2191" y="3871"/>
                    <a:pt x="2191" y="4660"/>
                    <a:pt x="2558" y="5294"/>
                  </a:cubicBezTo>
                  <a:lnTo>
                    <a:pt x="3607" y="7113"/>
                  </a:lnTo>
                  <a:cubicBezTo>
                    <a:pt x="3450" y="7188"/>
                    <a:pt x="3304" y="7291"/>
                    <a:pt x="3177" y="7418"/>
                  </a:cubicBezTo>
                  <a:lnTo>
                    <a:pt x="513" y="10082"/>
                  </a:lnTo>
                  <a:cubicBezTo>
                    <a:pt x="214" y="10381"/>
                    <a:pt x="47" y="10782"/>
                    <a:pt x="47" y="11205"/>
                  </a:cubicBezTo>
                  <a:cubicBezTo>
                    <a:pt x="47" y="11630"/>
                    <a:pt x="213" y="12028"/>
                    <a:pt x="513" y="12327"/>
                  </a:cubicBezTo>
                  <a:lnTo>
                    <a:pt x="543" y="12356"/>
                  </a:lnTo>
                  <a:cubicBezTo>
                    <a:pt x="336" y="12508"/>
                    <a:pt x="180" y="12720"/>
                    <a:pt x="101" y="12970"/>
                  </a:cubicBezTo>
                  <a:cubicBezTo>
                    <a:pt x="1" y="13281"/>
                    <a:pt x="26" y="13613"/>
                    <a:pt x="175" y="13904"/>
                  </a:cubicBezTo>
                  <a:cubicBezTo>
                    <a:pt x="386" y="14316"/>
                    <a:pt x="804" y="14573"/>
                    <a:pt x="1265" y="14573"/>
                  </a:cubicBezTo>
                  <a:cubicBezTo>
                    <a:pt x="1459" y="14573"/>
                    <a:pt x="1652" y="14527"/>
                    <a:pt x="1822" y="14438"/>
                  </a:cubicBezTo>
                  <a:cubicBezTo>
                    <a:pt x="2013" y="14342"/>
                    <a:pt x="2176" y="14238"/>
                    <a:pt x="2316" y="14129"/>
                  </a:cubicBezTo>
                  <a:cubicBezTo>
                    <a:pt x="2621" y="14418"/>
                    <a:pt x="3013" y="14563"/>
                    <a:pt x="3406" y="14563"/>
                  </a:cubicBezTo>
                  <a:cubicBezTo>
                    <a:pt x="3813" y="14563"/>
                    <a:pt x="4220" y="14408"/>
                    <a:pt x="4529" y="14098"/>
                  </a:cubicBezTo>
                  <a:lnTo>
                    <a:pt x="5370" y="13258"/>
                  </a:lnTo>
                  <a:lnTo>
                    <a:pt x="5370" y="14721"/>
                  </a:lnTo>
                  <a:cubicBezTo>
                    <a:pt x="5370" y="15284"/>
                    <a:pt x="5828" y="15740"/>
                    <a:pt x="6389" y="15740"/>
                  </a:cubicBezTo>
                  <a:lnTo>
                    <a:pt x="7390" y="15740"/>
                  </a:lnTo>
                  <a:cubicBezTo>
                    <a:pt x="7952" y="15740"/>
                    <a:pt x="8408" y="15284"/>
                    <a:pt x="8408" y="14721"/>
                  </a:cubicBezTo>
                  <a:lnTo>
                    <a:pt x="8408" y="13258"/>
                  </a:lnTo>
                  <a:lnTo>
                    <a:pt x="9249" y="14098"/>
                  </a:lnTo>
                  <a:cubicBezTo>
                    <a:pt x="9548" y="14398"/>
                    <a:pt x="9946" y="14563"/>
                    <a:pt x="10371" y="14563"/>
                  </a:cubicBezTo>
                  <a:cubicBezTo>
                    <a:pt x="10780" y="14563"/>
                    <a:pt x="11167" y="14408"/>
                    <a:pt x="11464" y="14129"/>
                  </a:cubicBezTo>
                  <a:cubicBezTo>
                    <a:pt x="11603" y="14238"/>
                    <a:pt x="11766" y="14342"/>
                    <a:pt x="11957" y="14438"/>
                  </a:cubicBezTo>
                  <a:cubicBezTo>
                    <a:pt x="12128" y="14526"/>
                    <a:pt x="12322" y="14573"/>
                    <a:pt x="12513" y="14573"/>
                  </a:cubicBezTo>
                  <a:cubicBezTo>
                    <a:pt x="12976" y="14573"/>
                    <a:pt x="13394" y="14316"/>
                    <a:pt x="13604" y="13906"/>
                  </a:cubicBezTo>
                  <a:cubicBezTo>
                    <a:pt x="13752" y="13614"/>
                    <a:pt x="13779" y="13283"/>
                    <a:pt x="13677" y="12971"/>
                  </a:cubicBezTo>
                  <a:cubicBezTo>
                    <a:pt x="13591" y="12716"/>
                    <a:pt x="13435" y="12504"/>
                    <a:pt x="13229" y="12354"/>
                  </a:cubicBezTo>
                  <a:lnTo>
                    <a:pt x="13258" y="12324"/>
                  </a:lnTo>
                  <a:cubicBezTo>
                    <a:pt x="13879" y="11704"/>
                    <a:pt x="13876" y="10697"/>
                    <a:pt x="13258" y="10079"/>
                  </a:cubicBezTo>
                  <a:lnTo>
                    <a:pt x="12965" y="9785"/>
                  </a:lnTo>
                  <a:cubicBezTo>
                    <a:pt x="12961" y="9782"/>
                    <a:pt x="12959" y="9778"/>
                    <a:pt x="12955" y="9776"/>
                  </a:cubicBezTo>
                  <a:lnTo>
                    <a:pt x="10596" y="7417"/>
                  </a:lnTo>
                  <a:cubicBezTo>
                    <a:pt x="10470" y="7291"/>
                    <a:pt x="10323" y="7189"/>
                    <a:pt x="10164" y="7113"/>
                  </a:cubicBezTo>
                  <a:lnTo>
                    <a:pt x="11216" y="5293"/>
                  </a:lnTo>
                  <a:cubicBezTo>
                    <a:pt x="11582" y="4658"/>
                    <a:pt x="11582" y="3870"/>
                    <a:pt x="11216" y="3235"/>
                  </a:cubicBezTo>
                  <a:lnTo>
                    <a:pt x="9942" y="1030"/>
                  </a:lnTo>
                  <a:cubicBezTo>
                    <a:pt x="9575" y="396"/>
                    <a:pt x="8891" y="1"/>
                    <a:pt x="816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4"/>
            <p:cNvSpPr/>
            <p:nvPr/>
          </p:nvSpPr>
          <p:spPr>
            <a:xfrm>
              <a:off x="1452356" y="3488538"/>
              <a:ext cx="44668" cy="43018"/>
            </a:xfrm>
            <a:custGeom>
              <a:avLst/>
              <a:gdLst/>
              <a:ahLst/>
              <a:cxnLst/>
              <a:rect l="l" t="t" r="r" b="b"/>
              <a:pathLst>
                <a:path w="1597" h="1538" extrusionOk="0">
                  <a:moveTo>
                    <a:pt x="1361" y="0"/>
                  </a:moveTo>
                  <a:cubicBezTo>
                    <a:pt x="1326" y="0"/>
                    <a:pt x="1290" y="9"/>
                    <a:pt x="1258" y="28"/>
                  </a:cubicBezTo>
                  <a:cubicBezTo>
                    <a:pt x="771" y="305"/>
                    <a:pt x="660" y="512"/>
                    <a:pt x="577" y="736"/>
                  </a:cubicBezTo>
                  <a:cubicBezTo>
                    <a:pt x="524" y="872"/>
                    <a:pt x="488" y="971"/>
                    <a:pt x="142" y="1146"/>
                  </a:cubicBezTo>
                  <a:cubicBezTo>
                    <a:pt x="40" y="1197"/>
                    <a:pt x="0" y="1323"/>
                    <a:pt x="53" y="1424"/>
                  </a:cubicBezTo>
                  <a:cubicBezTo>
                    <a:pt x="90" y="1496"/>
                    <a:pt x="160" y="1537"/>
                    <a:pt x="237" y="1537"/>
                  </a:cubicBezTo>
                  <a:cubicBezTo>
                    <a:pt x="268" y="1537"/>
                    <a:pt x="301" y="1530"/>
                    <a:pt x="330" y="1513"/>
                  </a:cubicBezTo>
                  <a:cubicBezTo>
                    <a:pt x="779" y="1284"/>
                    <a:pt x="878" y="1100"/>
                    <a:pt x="962" y="883"/>
                  </a:cubicBezTo>
                  <a:cubicBezTo>
                    <a:pt x="1016" y="744"/>
                    <a:pt x="1065" y="614"/>
                    <a:pt x="1463" y="384"/>
                  </a:cubicBezTo>
                  <a:cubicBezTo>
                    <a:pt x="1562" y="328"/>
                    <a:pt x="1596" y="203"/>
                    <a:pt x="1540" y="104"/>
                  </a:cubicBezTo>
                  <a:cubicBezTo>
                    <a:pt x="1502" y="37"/>
                    <a:pt x="1432" y="0"/>
                    <a:pt x="136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4"/>
            <p:cNvSpPr/>
            <p:nvPr/>
          </p:nvSpPr>
          <p:spPr>
            <a:xfrm>
              <a:off x="1735464" y="3488566"/>
              <a:ext cx="44640" cy="42990"/>
            </a:xfrm>
            <a:custGeom>
              <a:avLst/>
              <a:gdLst/>
              <a:ahLst/>
              <a:cxnLst/>
              <a:rect l="l" t="t" r="r" b="b"/>
              <a:pathLst>
                <a:path w="1596" h="1537" extrusionOk="0">
                  <a:moveTo>
                    <a:pt x="236" y="1"/>
                  </a:moveTo>
                  <a:cubicBezTo>
                    <a:pt x="164" y="1"/>
                    <a:pt x="96" y="38"/>
                    <a:pt x="57" y="105"/>
                  </a:cubicBezTo>
                  <a:cubicBezTo>
                    <a:pt x="1" y="201"/>
                    <a:pt x="35" y="328"/>
                    <a:pt x="133" y="385"/>
                  </a:cubicBezTo>
                  <a:cubicBezTo>
                    <a:pt x="532" y="614"/>
                    <a:pt x="581" y="745"/>
                    <a:pt x="634" y="883"/>
                  </a:cubicBezTo>
                  <a:cubicBezTo>
                    <a:pt x="717" y="1099"/>
                    <a:pt x="817" y="1283"/>
                    <a:pt x="1265" y="1514"/>
                  </a:cubicBezTo>
                  <a:cubicBezTo>
                    <a:pt x="1297" y="1529"/>
                    <a:pt x="1328" y="1536"/>
                    <a:pt x="1360" y="1536"/>
                  </a:cubicBezTo>
                  <a:cubicBezTo>
                    <a:pt x="1437" y="1536"/>
                    <a:pt x="1509" y="1495"/>
                    <a:pt x="1544" y="1424"/>
                  </a:cubicBezTo>
                  <a:cubicBezTo>
                    <a:pt x="1595" y="1324"/>
                    <a:pt x="1554" y="1198"/>
                    <a:pt x="1454" y="1147"/>
                  </a:cubicBezTo>
                  <a:cubicBezTo>
                    <a:pt x="1110" y="971"/>
                    <a:pt x="1071" y="872"/>
                    <a:pt x="1020" y="736"/>
                  </a:cubicBezTo>
                  <a:cubicBezTo>
                    <a:pt x="935" y="515"/>
                    <a:pt x="824" y="307"/>
                    <a:pt x="338" y="28"/>
                  </a:cubicBezTo>
                  <a:cubicBezTo>
                    <a:pt x="305" y="9"/>
                    <a:pt x="270" y="1"/>
                    <a:pt x="23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4"/>
            <p:cNvSpPr/>
            <p:nvPr/>
          </p:nvSpPr>
          <p:spPr>
            <a:xfrm>
              <a:off x="1524126" y="3375401"/>
              <a:ext cx="86763" cy="85197"/>
            </a:xfrm>
            <a:custGeom>
              <a:avLst/>
              <a:gdLst/>
              <a:ahLst/>
              <a:cxnLst/>
              <a:rect l="l" t="t" r="r" b="b"/>
              <a:pathLst>
                <a:path w="3102" h="3046" extrusionOk="0">
                  <a:moveTo>
                    <a:pt x="705" y="0"/>
                  </a:moveTo>
                  <a:cubicBezTo>
                    <a:pt x="560" y="0"/>
                    <a:pt x="414" y="56"/>
                    <a:pt x="302" y="167"/>
                  </a:cubicBezTo>
                  <a:lnTo>
                    <a:pt x="0" y="470"/>
                  </a:lnTo>
                  <a:lnTo>
                    <a:pt x="1041" y="2005"/>
                  </a:lnTo>
                  <a:lnTo>
                    <a:pt x="2575" y="3046"/>
                  </a:lnTo>
                  <a:lnTo>
                    <a:pt x="2878" y="2743"/>
                  </a:lnTo>
                  <a:cubicBezTo>
                    <a:pt x="3102" y="2521"/>
                    <a:pt x="3102" y="2161"/>
                    <a:pt x="2878" y="1937"/>
                  </a:cubicBezTo>
                  <a:lnTo>
                    <a:pt x="1108" y="167"/>
                  </a:lnTo>
                  <a:cubicBezTo>
                    <a:pt x="997" y="56"/>
                    <a:pt x="851" y="0"/>
                    <a:pt x="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4"/>
            <p:cNvSpPr/>
            <p:nvPr/>
          </p:nvSpPr>
          <p:spPr>
            <a:xfrm>
              <a:off x="1524154" y="3375429"/>
              <a:ext cx="46430" cy="62373"/>
            </a:xfrm>
            <a:custGeom>
              <a:avLst/>
              <a:gdLst/>
              <a:ahLst/>
              <a:cxnLst/>
              <a:rect l="l" t="t" r="r" b="b"/>
              <a:pathLst>
                <a:path w="1660" h="2230" extrusionOk="0">
                  <a:moveTo>
                    <a:pt x="1658" y="717"/>
                  </a:moveTo>
                  <a:lnTo>
                    <a:pt x="1659" y="718"/>
                  </a:lnTo>
                  <a:cubicBezTo>
                    <a:pt x="1659" y="718"/>
                    <a:pt x="1658" y="718"/>
                    <a:pt x="1658" y="717"/>
                  </a:cubicBezTo>
                  <a:close/>
                  <a:moveTo>
                    <a:pt x="706" y="1"/>
                  </a:moveTo>
                  <a:cubicBezTo>
                    <a:pt x="561" y="1"/>
                    <a:pt x="415" y="57"/>
                    <a:pt x="304" y="169"/>
                  </a:cubicBezTo>
                  <a:lnTo>
                    <a:pt x="1" y="470"/>
                  </a:lnTo>
                  <a:lnTo>
                    <a:pt x="1042" y="2006"/>
                  </a:lnTo>
                  <a:lnTo>
                    <a:pt x="1370" y="2229"/>
                  </a:lnTo>
                  <a:lnTo>
                    <a:pt x="1370" y="2229"/>
                  </a:lnTo>
                  <a:lnTo>
                    <a:pt x="552" y="1021"/>
                  </a:lnTo>
                  <a:lnTo>
                    <a:pt x="853" y="718"/>
                  </a:lnTo>
                  <a:cubicBezTo>
                    <a:pt x="965" y="607"/>
                    <a:pt x="1111" y="552"/>
                    <a:pt x="1257" y="552"/>
                  </a:cubicBezTo>
                  <a:cubicBezTo>
                    <a:pt x="1402" y="552"/>
                    <a:pt x="1547" y="607"/>
                    <a:pt x="1658" y="717"/>
                  </a:cubicBezTo>
                  <a:lnTo>
                    <a:pt x="1658" y="717"/>
                  </a:lnTo>
                  <a:lnTo>
                    <a:pt x="1108" y="169"/>
                  </a:lnTo>
                  <a:cubicBezTo>
                    <a:pt x="997" y="57"/>
                    <a:pt x="852" y="1"/>
                    <a:pt x="70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4"/>
            <p:cNvSpPr/>
            <p:nvPr/>
          </p:nvSpPr>
          <p:spPr>
            <a:xfrm>
              <a:off x="1451852" y="3446052"/>
              <a:ext cx="86763" cy="85225"/>
            </a:xfrm>
            <a:custGeom>
              <a:avLst/>
              <a:gdLst/>
              <a:ahLst/>
              <a:cxnLst/>
              <a:rect l="l" t="t" r="r" b="b"/>
              <a:pathLst>
                <a:path w="3102" h="3047" extrusionOk="0">
                  <a:moveTo>
                    <a:pt x="525" y="0"/>
                  </a:moveTo>
                  <a:lnTo>
                    <a:pt x="222" y="303"/>
                  </a:lnTo>
                  <a:cubicBezTo>
                    <a:pt x="0" y="527"/>
                    <a:pt x="0" y="885"/>
                    <a:pt x="222" y="1109"/>
                  </a:cubicBezTo>
                  <a:lnTo>
                    <a:pt x="1992" y="2879"/>
                  </a:lnTo>
                  <a:cubicBezTo>
                    <a:pt x="2104" y="2991"/>
                    <a:pt x="2251" y="3047"/>
                    <a:pt x="2396" y="3047"/>
                  </a:cubicBezTo>
                  <a:cubicBezTo>
                    <a:pt x="2542" y="3047"/>
                    <a:pt x="2688" y="2991"/>
                    <a:pt x="2798" y="2879"/>
                  </a:cubicBezTo>
                  <a:lnTo>
                    <a:pt x="3101" y="2576"/>
                  </a:lnTo>
                  <a:lnTo>
                    <a:pt x="2060" y="1044"/>
                  </a:lnTo>
                  <a:lnTo>
                    <a:pt x="527" y="3"/>
                  </a:lnTo>
                  <a:lnTo>
                    <a:pt x="5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4"/>
            <p:cNvSpPr/>
            <p:nvPr/>
          </p:nvSpPr>
          <p:spPr>
            <a:xfrm>
              <a:off x="1451880" y="3446052"/>
              <a:ext cx="63883" cy="46486"/>
            </a:xfrm>
            <a:custGeom>
              <a:avLst/>
              <a:gdLst/>
              <a:ahLst/>
              <a:cxnLst/>
              <a:rect l="l" t="t" r="r" b="b"/>
              <a:pathLst>
                <a:path w="2284" h="1662" extrusionOk="0">
                  <a:moveTo>
                    <a:pt x="526" y="0"/>
                  </a:moveTo>
                  <a:lnTo>
                    <a:pt x="223" y="303"/>
                  </a:lnTo>
                  <a:cubicBezTo>
                    <a:pt x="0" y="527"/>
                    <a:pt x="0" y="885"/>
                    <a:pt x="223" y="1109"/>
                  </a:cubicBezTo>
                  <a:lnTo>
                    <a:pt x="770" y="1658"/>
                  </a:lnTo>
                  <a:lnTo>
                    <a:pt x="770" y="1658"/>
                  </a:lnTo>
                  <a:cubicBezTo>
                    <a:pt x="551" y="1436"/>
                    <a:pt x="553" y="1078"/>
                    <a:pt x="774" y="856"/>
                  </a:cubicBezTo>
                  <a:lnTo>
                    <a:pt x="1077" y="554"/>
                  </a:lnTo>
                  <a:lnTo>
                    <a:pt x="1078" y="555"/>
                  </a:lnTo>
                  <a:lnTo>
                    <a:pt x="2283" y="1372"/>
                  </a:lnTo>
                  <a:lnTo>
                    <a:pt x="2061" y="1044"/>
                  </a:lnTo>
                  <a:lnTo>
                    <a:pt x="527" y="3"/>
                  </a:lnTo>
                  <a:lnTo>
                    <a:pt x="526" y="0"/>
                  </a:lnTo>
                  <a:close/>
                  <a:moveTo>
                    <a:pt x="770" y="1658"/>
                  </a:moveTo>
                  <a:cubicBezTo>
                    <a:pt x="771" y="1659"/>
                    <a:pt x="772" y="1660"/>
                    <a:pt x="774" y="1661"/>
                  </a:cubicBezTo>
                  <a:lnTo>
                    <a:pt x="770" y="1658"/>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4"/>
            <p:cNvSpPr/>
            <p:nvPr/>
          </p:nvSpPr>
          <p:spPr>
            <a:xfrm>
              <a:off x="1621600" y="3375401"/>
              <a:ext cx="86763" cy="85197"/>
            </a:xfrm>
            <a:custGeom>
              <a:avLst/>
              <a:gdLst/>
              <a:ahLst/>
              <a:cxnLst/>
              <a:rect l="l" t="t" r="r" b="b"/>
              <a:pathLst>
                <a:path w="3102" h="3046" extrusionOk="0">
                  <a:moveTo>
                    <a:pt x="2396" y="0"/>
                  </a:moveTo>
                  <a:cubicBezTo>
                    <a:pt x="2251" y="0"/>
                    <a:pt x="2105" y="56"/>
                    <a:pt x="1993" y="167"/>
                  </a:cubicBezTo>
                  <a:lnTo>
                    <a:pt x="223" y="1937"/>
                  </a:lnTo>
                  <a:cubicBezTo>
                    <a:pt x="0" y="2161"/>
                    <a:pt x="0" y="2521"/>
                    <a:pt x="223" y="2743"/>
                  </a:cubicBezTo>
                  <a:lnTo>
                    <a:pt x="526" y="3046"/>
                  </a:lnTo>
                  <a:lnTo>
                    <a:pt x="2061" y="2005"/>
                  </a:lnTo>
                  <a:lnTo>
                    <a:pt x="3102" y="470"/>
                  </a:lnTo>
                  <a:lnTo>
                    <a:pt x="2799" y="167"/>
                  </a:lnTo>
                  <a:cubicBezTo>
                    <a:pt x="2688" y="56"/>
                    <a:pt x="2542" y="0"/>
                    <a:pt x="239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4"/>
            <p:cNvSpPr/>
            <p:nvPr/>
          </p:nvSpPr>
          <p:spPr>
            <a:xfrm>
              <a:off x="1621600" y="3414111"/>
              <a:ext cx="63883" cy="46458"/>
            </a:xfrm>
            <a:custGeom>
              <a:avLst/>
              <a:gdLst/>
              <a:ahLst/>
              <a:cxnLst/>
              <a:rect l="l" t="t" r="r" b="b"/>
              <a:pathLst>
                <a:path w="2284" h="1661" extrusionOk="0">
                  <a:moveTo>
                    <a:pt x="775" y="1"/>
                  </a:moveTo>
                  <a:lnTo>
                    <a:pt x="223" y="552"/>
                  </a:lnTo>
                  <a:cubicBezTo>
                    <a:pt x="0" y="775"/>
                    <a:pt x="0" y="1134"/>
                    <a:pt x="223" y="1357"/>
                  </a:cubicBezTo>
                  <a:lnTo>
                    <a:pt x="526" y="1661"/>
                  </a:lnTo>
                  <a:lnTo>
                    <a:pt x="2061" y="620"/>
                  </a:lnTo>
                  <a:lnTo>
                    <a:pt x="2283" y="290"/>
                  </a:lnTo>
                  <a:lnTo>
                    <a:pt x="1078" y="1110"/>
                  </a:lnTo>
                  <a:lnTo>
                    <a:pt x="775" y="807"/>
                  </a:lnTo>
                  <a:cubicBezTo>
                    <a:pt x="553" y="583"/>
                    <a:pt x="553" y="225"/>
                    <a:pt x="7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4"/>
            <p:cNvSpPr/>
            <p:nvPr/>
          </p:nvSpPr>
          <p:spPr>
            <a:xfrm>
              <a:off x="1693873" y="3446052"/>
              <a:ext cx="86791" cy="85225"/>
            </a:xfrm>
            <a:custGeom>
              <a:avLst/>
              <a:gdLst/>
              <a:ahLst/>
              <a:cxnLst/>
              <a:rect l="l" t="t" r="r" b="b"/>
              <a:pathLst>
                <a:path w="3103" h="3047" extrusionOk="0">
                  <a:moveTo>
                    <a:pt x="2575" y="0"/>
                  </a:moveTo>
                  <a:lnTo>
                    <a:pt x="2574" y="3"/>
                  </a:lnTo>
                  <a:lnTo>
                    <a:pt x="1042" y="1044"/>
                  </a:lnTo>
                  <a:lnTo>
                    <a:pt x="1" y="2576"/>
                  </a:lnTo>
                  <a:lnTo>
                    <a:pt x="303" y="2879"/>
                  </a:lnTo>
                  <a:cubicBezTo>
                    <a:pt x="414" y="2991"/>
                    <a:pt x="560" y="3047"/>
                    <a:pt x="705" y="3047"/>
                  </a:cubicBezTo>
                  <a:cubicBezTo>
                    <a:pt x="851" y="3047"/>
                    <a:pt x="997" y="2991"/>
                    <a:pt x="1108" y="2879"/>
                  </a:cubicBezTo>
                  <a:lnTo>
                    <a:pt x="2878" y="1109"/>
                  </a:lnTo>
                  <a:cubicBezTo>
                    <a:pt x="3102" y="885"/>
                    <a:pt x="3102" y="527"/>
                    <a:pt x="2878" y="303"/>
                  </a:cubicBezTo>
                  <a:lnTo>
                    <a:pt x="257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4"/>
            <p:cNvSpPr/>
            <p:nvPr/>
          </p:nvSpPr>
          <p:spPr>
            <a:xfrm>
              <a:off x="1693845" y="3468931"/>
              <a:ext cx="46402" cy="62345"/>
            </a:xfrm>
            <a:custGeom>
              <a:avLst/>
              <a:gdLst/>
              <a:ahLst/>
              <a:cxnLst/>
              <a:rect l="l" t="t" r="r" b="b"/>
              <a:pathLst>
                <a:path w="1659" h="2229" extrusionOk="0">
                  <a:moveTo>
                    <a:pt x="1659" y="1510"/>
                  </a:moveTo>
                  <a:lnTo>
                    <a:pt x="1651" y="1518"/>
                  </a:lnTo>
                  <a:lnTo>
                    <a:pt x="1651" y="1518"/>
                  </a:lnTo>
                  <a:cubicBezTo>
                    <a:pt x="1654" y="1516"/>
                    <a:pt x="1656" y="1513"/>
                    <a:pt x="1659" y="1510"/>
                  </a:cubicBezTo>
                  <a:close/>
                  <a:moveTo>
                    <a:pt x="1371" y="1"/>
                  </a:moveTo>
                  <a:lnTo>
                    <a:pt x="1043" y="224"/>
                  </a:lnTo>
                  <a:lnTo>
                    <a:pt x="2" y="1757"/>
                  </a:lnTo>
                  <a:lnTo>
                    <a:pt x="0" y="1758"/>
                  </a:lnTo>
                  <a:lnTo>
                    <a:pt x="302" y="2061"/>
                  </a:lnTo>
                  <a:cubicBezTo>
                    <a:pt x="414" y="2173"/>
                    <a:pt x="560" y="2229"/>
                    <a:pt x="706" y="2229"/>
                  </a:cubicBezTo>
                  <a:cubicBezTo>
                    <a:pt x="851" y="2229"/>
                    <a:pt x="997" y="2173"/>
                    <a:pt x="1108" y="2061"/>
                  </a:cubicBezTo>
                  <a:lnTo>
                    <a:pt x="1651" y="1518"/>
                  </a:lnTo>
                  <a:lnTo>
                    <a:pt x="1651" y="1518"/>
                  </a:lnTo>
                  <a:cubicBezTo>
                    <a:pt x="1542" y="1625"/>
                    <a:pt x="1400" y="1678"/>
                    <a:pt x="1258" y="1678"/>
                  </a:cubicBezTo>
                  <a:cubicBezTo>
                    <a:pt x="1113" y="1678"/>
                    <a:pt x="966" y="1622"/>
                    <a:pt x="854" y="1510"/>
                  </a:cubicBezTo>
                  <a:lnTo>
                    <a:pt x="553" y="1209"/>
                  </a:lnTo>
                  <a:lnTo>
                    <a:pt x="554" y="1206"/>
                  </a:lnTo>
                  <a:lnTo>
                    <a:pt x="137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4"/>
            <p:cNvSpPr/>
            <p:nvPr/>
          </p:nvSpPr>
          <p:spPr>
            <a:xfrm>
              <a:off x="1602245" y="3351291"/>
              <a:ext cx="28026" cy="212908"/>
            </a:xfrm>
            <a:custGeom>
              <a:avLst/>
              <a:gdLst/>
              <a:ahLst/>
              <a:cxnLst/>
              <a:rect l="l" t="t" r="r" b="b"/>
              <a:pathLst>
                <a:path w="1002" h="7612" extrusionOk="0">
                  <a:moveTo>
                    <a:pt x="0" y="1"/>
                  </a:moveTo>
                  <a:lnTo>
                    <a:pt x="0" y="7611"/>
                  </a:lnTo>
                  <a:lnTo>
                    <a:pt x="1001" y="7611"/>
                  </a:lnTo>
                  <a:lnTo>
                    <a:pt x="1001"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4"/>
            <p:cNvSpPr/>
            <p:nvPr/>
          </p:nvSpPr>
          <p:spPr>
            <a:xfrm>
              <a:off x="1466536" y="3388547"/>
              <a:ext cx="129613" cy="129613"/>
            </a:xfrm>
            <a:custGeom>
              <a:avLst/>
              <a:gdLst/>
              <a:ahLst/>
              <a:cxnLst/>
              <a:rect l="l" t="t" r="r" b="b"/>
              <a:pathLst>
                <a:path w="4634" h="4634" extrusionOk="0">
                  <a:moveTo>
                    <a:pt x="2058" y="0"/>
                  </a:moveTo>
                  <a:lnTo>
                    <a:pt x="0" y="2058"/>
                  </a:lnTo>
                  <a:lnTo>
                    <a:pt x="2576" y="4634"/>
                  </a:lnTo>
                  <a:lnTo>
                    <a:pt x="4634" y="2576"/>
                  </a:lnTo>
                  <a:lnTo>
                    <a:pt x="205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4"/>
            <p:cNvSpPr/>
            <p:nvPr/>
          </p:nvSpPr>
          <p:spPr>
            <a:xfrm>
              <a:off x="1466564" y="3388547"/>
              <a:ext cx="129585" cy="73002"/>
            </a:xfrm>
            <a:custGeom>
              <a:avLst/>
              <a:gdLst/>
              <a:ahLst/>
              <a:cxnLst/>
              <a:rect l="l" t="t" r="r" b="b"/>
              <a:pathLst>
                <a:path w="4633" h="2610" extrusionOk="0">
                  <a:moveTo>
                    <a:pt x="2611" y="552"/>
                  </a:moveTo>
                  <a:lnTo>
                    <a:pt x="2611" y="552"/>
                  </a:lnTo>
                  <a:lnTo>
                    <a:pt x="2611" y="552"/>
                  </a:lnTo>
                  <a:lnTo>
                    <a:pt x="4633" y="2576"/>
                  </a:lnTo>
                  <a:lnTo>
                    <a:pt x="2611" y="552"/>
                  </a:lnTo>
                  <a:close/>
                  <a:moveTo>
                    <a:pt x="2058" y="0"/>
                  </a:moveTo>
                  <a:lnTo>
                    <a:pt x="1" y="2059"/>
                  </a:lnTo>
                  <a:lnTo>
                    <a:pt x="552" y="2610"/>
                  </a:lnTo>
                  <a:lnTo>
                    <a:pt x="2611" y="552"/>
                  </a:lnTo>
                  <a:lnTo>
                    <a:pt x="2611" y="552"/>
                  </a:lnTo>
                  <a:lnTo>
                    <a:pt x="205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4"/>
            <p:cNvSpPr/>
            <p:nvPr/>
          </p:nvSpPr>
          <p:spPr>
            <a:xfrm>
              <a:off x="1636284" y="3388491"/>
              <a:ext cx="129641" cy="129641"/>
            </a:xfrm>
            <a:custGeom>
              <a:avLst/>
              <a:gdLst/>
              <a:ahLst/>
              <a:cxnLst/>
              <a:rect l="l" t="t" r="r" b="b"/>
              <a:pathLst>
                <a:path w="4635" h="4635" extrusionOk="0">
                  <a:moveTo>
                    <a:pt x="2577" y="1"/>
                  </a:moveTo>
                  <a:lnTo>
                    <a:pt x="1" y="2577"/>
                  </a:lnTo>
                  <a:lnTo>
                    <a:pt x="2058" y="4634"/>
                  </a:lnTo>
                  <a:lnTo>
                    <a:pt x="4634" y="2058"/>
                  </a:lnTo>
                  <a:lnTo>
                    <a:pt x="2577"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4"/>
            <p:cNvSpPr/>
            <p:nvPr/>
          </p:nvSpPr>
          <p:spPr>
            <a:xfrm>
              <a:off x="1636284" y="3445129"/>
              <a:ext cx="129641" cy="73058"/>
            </a:xfrm>
            <a:custGeom>
              <a:avLst/>
              <a:gdLst/>
              <a:ahLst/>
              <a:cxnLst/>
              <a:rect l="l" t="t" r="r" b="b"/>
              <a:pathLst>
                <a:path w="4635" h="2612" extrusionOk="0">
                  <a:moveTo>
                    <a:pt x="553" y="1"/>
                  </a:moveTo>
                  <a:lnTo>
                    <a:pt x="1" y="553"/>
                  </a:lnTo>
                  <a:lnTo>
                    <a:pt x="2060" y="2612"/>
                  </a:lnTo>
                  <a:lnTo>
                    <a:pt x="4634" y="36"/>
                  </a:lnTo>
                  <a:lnTo>
                    <a:pt x="4634" y="36"/>
                  </a:lnTo>
                  <a:lnTo>
                    <a:pt x="2611" y="2060"/>
                  </a:lnTo>
                  <a:lnTo>
                    <a:pt x="55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4"/>
            <p:cNvSpPr/>
            <p:nvPr/>
          </p:nvSpPr>
          <p:spPr>
            <a:xfrm>
              <a:off x="1602245" y="3351291"/>
              <a:ext cx="28026" cy="34347"/>
            </a:xfrm>
            <a:custGeom>
              <a:avLst/>
              <a:gdLst/>
              <a:ahLst/>
              <a:cxnLst/>
              <a:rect l="l" t="t" r="r" b="b"/>
              <a:pathLst>
                <a:path w="1002" h="1228" extrusionOk="0">
                  <a:moveTo>
                    <a:pt x="0" y="1"/>
                  </a:moveTo>
                  <a:lnTo>
                    <a:pt x="0" y="1227"/>
                  </a:lnTo>
                  <a:lnTo>
                    <a:pt x="1001" y="1227"/>
                  </a:lnTo>
                  <a:lnTo>
                    <a:pt x="100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4"/>
            <p:cNvSpPr/>
            <p:nvPr/>
          </p:nvSpPr>
          <p:spPr>
            <a:xfrm>
              <a:off x="1514588" y="3180956"/>
              <a:ext cx="203286" cy="181581"/>
            </a:xfrm>
            <a:custGeom>
              <a:avLst/>
              <a:gdLst/>
              <a:ahLst/>
              <a:cxnLst/>
              <a:rect l="l" t="t" r="r" b="b"/>
              <a:pathLst>
                <a:path w="7268" h="6492" extrusionOk="0">
                  <a:moveTo>
                    <a:pt x="2361" y="0"/>
                  </a:moveTo>
                  <a:cubicBezTo>
                    <a:pt x="1988" y="0"/>
                    <a:pt x="1646" y="198"/>
                    <a:pt x="1462" y="520"/>
                  </a:cubicBezTo>
                  <a:lnTo>
                    <a:pt x="187" y="2726"/>
                  </a:lnTo>
                  <a:cubicBezTo>
                    <a:pt x="0" y="3048"/>
                    <a:pt x="0" y="3444"/>
                    <a:pt x="187" y="3766"/>
                  </a:cubicBezTo>
                  <a:lnTo>
                    <a:pt x="1462" y="5971"/>
                  </a:lnTo>
                  <a:cubicBezTo>
                    <a:pt x="1647" y="6293"/>
                    <a:pt x="1990" y="6492"/>
                    <a:pt x="2361" y="6492"/>
                  </a:cubicBezTo>
                  <a:lnTo>
                    <a:pt x="4907" y="6492"/>
                  </a:lnTo>
                  <a:cubicBezTo>
                    <a:pt x="5279" y="6492"/>
                    <a:pt x="5622" y="6293"/>
                    <a:pt x="5809" y="5971"/>
                  </a:cubicBezTo>
                  <a:lnTo>
                    <a:pt x="7084" y="3766"/>
                  </a:lnTo>
                  <a:cubicBezTo>
                    <a:pt x="7268" y="3444"/>
                    <a:pt x="7268" y="3048"/>
                    <a:pt x="7084" y="2726"/>
                  </a:cubicBezTo>
                  <a:lnTo>
                    <a:pt x="5809" y="520"/>
                  </a:lnTo>
                  <a:cubicBezTo>
                    <a:pt x="5622" y="198"/>
                    <a:pt x="5279" y="0"/>
                    <a:pt x="49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4"/>
            <p:cNvSpPr/>
            <p:nvPr/>
          </p:nvSpPr>
          <p:spPr>
            <a:xfrm>
              <a:off x="1542530" y="3207723"/>
              <a:ext cx="147430" cy="128131"/>
            </a:xfrm>
            <a:custGeom>
              <a:avLst/>
              <a:gdLst/>
              <a:ahLst/>
              <a:cxnLst/>
              <a:rect l="l" t="t" r="r" b="b"/>
              <a:pathLst>
                <a:path w="5271" h="4581" extrusionOk="0">
                  <a:moveTo>
                    <a:pt x="1362" y="0"/>
                  </a:moveTo>
                  <a:cubicBezTo>
                    <a:pt x="1332" y="0"/>
                    <a:pt x="1304" y="16"/>
                    <a:pt x="1290" y="43"/>
                  </a:cubicBezTo>
                  <a:lnTo>
                    <a:pt x="15" y="2249"/>
                  </a:lnTo>
                  <a:cubicBezTo>
                    <a:pt x="1" y="2273"/>
                    <a:pt x="1" y="2306"/>
                    <a:pt x="15" y="2331"/>
                  </a:cubicBezTo>
                  <a:lnTo>
                    <a:pt x="1290" y="4538"/>
                  </a:lnTo>
                  <a:cubicBezTo>
                    <a:pt x="1304" y="4565"/>
                    <a:pt x="1332" y="4580"/>
                    <a:pt x="1362" y="4580"/>
                  </a:cubicBezTo>
                  <a:lnTo>
                    <a:pt x="3909" y="4580"/>
                  </a:lnTo>
                  <a:cubicBezTo>
                    <a:pt x="3939" y="4580"/>
                    <a:pt x="3967" y="4565"/>
                    <a:pt x="3982" y="4538"/>
                  </a:cubicBezTo>
                  <a:lnTo>
                    <a:pt x="5256" y="2331"/>
                  </a:lnTo>
                  <a:cubicBezTo>
                    <a:pt x="5270" y="2307"/>
                    <a:pt x="5270" y="2275"/>
                    <a:pt x="5256" y="2249"/>
                  </a:cubicBezTo>
                  <a:lnTo>
                    <a:pt x="3982" y="43"/>
                  </a:lnTo>
                  <a:cubicBezTo>
                    <a:pt x="3967" y="16"/>
                    <a:pt x="3939" y="0"/>
                    <a:pt x="390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4"/>
            <p:cNvSpPr/>
            <p:nvPr/>
          </p:nvSpPr>
          <p:spPr>
            <a:xfrm>
              <a:off x="1572933" y="3260726"/>
              <a:ext cx="11636" cy="18348"/>
            </a:xfrm>
            <a:custGeom>
              <a:avLst/>
              <a:gdLst/>
              <a:ahLst/>
              <a:cxnLst/>
              <a:rect l="l" t="t" r="r" b="b"/>
              <a:pathLst>
                <a:path w="416" h="656" extrusionOk="0">
                  <a:moveTo>
                    <a:pt x="207" y="0"/>
                  </a:moveTo>
                  <a:cubicBezTo>
                    <a:pt x="92" y="0"/>
                    <a:pt x="0" y="94"/>
                    <a:pt x="0" y="207"/>
                  </a:cubicBezTo>
                  <a:lnTo>
                    <a:pt x="0" y="449"/>
                  </a:lnTo>
                  <a:cubicBezTo>
                    <a:pt x="0" y="564"/>
                    <a:pt x="94" y="656"/>
                    <a:pt x="207" y="656"/>
                  </a:cubicBezTo>
                  <a:cubicBezTo>
                    <a:pt x="320" y="656"/>
                    <a:pt x="412" y="564"/>
                    <a:pt x="415" y="449"/>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4"/>
            <p:cNvSpPr/>
            <p:nvPr/>
          </p:nvSpPr>
          <p:spPr>
            <a:xfrm>
              <a:off x="1647975" y="3260726"/>
              <a:ext cx="11636" cy="18348"/>
            </a:xfrm>
            <a:custGeom>
              <a:avLst/>
              <a:gdLst/>
              <a:ahLst/>
              <a:cxnLst/>
              <a:rect l="l" t="t" r="r" b="b"/>
              <a:pathLst>
                <a:path w="416" h="656" extrusionOk="0">
                  <a:moveTo>
                    <a:pt x="207" y="0"/>
                  </a:moveTo>
                  <a:cubicBezTo>
                    <a:pt x="93" y="0"/>
                    <a:pt x="1" y="94"/>
                    <a:pt x="1" y="207"/>
                  </a:cubicBezTo>
                  <a:lnTo>
                    <a:pt x="1" y="449"/>
                  </a:lnTo>
                  <a:cubicBezTo>
                    <a:pt x="1" y="564"/>
                    <a:pt x="94" y="656"/>
                    <a:pt x="207" y="656"/>
                  </a:cubicBezTo>
                  <a:cubicBezTo>
                    <a:pt x="322" y="656"/>
                    <a:pt x="416" y="564"/>
                    <a:pt x="414" y="449"/>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4"/>
            <p:cNvSpPr/>
            <p:nvPr/>
          </p:nvSpPr>
          <p:spPr>
            <a:xfrm>
              <a:off x="1600567" y="3267019"/>
              <a:ext cx="31438" cy="15747"/>
            </a:xfrm>
            <a:custGeom>
              <a:avLst/>
              <a:gdLst/>
              <a:ahLst/>
              <a:cxnLst/>
              <a:rect l="l" t="t" r="r" b="b"/>
              <a:pathLst>
                <a:path w="1124" h="563" extrusionOk="0">
                  <a:moveTo>
                    <a:pt x="892" y="1"/>
                  </a:moveTo>
                  <a:cubicBezTo>
                    <a:pt x="834" y="1"/>
                    <a:pt x="777" y="25"/>
                    <a:pt x="737" y="73"/>
                  </a:cubicBezTo>
                  <a:cubicBezTo>
                    <a:pt x="694" y="119"/>
                    <a:pt x="631" y="148"/>
                    <a:pt x="561" y="148"/>
                  </a:cubicBezTo>
                  <a:cubicBezTo>
                    <a:pt x="492" y="148"/>
                    <a:pt x="428" y="119"/>
                    <a:pt x="386" y="73"/>
                  </a:cubicBezTo>
                  <a:cubicBezTo>
                    <a:pt x="344" y="25"/>
                    <a:pt x="288" y="1"/>
                    <a:pt x="231" y="1"/>
                  </a:cubicBezTo>
                  <a:cubicBezTo>
                    <a:pt x="182" y="1"/>
                    <a:pt x="134" y="18"/>
                    <a:pt x="94" y="53"/>
                  </a:cubicBezTo>
                  <a:cubicBezTo>
                    <a:pt x="9" y="129"/>
                    <a:pt x="1" y="258"/>
                    <a:pt x="74" y="344"/>
                  </a:cubicBezTo>
                  <a:cubicBezTo>
                    <a:pt x="195" y="483"/>
                    <a:pt x="372" y="563"/>
                    <a:pt x="561" y="563"/>
                  </a:cubicBezTo>
                  <a:cubicBezTo>
                    <a:pt x="748" y="563"/>
                    <a:pt x="928" y="483"/>
                    <a:pt x="1048" y="344"/>
                  </a:cubicBezTo>
                  <a:cubicBezTo>
                    <a:pt x="1124" y="258"/>
                    <a:pt x="1115" y="126"/>
                    <a:pt x="1029" y="53"/>
                  </a:cubicBezTo>
                  <a:cubicBezTo>
                    <a:pt x="989" y="18"/>
                    <a:pt x="940" y="1"/>
                    <a:pt x="89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4"/>
            <p:cNvSpPr/>
            <p:nvPr/>
          </p:nvSpPr>
          <p:spPr>
            <a:xfrm>
              <a:off x="1510700" y="3434501"/>
              <a:ext cx="41368" cy="37732"/>
            </a:xfrm>
            <a:custGeom>
              <a:avLst/>
              <a:gdLst/>
              <a:ahLst/>
              <a:cxnLst/>
              <a:rect l="l" t="t" r="r" b="b"/>
              <a:pathLst>
                <a:path w="1479" h="1349" extrusionOk="0">
                  <a:moveTo>
                    <a:pt x="741" y="0"/>
                  </a:moveTo>
                  <a:cubicBezTo>
                    <a:pt x="568" y="0"/>
                    <a:pt x="395" y="66"/>
                    <a:pt x="264" y="198"/>
                  </a:cubicBezTo>
                  <a:cubicBezTo>
                    <a:pt x="0" y="461"/>
                    <a:pt x="0" y="886"/>
                    <a:pt x="264" y="1151"/>
                  </a:cubicBezTo>
                  <a:cubicBezTo>
                    <a:pt x="395" y="1283"/>
                    <a:pt x="567" y="1349"/>
                    <a:pt x="739" y="1349"/>
                  </a:cubicBezTo>
                  <a:cubicBezTo>
                    <a:pt x="912" y="1349"/>
                    <a:pt x="1084" y="1283"/>
                    <a:pt x="1217" y="1151"/>
                  </a:cubicBezTo>
                  <a:cubicBezTo>
                    <a:pt x="1479" y="886"/>
                    <a:pt x="1479" y="460"/>
                    <a:pt x="1217" y="198"/>
                  </a:cubicBezTo>
                  <a:cubicBezTo>
                    <a:pt x="1086" y="66"/>
                    <a:pt x="913" y="0"/>
                    <a:pt x="74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4"/>
            <p:cNvSpPr/>
            <p:nvPr/>
          </p:nvSpPr>
          <p:spPr>
            <a:xfrm>
              <a:off x="1680420" y="3434501"/>
              <a:ext cx="41424" cy="37732"/>
            </a:xfrm>
            <a:custGeom>
              <a:avLst/>
              <a:gdLst/>
              <a:ahLst/>
              <a:cxnLst/>
              <a:rect l="l" t="t" r="r" b="b"/>
              <a:pathLst>
                <a:path w="1481" h="1349" extrusionOk="0">
                  <a:moveTo>
                    <a:pt x="739" y="0"/>
                  </a:moveTo>
                  <a:cubicBezTo>
                    <a:pt x="567" y="0"/>
                    <a:pt x="395" y="66"/>
                    <a:pt x="264" y="198"/>
                  </a:cubicBezTo>
                  <a:cubicBezTo>
                    <a:pt x="0" y="460"/>
                    <a:pt x="0" y="886"/>
                    <a:pt x="264" y="1151"/>
                  </a:cubicBezTo>
                  <a:cubicBezTo>
                    <a:pt x="396" y="1283"/>
                    <a:pt x="568" y="1349"/>
                    <a:pt x="740" y="1349"/>
                  </a:cubicBezTo>
                  <a:cubicBezTo>
                    <a:pt x="912" y="1349"/>
                    <a:pt x="1084" y="1283"/>
                    <a:pt x="1217" y="1151"/>
                  </a:cubicBezTo>
                  <a:cubicBezTo>
                    <a:pt x="1480" y="886"/>
                    <a:pt x="1480" y="461"/>
                    <a:pt x="1217" y="198"/>
                  </a:cubicBezTo>
                  <a:cubicBezTo>
                    <a:pt x="1084" y="66"/>
                    <a:pt x="912" y="0"/>
                    <a:pt x="73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4" name="Google Shape;3664;p74"/>
          <p:cNvGrpSpPr/>
          <p:nvPr/>
        </p:nvGrpSpPr>
        <p:grpSpPr>
          <a:xfrm>
            <a:off x="4755061" y="2036809"/>
            <a:ext cx="440024" cy="440472"/>
            <a:chOff x="4755061" y="1808209"/>
            <a:chExt cx="440024" cy="440472"/>
          </a:xfrm>
        </p:grpSpPr>
        <p:sp>
          <p:nvSpPr>
            <p:cNvPr id="3665" name="Google Shape;3665;p74"/>
            <p:cNvSpPr/>
            <p:nvPr/>
          </p:nvSpPr>
          <p:spPr>
            <a:xfrm>
              <a:off x="4755061" y="1808209"/>
              <a:ext cx="440024" cy="440472"/>
            </a:xfrm>
            <a:custGeom>
              <a:avLst/>
              <a:gdLst/>
              <a:ahLst/>
              <a:cxnLst/>
              <a:rect l="l" t="t" r="r" b="b"/>
              <a:pathLst>
                <a:path w="15732" h="15748" extrusionOk="0">
                  <a:moveTo>
                    <a:pt x="12881" y="0"/>
                  </a:moveTo>
                  <a:cubicBezTo>
                    <a:pt x="12258" y="0"/>
                    <a:pt x="11676" y="194"/>
                    <a:pt x="11186" y="558"/>
                  </a:cubicBezTo>
                  <a:cubicBezTo>
                    <a:pt x="11030" y="571"/>
                    <a:pt x="10874" y="601"/>
                    <a:pt x="10724" y="648"/>
                  </a:cubicBezTo>
                  <a:cubicBezTo>
                    <a:pt x="9955" y="311"/>
                    <a:pt x="9140" y="114"/>
                    <a:pt x="8293" y="64"/>
                  </a:cubicBezTo>
                  <a:lnTo>
                    <a:pt x="8286" y="64"/>
                  </a:lnTo>
                  <a:cubicBezTo>
                    <a:pt x="8198" y="60"/>
                    <a:pt x="8107" y="56"/>
                    <a:pt x="8020" y="54"/>
                  </a:cubicBezTo>
                  <a:lnTo>
                    <a:pt x="7994" y="54"/>
                  </a:lnTo>
                  <a:cubicBezTo>
                    <a:pt x="7952" y="54"/>
                    <a:pt x="7909" y="53"/>
                    <a:pt x="7867" y="53"/>
                  </a:cubicBezTo>
                  <a:cubicBezTo>
                    <a:pt x="6889" y="53"/>
                    <a:pt x="5907" y="258"/>
                    <a:pt x="5013" y="649"/>
                  </a:cubicBezTo>
                  <a:cubicBezTo>
                    <a:pt x="4863" y="602"/>
                    <a:pt x="4707" y="573"/>
                    <a:pt x="4550" y="560"/>
                  </a:cubicBezTo>
                  <a:cubicBezTo>
                    <a:pt x="4059" y="194"/>
                    <a:pt x="3477" y="3"/>
                    <a:pt x="2854" y="3"/>
                  </a:cubicBezTo>
                  <a:cubicBezTo>
                    <a:pt x="2229" y="3"/>
                    <a:pt x="1634" y="202"/>
                    <a:pt x="1137" y="578"/>
                  </a:cubicBezTo>
                  <a:cubicBezTo>
                    <a:pt x="656" y="941"/>
                    <a:pt x="296" y="1458"/>
                    <a:pt x="125" y="2035"/>
                  </a:cubicBezTo>
                  <a:lnTo>
                    <a:pt x="120" y="2044"/>
                  </a:lnTo>
                  <a:cubicBezTo>
                    <a:pt x="113" y="2068"/>
                    <a:pt x="106" y="2093"/>
                    <a:pt x="99" y="2116"/>
                  </a:cubicBezTo>
                  <a:lnTo>
                    <a:pt x="95" y="2129"/>
                  </a:lnTo>
                  <a:cubicBezTo>
                    <a:pt x="81" y="2184"/>
                    <a:pt x="67" y="2241"/>
                    <a:pt x="57" y="2299"/>
                  </a:cubicBezTo>
                  <a:lnTo>
                    <a:pt x="52" y="2316"/>
                  </a:lnTo>
                  <a:cubicBezTo>
                    <a:pt x="50" y="2337"/>
                    <a:pt x="45" y="2358"/>
                    <a:pt x="41" y="2382"/>
                  </a:cubicBezTo>
                  <a:lnTo>
                    <a:pt x="37" y="2404"/>
                  </a:lnTo>
                  <a:cubicBezTo>
                    <a:pt x="34" y="2426"/>
                    <a:pt x="30" y="2447"/>
                    <a:pt x="27" y="2470"/>
                  </a:cubicBezTo>
                  <a:cubicBezTo>
                    <a:pt x="24" y="2477"/>
                    <a:pt x="24" y="2484"/>
                    <a:pt x="24" y="2489"/>
                  </a:cubicBezTo>
                  <a:cubicBezTo>
                    <a:pt x="21" y="2517"/>
                    <a:pt x="17" y="2545"/>
                    <a:pt x="16" y="2573"/>
                  </a:cubicBezTo>
                  <a:cubicBezTo>
                    <a:pt x="16" y="2581"/>
                    <a:pt x="14" y="2585"/>
                    <a:pt x="14" y="2592"/>
                  </a:cubicBezTo>
                  <a:cubicBezTo>
                    <a:pt x="13" y="2613"/>
                    <a:pt x="10" y="2633"/>
                    <a:pt x="9" y="2656"/>
                  </a:cubicBezTo>
                  <a:cubicBezTo>
                    <a:pt x="9" y="2666"/>
                    <a:pt x="7" y="2675"/>
                    <a:pt x="7" y="2683"/>
                  </a:cubicBezTo>
                  <a:cubicBezTo>
                    <a:pt x="6" y="2702"/>
                    <a:pt x="6" y="2724"/>
                    <a:pt x="3" y="2745"/>
                  </a:cubicBezTo>
                  <a:lnTo>
                    <a:pt x="1" y="2769"/>
                  </a:lnTo>
                  <a:cubicBezTo>
                    <a:pt x="1" y="2800"/>
                    <a:pt x="0" y="2828"/>
                    <a:pt x="0" y="2854"/>
                  </a:cubicBezTo>
                  <a:cubicBezTo>
                    <a:pt x="0" y="3579"/>
                    <a:pt x="282" y="4281"/>
                    <a:pt x="777" y="4808"/>
                  </a:cubicBezTo>
                  <a:cubicBezTo>
                    <a:pt x="810" y="5004"/>
                    <a:pt x="872" y="5193"/>
                    <a:pt x="959" y="5370"/>
                  </a:cubicBezTo>
                  <a:cubicBezTo>
                    <a:pt x="892" y="5622"/>
                    <a:pt x="838" y="5882"/>
                    <a:pt x="800" y="6142"/>
                  </a:cubicBezTo>
                  <a:cubicBezTo>
                    <a:pt x="510" y="6536"/>
                    <a:pt x="353" y="7014"/>
                    <a:pt x="353" y="7504"/>
                  </a:cubicBezTo>
                  <a:cubicBezTo>
                    <a:pt x="353" y="8103"/>
                    <a:pt x="581" y="8670"/>
                    <a:pt x="997" y="9099"/>
                  </a:cubicBezTo>
                  <a:cubicBezTo>
                    <a:pt x="1318" y="9435"/>
                    <a:pt x="1731" y="9661"/>
                    <a:pt x="2181" y="9755"/>
                  </a:cubicBezTo>
                  <a:cubicBezTo>
                    <a:pt x="2189" y="9772"/>
                    <a:pt x="2196" y="9790"/>
                    <a:pt x="2205" y="9807"/>
                  </a:cubicBezTo>
                  <a:lnTo>
                    <a:pt x="2211" y="9818"/>
                  </a:lnTo>
                  <a:cubicBezTo>
                    <a:pt x="2219" y="9838"/>
                    <a:pt x="2230" y="9859"/>
                    <a:pt x="2239" y="9878"/>
                  </a:cubicBezTo>
                  <a:cubicBezTo>
                    <a:pt x="2247" y="9896"/>
                    <a:pt x="2257" y="9916"/>
                    <a:pt x="2266" y="9933"/>
                  </a:cubicBezTo>
                  <a:lnTo>
                    <a:pt x="2269" y="9939"/>
                  </a:lnTo>
                  <a:lnTo>
                    <a:pt x="2301" y="10002"/>
                  </a:lnTo>
                  <a:cubicBezTo>
                    <a:pt x="2311" y="10022"/>
                    <a:pt x="2322" y="10044"/>
                    <a:pt x="2331" y="10062"/>
                  </a:cubicBezTo>
                  <a:cubicBezTo>
                    <a:pt x="2342" y="10083"/>
                    <a:pt x="2354" y="10104"/>
                    <a:pt x="2365" y="10126"/>
                  </a:cubicBezTo>
                  <a:lnTo>
                    <a:pt x="2371" y="10137"/>
                  </a:lnTo>
                  <a:cubicBezTo>
                    <a:pt x="2379" y="10153"/>
                    <a:pt x="2386" y="10168"/>
                    <a:pt x="2395" y="10182"/>
                  </a:cubicBezTo>
                  <a:cubicBezTo>
                    <a:pt x="2407" y="10206"/>
                    <a:pt x="2422" y="10230"/>
                    <a:pt x="2434" y="10252"/>
                  </a:cubicBezTo>
                  <a:lnTo>
                    <a:pt x="2436" y="10257"/>
                  </a:lnTo>
                  <a:lnTo>
                    <a:pt x="2478" y="10331"/>
                  </a:lnTo>
                  <a:cubicBezTo>
                    <a:pt x="2494" y="10358"/>
                    <a:pt x="2509" y="10385"/>
                    <a:pt x="2526" y="10413"/>
                  </a:cubicBezTo>
                  <a:lnTo>
                    <a:pt x="2552" y="10456"/>
                  </a:lnTo>
                  <a:lnTo>
                    <a:pt x="2559" y="10466"/>
                  </a:lnTo>
                  <a:cubicBezTo>
                    <a:pt x="2572" y="10487"/>
                    <a:pt x="2586" y="10508"/>
                    <a:pt x="2599" y="10529"/>
                  </a:cubicBezTo>
                  <a:cubicBezTo>
                    <a:pt x="2611" y="10548"/>
                    <a:pt x="2621" y="10567"/>
                    <a:pt x="2634" y="10586"/>
                  </a:cubicBezTo>
                  <a:cubicBezTo>
                    <a:pt x="2648" y="10607"/>
                    <a:pt x="2661" y="10627"/>
                    <a:pt x="2675" y="10648"/>
                  </a:cubicBezTo>
                  <a:lnTo>
                    <a:pt x="2678" y="10652"/>
                  </a:lnTo>
                  <a:cubicBezTo>
                    <a:pt x="2689" y="10668"/>
                    <a:pt x="2699" y="10684"/>
                    <a:pt x="2712" y="10702"/>
                  </a:cubicBezTo>
                  <a:cubicBezTo>
                    <a:pt x="2727" y="10725"/>
                    <a:pt x="2742" y="10746"/>
                    <a:pt x="2757" y="10767"/>
                  </a:cubicBezTo>
                  <a:lnTo>
                    <a:pt x="2767" y="10780"/>
                  </a:lnTo>
                  <a:cubicBezTo>
                    <a:pt x="2776" y="10790"/>
                    <a:pt x="2783" y="10803"/>
                    <a:pt x="2790" y="10812"/>
                  </a:cubicBezTo>
                  <a:cubicBezTo>
                    <a:pt x="2814" y="10846"/>
                    <a:pt x="2839" y="10882"/>
                    <a:pt x="2866" y="10916"/>
                  </a:cubicBezTo>
                  <a:cubicBezTo>
                    <a:pt x="2875" y="10929"/>
                    <a:pt x="2883" y="10938"/>
                    <a:pt x="2892" y="10951"/>
                  </a:cubicBezTo>
                  <a:lnTo>
                    <a:pt x="2902" y="10961"/>
                  </a:lnTo>
                  <a:lnTo>
                    <a:pt x="2948" y="11025"/>
                  </a:lnTo>
                  <a:cubicBezTo>
                    <a:pt x="2961" y="11042"/>
                    <a:pt x="2975" y="11059"/>
                    <a:pt x="2988" y="11073"/>
                  </a:cubicBezTo>
                  <a:cubicBezTo>
                    <a:pt x="3004" y="11093"/>
                    <a:pt x="3019" y="11114"/>
                    <a:pt x="3038" y="11135"/>
                  </a:cubicBezTo>
                  <a:lnTo>
                    <a:pt x="3039" y="11137"/>
                  </a:lnTo>
                  <a:cubicBezTo>
                    <a:pt x="3052" y="11151"/>
                    <a:pt x="3065" y="11166"/>
                    <a:pt x="3074" y="11181"/>
                  </a:cubicBezTo>
                  <a:cubicBezTo>
                    <a:pt x="3093" y="11202"/>
                    <a:pt x="3110" y="11223"/>
                    <a:pt x="3128" y="11243"/>
                  </a:cubicBezTo>
                  <a:lnTo>
                    <a:pt x="3137" y="11254"/>
                  </a:lnTo>
                  <a:lnTo>
                    <a:pt x="3164" y="11285"/>
                  </a:lnTo>
                  <a:cubicBezTo>
                    <a:pt x="3192" y="11319"/>
                    <a:pt x="3222" y="11351"/>
                    <a:pt x="3250" y="11383"/>
                  </a:cubicBezTo>
                  <a:cubicBezTo>
                    <a:pt x="3259" y="11392"/>
                    <a:pt x="3266" y="11400"/>
                    <a:pt x="3273" y="11410"/>
                  </a:cubicBezTo>
                  <a:lnTo>
                    <a:pt x="3281" y="11419"/>
                  </a:lnTo>
                  <a:cubicBezTo>
                    <a:pt x="3301" y="11440"/>
                    <a:pt x="3322" y="11461"/>
                    <a:pt x="3342" y="11484"/>
                  </a:cubicBezTo>
                  <a:cubicBezTo>
                    <a:pt x="3355" y="11496"/>
                    <a:pt x="3365" y="11509"/>
                    <a:pt x="3377" y="11521"/>
                  </a:cubicBezTo>
                  <a:lnTo>
                    <a:pt x="3383" y="11526"/>
                  </a:lnTo>
                  <a:cubicBezTo>
                    <a:pt x="3402" y="11546"/>
                    <a:pt x="3420" y="11566"/>
                    <a:pt x="3440" y="11583"/>
                  </a:cubicBezTo>
                  <a:lnTo>
                    <a:pt x="3482" y="11625"/>
                  </a:lnTo>
                  <a:lnTo>
                    <a:pt x="3540" y="11683"/>
                  </a:lnTo>
                  <a:lnTo>
                    <a:pt x="3549" y="11693"/>
                  </a:lnTo>
                  <a:cubicBezTo>
                    <a:pt x="3560" y="11702"/>
                    <a:pt x="3569" y="11712"/>
                    <a:pt x="3579" y="11723"/>
                  </a:cubicBezTo>
                  <a:lnTo>
                    <a:pt x="3664" y="11802"/>
                  </a:lnTo>
                  <a:cubicBezTo>
                    <a:pt x="3675" y="11811"/>
                    <a:pt x="3685" y="11821"/>
                    <a:pt x="3695" y="11831"/>
                  </a:cubicBezTo>
                  <a:cubicBezTo>
                    <a:pt x="3720" y="11856"/>
                    <a:pt x="3748" y="11880"/>
                    <a:pt x="3777" y="11906"/>
                  </a:cubicBezTo>
                  <a:lnTo>
                    <a:pt x="3809" y="11931"/>
                  </a:lnTo>
                  <a:lnTo>
                    <a:pt x="3816" y="11938"/>
                  </a:lnTo>
                  <a:cubicBezTo>
                    <a:pt x="3838" y="11957"/>
                    <a:pt x="3859" y="11977"/>
                    <a:pt x="3882" y="11993"/>
                  </a:cubicBezTo>
                  <a:cubicBezTo>
                    <a:pt x="3896" y="12006"/>
                    <a:pt x="3910" y="12016"/>
                    <a:pt x="3924" y="12029"/>
                  </a:cubicBezTo>
                  <a:cubicBezTo>
                    <a:pt x="3945" y="12047"/>
                    <a:pt x="3968" y="12064"/>
                    <a:pt x="3992" y="12083"/>
                  </a:cubicBezTo>
                  <a:lnTo>
                    <a:pt x="3999" y="12087"/>
                  </a:lnTo>
                  <a:cubicBezTo>
                    <a:pt x="4010" y="12097"/>
                    <a:pt x="4022" y="12105"/>
                    <a:pt x="4032" y="12114"/>
                  </a:cubicBezTo>
                  <a:cubicBezTo>
                    <a:pt x="4059" y="12135"/>
                    <a:pt x="4086" y="12155"/>
                    <a:pt x="4114" y="12176"/>
                  </a:cubicBezTo>
                  <a:lnTo>
                    <a:pt x="4120" y="12179"/>
                  </a:lnTo>
                  <a:cubicBezTo>
                    <a:pt x="4128" y="12186"/>
                    <a:pt x="4135" y="12192"/>
                    <a:pt x="4142" y="12197"/>
                  </a:cubicBezTo>
                  <a:cubicBezTo>
                    <a:pt x="4159" y="12212"/>
                    <a:pt x="4179" y="12226"/>
                    <a:pt x="4199" y="12238"/>
                  </a:cubicBezTo>
                  <a:cubicBezTo>
                    <a:pt x="4128" y="12360"/>
                    <a:pt x="4063" y="12482"/>
                    <a:pt x="4002" y="12604"/>
                  </a:cubicBezTo>
                  <a:cubicBezTo>
                    <a:pt x="3632" y="13344"/>
                    <a:pt x="3444" y="14060"/>
                    <a:pt x="3444" y="14731"/>
                  </a:cubicBezTo>
                  <a:cubicBezTo>
                    <a:pt x="3444" y="15292"/>
                    <a:pt x="3901" y="15748"/>
                    <a:pt x="4462" y="15748"/>
                  </a:cubicBezTo>
                  <a:lnTo>
                    <a:pt x="11272" y="15748"/>
                  </a:lnTo>
                  <a:cubicBezTo>
                    <a:pt x="11833" y="15748"/>
                    <a:pt x="12291" y="15292"/>
                    <a:pt x="12291" y="14731"/>
                  </a:cubicBezTo>
                  <a:cubicBezTo>
                    <a:pt x="12291" y="14060"/>
                    <a:pt x="12102" y="13344"/>
                    <a:pt x="11733" y="12604"/>
                  </a:cubicBezTo>
                  <a:cubicBezTo>
                    <a:pt x="11672" y="12482"/>
                    <a:pt x="11605" y="12360"/>
                    <a:pt x="11536" y="12238"/>
                  </a:cubicBezTo>
                  <a:cubicBezTo>
                    <a:pt x="12405" y="11603"/>
                    <a:pt x="13106" y="10740"/>
                    <a:pt x="13551" y="9762"/>
                  </a:cubicBezTo>
                  <a:cubicBezTo>
                    <a:pt x="13998" y="9668"/>
                    <a:pt x="14412" y="9442"/>
                    <a:pt x="14735" y="9106"/>
                  </a:cubicBezTo>
                  <a:cubicBezTo>
                    <a:pt x="15151" y="8677"/>
                    <a:pt x="15379" y="8111"/>
                    <a:pt x="15379" y="7511"/>
                  </a:cubicBezTo>
                  <a:cubicBezTo>
                    <a:pt x="15379" y="7022"/>
                    <a:pt x="15222" y="6543"/>
                    <a:pt x="14932" y="6149"/>
                  </a:cubicBezTo>
                  <a:cubicBezTo>
                    <a:pt x="14892" y="5889"/>
                    <a:pt x="14840" y="5629"/>
                    <a:pt x="14772" y="5377"/>
                  </a:cubicBezTo>
                  <a:cubicBezTo>
                    <a:pt x="14858" y="5200"/>
                    <a:pt x="14920" y="5011"/>
                    <a:pt x="14954" y="4815"/>
                  </a:cubicBezTo>
                  <a:cubicBezTo>
                    <a:pt x="15450" y="4276"/>
                    <a:pt x="15732" y="3573"/>
                    <a:pt x="15732" y="2850"/>
                  </a:cubicBezTo>
                  <a:cubicBezTo>
                    <a:pt x="15732" y="2224"/>
                    <a:pt x="15533" y="1629"/>
                    <a:pt x="15155" y="1132"/>
                  </a:cubicBezTo>
                  <a:cubicBezTo>
                    <a:pt x="14793" y="652"/>
                    <a:pt x="14277" y="294"/>
                    <a:pt x="13704" y="121"/>
                  </a:cubicBezTo>
                  <a:lnTo>
                    <a:pt x="13692" y="118"/>
                  </a:lnTo>
                  <a:cubicBezTo>
                    <a:pt x="13666" y="111"/>
                    <a:pt x="13640" y="104"/>
                    <a:pt x="13616" y="97"/>
                  </a:cubicBezTo>
                  <a:lnTo>
                    <a:pt x="13609" y="95"/>
                  </a:lnTo>
                  <a:cubicBezTo>
                    <a:pt x="13554" y="81"/>
                    <a:pt x="13496" y="67"/>
                    <a:pt x="13439" y="56"/>
                  </a:cubicBezTo>
                  <a:lnTo>
                    <a:pt x="13423" y="53"/>
                  </a:lnTo>
                  <a:cubicBezTo>
                    <a:pt x="13402" y="49"/>
                    <a:pt x="13380" y="43"/>
                    <a:pt x="13354" y="40"/>
                  </a:cubicBezTo>
                  <a:lnTo>
                    <a:pt x="13334" y="36"/>
                  </a:lnTo>
                  <a:cubicBezTo>
                    <a:pt x="13310" y="33"/>
                    <a:pt x="13286" y="29"/>
                    <a:pt x="13263" y="26"/>
                  </a:cubicBezTo>
                  <a:lnTo>
                    <a:pt x="13249" y="24"/>
                  </a:lnTo>
                  <a:cubicBezTo>
                    <a:pt x="13221" y="20"/>
                    <a:pt x="13193" y="17"/>
                    <a:pt x="13167" y="15"/>
                  </a:cubicBezTo>
                  <a:cubicBezTo>
                    <a:pt x="13160" y="15"/>
                    <a:pt x="13153" y="13"/>
                    <a:pt x="13143" y="13"/>
                  </a:cubicBezTo>
                  <a:lnTo>
                    <a:pt x="13079" y="7"/>
                  </a:lnTo>
                  <a:cubicBezTo>
                    <a:pt x="13071" y="7"/>
                    <a:pt x="13062" y="6"/>
                    <a:pt x="13054" y="6"/>
                  </a:cubicBezTo>
                  <a:cubicBezTo>
                    <a:pt x="13034" y="5"/>
                    <a:pt x="13013" y="5"/>
                    <a:pt x="12993" y="3"/>
                  </a:cubicBezTo>
                  <a:lnTo>
                    <a:pt x="12966" y="3"/>
                  </a:lnTo>
                  <a:cubicBezTo>
                    <a:pt x="12936" y="0"/>
                    <a:pt x="12908" y="0"/>
                    <a:pt x="12881"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4"/>
            <p:cNvSpPr/>
            <p:nvPr/>
          </p:nvSpPr>
          <p:spPr>
            <a:xfrm>
              <a:off x="4879889" y="2134922"/>
              <a:ext cx="115292" cy="84973"/>
            </a:xfrm>
            <a:custGeom>
              <a:avLst/>
              <a:gdLst/>
              <a:ahLst/>
              <a:cxnLst/>
              <a:rect l="l" t="t" r="r" b="b"/>
              <a:pathLst>
                <a:path w="4122" h="3038" extrusionOk="0">
                  <a:moveTo>
                    <a:pt x="1369" y="1"/>
                  </a:moveTo>
                  <a:cubicBezTo>
                    <a:pt x="1369" y="1"/>
                    <a:pt x="1" y="1503"/>
                    <a:pt x="1" y="3037"/>
                  </a:cubicBezTo>
                  <a:lnTo>
                    <a:pt x="3406" y="3037"/>
                  </a:lnTo>
                  <a:lnTo>
                    <a:pt x="4122" y="1518"/>
                  </a:lnTo>
                  <a:lnTo>
                    <a:pt x="340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4"/>
            <p:cNvSpPr/>
            <p:nvPr/>
          </p:nvSpPr>
          <p:spPr>
            <a:xfrm>
              <a:off x="4879889" y="2134922"/>
              <a:ext cx="61394" cy="84973"/>
            </a:xfrm>
            <a:custGeom>
              <a:avLst/>
              <a:gdLst/>
              <a:ahLst/>
              <a:cxnLst/>
              <a:rect l="l" t="t" r="r" b="b"/>
              <a:pathLst>
                <a:path w="2195" h="3038" extrusionOk="0">
                  <a:moveTo>
                    <a:pt x="1369" y="1"/>
                  </a:moveTo>
                  <a:cubicBezTo>
                    <a:pt x="1369" y="1"/>
                    <a:pt x="1" y="1503"/>
                    <a:pt x="1" y="3037"/>
                  </a:cubicBezTo>
                  <a:lnTo>
                    <a:pt x="828" y="3037"/>
                  </a:lnTo>
                  <a:cubicBezTo>
                    <a:pt x="828" y="1503"/>
                    <a:pt x="2194" y="1"/>
                    <a:pt x="219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4"/>
            <p:cNvSpPr/>
            <p:nvPr/>
          </p:nvSpPr>
          <p:spPr>
            <a:xfrm>
              <a:off x="4975098" y="2134922"/>
              <a:ext cx="95294" cy="84973"/>
            </a:xfrm>
            <a:custGeom>
              <a:avLst/>
              <a:gdLst/>
              <a:ahLst/>
              <a:cxnLst/>
              <a:rect l="l" t="t" r="r" b="b"/>
              <a:pathLst>
                <a:path w="3407" h="3038" extrusionOk="0">
                  <a:moveTo>
                    <a:pt x="1" y="1"/>
                  </a:moveTo>
                  <a:lnTo>
                    <a:pt x="1" y="3037"/>
                  </a:lnTo>
                  <a:lnTo>
                    <a:pt x="3407" y="3037"/>
                  </a:lnTo>
                  <a:cubicBezTo>
                    <a:pt x="3407" y="1503"/>
                    <a:pt x="2040" y="1"/>
                    <a:pt x="204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4"/>
            <p:cNvSpPr/>
            <p:nvPr/>
          </p:nvSpPr>
          <p:spPr>
            <a:xfrm>
              <a:off x="4783730" y="1836654"/>
              <a:ext cx="102454" cy="102454"/>
            </a:xfrm>
            <a:custGeom>
              <a:avLst/>
              <a:gdLst/>
              <a:ahLst/>
              <a:cxnLst/>
              <a:rect l="l" t="t" r="r" b="b"/>
              <a:pathLst>
                <a:path w="3663" h="3663" extrusionOk="0">
                  <a:moveTo>
                    <a:pt x="1833" y="0"/>
                  </a:moveTo>
                  <a:cubicBezTo>
                    <a:pt x="819" y="0"/>
                    <a:pt x="0" y="822"/>
                    <a:pt x="0" y="1833"/>
                  </a:cubicBezTo>
                  <a:cubicBezTo>
                    <a:pt x="0" y="2842"/>
                    <a:pt x="822" y="3662"/>
                    <a:pt x="1833" y="3662"/>
                  </a:cubicBezTo>
                  <a:cubicBezTo>
                    <a:pt x="2842" y="3662"/>
                    <a:pt x="3662" y="2842"/>
                    <a:pt x="3662" y="1833"/>
                  </a:cubicBezTo>
                  <a:cubicBezTo>
                    <a:pt x="3662" y="820"/>
                    <a:pt x="2842"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4"/>
            <p:cNvSpPr/>
            <p:nvPr/>
          </p:nvSpPr>
          <p:spPr>
            <a:xfrm>
              <a:off x="4783730" y="1844765"/>
              <a:ext cx="94343" cy="94287"/>
            </a:xfrm>
            <a:custGeom>
              <a:avLst/>
              <a:gdLst/>
              <a:ahLst/>
              <a:cxnLst/>
              <a:rect l="l" t="t" r="r" b="b"/>
              <a:pathLst>
                <a:path w="3373" h="3371" extrusionOk="0">
                  <a:moveTo>
                    <a:pt x="843" y="0"/>
                  </a:moveTo>
                  <a:cubicBezTo>
                    <a:pt x="336" y="326"/>
                    <a:pt x="0" y="894"/>
                    <a:pt x="0" y="1540"/>
                  </a:cubicBezTo>
                  <a:cubicBezTo>
                    <a:pt x="0" y="2551"/>
                    <a:pt x="819" y="3371"/>
                    <a:pt x="1833" y="3371"/>
                  </a:cubicBezTo>
                  <a:cubicBezTo>
                    <a:pt x="2479" y="3371"/>
                    <a:pt x="3046" y="3034"/>
                    <a:pt x="3372" y="2528"/>
                  </a:cubicBezTo>
                  <a:lnTo>
                    <a:pt x="3372" y="2528"/>
                  </a:lnTo>
                  <a:cubicBezTo>
                    <a:pt x="3087" y="2714"/>
                    <a:pt x="2748" y="2821"/>
                    <a:pt x="2382" y="2821"/>
                  </a:cubicBezTo>
                  <a:cubicBezTo>
                    <a:pt x="1373" y="2821"/>
                    <a:pt x="553" y="2003"/>
                    <a:pt x="553" y="990"/>
                  </a:cubicBezTo>
                  <a:cubicBezTo>
                    <a:pt x="553" y="625"/>
                    <a:pt x="659" y="285"/>
                    <a:pt x="84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4"/>
            <p:cNvSpPr/>
            <p:nvPr/>
          </p:nvSpPr>
          <p:spPr>
            <a:xfrm>
              <a:off x="5064153" y="1836654"/>
              <a:ext cx="102454" cy="102454"/>
            </a:xfrm>
            <a:custGeom>
              <a:avLst/>
              <a:gdLst/>
              <a:ahLst/>
              <a:cxnLst/>
              <a:rect l="l" t="t" r="r" b="b"/>
              <a:pathLst>
                <a:path w="3663" h="3663" extrusionOk="0">
                  <a:moveTo>
                    <a:pt x="1833" y="0"/>
                  </a:moveTo>
                  <a:cubicBezTo>
                    <a:pt x="819" y="0"/>
                    <a:pt x="0" y="822"/>
                    <a:pt x="0" y="1833"/>
                  </a:cubicBezTo>
                  <a:cubicBezTo>
                    <a:pt x="0" y="2842"/>
                    <a:pt x="822" y="3662"/>
                    <a:pt x="1833" y="3662"/>
                  </a:cubicBezTo>
                  <a:cubicBezTo>
                    <a:pt x="2843" y="3662"/>
                    <a:pt x="3662" y="2842"/>
                    <a:pt x="3662" y="1833"/>
                  </a:cubicBezTo>
                  <a:cubicBezTo>
                    <a:pt x="3662" y="820"/>
                    <a:pt x="2843"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4"/>
            <p:cNvSpPr/>
            <p:nvPr/>
          </p:nvSpPr>
          <p:spPr>
            <a:xfrm>
              <a:off x="5064069" y="1836654"/>
              <a:ext cx="94371" cy="94315"/>
            </a:xfrm>
            <a:custGeom>
              <a:avLst/>
              <a:gdLst/>
              <a:ahLst/>
              <a:cxnLst/>
              <a:rect l="l" t="t" r="r" b="b"/>
              <a:pathLst>
                <a:path w="3374" h="3372" extrusionOk="0">
                  <a:moveTo>
                    <a:pt x="1833" y="0"/>
                  </a:moveTo>
                  <a:cubicBezTo>
                    <a:pt x="822" y="0"/>
                    <a:pt x="1" y="820"/>
                    <a:pt x="1" y="1833"/>
                  </a:cubicBezTo>
                  <a:cubicBezTo>
                    <a:pt x="1" y="2478"/>
                    <a:pt x="338" y="3046"/>
                    <a:pt x="845" y="3372"/>
                  </a:cubicBezTo>
                  <a:cubicBezTo>
                    <a:pt x="662" y="3087"/>
                    <a:pt x="554" y="2747"/>
                    <a:pt x="554" y="2382"/>
                  </a:cubicBezTo>
                  <a:cubicBezTo>
                    <a:pt x="554" y="1372"/>
                    <a:pt x="1373" y="552"/>
                    <a:pt x="2384" y="552"/>
                  </a:cubicBezTo>
                  <a:cubicBezTo>
                    <a:pt x="2749" y="552"/>
                    <a:pt x="3088" y="659"/>
                    <a:pt x="3374" y="843"/>
                  </a:cubicBezTo>
                  <a:cubicBezTo>
                    <a:pt x="3048" y="336"/>
                    <a:pt x="2479" y="0"/>
                    <a:pt x="183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4"/>
            <p:cNvSpPr/>
            <p:nvPr/>
          </p:nvSpPr>
          <p:spPr>
            <a:xfrm>
              <a:off x="4802022" y="1852037"/>
              <a:ext cx="101000" cy="108971"/>
            </a:xfrm>
            <a:custGeom>
              <a:avLst/>
              <a:gdLst/>
              <a:ahLst/>
              <a:cxnLst/>
              <a:rect l="l" t="t" r="r" b="b"/>
              <a:pathLst>
                <a:path w="3611" h="3896" extrusionOk="0">
                  <a:moveTo>
                    <a:pt x="2706" y="1"/>
                  </a:moveTo>
                  <a:cubicBezTo>
                    <a:pt x="2470" y="1"/>
                    <a:pt x="2235" y="77"/>
                    <a:pt x="2040" y="228"/>
                  </a:cubicBezTo>
                  <a:cubicBezTo>
                    <a:pt x="1302" y="795"/>
                    <a:pt x="685" y="1512"/>
                    <a:pt x="230" y="2332"/>
                  </a:cubicBezTo>
                  <a:cubicBezTo>
                    <a:pt x="1" y="2745"/>
                    <a:pt x="59" y="3260"/>
                    <a:pt x="377" y="3608"/>
                  </a:cubicBezTo>
                  <a:lnTo>
                    <a:pt x="639" y="3895"/>
                  </a:lnTo>
                  <a:lnTo>
                    <a:pt x="3610" y="342"/>
                  </a:lnTo>
                  <a:lnTo>
                    <a:pt x="3236" y="137"/>
                  </a:lnTo>
                  <a:cubicBezTo>
                    <a:pt x="3070" y="46"/>
                    <a:pt x="2888" y="1"/>
                    <a:pt x="270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4"/>
            <p:cNvSpPr/>
            <p:nvPr/>
          </p:nvSpPr>
          <p:spPr>
            <a:xfrm>
              <a:off x="4802022" y="1859645"/>
              <a:ext cx="101000" cy="101363"/>
            </a:xfrm>
            <a:custGeom>
              <a:avLst/>
              <a:gdLst/>
              <a:ahLst/>
              <a:cxnLst/>
              <a:rect l="l" t="t" r="r" b="b"/>
              <a:pathLst>
                <a:path w="3611" h="3624" extrusionOk="0">
                  <a:moveTo>
                    <a:pt x="3483" y="1"/>
                  </a:moveTo>
                  <a:lnTo>
                    <a:pt x="917" y="3073"/>
                  </a:lnTo>
                  <a:lnTo>
                    <a:pt x="655" y="2785"/>
                  </a:lnTo>
                  <a:cubicBezTo>
                    <a:pt x="400" y="2506"/>
                    <a:pt x="311" y="2122"/>
                    <a:pt x="403" y="1765"/>
                  </a:cubicBezTo>
                  <a:lnTo>
                    <a:pt x="403" y="1765"/>
                  </a:lnTo>
                  <a:cubicBezTo>
                    <a:pt x="343" y="1863"/>
                    <a:pt x="284" y="1961"/>
                    <a:pt x="230" y="2060"/>
                  </a:cubicBezTo>
                  <a:cubicBezTo>
                    <a:pt x="1" y="2473"/>
                    <a:pt x="60" y="2988"/>
                    <a:pt x="379" y="3336"/>
                  </a:cubicBezTo>
                  <a:lnTo>
                    <a:pt x="641" y="3623"/>
                  </a:lnTo>
                  <a:lnTo>
                    <a:pt x="3610" y="70"/>
                  </a:lnTo>
                  <a:lnTo>
                    <a:pt x="348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4"/>
            <p:cNvSpPr/>
            <p:nvPr/>
          </p:nvSpPr>
          <p:spPr>
            <a:xfrm>
              <a:off x="5047315" y="1852037"/>
              <a:ext cx="100944" cy="108971"/>
            </a:xfrm>
            <a:custGeom>
              <a:avLst/>
              <a:gdLst/>
              <a:ahLst/>
              <a:cxnLst/>
              <a:rect l="l" t="t" r="r" b="b"/>
              <a:pathLst>
                <a:path w="3609" h="3896" extrusionOk="0">
                  <a:moveTo>
                    <a:pt x="905" y="1"/>
                  </a:moveTo>
                  <a:cubicBezTo>
                    <a:pt x="723" y="1"/>
                    <a:pt x="541" y="46"/>
                    <a:pt x="374" y="137"/>
                  </a:cubicBezTo>
                  <a:lnTo>
                    <a:pt x="1" y="342"/>
                  </a:lnTo>
                  <a:lnTo>
                    <a:pt x="2970" y="3895"/>
                  </a:lnTo>
                  <a:lnTo>
                    <a:pt x="3232" y="3608"/>
                  </a:lnTo>
                  <a:cubicBezTo>
                    <a:pt x="3551" y="3260"/>
                    <a:pt x="3609" y="2745"/>
                    <a:pt x="3381" y="2332"/>
                  </a:cubicBezTo>
                  <a:cubicBezTo>
                    <a:pt x="2926" y="1512"/>
                    <a:pt x="2309" y="795"/>
                    <a:pt x="1571" y="228"/>
                  </a:cubicBezTo>
                  <a:cubicBezTo>
                    <a:pt x="1376" y="77"/>
                    <a:pt x="1141" y="1"/>
                    <a:pt x="905"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4"/>
            <p:cNvSpPr/>
            <p:nvPr/>
          </p:nvSpPr>
          <p:spPr>
            <a:xfrm>
              <a:off x="5047315" y="1852093"/>
              <a:ext cx="88441" cy="108943"/>
            </a:xfrm>
            <a:custGeom>
              <a:avLst/>
              <a:gdLst/>
              <a:ahLst/>
              <a:cxnLst/>
              <a:rect l="l" t="t" r="r" b="b"/>
              <a:pathLst>
                <a:path w="3162" h="3895" extrusionOk="0">
                  <a:moveTo>
                    <a:pt x="906" y="1"/>
                  </a:moveTo>
                  <a:cubicBezTo>
                    <a:pt x="724" y="1"/>
                    <a:pt x="542" y="46"/>
                    <a:pt x="376" y="136"/>
                  </a:cubicBezTo>
                  <a:lnTo>
                    <a:pt x="1" y="342"/>
                  </a:lnTo>
                  <a:lnTo>
                    <a:pt x="2970" y="3895"/>
                  </a:lnTo>
                  <a:lnTo>
                    <a:pt x="3161" y="3685"/>
                  </a:lnTo>
                  <a:lnTo>
                    <a:pt x="828" y="893"/>
                  </a:lnTo>
                  <a:lnTo>
                    <a:pt x="1203" y="687"/>
                  </a:lnTo>
                  <a:cubicBezTo>
                    <a:pt x="1369" y="596"/>
                    <a:pt x="1551" y="552"/>
                    <a:pt x="1733" y="552"/>
                  </a:cubicBezTo>
                  <a:cubicBezTo>
                    <a:pt x="1822" y="552"/>
                    <a:pt x="1912" y="562"/>
                    <a:pt x="1999" y="584"/>
                  </a:cubicBezTo>
                  <a:cubicBezTo>
                    <a:pt x="1861" y="459"/>
                    <a:pt x="1720" y="340"/>
                    <a:pt x="1572" y="227"/>
                  </a:cubicBezTo>
                  <a:cubicBezTo>
                    <a:pt x="1377" y="77"/>
                    <a:pt x="1142" y="1"/>
                    <a:pt x="90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4"/>
            <p:cNvSpPr/>
            <p:nvPr/>
          </p:nvSpPr>
          <p:spPr>
            <a:xfrm>
              <a:off x="4803924" y="1838080"/>
              <a:ext cx="342437" cy="171260"/>
            </a:xfrm>
            <a:custGeom>
              <a:avLst/>
              <a:gdLst/>
              <a:ahLst/>
              <a:cxnLst/>
              <a:rect l="l" t="t" r="r" b="b"/>
              <a:pathLst>
                <a:path w="12243" h="6123" extrusionOk="0">
                  <a:moveTo>
                    <a:pt x="6121" y="0"/>
                  </a:moveTo>
                  <a:cubicBezTo>
                    <a:pt x="2746" y="0"/>
                    <a:pt x="1" y="2746"/>
                    <a:pt x="1" y="6122"/>
                  </a:cubicBezTo>
                  <a:lnTo>
                    <a:pt x="12243" y="6122"/>
                  </a:lnTo>
                  <a:cubicBezTo>
                    <a:pt x="12243" y="2746"/>
                    <a:pt x="9497" y="0"/>
                    <a:pt x="61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4"/>
            <p:cNvSpPr/>
            <p:nvPr/>
          </p:nvSpPr>
          <p:spPr>
            <a:xfrm>
              <a:off x="4803924" y="1838080"/>
              <a:ext cx="184770" cy="171260"/>
            </a:xfrm>
            <a:custGeom>
              <a:avLst/>
              <a:gdLst/>
              <a:ahLst/>
              <a:cxnLst/>
              <a:rect l="l" t="t" r="r" b="b"/>
              <a:pathLst>
                <a:path w="6606" h="6123" extrusionOk="0">
                  <a:moveTo>
                    <a:pt x="6121" y="0"/>
                  </a:moveTo>
                  <a:cubicBezTo>
                    <a:pt x="2746" y="0"/>
                    <a:pt x="1" y="2746"/>
                    <a:pt x="1" y="6122"/>
                  </a:cubicBezTo>
                  <a:lnTo>
                    <a:pt x="965" y="6122"/>
                  </a:lnTo>
                  <a:cubicBezTo>
                    <a:pt x="965" y="2909"/>
                    <a:pt x="3454" y="266"/>
                    <a:pt x="6605" y="20"/>
                  </a:cubicBezTo>
                  <a:cubicBezTo>
                    <a:pt x="6445" y="7"/>
                    <a:pt x="6284" y="0"/>
                    <a:pt x="61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4"/>
            <p:cNvSpPr/>
            <p:nvPr/>
          </p:nvSpPr>
          <p:spPr>
            <a:xfrm>
              <a:off x="5083871" y="1982040"/>
              <a:ext cx="74232" cy="71631"/>
            </a:xfrm>
            <a:custGeom>
              <a:avLst/>
              <a:gdLst/>
              <a:ahLst/>
              <a:cxnLst/>
              <a:rect l="l" t="t" r="r" b="b"/>
              <a:pathLst>
                <a:path w="2654" h="2561" extrusionOk="0">
                  <a:moveTo>
                    <a:pt x="1327" y="0"/>
                  </a:moveTo>
                  <a:cubicBezTo>
                    <a:pt x="661" y="0"/>
                    <a:pt x="98" y="516"/>
                    <a:pt x="50" y="1190"/>
                  </a:cubicBezTo>
                  <a:cubicBezTo>
                    <a:pt x="1" y="1896"/>
                    <a:pt x="532" y="2507"/>
                    <a:pt x="1237" y="2557"/>
                  </a:cubicBezTo>
                  <a:cubicBezTo>
                    <a:pt x="1268" y="2559"/>
                    <a:pt x="1299" y="2560"/>
                    <a:pt x="1330" y="2560"/>
                  </a:cubicBezTo>
                  <a:cubicBezTo>
                    <a:pt x="1994" y="2560"/>
                    <a:pt x="2556" y="2045"/>
                    <a:pt x="2603" y="1372"/>
                  </a:cubicBezTo>
                  <a:cubicBezTo>
                    <a:pt x="2653" y="666"/>
                    <a:pt x="2123" y="55"/>
                    <a:pt x="1418" y="4"/>
                  </a:cubicBezTo>
                  <a:cubicBezTo>
                    <a:pt x="1388" y="1"/>
                    <a:pt x="1357" y="0"/>
                    <a:pt x="1327"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4"/>
            <p:cNvSpPr/>
            <p:nvPr/>
          </p:nvSpPr>
          <p:spPr>
            <a:xfrm>
              <a:off x="4829320" y="1928898"/>
              <a:ext cx="291531" cy="226193"/>
            </a:xfrm>
            <a:custGeom>
              <a:avLst/>
              <a:gdLst/>
              <a:ahLst/>
              <a:cxnLst/>
              <a:rect l="l" t="t" r="r" b="b"/>
              <a:pathLst>
                <a:path w="10423" h="8087" extrusionOk="0">
                  <a:moveTo>
                    <a:pt x="2634" y="0"/>
                  </a:moveTo>
                  <a:lnTo>
                    <a:pt x="2181" y="1119"/>
                  </a:lnTo>
                  <a:lnTo>
                    <a:pt x="305" y="1119"/>
                  </a:lnTo>
                  <a:cubicBezTo>
                    <a:pt x="108" y="1667"/>
                    <a:pt x="0" y="2259"/>
                    <a:pt x="0" y="2875"/>
                  </a:cubicBezTo>
                  <a:cubicBezTo>
                    <a:pt x="0" y="5753"/>
                    <a:pt x="2333" y="8086"/>
                    <a:pt x="5212" y="8086"/>
                  </a:cubicBezTo>
                  <a:cubicBezTo>
                    <a:pt x="8089" y="8086"/>
                    <a:pt x="10423" y="5753"/>
                    <a:pt x="10423" y="2875"/>
                  </a:cubicBezTo>
                  <a:cubicBezTo>
                    <a:pt x="10423" y="2258"/>
                    <a:pt x="10315" y="1667"/>
                    <a:pt x="10118" y="1119"/>
                  </a:cubicBezTo>
                  <a:lnTo>
                    <a:pt x="8246" y="1119"/>
                  </a:lnTo>
                  <a:lnTo>
                    <a:pt x="7792" y="0"/>
                  </a:lnTo>
                  <a:lnTo>
                    <a:pt x="7339" y="1119"/>
                  </a:lnTo>
                  <a:lnTo>
                    <a:pt x="3087" y="1119"/>
                  </a:lnTo>
                  <a:lnTo>
                    <a:pt x="2634" y="0"/>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4"/>
            <p:cNvSpPr/>
            <p:nvPr/>
          </p:nvSpPr>
          <p:spPr>
            <a:xfrm>
              <a:off x="4793575" y="1960196"/>
              <a:ext cx="193161" cy="194895"/>
            </a:xfrm>
            <a:custGeom>
              <a:avLst/>
              <a:gdLst/>
              <a:ahLst/>
              <a:cxnLst/>
              <a:rect l="l" t="t" r="r" b="b"/>
              <a:pathLst>
                <a:path w="6906" h="6968" extrusionOk="0">
                  <a:moveTo>
                    <a:pt x="1584" y="0"/>
                  </a:moveTo>
                  <a:cubicBezTo>
                    <a:pt x="1494" y="255"/>
                    <a:pt x="1421" y="518"/>
                    <a:pt x="1370" y="787"/>
                  </a:cubicBezTo>
                  <a:cubicBezTo>
                    <a:pt x="1342" y="786"/>
                    <a:pt x="1312" y="783"/>
                    <a:pt x="1280" y="783"/>
                  </a:cubicBezTo>
                  <a:cubicBezTo>
                    <a:pt x="573" y="783"/>
                    <a:pt x="1" y="1357"/>
                    <a:pt x="1" y="2063"/>
                  </a:cubicBezTo>
                  <a:cubicBezTo>
                    <a:pt x="1" y="2770"/>
                    <a:pt x="573" y="3343"/>
                    <a:pt x="1280" y="3343"/>
                  </a:cubicBezTo>
                  <a:cubicBezTo>
                    <a:pt x="1370" y="3343"/>
                    <a:pt x="1448" y="3335"/>
                    <a:pt x="1518" y="3317"/>
                  </a:cubicBezTo>
                  <a:cubicBezTo>
                    <a:pt x="2180" y="5432"/>
                    <a:pt x="4156" y="6967"/>
                    <a:pt x="6491" y="6967"/>
                  </a:cubicBezTo>
                  <a:cubicBezTo>
                    <a:pt x="6631" y="6967"/>
                    <a:pt x="6769" y="6962"/>
                    <a:pt x="6906" y="6950"/>
                  </a:cubicBezTo>
                  <a:cubicBezTo>
                    <a:pt x="4220" y="6741"/>
                    <a:pt x="2107" y="4496"/>
                    <a:pt x="2107" y="1756"/>
                  </a:cubicBezTo>
                  <a:cubicBezTo>
                    <a:pt x="2107" y="1140"/>
                    <a:pt x="2214" y="548"/>
                    <a:pt x="2411"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4"/>
            <p:cNvSpPr/>
            <p:nvPr/>
          </p:nvSpPr>
          <p:spPr>
            <a:xfrm>
              <a:off x="5041498" y="1998486"/>
              <a:ext cx="11636" cy="25621"/>
            </a:xfrm>
            <a:custGeom>
              <a:avLst/>
              <a:gdLst/>
              <a:ahLst/>
              <a:cxnLst/>
              <a:rect l="l" t="t" r="r" b="b"/>
              <a:pathLst>
                <a:path w="416" h="916" extrusionOk="0">
                  <a:moveTo>
                    <a:pt x="209" y="0"/>
                  </a:moveTo>
                  <a:cubicBezTo>
                    <a:pt x="94" y="0"/>
                    <a:pt x="0" y="94"/>
                    <a:pt x="0" y="207"/>
                  </a:cubicBezTo>
                  <a:lnTo>
                    <a:pt x="0" y="708"/>
                  </a:lnTo>
                  <a:cubicBezTo>
                    <a:pt x="0" y="823"/>
                    <a:pt x="95" y="915"/>
                    <a:pt x="209" y="915"/>
                  </a:cubicBezTo>
                  <a:cubicBezTo>
                    <a:pt x="322" y="915"/>
                    <a:pt x="414" y="823"/>
                    <a:pt x="415" y="708"/>
                  </a:cubicBezTo>
                  <a:lnTo>
                    <a:pt x="415" y="207"/>
                  </a:lnTo>
                  <a:cubicBezTo>
                    <a:pt x="415" y="92"/>
                    <a:pt x="323"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4"/>
            <p:cNvSpPr/>
            <p:nvPr/>
          </p:nvSpPr>
          <p:spPr>
            <a:xfrm>
              <a:off x="5031904" y="2033140"/>
              <a:ext cx="30739" cy="11636"/>
            </a:xfrm>
            <a:custGeom>
              <a:avLst/>
              <a:gdLst/>
              <a:ahLst/>
              <a:cxnLst/>
              <a:rect l="l" t="t" r="r" b="b"/>
              <a:pathLst>
                <a:path w="1099" h="416" extrusionOk="0">
                  <a:moveTo>
                    <a:pt x="207" y="1"/>
                  </a:moveTo>
                  <a:cubicBezTo>
                    <a:pt x="93" y="1"/>
                    <a:pt x="1" y="94"/>
                    <a:pt x="1" y="207"/>
                  </a:cubicBezTo>
                  <a:cubicBezTo>
                    <a:pt x="1" y="323"/>
                    <a:pt x="94" y="415"/>
                    <a:pt x="207" y="415"/>
                  </a:cubicBezTo>
                  <a:lnTo>
                    <a:pt x="891" y="415"/>
                  </a:lnTo>
                  <a:cubicBezTo>
                    <a:pt x="1006" y="415"/>
                    <a:pt x="1098" y="321"/>
                    <a:pt x="1098" y="207"/>
                  </a:cubicBezTo>
                  <a:cubicBezTo>
                    <a:pt x="1098" y="93"/>
                    <a:pt x="1006" y="1"/>
                    <a:pt x="891"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4"/>
            <p:cNvSpPr/>
            <p:nvPr/>
          </p:nvSpPr>
          <p:spPr>
            <a:xfrm>
              <a:off x="4897202" y="1998486"/>
              <a:ext cx="11580" cy="25621"/>
            </a:xfrm>
            <a:custGeom>
              <a:avLst/>
              <a:gdLst/>
              <a:ahLst/>
              <a:cxnLst/>
              <a:rect l="l" t="t" r="r" b="b"/>
              <a:pathLst>
                <a:path w="414" h="916" extrusionOk="0">
                  <a:moveTo>
                    <a:pt x="207" y="0"/>
                  </a:moveTo>
                  <a:cubicBezTo>
                    <a:pt x="93" y="0"/>
                    <a:pt x="0" y="94"/>
                    <a:pt x="0" y="207"/>
                  </a:cubicBezTo>
                  <a:lnTo>
                    <a:pt x="0" y="708"/>
                  </a:lnTo>
                  <a:cubicBezTo>
                    <a:pt x="0" y="823"/>
                    <a:pt x="94" y="915"/>
                    <a:pt x="207" y="915"/>
                  </a:cubicBezTo>
                  <a:cubicBezTo>
                    <a:pt x="322" y="915"/>
                    <a:pt x="414" y="823"/>
                    <a:pt x="414" y="708"/>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4"/>
            <p:cNvSpPr/>
            <p:nvPr/>
          </p:nvSpPr>
          <p:spPr>
            <a:xfrm>
              <a:off x="4887665" y="2033140"/>
              <a:ext cx="30711" cy="11636"/>
            </a:xfrm>
            <a:custGeom>
              <a:avLst/>
              <a:gdLst/>
              <a:ahLst/>
              <a:cxnLst/>
              <a:rect l="l" t="t" r="r" b="b"/>
              <a:pathLst>
                <a:path w="1098" h="416" extrusionOk="0">
                  <a:moveTo>
                    <a:pt x="207" y="1"/>
                  </a:moveTo>
                  <a:cubicBezTo>
                    <a:pt x="92" y="1"/>
                    <a:pt x="0" y="94"/>
                    <a:pt x="0" y="207"/>
                  </a:cubicBezTo>
                  <a:cubicBezTo>
                    <a:pt x="0" y="323"/>
                    <a:pt x="92" y="415"/>
                    <a:pt x="207" y="415"/>
                  </a:cubicBezTo>
                  <a:lnTo>
                    <a:pt x="890" y="415"/>
                  </a:lnTo>
                  <a:cubicBezTo>
                    <a:pt x="1006" y="415"/>
                    <a:pt x="1098" y="321"/>
                    <a:pt x="1098" y="207"/>
                  </a:cubicBezTo>
                  <a:cubicBezTo>
                    <a:pt x="1098" y="93"/>
                    <a:pt x="1003" y="1"/>
                    <a:pt x="890" y="1"/>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4"/>
            <p:cNvSpPr/>
            <p:nvPr/>
          </p:nvSpPr>
          <p:spPr>
            <a:xfrm>
              <a:off x="4955827" y="2026651"/>
              <a:ext cx="38794" cy="17341"/>
            </a:xfrm>
            <a:custGeom>
              <a:avLst/>
              <a:gdLst/>
              <a:ahLst/>
              <a:cxnLst/>
              <a:rect l="l" t="t" r="r" b="b"/>
              <a:pathLst>
                <a:path w="1387" h="620" extrusionOk="0">
                  <a:moveTo>
                    <a:pt x="1153" y="0"/>
                  </a:moveTo>
                  <a:cubicBezTo>
                    <a:pt x="1095" y="0"/>
                    <a:pt x="1039" y="24"/>
                    <a:pt x="999" y="71"/>
                  </a:cubicBezTo>
                  <a:cubicBezTo>
                    <a:pt x="924" y="156"/>
                    <a:pt x="813" y="204"/>
                    <a:pt x="693" y="204"/>
                  </a:cubicBezTo>
                  <a:cubicBezTo>
                    <a:pt x="572" y="204"/>
                    <a:pt x="461" y="156"/>
                    <a:pt x="386" y="71"/>
                  </a:cubicBezTo>
                  <a:cubicBezTo>
                    <a:pt x="345" y="24"/>
                    <a:pt x="288" y="1"/>
                    <a:pt x="231" y="1"/>
                  </a:cubicBezTo>
                  <a:cubicBezTo>
                    <a:pt x="183" y="1"/>
                    <a:pt x="134" y="18"/>
                    <a:pt x="94" y="53"/>
                  </a:cubicBezTo>
                  <a:cubicBezTo>
                    <a:pt x="7" y="128"/>
                    <a:pt x="0" y="258"/>
                    <a:pt x="74" y="344"/>
                  </a:cubicBezTo>
                  <a:cubicBezTo>
                    <a:pt x="228" y="517"/>
                    <a:pt x="453" y="619"/>
                    <a:pt x="693" y="619"/>
                  </a:cubicBezTo>
                  <a:cubicBezTo>
                    <a:pt x="931" y="619"/>
                    <a:pt x="1156" y="517"/>
                    <a:pt x="1310" y="344"/>
                  </a:cubicBezTo>
                  <a:cubicBezTo>
                    <a:pt x="1387" y="258"/>
                    <a:pt x="1377" y="126"/>
                    <a:pt x="1290" y="53"/>
                  </a:cubicBezTo>
                  <a:cubicBezTo>
                    <a:pt x="1251" y="18"/>
                    <a:pt x="1202" y="0"/>
                    <a:pt x="115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74"/>
          <p:cNvGrpSpPr/>
          <p:nvPr/>
        </p:nvGrpSpPr>
        <p:grpSpPr>
          <a:xfrm>
            <a:off x="4104237" y="2036893"/>
            <a:ext cx="440807" cy="440164"/>
            <a:chOff x="4104237" y="1808293"/>
            <a:chExt cx="440807" cy="440164"/>
          </a:xfrm>
        </p:grpSpPr>
        <p:sp>
          <p:nvSpPr>
            <p:cNvPr id="3688" name="Google Shape;3688;p74"/>
            <p:cNvSpPr/>
            <p:nvPr/>
          </p:nvSpPr>
          <p:spPr>
            <a:xfrm>
              <a:off x="4104237" y="1808293"/>
              <a:ext cx="440807" cy="440164"/>
            </a:xfrm>
            <a:custGeom>
              <a:avLst/>
              <a:gdLst/>
              <a:ahLst/>
              <a:cxnLst/>
              <a:rect l="l" t="t" r="r" b="b"/>
              <a:pathLst>
                <a:path w="15760" h="15737" extrusionOk="0">
                  <a:moveTo>
                    <a:pt x="8682" y="0"/>
                  </a:moveTo>
                  <a:cubicBezTo>
                    <a:pt x="7829" y="0"/>
                    <a:pt x="7032" y="334"/>
                    <a:pt x="6434" y="939"/>
                  </a:cubicBezTo>
                  <a:cubicBezTo>
                    <a:pt x="6230" y="1147"/>
                    <a:pt x="5943" y="1265"/>
                    <a:pt x="5642" y="1265"/>
                  </a:cubicBezTo>
                  <a:cubicBezTo>
                    <a:pt x="5630" y="1265"/>
                    <a:pt x="5618" y="1265"/>
                    <a:pt x="5606" y="1265"/>
                  </a:cubicBezTo>
                  <a:cubicBezTo>
                    <a:pt x="5580" y="1265"/>
                    <a:pt x="5553" y="1263"/>
                    <a:pt x="5525" y="1263"/>
                  </a:cubicBezTo>
                  <a:cubicBezTo>
                    <a:pt x="4811" y="1263"/>
                    <a:pt x="4137" y="1538"/>
                    <a:pt x="3626" y="2035"/>
                  </a:cubicBezTo>
                  <a:cubicBezTo>
                    <a:pt x="3167" y="2480"/>
                    <a:pt x="2884" y="3060"/>
                    <a:pt x="2815" y="3686"/>
                  </a:cubicBezTo>
                  <a:cubicBezTo>
                    <a:pt x="2689" y="3790"/>
                    <a:pt x="2574" y="3903"/>
                    <a:pt x="2469" y="4025"/>
                  </a:cubicBezTo>
                  <a:lnTo>
                    <a:pt x="2462" y="4033"/>
                  </a:lnTo>
                  <a:cubicBezTo>
                    <a:pt x="2458" y="4039"/>
                    <a:pt x="2454" y="4045"/>
                    <a:pt x="2448" y="4050"/>
                  </a:cubicBezTo>
                  <a:cubicBezTo>
                    <a:pt x="2432" y="4069"/>
                    <a:pt x="2417" y="4089"/>
                    <a:pt x="2401" y="4110"/>
                  </a:cubicBezTo>
                  <a:cubicBezTo>
                    <a:pt x="2395" y="4117"/>
                    <a:pt x="2388" y="4124"/>
                    <a:pt x="2383" y="4132"/>
                  </a:cubicBezTo>
                  <a:lnTo>
                    <a:pt x="2381" y="4135"/>
                  </a:lnTo>
                  <a:cubicBezTo>
                    <a:pt x="2367" y="4154"/>
                    <a:pt x="2353" y="4174"/>
                    <a:pt x="2339" y="4192"/>
                  </a:cubicBezTo>
                  <a:lnTo>
                    <a:pt x="2337" y="4193"/>
                  </a:lnTo>
                  <a:cubicBezTo>
                    <a:pt x="2332" y="4200"/>
                    <a:pt x="2327" y="4206"/>
                    <a:pt x="2320" y="4215"/>
                  </a:cubicBezTo>
                  <a:cubicBezTo>
                    <a:pt x="2302" y="4243"/>
                    <a:pt x="2284" y="4270"/>
                    <a:pt x="2267" y="4295"/>
                  </a:cubicBezTo>
                  <a:cubicBezTo>
                    <a:pt x="2262" y="4302"/>
                    <a:pt x="2257" y="4308"/>
                    <a:pt x="2254" y="4315"/>
                  </a:cubicBezTo>
                  <a:cubicBezTo>
                    <a:pt x="2240" y="4336"/>
                    <a:pt x="2226" y="4359"/>
                    <a:pt x="2213" y="4383"/>
                  </a:cubicBezTo>
                  <a:cubicBezTo>
                    <a:pt x="2207" y="4392"/>
                    <a:pt x="2203" y="4400"/>
                    <a:pt x="2199" y="4407"/>
                  </a:cubicBezTo>
                  <a:cubicBezTo>
                    <a:pt x="2186" y="4430"/>
                    <a:pt x="2172" y="4454"/>
                    <a:pt x="2160" y="4478"/>
                  </a:cubicBezTo>
                  <a:cubicBezTo>
                    <a:pt x="2156" y="4484"/>
                    <a:pt x="2153" y="4491"/>
                    <a:pt x="2149" y="4496"/>
                  </a:cubicBezTo>
                  <a:cubicBezTo>
                    <a:pt x="2133" y="4526"/>
                    <a:pt x="2119" y="4556"/>
                    <a:pt x="2105" y="4586"/>
                  </a:cubicBezTo>
                  <a:cubicBezTo>
                    <a:pt x="2101" y="4593"/>
                    <a:pt x="2098" y="4600"/>
                    <a:pt x="2097" y="4607"/>
                  </a:cubicBezTo>
                  <a:lnTo>
                    <a:pt x="2097" y="4610"/>
                  </a:lnTo>
                  <a:cubicBezTo>
                    <a:pt x="2084" y="4634"/>
                    <a:pt x="2073" y="4659"/>
                    <a:pt x="2063" y="4683"/>
                  </a:cubicBezTo>
                  <a:lnTo>
                    <a:pt x="2061" y="4686"/>
                  </a:lnTo>
                  <a:cubicBezTo>
                    <a:pt x="2057" y="4693"/>
                    <a:pt x="2056" y="4700"/>
                    <a:pt x="2051" y="4706"/>
                  </a:cubicBezTo>
                  <a:cubicBezTo>
                    <a:pt x="2027" y="4764"/>
                    <a:pt x="2006" y="4825"/>
                    <a:pt x="1985" y="4887"/>
                  </a:cubicBezTo>
                  <a:cubicBezTo>
                    <a:pt x="1519" y="5193"/>
                    <a:pt x="1179" y="5652"/>
                    <a:pt x="1022" y="6186"/>
                  </a:cubicBezTo>
                  <a:cubicBezTo>
                    <a:pt x="822" y="6296"/>
                    <a:pt x="641" y="6441"/>
                    <a:pt x="491" y="6612"/>
                  </a:cubicBezTo>
                  <a:cubicBezTo>
                    <a:pt x="171" y="6980"/>
                    <a:pt x="1" y="7452"/>
                    <a:pt x="15" y="7940"/>
                  </a:cubicBezTo>
                  <a:cubicBezTo>
                    <a:pt x="43" y="8944"/>
                    <a:pt x="850" y="9769"/>
                    <a:pt x="1853" y="9818"/>
                  </a:cubicBezTo>
                  <a:cubicBezTo>
                    <a:pt x="1870" y="9818"/>
                    <a:pt x="1887" y="9820"/>
                    <a:pt x="1903" y="9820"/>
                  </a:cubicBezTo>
                  <a:lnTo>
                    <a:pt x="2118" y="9820"/>
                  </a:lnTo>
                  <a:cubicBezTo>
                    <a:pt x="2125" y="9859"/>
                    <a:pt x="2133" y="9897"/>
                    <a:pt x="2142" y="9937"/>
                  </a:cubicBezTo>
                  <a:cubicBezTo>
                    <a:pt x="1986" y="10022"/>
                    <a:pt x="1845" y="10134"/>
                    <a:pt x="1728" y="10271"/>
                  </a:cubicBezTo>
                  <a:cubicBezTo>
                    <a:pt x="1499" y="10538"/>
                    <a:pt x="1377" y="10879"/>
                    <a:pt x="1382" y="11229"/>
                  </a:cubicBezTo>
                  <a:cubicBezTo>
                    <a:pt x="1383" y="11342"/>
                    <a:pt x="1397" y="11458"/>
                    <a:pt x="1425" y="11568"/>
                  </a:cubicBezTo>
                  <a:cubicBezTo>
                    <a:pt x="1506" y="11894"/>
                    <a:pt x="1605" y="12216"/>
                    <a:pt x="1716" y="12523"/>
                  </a:cubicBezTo>
                  <a:cubicBezTo>
                    <a:pt x="2125" y="13662"/>
                    <a:pt x="2680" y="14549"/>
                    <a:pt x="3364" y="15164"/>
                  </a:cubicBezTo>
                  <a:cubicBezTo>
                    <a:pt x="3775" y="15532"/>
                    <a:pt x="4307" y="15736"/>
                    <a:pt x="4867" y="15736"/>
                  </a:cubicBezTo>
                  <a:lnTo>
                    <a:pt x="11093" y="15736"/>
                  </a:lnTo>
                  <a:cubicBezTo>
                    <a:pt x="11653" y="15736"/>
                    <a:pt x="12186" y="15532"/>
                    <a:pt x="12597" y="15164"/>
                  </a:cubicBezTo>
                  <a:cubicBezTo>
                    <a:pt x="13281" y="14549"/>
                    <a:pt x="13836" y="13662"/>
                    <a:pt x="14244" y="12523"/>
                  </a:cubicBezTo>
                  <a:cubicBezTo>
                    <a:pt x="14356" y="12216"/>
                    <a:pt x="14454" y="11893"/>
                    <a:pt x="14537" y="11567"/>
                  </a:cubicBezTo>
                  <a:cubicBezTo>
                    <a:pt x="14646" y="11130"/>
                    <a:pt x="14551" y="10676"/>
                    <a:pt x="14272" y="10322"/>
                  </a:cubicBezTo>
                  <a:cubicBezTo>
                    <a:pt x="14053" y="10042"/>
                    <a:pt x="13746" y="9855"/>
                    <a:pt x="13404" y="9790"/>
                  </a:cubicBezTo>
                  <a:cubicBezTo>
                    <a:pt x="13999" y="9754"/>
                    <a:pt x="14558" y="9511"/>
                    <a:pt x="14992" y="9093"/>
                  </a:cubicBezTo>
                  <a:cubicBezTo>
                    <a:pt x="15469" y="8633"/>
                    <a:pt x="15741" y="8017"/>
                    <a:pt x="15751" y="7358"/>
                  </a:cubicBezTo>
                  <a:cubicBezTo>
                    <a:pt x="15759" y="6880"/>
                    <a:pt x="15630" y="6412"/>
                    <a:pt x="15377" y="6007"/>
                  </a:cubicBezTo>
                  <a:cubicBezTo>
                    <a:pt x="15255" y="5815"/>
                    <a:pt x="15116" y="5643"/>
                    <a:pt x="14955" y="5495"/>
                  </a:cubicBezTo>
                  <a:cubicBezTo>
                    <a:pt x="14955" y="5488"/>
                    <a:pt x="14952" y="5479"/>
                    <a:pt x="14952" y="5475"/>
                  </a:cubicBezTo>
                  <a:lnTo>
                    <a:pt x="14952" y="5474"/>
                  </a:lnTo>
                  <a:cubicBezTo>
                    <a:pt x="14952" y="5464"/>
                    <a:pt x="14951" y="5455"/>
                    <a:pt x="14951" y="5447"/>
                  </a:cubicBezTo>
                  <a:cubicBezTo>
                    <a:pt x="14949" y="5424"/>
                    <a:pt x="14945" y="5398"/>
                    <a:pt x="14942" y="5376"/>
                  </a:cubicBezTo>
                  <a:cubicBezTo>
                    <a:pt x="14941" y="5367"/>
                    <a:pt x="14941" y="5356"/>
                    <a:pt x="14938" y="5346"/>
                  </a:cubicBezTo>
                  <a:lnTo>
                    <a:pt x="14938" y="5342"/>
                  </a:lnTo>
                  <a:cubicBezTo>
                    <a:pt x="14937" y="5328"/>
                    <a:pt x="14935" y="5314"/>
                    <a:pt x="14934" y="5301"/>
                  </a:cubicBezTo>
                  <a:cubicBezTo>
                    <a:pt x="14931" y="5289"/>
                    <a:pt x="14930" y="5277"/>
                    <a:pt x="14927" y="5263"/>
                  </a:cubicBezTo>
                  <a:cubicBezTo>
                    <a:pt x="14924" y="5250"/>
                    <a:pt x="14922" y="5240"/>
                    <a:pt x="14921" y="5229"/>
                  </a:cubicBezTo>
                  <a:lnTo>
                    <a:pt x="14921" y="5226"/>
                  </a:lnTo>
                  <a:cubicBezTo>
                    <a:pt x="14920" y="5213"/>
                    <a:pt x="14915" y="5200"/>
                    <a:pt x="14914" y="5187"/>
                  </a:cubicBezTo>
                  <a:cubicBezTo>
                    <a:pt x="14913" y="5180"/>
                    <a:pt x="14911" y="5172"/>
                    <a:pt x="14908" y="5166"/>
                  </a:cubicBezTo>
                  <a:lnTo>
                    <a:pt x="14908" y="5165"/>
                  </a:lnTo>
                  <a:cubicBezTo>
                    <a:pt x="14901" y="5136"/>
                    <a:pt x="14897" y="5107"/>
                    <a:pt x="14888" y="5078"/>
                  </a:cubicBezTo>
                  <a:lnTo>
                    <a:pt x="14888" y="5077"/>
                  </a:lnTo>
                  <a:cubicBezTo>
                    <a:pt x="14887" y="5070"/>
                    <a:pt x="14886" y="5063"/>
                    <a:pt x="14884" y="5059"/>
                  </a:cubicBezTo>
                  <a:cubicBezTo>
                    <a:pt x="14880" y="5043"/>
                    <a:pt x="14874" y="5025"/>
                    <a:pt x="14870" y="5008"/>
                  </a:cubicBezTo>
                  <a:lnTo>
                    <a:pt x="14864" y="4992"/>
                  </a:lnTo>
                  <a:lnTo>
                    <a:pt x="14849" y="4938"/>
                  </a:lnTo>
                  <a:lnTo>
                    <a:pt x="14849" y="4937"/>
                  </a:lnTo>
                  <a:cubicBezTo>
                    <a:pt x="14830" y="4879"/>
                    <a:pt x="14809" y="4819"/>
                    <a:pt x="14786" y="4761"/>
                  </a:cubicBezTo>
                  <a:lnTo>
                    <a:pt x="14785" y="4758"/>
                  </a:lnTo>
                  <a:cubicBezTo>
                    <a:pt x="14622" y="4343"/>
                    <a:pt x="14347" y="3970"/>
                    <a:pt x="14002" y="3686"/>
                  </a:cubicBezTo>
                  <a:cubicBezTo>
                    <a:pt x="13933" y="3060"/>
                    <a:pt x="13649" y="2480"/>
                    <a:pt x="13192" y="2035"/>
                  </a:cubicBezTo>
                  <a:cubicBezTo>
                    <a:pt x="12777" y="1633"/>
                    <a:pt x="12259" y="1378"/>
                    <a:pt x="11699" y="1293"/>
                  </a:cubicBezTo>
                  <a:lnTo>
                    <a:pt x="11699" y="1262"/>
                  </a:lnTo>
                  <a:lnTo>
                    <a:pt x="11292" y="1263"/>
                  </a:lnTo>
                  <a:lnTo>
                    <a:pt x="11262" y="1263"/>
                  </a:lnTo>
                  <a:cubicBezTo>
                    <a:pt x="11218" y="1263"/>
                    <a:pt x="11185" y="1235"/>
                    <a:pt x="11168" y="1214"/>
                  </a:cubicBezTo>
                  <a:cubicBezTo>
                    <a:pt x="10566" y="442"/>
                    <a:pt x="9660" y="0"/>
                    <a:pt x="8682"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4"/>
            <p:cNvSpPr/>
            <p:nvPr/>
          </p:nvSpPr>
          <p:spPr>
            <a:xfrm>
              <a:off x="4355571" y="2028637"/>
              <a:ext cx="104160" cy="96776"/>
            </a:xfrm>
            <a:custGeom>
              <a:avLst/>
              <a:gdLst/>
              <a:ahLst/>
              <a:cxnLst/>
              <a:rect l="l" t="t" r="r" b="b"/>
              <a:pathLst>
                <a:path w="3724" h="3460" extrusionOk="0">
                  <a:moveTo>
                    <a:pt x="2252" y="0"/>
                  </a:moveTo>
                  <a:cubicBezTo>
                    <a:pt x="2252" y="1697"/>
                    <a:pt x="0" y="3460"/>
                    <a:pt x="0" y="3460"/>
                  </a:cubicBezTo>
                  <a:lnTo>
                    <a:pt x="2783" y="3460"/>
                  </a:lnTo>
                  <a:cubicBezTo>
                    <a:pt x="3723" y="1762"/>
                    <a:pt x="3373" y="0"/>
                    <a:pt x="3373" y="0"/>
                  </a:cubicBez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4"/>
            <p:cNvSpPr/>
            <p:nvPr/>
          </p:nvSpPr>
          <p:spPr>
            <a:xfrm>
              <a:off x="4185097" y="2038846"/>
              <a:ext cx="89756" cy="86567"/>
            </a:xfrm>
            <a:custGeom>
              <a:avLst/>
              <a:gdLst/>
              <a:ahLst/>
              <a:cxnLst/>
              <a:rect l="l" t="t" r="r" b="b"/>
              <a:pathLst>
                <a:path w="3209" h="3095" extrusionOk="0">
                  <a:moveTo>
                    <a:pt x="518" y="0"/>
                  </a:moveTo>
                  <a:lnTo>
                    <a:pt x="183" y="556"/>
                  </a:lnTo>
                  <a:cubicBezTo>
                    <a:pt x="183" y="556"/>
                    <a:pt x="0" y="1646"/>
                    <a:pt x="855" y="2789"/>
                  </a:cubicBezTo>
                  <a:lnTo>
                    <a:pt x="2565" y="3095"/>
                  </a:lnTo>
                  <a:lnTo>
                    <a:pt x="3209" y="2159"/>
                  </a:lnTo>
                  <a:lnTo>
                    <a:pt x="2851" y="1911"/>
                  </a:lnTo>
                  <a:cubicBezTo>
                    <a:pt x="2851" y="1911"/>
                    <a:pt x="1906" y="1602"/>
                    <a:pt x="1331" y="556"/>
                  </a:cubicBezTo>
                  <a:lnTo>
                    <a:pt x="518" y="0"/>
                  </a:lnTo>
                  <a:close/>
                </a:path>
              </a:pathLst>
            </a:custGeom>
            <a:solidFill>
              <a:srgbClr val="CE8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4"/>
            <p:cNvSpPr/>
            <p:nvPr/>
          </p:nvSpPr>
          <p:spPr>
            <a:xfrm>
              <a:off x="4256811" y="1996109"/>
              <a:ext cx="134424" cy="129305"/>
            </a:xfrm>
            <a:custGeom>
              <a:avLst/>
              <a:gdLst/>
              <a:ahLst/>
              <a:cxnLst/>
              <a:rect l="l" t="t" r="r" b="b"/>
              <a:pathLst>
                <a:path w="4806" h="4623" extrusionOk="0">
                  <a:moveTo>
                    <a:pt x="3069" y="0"/>
                  </a:moveTo>
                  <a:lnTo>
                    <a:pt x="2285" y="585"/>
                  </a:lnTo>
                  <a:cubicBezTo>
                    <a:pt x="2285" y="585"/>
                    <a:pt x="2102" y="1428"/>
                    <a:pt x="1078" y="2313"/>
                  </a:cubicBezTo>
                  <a:cubicBezTo>
                    <a:pt x="56" y="3195"/>
                    <a:pt x="1" y="4623"/>
                    <a:pt x="1" y="4623"/>
                  </a:cubicBezTo>
                  <a:lnTo>
                    <a:pt x="4651" y="4623"/>
                  </a:lnTo>
                  <a:cubicBezTo>
                    <a:pt x="3700" y="3701"/>
                    <a:pt x="4806" y="2962"/>
                    <a:pt x="4301" y="585"/>
                  </a:cubicBezTo>
                  <a:lnTo>
                    <a:pt x="3069" y="0"/>
                  </a:lnTo>
                  <a:close/>
                </a:path>
              </a:pathLst>
            </a:custGeom>
            <a:solidFill>
              <a:srgbClr val="EAA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4"/>
            <p:cNvSpPr/>
            <p:nvPr/>
          </p:nvSpPr>
          <p:spPr>
            <a:xfrm>
              <a:off x="4178915" y="2129244"/>
              <a:ext cx="296874" cy="90651"/>
            </a:xfrm>
            <a:custGeom>
              <a:avLst/>
              <a:gdLst/>
              <a:ahLst/>
              <a:cxnLst/>
              <a:rect l="l" t="t" r="r" b="b"/>
              <a:pathLst>
                <a:path w="10614" h="3241" extrusionOk="0">
                  <a:moveTo>
                    <a:pt x="5306" y="0"/>
                  </a:moveTo>
                  <a:lnTo>
                    <a:pt x="0" y="700"/>
                  </a:lnTo>
                  <a:cubicBezTo>
                    <a:pt x="268" y="1443"/>
                    <a:pt x="701" y="2327"/>
                    <a:pt x="1370" y="2929"/>
                  </a:cubicBezTo>
                  <a:cubicBezTo>
                    <a:pt x="1595" y="3130"/>
                    <a:pt x="1891" y="3240"/>
                    <a:pt x="2192" y="3240"/>
                  </a:cubicBezTo>
                  <a:lnTo>
                    <a:pt x="8420" y="3240"/>
                  </a:lnTo>
                  <a:cubicBezTo>
                    <a:pt x="8723" y="3240"/>
                    <a:pt x="9017" y="3132"/>
                    <a:pt x="9243" y="2929"/>
                  </a:cubicBezTo>
                  <a:cubicBezTo>
                    <a:pt x="9913" y="2327"/>
                    <a:pt x="10346" y="1443"/>
                    <a:pt x="10614" y="700"/>
                  </a:cubicBezTo>
                  <a:lnTo>
                    <a:pt x="5306"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4"/>
            <p:cNvSpPr/>
            <p:nvPr/>
          </p:nvSpPr>
          <p:spPr>
            <a:xfrm>
              <a:off x="4178943" y="2129188"/>
              <a:ext cx="163848" cy="90651"/>
            </a:xfrm>
            <a:custGeom>
              <a:avLst/>
              <a:gdLst/>
              <a:ahLst/>
              <a:cxnLst/>
              <a:rect l="l" t="t" r="r" b="b"/>
              <a:pathLst>
                <a:path w="5858" h="3241" extrusionOk="0">
                  <a:moveTo>
                    <a:pt x="5307" y="1"/>
                  </a:moveTo>
                  <a:lnTo>
                    <a:pt x="1" y="700"/>
                  </a:lnTo>
                  <a:cubicBezTo>
                    <a:pt x="268" y="1444"/>
                    <a:pt x="702" y="2327"/>
                    <a:pt x="1370" y="2929"/>
                  </a:cubicBezTo>
                  <a:cubicBezTo>
                    <a:pt x="1595" y="3130"/>
                    <a:pt x="1891" y="3241"/>
                    <a:pt x="2194" y="3241"/>
                  </a:cubicBezTo>
                  <a:lnTo>
                    <a:pt x="3296" y="3241"/>
                  </a:lnTo>
                  <a:cubicBezTo>
                    <a:pt x="2994" y="3241"/>
                    <a:pt x="2700" y="3132"/>
                    <a:pt x="2473" y="2929"/>
                  </a:cubicBezTo>
                  <a:cubicBezTo>
                    <a:pt x="1803" y="2327"/>
                    <a:pt x="1369" y="1445"/>
                    <a:pt x="1102" y="700"/>
                  </a:cubicBezTo>
                  <a:lnTo>
                    <a:pt x="5858" y="73"/>
                  </a:lnTo>
                  <a:lnTo>
                    <a:pt x="5307"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4"/>
            <p:cNvSpPr/>
            <p:nvPr/>
          </p:nvSpPr>
          <p:spPr>
            <a:xfrm>
              <a:off x="4169629" y="2109693"/>
              <a:ext cx="315446" cy="39102"/>
            </a:xfrm>
            <a:custGeom>
              <a:avLst/>
              <a:gdLst/>
              <a:ahLst/>
              <a:cxnLst/>
              <a:rect l="l" t="t" r="r" b="b"/>
              <a:pathLst>
                <a:path w="11278" h="1398" extrusionOk="0">
                  <a:moveTo>
                    <a:pt x="489" y="1"/>
                  </a:moveTo>
                  <a:cubicBezTo>
                    <a:pt x="208" y="1"/>
                    <a:pt x="1" y="266"/>
                    <a:pt x="70" y="539"/>
                  </a:cubicBezTo>
                  <a:cubicBezTo>
                    <a:pt x="130" y="774"/>
                    <a:pt x="215" y="1073"/>
                    <a:pt x="332" y="1397"/>
                  </a:cubicBezTo>
                  <a:lnTo>
                    <a:pt x="10946" y="1397"/>
                  </a:lnTo>
                  <a:cubicBezTo>
                    <a:pt x="11062" y="1073"/>
                    <a:pt x="11147" y="776"/>
                    <a:pt x="11208" y="539"/>
                  </a:cubicBezTo>
                  <a:cubicBezTo>
                    <a:pt x="11277" y="266"/>
                    <a:pt x="11069" y="1"/>
                    <a:pt x="1078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4"/>
            <p:cNvSpPr/>
            <p:nvPr/>
          </p:nvSpPr>
          <p:spPr>
            <a:xfrm>
              <a:off x="4169629" y="2109693"/>
              <a:ext cx="44556" cy="39102"/>
            </a:xfrm>
            <a:custGeom>
              <a:avLst/>
              <a:gdLst/>
              <a:ahLst/>
              <a:cxnLst/>
              <a:rect l="l" t="t" r="r" b="b"/>
              <a:pathLst>
                <a:path w="1593" h="1398" extrusionOk="0">
                  <a:moveTo>
                    <a:pt x="489" y="1"/>
                  </a:moveTo>
                  <a:cubicBezTo>
                    <a:pt x="208" y="1"/>
                    <a:pt x="1" y="266"/>
                    <a:pt x="70" y="539"/>
                  </a:cubicBezTo>
                  <a:cubicBezTo>
                    <a:pt x="130" y="776"/>
                    <a:pt x="215" y="1073"/>
                    <a:pt x="332" y="1397"/>
                  </a:cubicBezTo>
                  <a:lnTo>
                    <a:pt x="1435" y="1397"/>
                  </a:lnTo>
                  <a:cubicBezTo>
                    <a:pt x="1318" y="1073"/>
                    <a:pt x="1233" y="774"/>
                    <a:pt x="1173" y="539"/>
                  </a:cubicBezTo>
                  <a:cubicBezTo>
                    <a:pt x="1104" y="266"/>
                    <a:pt x="1311" y="1"/>
                    <a:pt x="159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4"/>
            <p:cNvSpPr/>
            <p:nvPr/>
          </p:nvSpPr>
          <p:spPr>
            <a:xfrm>
              <a:off x="4184425" y="1836682"/>
              <a:ext cx="309880" cy="175847"/>
            </a:xfrm>
            <a:custGeom>
              <a:avLst/>
              <a:gdLst/>
              <a:ahLst/>
              <a:cxnLst/>
              <a:rect l="l" t="t" r="r" b="b"/>
              <a:pathLst>
                <a:path w="11079" h="6287" extrusionOk="0">
                  <a:moveTo>
                    <a:pt x="5813" y="1"/>
                  </a:moveTo>
                  <a:cubicBezTo>
                    <a:pt x="5216" y="1"/>
                    <a:pt x="4677" y="246"/>
                    <a:pt x="4291" y="638"/>
                  </a:cubicBezTo>
                  <a:cubicBezTo>
                    <a:pt x="3889" y="1046"/>
                    <a:pt x="3342" y="1268"/>
                    <a:pt x="2770" y="1268"/>
                  </a:cubicBezTo>
                  <a:cubicBezTo>
                    <a:pt x="2749" y="1268"/>
                    <a:pt x="2727" y="1267"/>
                    <a:pt x="2706" y="1267"/>
                  </a:cubicBezTo>
                  <a:lnTo>
                    <a:pt x="2655" y="1267"/>
                  </a:lnTo>
                  <a:cubicBezTo>
                    <a:pt x="1709" y="1267"/>
                    <a:pt x="945" y="2031"/>
                    <a:pt x="945" y="2976"/>
                  </a:cubicBezTo>
                  <a:lnTo>
                    <a:pt x="945" y="2977"/>
                  </a:lnTo>
                  <a:cubicBezTo>
                    <a:pt x="945" y="3129"/>
                    <a:pt x="868" y="3269"/>
                    <a:pt x="741" y="3348"/>
                  </a:cubicBezTo>
                  <a:cubicBezTo>
                    <a:pt x="295" y="3630"/>
                    <a:pt x="0" y="4127"/>
                    <a:pt x="0" y="4695"/>
                  </a:cubicBezTo>
                  <a:cubicBezTo>
                    <a:pt x="0" y="5572"/>
                    <a:pt x="741" y="6287"/>
                    <a:pt x="1617" y="6287"/>
                  </a:cubicBezTo>
                  <a:lnTo>
                    <a:pt x="9461" y="6285"/>
                  </a:lnTo>
                  <a:cubicBezTo>
                    <a:pt x="10338" y="6285"/>
                    <a:pt x="11078" y="5567"/>
                    <a:pt x="11078" y="4694"/>
                  </a:cubicBezTo>
                  <a:cubicBezTo>
                    <a:pt x="11078" y="4127"/>
                    <a:pt x="10784" y="3630"/>
                    <a:pt x="10338" y="3347"/>
                  </a:cubicBezTo>
                  <a:cubicBezTo>
                    <a:pt x="10210" y="3265"/>
                    <a:pt x="10134" y="3127"/>
                    <a:pt x="10134" y="2976"/>
                  </a:cubicBezTo>
                  <a:lnTo>
                    <a:pt x="10134" y="2974"/>
                  </a:lnTo>
                  <a:cubicBezTo>
                    <a:pt x="10134" y="2030"/>
                    <a:pt x="9369" y="1265"/>
                    <a:pt x="8423" y="1265"/>
                  </a:cubicBezTo>
                  <a:lnTo>
                    <a:pt x="8403" y="1265"/>
                  </a:lnTo>
                  <a:cubicBezTo>
                    <a:pt x="8400" y="1265"/>
                    <a:pt x="8397" y="1265"/>
                    <a:pt x="8394" y="1265"/>
                  </a:cubicBezTo>
                  <a:cubicBezTo>
                    <a:pt x="8042" y="1265"/>
                    <a:pt x="7713" y="1101"/>
                    <a:pt x="7498" y="823"/>
                  </a:cubicBezTo>
                  <a:cubicBezTo>
                    <a:pt x="7106" y="322"/>
                    <a:pt x="6497" y="1"/>
                    <a:pt x="5813"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4"/>
            <p:cNvSpPr/>
            <p:nvPr/>
          </p:nvSpPr>
          <p:spPr>
            <a:xfrm>
              <a:off x="4277900" y="1918241"/>
              <a:ext cx="11580" cy="21649"/>
            </a:xfrm>
            <a:custGeom>
              <a:avLst/>
              <a:gdLst/>
              <a:ahLst/>
              <a:cxnLst/>
              <a:rect l="l" t="t" r="r" b="b"/>
              <a:pathLst>
                <a:path w="414" h="774" extrusionOk="0">
                  <a:moveTo>
                    <a:pt x="207" y="0"/>
                  </a:moveTo>
                  <a:cubicBezTo>
                    <a:pt x="92" y="0"/>
                    <a:pt x="0" y="92"/>
                    <a:pt x="0" y="207"/>
                  </a:cubicBezTo>
                  <a:lnTo>
                    <a:pt x="0" y="567"/>
                  </a:lnTo>
                  <a:cubicBezTo>
                    <a:pt x="0" y="682"/>
                    <a:pt x="92" y="774"/>
                    <a:pt x="207" y="774"/>
                  </a:cubicBezTo>
                  <a:cubicBezTo>
                    <a:pt x="320" y="774"/>
                    <a:pt x="414" y="682"/>
                    <a:pt x="414" y="567"/>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4"/>
            <p:cNvSpPr/>
            <p:nvPr/>
          </p:nvSpPr>
          <p:spPr>
            <a:xfrm>
              <a:off x="4389191" y="1918241"/>
              <a:ext cx="11580" cy="21649"/>
            </a:xfrm>
            <a:custGeom>
              <a:avLst/>
              <a:gdLst/>
              <a:ahLst/>
              <a:cxnLst/>
              <a:rect l="l" t="t" r="r" b="b"/>
              <a:pathLst>
                <a:path w="414" h="774" extrusionOk="0">
                  <a:moveTo>
                    <a:pt x="207" y="0"/>
                  </a:moveTo>
                  <a:cubicBezTo>
                    <a:pt x="92" y="0"/>
                    <a:pt x="0" y="92"/>
                    <a:pt x="0" y="207"/>
                  </a:cubicBezTo>
                  <a:lnTo>
                    <a:pt x="0" y="567"/>
                  </a:lnTo>
                  <a:cubicBezTo>
                    <a:pt x="0" y="682"/>
                    <a:pt x="94" y="774"/>
                    <a:pt x="207" y="774"/>
                  </a:cubicBezTo>
                  <a:cubicBezTo>
                    <a:pt x="322" y="774"/>
                    <a:pt x="414" y="682"/>
                    <a:pt x="414" y="567"/>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4"/>
            <p:cNvSpPr/>
            <p:nvPr/>
          </p:nvSpPr>
          <p:spPr>
            <a:xfrm>
              <a:off x="4319127" y="1927555"/>
              <a:ext cx="40417" cy="17733"/>
            </a:xfrm>
            <a:custGeom>
              <a:avLst/>
              <a:gdLst/>
              <a:ahLst/>
              <a:cxnLst/>
              <a:rect l="l" t="t" r="r" b="b"/>
              <a:pathLst>
                <a:path w="1445" h="634" extrusionOk="0">
                  <a:moveTo>
                    <a:pt x="1212" y="1"/>
                  </a:moveTo>
                  <a:cubicBezTo>
                    <a:pt x="1154" y="1"/>
                    <a:pt x="1097" y="25"/>
                    <a:pt x="1057" y="72"/>
                  </a:cubicBezTo>
                  <a:cubicBezTo>
                    <a:pt x="976" y="166"/>
                    <a:pt x="853" y="220"/>
                    <a:pt x="722" y="220"/>
                  </a:cubicBezTo>
                  <a:cubicBezTo>
                    <a:pt x="591" y="220"/>
                    <a:pt x="469" y="166"/>
                    <a:pt x="388" y="72"/>
                  </a:cubicBezTo>
                  <a:cubicBezTo>
                    <a:pt x="347" y="26"/>
                    <a:pt x="290" y="2"/>
                    <a:pt x="233" y="2"/>
                  </a:cubicBezTo>
                  <a:cubicBezTo>
                    <a:pt x="184" y="2"/>
                    <a:pt x="135" y="19"/>
                    <a:pt x="95" y="53"/>
                  </a:cubicBezTo>
                  <a:cubicBezTo>
                    <a:pt x="9" y="129"/>
                    <a:pt x="0" y="258"/>
                    <a:pt x="77" y="346"/>
                  </a:cubicBezTo>
                  <a:cubicBezTo>
                    <a:pt x="235" y="530"/>
                    <a:pt x="470" y="633"/>
                    <a:pt x="722" y="633"/>
                  </a:cubicBezTo>
                  <a:cubicBezTo>
                    <a:pt x="973" y="633"/>
                    <a:pt x="1210" y="530"/>
                    <a:pt x="1368" y="346"/>
                  </a:cubicBezTo>
                  <a:cubicBezTo>
                    <a:pt x="1445" y="258"/>
                    <a:pt x="1435" y="128"/>
                    <a:pt x="1348" y="53"/>
                  </a:cubicBezTo>
                  <a:cubicBezTo>
                    <a:pt x="1309" y="18"/>
                    <a:pt x="1260" y="1"/>
                    <a:pt x="121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4"/>
            <p:cNvSpPr/>
            <p:nvPr/>
          </p:nvSpPr>
          <p:spPr>
            <a:xfrm>
              <a:off x="4328189" y="1933652"/>
              <a:ext cx="166114" cy="78764"/>
            </a:xfrm>
            <a:custGeom>
              <a:avLst/>
              <a:gdLst/>
              <a:ahLst/>
              <a:cxnLst/>
              <a:rect l="l" t="t" r="r" b="b"/>
              <a:pathLst>
                <a:path w="5939" h="2816" extrusionOk="0">
                  <a:moveTo>
                    <a:pt x="3776" y="0"/>
                  </a:moveTo>
                  <a:cubicBezTo>
                    <a:pt x="2816" y="0"/>
                    <a:pt x="1994" y="598"/>
                    <a:pt x="1664" y="1442"/>
                  </a:cubicBezTo>
                  <a:lnTo>
                    <a:pt x="1632" y="1445"/>
                  </a:lnTo>
                  <a:cubicBezTo>
                    <a:pt x="846" y="1506"/>
                    <a:pt x="195" y="2075"/>
                    <a:pt x="1" y="2815"/>
                  </a:cubicBezTo>
                  <a:lnTo>
                    <a:pt x="4321" y="2815"/>
                  </a:lnTo>
                  <a:cubicBezTo>
                    <a:pt x="5198" y="2815"/>
                    <a:pt x="5938" y="2099"/>
                    <a:pt x="5938" y="1225"/>
                  </a:cubicBezTo>
                  <a:cubicBezTo>
                    <a:pt x="5938" y="1006"/>
                    <a:pt x="5894" y="798"/>
                    <a:pt x="5815" y="606"/>
                  </a:cubicBezTo>
                  <a:cubicBezTo>
                    <a:pt x="5637" y="562"/>
                    <a:pt x="5453" y="540"/>
                    <a:pt x="5264" y="540"/>
                  </a:cubicBezTo>
                  <a:lnTo>
                    <a:pt x="5247" y="540"/>
                  </a:lnTo>
                  <a:lnTo>
                    <a:pt x="5247" y="541"/>
                  </a:lnTo>
                  <a:lnTo>
                    <a:pt x="5240" y="538"/>
                  </a:lnTo>
                  <a:cubicBezTo>
                    <a:pt x="4831" y="191"/>
                    <a:pt x="4310" y="0"/>
                    <a:pt x="37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4"/>
            <p:cNvSpPr/>
            <p:nvPr/>
          </p:nvSpPr>
          <p:spPr>
            <a:xfrm>
              <a:off x="4348635" y="1956811"/>
              <a:ext cx="167960" cy="96832"/>
            </a:xfrm>
            <a:custGeom>
              <a:avLst/>
              <a:gdLst/>
              <a:ahLst/>
              <a:cxnLst/>
              <a:rect l="l" t="t" r="r" b="b"/>
              <a:pathLst>
                <a:path w="6005" h="3462" extrusionOk="0">
                  <a:moveTo>
                    <a:pt x="3045" y="1"/>
                  </a:moveTo>
                  <a:cubicBezTo>
                    <a:pt x="2250" y="1"/>
                    <a:pt x="1606" y="645"/>
                    <a:pt x="1606" y="1439"/>
                  </a:cubicBezTo>
                  <a:lnTo>
                    <a:pt x="1606" y="1441"/>
                  </a:lnTo>
                  <a:cubicBezTo>
                    <a:pt x="1606" y="1497"/>
                    <a:pt x="1560" y="1539"/>
                    <a:pt x="1508" y="1539"/>
                  </a:cubicBezTo>
                  <a:cubicBezTo>
                    <a:pt x="1495" y="1539"/>
                    <a:pt x="1481" y="1536"/>
                    <a:pt x="1467" y="1530"/>
                  </a:cubicBezTo>
                  <a:cubicBezTo>
                    <a:pt x="1340" y="1471"/>
                    <a:pt x="1198" y="1439"/>
                    <a:pt x="1048" y="1439"/>
                  </a:cubicBezTo>
                  <a:cubicBezTo>
                    <a:pt x="1021" y="1439"/>
                    <a:pt x="994" y="1440"/>
                    <a:pt x="966" y="1442"/>
                  </a:cubicBezTo>
                  <a:cubicBezTo>
                    <a:pt x="473" y="1482"/>
                    <a:pt x="74" y="1884"/>
                    <a:pt x="40" y="2380"/>
                  </a:cubicBezTo>
                  <a:cubicBezTo>
                    <a:pt x="0" y="2970"/>
                    <a:pt x="468" y="3462"/>
                    <a:pt x="1050" y="3462"/>
                  </a:cubicBezTo>
                  <a:lnTo>
                    <a:pt x="4508" y="3462"/>
                  </a:lnTo>
                  <a:cubicBezTo>
                    <a:pt x="5308" y="3462"/>
                    <a:pt x="5979" y="2827"/>
                    <a:pt x="5992" y="2027"/>
                  </a:cubicBezTo>
                  <a:cubicBezTo>
                    <a:pt x="6005" y="1209"/>
                    <a:pt x="5346" y="542"/>
                    <a:pt x="4532" y="542"/>
                  </a:cubicBezTo>
                  <a:lnTo>
                    <a:pt x="4520" y="542"/>
                  </a:lnTo>
                  <a:cubicBezTo>
                    <a:pt x="4519" y="542"/>
                    <a:pt x="4517" y="542"/>
                    <a:pt x="4515" y="542"/>
                  </a:cubicBezTo>
                  <a:cubicBezTo>
                    <a:pt x="4316" y="542"/>
                    <a:pt x="4124" y="470"/>
                    <a:pt x="3974" y="342"/>
                  </a:cubicBezTo>
                  <a:cubicBezTo>
                    <a:pt x="3723" y="130"/>
                    <a:pt x="3399" y="1"/>
                    <a:pt x="3045"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4"/>
            <p:cNvSpPr/>
            <p:nvPr/>
          </p:nvSpPr>
          <p:spPr>
            <a:xfrm>
              <a:off x="4184341" y="1939274"/>
              <a:ext cx="108943" cy="73225"/>
            </a:xfrm>
            <a:custGeom>
              <a:avLst/>
              <a:gdLst/>
              <a:ahLst/>
              <a:cxnLst/>
              <a:rect l="l" t="t" r="r" b="b"/>
              <a:pathLst>
                <a:path w="3895" h="2618" extrusionOk="0">
                  <a:moveTo>
                    <a:pt x="418" y="0"/>
                  </a:moveTo>
                  <a:cubicBezTo>
                    <a:pt x="402" y="0"/>
                    <a:pt x="388" y="0"/>
                    <a:pt x="373" y="2"/>
                  </a:cubicBezTo>
                  <a:cubicBezTo>
                    <a:pt x="140" y="278"/>
                    <a:pt x="0" y="636"/>
                    <a:pt x="0" y="1026"/>
                  </a:cubicBezTo>
                  <a:cubicBezTo>
                    <a:pt x="0" y="1902"/>
                    <a:pt x="742" y="2617"/>
                    <a:pt x="1619" y="2617"/>
                  </a:cubicBezTo>
                  <a:lnTo>
                    <a:pt x="3895" y="2617"/>
                  </a:lnTo>
                  <a:cubicBezTo>
                    <a:pt x="3855" y="2133"/>
                    <a:pt x="3651" y="1684"/>
                    <a:pt x="3307" y="1329"/>
                  </a:cubicBezTo>
                  <a:cubicBezTo>
                    <a:pt x="2956" y="962"/>
                    <a:pt x="2498" y="738"/>
                    <a:pt x="2001" y="686"/>
                  </a:cubicBezTo>
                  <a:cubicBezTo>
                    <a:pt x="1593" y="254"/>
                    <a:pt x="1018" y="0"/>
                    <a:pt x="41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4"/>
            <p:cNvSpPr/>
            <p:nvPr/>
          </p:nvSpPr>
          <p:spPr>
            <a:xfrm>
              <a:off x="4132598" y="1962405"/>
              <a:ext cx="138591" cy="91993"/>
            </a:xfrm>
            <a:custGeom>
              <a:avLst/>
              <a:gdLst/>
              <a:ahLst/>
              <a:cxnLst/>
              <a:rect l="l" t="t" r="r" b="b"/>
              <a:pathLst>
                <a:path w="4955" h="3289" extrusionOk="0">
                  <a:moveTo>
                    <a:pt x="2269" y="0"/>
                  </a:moveTo>
                  <a:cubicBezTo>
                    <a:pt x="1526" y="0"/>
                    <a:pt x="924" y="602"/>
                    <a:pt x="924" y="1346"/>
                  </a:cubicBezTo>
                  <a:lnTo>
                    <a:pt x="924" y="1347"/>
                  </a:lnTo>
                  <a:cubicBezTo>
                    <a:pt x="924" y="1405"/>
                    <a:pt x="882" y="1453"/>
                    <a:pt x="823" y="1460"/>
                  </a:cubicBezTo>
                  <a:cubicBezTo>
                    <a:pt x="358" y="1516"/>
                    <a:pt x="1" y="1915"/>
                    <a:pt x="15" y="2399"/>
                  </a:cubicBezTo>
                  <a:cubicBezTo>
                    <a:pt x="29" y="2874"/>
                    <a:pt x="411" y="3264"/>
                    <a:pt x="886" y="3289"/>
                  </a:cubicBezTo>
                  <a:lnTo>
                    <a:pt x="3666" y="3289"/>
                  </a:lnTo>
                  <a:cubicBezTo>
                    <a:pt x="4344" y="3266"/>
                    <a:pt x="4900" y="2712"/>
                    <a:pt x="4926" y="2032"/>
                  </a:cubicBezTo>
                  <a:cubicBezTo>
                    <a:pt x="4954" y="1288"/>
                    <a:pt x="4357" y="673"/>
                    <a:pt x="3619" y="673"/>
                  </a:cubicBezTo>
                  <a:lnTo>
                    <a:pt x="3617" y="673"/>
                  </a:lnTo>
                  <a:cubicBezTo>
                    <a:pt x="3511" y="673"/>
                    <a:pt x="3409" y="625"/>
                    <a:pt x="3346" y="540"/>
                  </a:cubicBezTo>
                  <a:cubicBezTo>
                    <a:pt x="3101" y="213"/>
                    <a:pt x="2711" y="0"/>
                    <a:pt x="226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4" name="Google Shape;3704;p74"/>
          <p:cNvGrpSpPr/>
          <p:nvPr/>
        </p:nvGrpSpPr>
        <p:grpSpPr>
          <a:xfrm>
            <a:off x="3414339" y="2037480"/>
            <a:ext cx="443017" cy="439297"/>
            <a:chOff x="3414339" y="1808880"/>
            <a:chExt cx="443017" cy="439297"/>
          </a:xfrm>
        </p:grpSpPr>
        <p:sp>
          <p:nvSpPr>
            <p:cNvPr id="3705" name="Google Shape;3705;p74"/>
            <p:cNvSpPr/>
            <p:nvPr/>
          </p:nvSpPr>
          <p:spPr>
            <a:xfrm>
              <a:off x="3414339" y="1808880"/>
              <a:ext cx="443017" cy="439297"/>
            </a:xfrm>
            <a:custGeom>
              <a:avLst/>
              <a:gdLst/>
              <a:ahLst/>
              <a:cxnLst/>
              <a:rect l="l" t="t" r="r" b="b"/>
              <a:pathLst>
                <a:path w="15839" h="15706" extrusionOk="0">
                  <a:moveTo>
                    <a:pt x="7925" y="1"/>
                  </a:moveTo>
                  <a:cubicBezTo>
                    <a:pt x="7709" y="1"/>
                    <a:pt x="7493" y="48"/>
                    <a:pt x="7291" y="142"/>
                  </a:cubicBezTo>
                  <a:lnTo>
                    <a:pt x="7108" y="227"/>
                  </a:lnTo>
                  <a:cubicBezTo>
                    <a:pt x="6196" y="649"/>
                    <a:pt x="5415" y="1326"/>
                    <a:pt x="4845" y="2178"/>
                  </a:cubicBezTo>
                  <a:cubicBezTo>
                    <a:pt x="4704" y="2391"/>
                    <a:pt x="4579" y="2613"/>
                    <a:pt x="4466" y="2843"/>
                  </a:cubicBezTo>
                  <a:cubicBezTo>
                    <a:pt x="4340" y="2834"/>
                    <a:pt x="4214" y="2830"/>
                    <a:pt x="4091" y="2830"/>
                  </a:cubicBezTo>
                  <a:cubicBezTo>
                    <a:pt x="2922" y="2830"/>
                    <a:pt x="1813" y="3180"/>
                    <a:pt x="883" y="3841"/>
                  </a:cubicBezTo>
                  <a:lnTo>
                    <a:pt x="717" y="3959"/>
                  </a:lnTo>
                  <a:cubicBezTo>
                    <a:pt x="355" y="4215"/>
                    <a:pt x="127" y="4617"/>
                    <a:pt x="90" y="5059"/>
                  </a:cubicBezTo>
                  <a:lnTo>
                    <a:pt x="73" y="5259"/>
                  </a:lnTo>
                  <a:cubicBezTo>
                    <a:pt x="1" y="6115"/>
                    <a:pt x="140" y="6998"/>
                    <a:pt x="474" y="7805"/>
                  </a:cubicBezTo>
                  <a:cubicBezTo>
                    <a:pt x="744" y="8459"/>
                    <a:pt x="1144" y="9071"/>
                    <a:pt x="1639" y="9589"/>
                  </a:cubicBezTo>
                  <a:cubicBezTo>
                    <a:pt x="1287" y="10214"/>
                    <a:pt x="1052" y="10905"/>
                    <a:pt x="952" y="11606"/>
                  </a:cubicBezTo>
                  <a:cubicBezTo>
                    <a:pt x="829" y="12471"/>
                    <a:pt x="914" y="13357"/>
                    <a:pt x="1196" y="14172"/>
                  </a:cubicBezTo>
                  <a:lnTo>
                    <a:pt x="1261" y="14361"/>
                  </a:lnTo>
                  <a:cubicBezTo>
                    <a:pt x="1407" y="14780"/>
                    <a:pt x="1729" y="15113"/>
                    <a:pt x="2143" y="15270"/>
                  </a:cubicBezTo>
                  <a:lnTo>
                    <a:pt x="2330" y="15344"/>
                  </a:lnTo>
                  <a:cubicBezTo>
                    <a:pt x="2953" y="15582"/>
                    <a:pt x="3612" y="15705"/>
                    <a:pt x="4289" y="15705"/>
                  </a:cubicBezTo>
                  <a:cubicBezTo>
                    <a:pt x="5613" y="15705"/>
                    <a:pt x="6889" y="15242"/>
                    <a:pt x="7921" y="14395"/>
                  </a:cubicBezTo>
                  <a:cubicBezTo>
                    <a:pt x="8954" y="15242"/>
                    <a:pt x="10229" y="15705"/>
                    <a:pt x="11554" y="15705"/>
                  </a:cubicBezTo>
                  <a:cubicBezTo>
                    <a:pt x="12229" y="15705"/>
                    <a:pt x="12890" y="15582"/>
                    <a:pt x="13511" y="15344"/>
                  </a:cubicBezTo>
                  <a:lnTo>
                    <a:pt x="13699" y="15270"/>
                  </a:lnTo>
                  <a:cubicBezTo>
                    <a:pt x="14112" y="15112"/>
                    <a:pt x="14434" y="14780"/>
                    <a:pt x="14580" y="14361"/>
                  </a:cubicBezTo>
                  <a:lnTo>
                    <a:pt x="14646" y="14170"/>
                  </a:lnTo>
                  <a:cubicBezTo>
                    <a:pt x="14927" y="13357"/>
                    <a:pt x="15012" y="12471"/>
                    <a:pt x="14890" y="11603"/>
                  </a:cubicBezTo>
                  <a:cubicBezTo>
                    <a:pt x="14791" y="10902"/>
                    <a:pt x="14556" y="10212"/>
                    <a:pt x="14203" y="9588"/>
                  </a:cubicBezTo>
                  <a:cubicBezTo>
                    <a:pt x="14699" y="9068"/>
                    <a:pt x="15099" y="8458"/>
                    <a:pt x="15369" y="7803"/>
                  </a:cubicBezTo>
                  <a:cubicBezTo>
                    <a:pt x="15701" y="6993"/>
                    <a:pt x="15839" y="6114"/>
                    <a:pt x="15768" y="5256"/>
                  </a:cubicBezTo>
                  <a:lnTo>
                    <a:pt x="15759" y="5059"/>
                  </a:lnTo>
                  <a:cubicBezTo>
                    <a:pt x="15721" y="4617"/>
                    <a:pt x="15493" y="4215"/>
                    <a:pt x="15131" y="3959"/>
                  </a:cubicBezTo>
                  <a:lnTo>
                    <a:pt x="14966" y="3841"/>
                  </a:lnTo>
                  <a:cubicBezTo>
                    <a:pt x="14035" y="3181"/>
                    <a:pt x="12927" y="2830"/>
                    <a:pt x="11759" y="2830"/>
                  </a:cubicBezTo>
                  <a:cubicBezTo>
                    <a:pt x="11634" y="2830"/>
                    <a:pt x="11508" y="2834"/>
                    <a:pt x="11384" y="2843"/>
                  </a:cubicBezTo>
                  <a:cubicBezTo>
                    <a:pt x="11272" y="2613"/>
                    <a:pt x="11144" y="2389"/>
                    <a:pt x="11003" y="2178"/>
                  </a:cubicBezTo>
                  <a:cubicBezTo>
                    <a:pt x="10435" y="1325"/>
                    <a:pt x="9652" y="649"/>
                    <a:pt x="8741" y="227"/>
                  </a:cubicBezTo>
                  <a:lnTo>
                    <a:pt x="8558" y="142"/>
                  </a:lnTo>
                  <a:cubicBezTo>
                    <a:pt x="8357" y="48"/>
                    <a:pt x="8141" y="1"/>
                    <a:pt x="792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4"/>
            <p:cNvSpPr/>
            <p:nvPr/>
          </p:nvSpPr>
          <p:spPr>
            <a:xfrm>
              <a:off x="3441469" y="1837353"/>
              <a:ext cx="389119" cy="382378"/>
            </a:xfrm>
            <a:custGeom>
              <a:avLst/>
              <a:gdLst/>
              <a:ahLst/>
              <a:cxnLst/>
              <a:rect l="l" t="t" r="r" b="b"/>
              <a:pathLst>
                <a:path w="13912" h="13671" extrusionOk="0">
                  <a:moveTo>
                    <a:pt x="6957" y="0"/>
                  </a:moveTo>
                  <a:cubicBezTo>
                    <a:pt x="6887" y="0"/>
                    <a:pt x="6817" y="16"/>
                    <a:pt x="6753" y="46"/>
                  </a:cubicBezTo>
                  <a:lnTo>
                    <a:pt x="6570" y="131"/>
                  </a:lnTo>
                  <a:cubicBezTo>
                    <a:pt x="5828" y="476"/>
                    <a:pt x="5191" y="1026"/>
                    <a:pt x="4728" y="1724"/>
                  </a:cubicBezTo>
                  <a:cubicBezTo>
                    <a:pt x="4548" y="1993"/>
                    <a:pt x="4398" y="2279"/>
                    <a:pt x="4278" y="2577"/>
                  </a:cubicBezTo>
                  <a:cubicBezTo>
                    <a:pt x="4202" y="2761"/>
                    <a:pt x="4023" y="2877"/>
                    <a:pt x="3828" y="2877"/>
                  </a:cubicBezTo>
                  <a:cubicBezTo>
                    <a:pt x="3806" y="2877"/>
                    <a:pt x="3784" y="2876"/>
                    <a:pt x="3762" y="2873"/>
                  </a:cubicBezTo>
                  <a:cubicBezTo>
                    <a:pt x="3550" y="2844"/>
                    <a:pt x="3337" y="2829"/>
                    <a:pt x="3125" y="2829"/>
                  </a:cubicBezTo>
                  <a:cubicBezTo>
                    <a:pt x="2169" y="2829"/>
                    <a:pt x="1265" y="3113"/>
                    <a:pt x="508" y="3651"/>
                  </a:cubicBezTo>
                  <a:lnTo>
                    <a:pt x="342" y="3769"/>
                  </a:lnTo>
                  <a:cubicBezTo>
                    <a:pt x="226" y="3851"/>
                    <a:pt x="151" y="3981"/>
                    <a:pt x="140" y="4124"/>
                  </a:cubicBezTo>
                  <a:lnTo>
                    <a:pt x="121" y="4325"/>
                  </a:lnTo>
                  <a:cubicBezTo>
                    <a:pt x="1" y="5754"/>
                    <a:pt x="594" y="7161"/>
                    <a:pt x="1673" y="8125"/>
                  </a:cubicBezTo>
                  <a:cubicBezTo>
                    <a:pt x="1855" y="8286"/>
                    <a:pt x="1889" y="8555"/>
                    <a:pt x="1754" y="8757"/>
                  </a:cubicBezTo>
                  <a:cubicBezTo>
                    <a:pt x="948" y="9959"/>
                    <a:pt x="722" y="11467"/>
                    <a:pt x="1192" y="12821"/>
                  </a:cubicBezTo>
                  <a:lnTo>
                    <a:pt x="1258" y="13012"/>
                  </a:lnTo>
                  <a:cubicBezTo>
                    <a:pt x="1305" y="13146"/>
                    <a:pt x="1409" y="13254"/>
                    <a:pt x="1543" y="13306"/>
                  </a:cubicBezTo>
                  <a:lnTo>
                    <a:pt x="1730" y="13379"/>
                  </a:lnTo>
                  <a:cubicBezTo>
                    <a:pt x="2237" y="13573"/>
                    <a:pt x="2774" y="13670"/>
                    <a:pt x="3323" y="13670"/>
                  </a:cubicBezTo>
                  <a:cubicBezTo>
                    <a:pt x="4547" y="13670"/>
                    <a:pt x="5714" y="13193"/>
                    <a:pt x="6613" y="12324"/>
                  </a:cubicBezTo>
                  <a:lnTo>
                    <a:pt x="6616" y="12319"/>
                  </a:lnTo>
                  <a:cubicBezTo>
                    <a:pt x="6711" y="12227"/>
                    <a:pt x="6834" y="12181"/>
                    <a:pt x="6957" y="12181"/>
                  </a:cubicBezTo>
                  <a:cubicBezTo>
                    <a:pt x="7080" y="12181"/>
                    <a:pt x="7203" y="12227"/>
                    <a:pt x="7298" y="12319"/>
                  </a:cubicBezTo>
                  <a:lnTo>
                    <a:pt x="7301" y="12324"/>
                  </a:lnTo>
                  <a:cubicBezTo>
                    <a:pt x="8199" y="13193"/>
                    <a:pt x="9367" y="13670"/>
                    <a:pt x="10591" y="13670"/>
                  </a:cubicBezTo>
                  <a:cubicBezTo>
                    <a:pt x="11143" y="13670"/>
                    <a:pt x="11677" y="13571"/>
                    <a:pt x="12184" y="13379"/>
                  </a:cubicBezTo>
                  <a:lnTo>
                    <a:pt x="12371" y="13306"/>
                  </a:lnTo>
                  <a:cubicBezTo>
                    <a:pt x="12504" y="13254"/>
                    <a:pt x="12609" y="13146"/>
                    <a:pt x="12657" y="13012"/>
                  </a:cubicBezTo>
                  <a:lnTo>
                    <a:pt x="12722" y="12821"/>
                  </a:lnTo>
                  <a:cubicBezTo>
                    <a:pt x="13192" y="11467"/>
                    <a:pt x="12965" y="9959"/>
                    <a:pt x="12161" y="8757"/>
                  </a:cubicBezTo>
                  <a:cubicBezTo>
                    <a:pt x="12027" y="8557"/>
                    <a:pt x="12059" y="8286"/>
                    <a:pt x="12240" y="8125"/>
                  </a:cubicBezTo>
                  <a:cubicBezTo>
                    <a:pt x="13319" y="7161"/>
                    <a:pt x="13911" y="5756"/>
                    <a:pt x="13792" y="4325"/>
                  </a:cubicBezTo>
                  <a:lnTo>
                    <a:pt x="13775" y="4124"/>
                  </a:lnTo>
                  <a:cubicBezTo>
                    <a:pt x="13763" y="3981"/>
                    <a:pt x="13688" y="3851"/>
                    <a:pt x="13572" y="3769"/>
                  </a:cubicBezTo>
                  <a:lnTo>
                    <a:pt x="13406" y="3651"/>
                  </a:lnTo>
                  <a:cubicBezTo>
                    <a:pt x="12648" y="3113"/>
                    <a:pt x="11745" y="2829"/>
                    <a:pt x="10789" y="2829"/>
                  </a:cubicBezTo>
                  <a:cubicBezTo>
                    <a:pt x="10576" y="2829"/>
                    <a:pt x="10361" y="2843"/>
                    <a:pt x="10152" y="2873"/>
                  </a:cubicBezTo>
                  <a:cubicBezTo>
                    <a:pt x="10129" y="2876"/>
                    <a:pt x="10107" y="2877"/>
                    <a:pt x="10085" y="2877"/>
                  </a:cubicBezTo>
                  <a:cubicBezTo>
                    <a:pt x="9890" y="2877"/>
                    <a:pt x="9710" y="2761"/>
                    <a:pt x="9636" y="2577"/>
                  </a:cubicBezTo>
                  <a:cubicBezTo>
                    <a:pt x="9516" y="2278"/>
                    <a:pt x="9366" y="1992"/>
                    <a:pt x="9187" y="1724"/>
                  </a:cubicBezTo>
                  <a:cubicBezTo>
                    <a:pt x="8723" y="1026"/>
                    <a:pt x="8085" y="474"/>
                    <a:pt x="7343" y="131"/>
                  </a:cubicBezTo>
                  <a:lnTo>
                    <a:pt x="7161" y="46"/>
                  </a:lnTo>
                  <a:cubicBezTo>
                    <a:pt x="7096" y="16"/>
                    <a:pt x="7027" y="0"/>
                    <a:pt x="6957"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4"/>
            <p:cNvSpPr/>
            <p:nvPr/>
          </p:nvSpPr>
          <p:spPr>
            <a:xfrm>
              <a:off x="3471005" y="1877713"/>
              <a:ext cx="330158" cy="316285"/>
            </a:xfrm>
            <a:custGeom>
              <a:avLst/>
              <a:gdLst/>
              <a:ahLst/>
              <a:cxnLst/>
              <a:rect l="l" t="t" r="r" b="b"/>
              <a:pathLst>
                <a:path w="11804" h="11308" extrusionOk="0">
                  <a:moveTo>
                    <a:pt x="6555" y="0"/>
                  </a:moveTo>
                  <a:cubicBezTo>
                    <a:pt x="6445" y="0"/>
                    <a:pt x="6337" y="68"/>
                    <a:pt x="6295" y="183"/>
                  </a:cubicBezTo>
                  <a:cubicBezTo>
                    <a:pt x="6251" y="305"/>
                    <a:pt x="6201" y="424"/>
                    <a:pt x="6144" y="536"/>
                  </a:cubicBezTo>
                  <a:cubicBezTo>
                    <a:pt x="6094" y="636"/>
                    <a:pt x="5997" y="686"/>
                    <a:pt x="5900" y="686"/>
                  </a:cubicBezTo>
                  <a:cubicBezTo>
                    <a:pt x="5803" y="686"/>
                    <a:pt x="5707" y="636"/>
                    <a:pt x="5657" y="536"/>
                  </a:cubicBezTo>
                  <a:cubicBezTo>
                    <a:pt x="5601" y="424"/>
                    <a:pt x="5551" y="304"/>
                    <a:pt x="5507" y="183"/>
                  </a:cubicBezTo>
                  <a:cubicBezTo>
                    <a:pt x="5465" y="68"/>
                    <a:pt x="5357" y="1"/>
                    <a:pt x="5247" y="1"/>
                  </a:cubicBezTo>
                  <a:cubicBezTo>
                    <a:pt x="5186" y="1"/>
                    <a:pt x="5124" y="22"/>
                    <a:pt x="5072" y="67"/>
                  </a:cubicBezTo>
                  <a:cubicBezTo>
                    <a:pt x="4424" y="635"/>
                    <a:pt x="3972" y="1444"/>
                    <a:pt x="3838" y="2363"/>
                  </a:cubicBezTo>
                  <a:cubicBezTo>
                    <a:pt x="3818" y="2500"/>
                    <a:pt x="3698" y="2595"/>
                    <a:pt x="3567" y="2595"/>
                  </a:cubicBezTo>
                  <a:cubicBezTo>
                    <a:pt x="3535" y="2595"/>
                    <a:pt x="3502" y="2589"/>
                    <a:pt x="3469" y="2577"/>
                  </a:cubicBezTo>
                  <a:cubicBezTo>
                    <a:pt x="3011" y="2396"/>
                    <a:pt x="2535" y="2309"/>
                    <a:pt x="2067" y="2309"/>
                  </a:cubicBezTo>
                  <a:cubicBezTo>
                    <a:pt x="1646" y="2309"/>
                    <a:pt x="1231" y="2380"/>
                    <a:pt x="842" y="2517"/>
                  </a:cubicBezTo>
                  <a:cubicBezTo>
                    <a:pt x="665" y="2578"/>
                    <a:pt x="606" y="2796"/>
                    <a:pt x="721" y="2943"/>
                  </a:cubicBezTo>
                  <a:cubicBezTo>
                    <a:pt x="786" y="3027"/>
                    <a:pt x="847" y="3112"/>
                    <a:pt x="902" y="3197"/>
                  </a:cubicBezTo>
                  <a:cubicBezTo>
                    <a:pt x="1018" y="3382"/>
                    <a:pt x="885" y="3617"/>
                    <a:pt x="672" y="3617"/>
                  </a:cubicBezTo>
                  <a:cubicBezTo>
                    <a:pt x="665" y="3617"/>
                    <a:pt x="657" y="3617"/>
                    <a:pt x="650" y="3616"/>
                  </a:cubicBezTo>
                  <a:cubicBezTo>
                    <a:pt x="551" y="3609"/>
                    <a:pt x="450" y="3595"/>
                    <a:pt x="350" y="3576"/>
                  </a:cubicBezTo>
                  <a:cubicBezTo>
                    <a:pt x="333" y="3574"/>
                    <a:pt x="317" y="3572"/>
                    <a:pt x="301" y="3572"/>
                  </a:cubicBezTo>
                  <a:cubicBezTo>
                    <a:pt x="133" y="3572"/>
                    <a:pt x="0" y="3724"/>
                    <a:pt x="32" y="3898"/>
                  </a:cubicBezTo>
                  <a:cubicBezTo>
                    <a:pt x="226" y="4932"/>
                    <a:pt x="881" y="5896"/>
                    <a:pt x="1900" y="6477"/>
                  </a:cubicBezTo>
                  <a:cubicBezTo>
                    <a:pt x="1968" y="6515"/>
                    <a:pt x="2036" y="6553"/>
                    <a:pt x="2106" y="6586"/>
                  </a:cubicBezTo>
                  <a:cubicBezTo>
                    <a:pt x="2280" y="6673"/>
                    <a:pt x="2311" y="6910"/>
                    <a:pt x="2162" y="7037"/>
                  </a:cubicBezTo>
                  <a:cubicBezTo>
                    <a:pt x="2103" y="7087"/>
                    <a:pt x="2045" y="7141"/>
                    <a:pt x="1990" y="7195"/>
                  </a:cubicBezTo>
                  <a:cubicBezTo>
                    <a:pt x="1160" y="7999"/>
                    <a:pt x="765" y="9077"/>
                    <a:pt x="818" y="10112"/>
                  </a:cubicBezTo>
                  <a:cubicBezTo>
                    <a:pt x="825" y="10263"/>
                    <a:pt x="951" y="10372"/>
                    <a:pt x="1091" y="10372"/>
                  </a:cubicBezTo>
                  <a:cubicBezTo>
                    <a:pt x="1125" y="10372"/>
                    <a:pt x="1159" y="10365"/>
                    <a:pt x="1192" y="10353"/>
                  </a:cubicBezTo>
                  <a:cubicBezTo>
                    <a:pt x="1298" y="10313"/>
                    <a:pt x="1405" y="10275"/>
                    <a:pt x="1511" y="10246"/>
                  </a:cubicBezTo>
                  <a:cubicBezTo>
                    <a:pt x="1536" y="10239"/>
                    <a:pt x="1561" y="10236"/>
                    <a:pt x="1585" y="10236"/>
                  </a:cubicBezTo>
                  <a:cubicBezTo>
                    <a:pt x="1769" y="10236"/>
                    <a:pt x="1912" y="10425"/>
                    <a:pt x="1838" y="10612"/>
                  </a:cubicBezTo>
                  <a:cubicBezTo>
                    <a:pt x="1801" y="10705"/>
                    <a:pt x="1756" y="10801"/>
                    <a:pt x="1711" y="10893"/>
                  </a:cubicBezTo>
                  <a:cubicBezTo>
                    <a:pt x="1621" y="11065"/>
                    <a:pt x="1733" y="11273"/>
                    <a:pt x="1926" y="11291"/>
                  </a:cubicBezTo>
                  <a:cubicBezTo>
                    <a:pt x="2039" y="11302"/>
                    <a:pt x="2153" y="11308"/>
                    <a:pt x="2268" y="11308"/>
                  </a:cubicBezTo>
                  <a:cubicBezTo>
                    <a:pt x="3209" y="11308"/>
                    <a:pt x="4168" y="10944"/>
                    <a:pt x="4918" y="10218"/>
                  </a:cubicBezTo>
                  <a:cubicBezTo>
                    <a:pt x="5225" y="9921"/>
                    <a:pt x="5473" y="9585"/>
                    <a:pt x="5662" y="9227"/>
                  </a:cubicBezTo>
                  <a:cubicBezTo>
                    <a:pt x="5712" y="9130"/>
                    <a:pt x="5807" y="9082"/>
                    <a:pt x="5902" y="9082"/>
                  </a:cubicBezTo>
                  <a:cubicBezTo>
                    <a:pt x="5998" y="9082"/>
                    <a:pt x="6093" y="9130"/>
                    <a:pt x="6144" y="9227"/>
                  </a:cubicBezTo>
                  <a:cubicBezTo>
                    <a:pt x="6333" y="9585"/>
                    <a:pt x="6581" y="9919"/>
                    <a:pt x="6888" y="10218"/>
                  </a:cubicBezTo>
                  <a:cubicBezTo>
                    <a:pt x="7638" y="10944"/>
                    <a:pt x="8597" y="11308"/>
                    <a:pt x="9538" y="11308"/>
                  </a:cubicBezTo>
                  <a:cubicBezTo>
                    <a:pt x="9653" y="11308"/>
                    <a:pt x="9767" y="11302"/>
                    <a:pt x="9880" y="11291"/>
                  </a:cubicBezTo>
                  <a:cubicBezTo>
                    <a:pt x="10073" y="11273"/>
                    <a:pt x="10185" y="11065"/>
                    <a:pt x="10095" y="10893"/>
                  </a:cubicBezTo>
                  <a:cubicBezTo>
                    <a:pt x="10047" y="10799"/>
                    <a:pt x="10003" y="10705"/>
                    <a:pt x="9968" y="10612"/>
                  </a:cubicBezTo>
                  <a:cubicBezTo>
                    <a:pt x="9894" y="10425"/>
                    <a:pt x="10037" y="10236"/>
                    <a:pt x="10221" y="10236"/>
                  </a:cubicBezTo>
                  <a:cubicBezTo>
                    <a:pt x="10245" y="10236"/>
                    <a:pt x="10270" y="10239"/>
                    <a:pt x="10295" y="10246"/>
                  </a:cubicBezTo>
                  <a:cubicBezTo>
                    <a:pt x="10401" y="10275"/>
                    <a:pt x="10507" y="10313"/>
                    <a:pt x="10614" y="10353"/>
                  </a:cubicBezTo>
                  <a:cubicBezTo>
                    <a:pt x="10647" y="10365"/>
                    <a:pt x="10681" y="10372"/>
                    <a:pt x="10714" y="10372"/>
                  </a:cubicBezTo>
                  <a:cubicBezTo>
                    <a:pt x="10854" y="10372"/>
                    <a:pt x="10980" y="10263"/>
                    <a:pt x="10988" y="10112"/>
                  </a:cubicBezTo>
                  <a:cubicBezTo>
                    <a:pt x="11043" y="9075"/>
                    <a:pt x="10648" y="7999"/>
                    <a:pt x="9816" y="7195"/>
                  </a:cubicBezTo>
                  <a:cubicBezTo>
                    <a:pt x="9760" y="7141"/>
                    <a:pt x="9703" y="7088"/>
                    <a:pt x="9644" y="7037"/>
                  </a:cubicBezTo>
                  <a:cubicBezTo>
                    <a:pt x="9492" y="6910"/>
                    <a:pt x="9522" y="6673"/>
                    <a:pt x="9697" y="6586"/>
                  </a:cubicBezTo>
                  <a:cubicBezTo>
                    <a:pt x="9765" y="6553"/>
                    <a:pt x="9835" y="6515"/>
                    <a:pt x="9903" y="6477"/>
                  </a:cubicBezTo>
                  <a:cubicBezTo>
                    <a:pt x="10921" y="5896"/>
                    <a:pt x="11575" y="4932"/>
                    <a:pt x="11771" y="3898"/>
                  </a:cubicBezTo>
                  <a:cubicBezTo>
                    <a:pt x="11803" y="3725"/>
                    <a:pt x="11666" y="3573"/>
                    <a:pt x="11499" y="3573"/>
                  </a:cubicBezTo>
                  <a:cubicBezTo>
                    <a:pt x="11484" y="3573"/>
                    <a:pt x="11469" y="3574"/>
                    <a:pt x="11453" y="3576"/>
                  </a:cubicBezTo>
                  <a:cubicBezTo>
                    <a:pt x="11353" y="3595"/>
                    <a:pt x="11251" y="3608"/>
                    <a:pt x="11152" y="3616"/>
                  </a:cubicBezTo>
                  <a:cubicBezTo>
                    <a:pt x="11145" y="3617"/>
                    <a:pt x="11138" y="3617"/>
                    <a:pt x="11132" y="3617"/>
                  </a:cubicBezTo>
                  <a:cubicBezTo>
                    <a:pt x="10919" y="3617"/>
                    <a:pt x="10783" y="3380"/>
                    <a:pt x="10901" y="3197"/>
                  </a:cubicBezTo>
                  <a:cubicBezTo>
                    <a:pt x="10956" y="3112"/>
                    <a:pt x="11016" y="3027"/>
                    <a:pt x="11081" y="2943"/>
                  </a:cubicBezTo>
                  <a:cubicBezTo>
                    <a:pt x="11197" y="2796"/>
                    <a:pt x="11135" y="2578"/>
                    <a:pt x="10959" y="2517"/>
                  </a:cubicBezTo>
                  <a:cubicBezTo>
                    <a:pt x="10570" y="2380"/>
                    <a:pt x="10156" y="2309"/>
                    <a:pt x="9734" y="2309"/>
                  </a:cubicBezTo>
                  <a:cubicBezTo>
                    <a:pt x="9267" y="2309"/>
                    <a:pt x="8791" y="2396"/>
                    <a:pt x="8332" y="2577"/>
                  </a:cubicBezTo>
                  <a:cubicBezTo>
                    <a:pt x="8300" y="2589"/>
                    <a:pt x="8267" y="2595"/>
                    <a:pt x="8234" y="2595"/>
                  </a:cubicBezTo>
                  <a:cubicBezTo>
                    <a:pt x="8105" y="2595"/>
                    <a:pt x="7986" y="2501"/>
                    <a:pt x="7964" y="2363"/>
                  </a:cubicBezTo>
                  <a:cubicBezTo>
                    <a:pt x="7831" y="1442"/>
                    <a:pt x="7378" y="635"/>
                    <a:pt x="6731" y="67"/>
                  </a:cubicBezTo>
                  <a:cubicBezTo>
                    <a:pt x="6678" y="22"/>
                    <a:pt x="6616" y="0"/>
                    <a:pt x="655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4"/>
            <p:cNvSpPr/>
            <p:nvPr/>
          </p:nvSpPr>
          <p:spPr>
            <a:xfrm>
              <a:off x="3579303" y="1976614"/>
              <a:ext cx="115824" cy="115656"/>
            </a:xfrm>
            <a:custGeom>
              <a:avLst/>
              <a:gdLst/>
              <a:ahLst/>
              <a:cxnLst/>
              <a:rect l="l" t="t" r="r" b="b"/>
              <a:pathLst>
                <a:path w="4141" h="4135" extrusionOk="0">
                  <a:moveTo>
                    <a:pt x="2029" y="1"/>
                  </a:moveTo>
                  <a:cubicBezTo>
                    <a:pt x="1916" y="1"/>
                    <a:pt x="1821" y="93"/>
                    <a:pt x="1821" y="207"/>
                  </a:cubicBezTo>
                  <a:lnTo>
                    <a:pt x="1821" y="1609"/>
                  </a:lnTo>
                  <a:lnTo>
                    <a:pt x="886" y="675"/>
                  </a:lnTo>
                  <a:cubicBezTo>
                    <a:pt x="846" y="634"/>
                    <a:pt x="793" y="613"/>
                    <a:pt x="740" y="613"/>
                  </a:cubicBezTo>
                  <a:cubicBezTo>
                    <a:pt x="687" y="613"/>
                    <a:pt x="634" y="634"/>
                    <a:pt x="594" y="675"/>
                  </a:cubicBezTo>
                  <a:cubicBezTo>
                    <a:pt x="514" y="756"/>
                    <a:pt x="514" y="887"/>
                    <a:pt x="594" y="967"/>
                  </a:cubicBezTo>
                  <a:lnTo>
                    <a:pt x="1529" y="1901"/>
                  </a:lnTo>
                  <a:lnTo>
                    <a:pt x="209" y="1901"/>
                  </a:lnTo>
                  <a:cubicBezTo>
                    <a:pt x="96" y="1901"/>
                    <a:pt x="1" y="1993"/>
                    <a:pt x="1" y="2108"/>
                  </a:cubicBezTo>
                  <a:cubicBezTo>
                    <a:pt x="1" y="2223"/>
                    <a:pt x="93" y="2315"/>
                    <a:pt x="209" y="2315"/>
                  </a:cubicBezTo>
                  <a:lnTo>
                    <a:pt x="1529" y="2315"/>
                  </a:lnTo>
                  <a:lnTo>
                    <a:pt x="594" y="3249"/>
                  </a:lnTo>
                  <a:cubicBezTo>
                    <a:pt x="514" y="3331"/>
                    <a:pt x="514" y="3462"/>
                    <a:pt x="594" y="3542"/>
                  </a:cubicBezTo>
                  <a:cubicBezTo>
                    <a:pt x="635" y="3584"/>
                    <a:pt x="688" y="3602"/>
                    <a:pt x="742" y="3602"/>
                  </a:cubicBezTo>
                  <a:cubicBezTo>
                    <a:pt x="794" y="3602"/>
                    <a:pt x="848" y="3584"/>
                    <a:pt x="889" y="3542"/>
                  </a:cubicBezTo>
                  <a:lnTo>
                    <a:pt x="1824" y="2608"/>
                  </a:lnTo>
                  <a:lnTo>
                    <a:pt x="1824" y="3928"/>
                  </a:lnTo>
                  <a:cubicBezTo>
                    <a:pt x="1824" y="4041"/>
                    <a:pt x="1916" y="4134"/>
                    <a:pt x="2030" y="4134"/>
                  </a:cubicBezTo>
                  <a:cubicBezTo>
                    <a:pt x="2145" y="4134"/>
                    <a:pt x="2237" y="4042"/>
                    <a:pt x="2237" y="3928"/>
                  </a:cubicBezTo>
                  <a:lnTo>
                    <a:pt x="2237" y="2608"/>
                  </a:lnTo>
                  <a:lnTo>
                    <a:pt x="3228" y="3599"/>
                  </a:lnTo>
                  <a:cubicBezTo>
                    <a:pt x="3269" y="3639"/>
                    <a:pt x="3322" y="3659"/>
                    <a:pt x="3376" y="3659"/>
                  </a:cubicBezTo>
                  <a:cubicBezTo>
                    <a:pt x="3428" y="3659"/>
                    <a:pt x="3482" y="3639"/>
                    <a:pt x="3523" y="3599"/>
                  </a:cubicBezTo>
                  <a:cubicBezTo>
                    <a:pt x="3604" y="3517"/>
                    <a:pt x="3604" y="3387"/>
                    <a:pt x="3523" y="3306"/>
                  </a:cubicBezTo>
                  <a:lnTo>
                    <a:pt x="2532" y="2315"/>
                  </a:lnTo>
                  <a:lnTo>
                    <a:pt x="3934" y="2315"/>
                  </a:lnTo>
                  <a:cubicBezTo>
                    <a:pt x="4048" y="2315"/>
                    <a:pt x="4140" y="2223"/>
                    <a:pt x="4140" y="2108"/>
                  </a:cubicBezTo>
                  <a:cubicBezTo>
                    <a:pt x="4136" y="1993"/>
                    <a:pt x="4044" y="1901"/>
                    <a:pt x="3929" y="1901"/>
                  </a:cubicBezTo>
                  <a:lnTo>
                    <a:pt x="2527" y="1901"/>
                  </a:lnTo>
                  <a:lnTo>
                    <a:pt x="3519" y="910"/>
                  </a:lnTo>
                  <a:cubicBezTo>
                    <a:pt x="3601" y="829"/>
                    <a:pt x="3601" y="697"/>
                    <a:pt x="3519" y="618"/>
                  </a:cubicBezTo>
                  <a:cubicBezTo>
                    <a:pt x="3478" y="577"/>
                    <a:pt x="3425" y="557"/>
                    <a:pt x="3372" y="557"/>
                  </a:cubicBezTo>
                  <a:cubicBezTo>
                    <a:pt x="3319" y="557"/>
                    <a:pt x="3267" y="577"/>
                    <a:pt x="3227" y="618"/>
                  </a:cubicBezTo>
                  <a:lnTo>
                    <a:pt x="2236" y="1609"/>
                  </a:lnTo>
                  <a:lnTo>
                    <a:pt x="2236" y="207"/>
                  </a:lnTo>
                  <a:cubicBezTo>
                    <a:pt x="2236" y="94"/>
                    <a:pt x="2144" y="1"/>
                    <a:pt x="20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4"/>
            <p:cNvSpPr/>
            <p:nvPr/>
          </p:nvSpPr>
          <p:spPr>
            <a:xfrm>
              <a:off x="3621174" y="1967552"/>
              <a:ext cx="29732" cy="29732"/>
            </a:xfrm>
            <a:custGeom>
              <a:avLst/>
              <a:gdLst/>
              <a:ahLst/>
              <a:cxnLst/>
              <a:rect l="l" t="t" r="r" b="b"/>
              <a:pathLst>
                <a:path w="1063" h="1063" extrusionOk="0">
                  <a:moveTo>
                    <a:pt x="532" y="0"/>
                  </a:moveTo>
                  <a:cubicBezTo>
                    <a:pt x="237" y="0"/>
                    <a:pt x="1" y="237"/>
                    <a:pt x="1" y="531"/>
                  </a:cubicBezTo>
                  <a:cubicBezTo>
                    <a:pt x="1" y="825"/>
                    <a:pt x="237" y="1063"/>
                    <a:pt x="532" y="1063"/>
                  </a:cubicBezTo>
                  <a:cubicBezTo>
                    <a:pt x="825" y="1063"/>
                    <a:pt x="1063" y="825"/>
                    <a:pt x="1063" y="531"/>
                  </a:cubicBezTo>
                  <a:cubicBezTo>
                    <a:pt x="1063" y="237"/>
                    <a:pt x="825" y="0"/>
                    <a:pt x="5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4"/>
            <p:cNvSpPr/>
            <p:nvPr/>
          </p:nvSpPr>
          <p:spPr>
            <a:xfrm>
              <a:off x="3658821" y="1983159"/>
              <a:ext cx="29732" cy="29732"/>
            </a:xfrm>
            <a:custGeom>
              <a:avLst/>
              <a:gdLst/>
              <a:ahLst/>
              <a:cxnLst/>
              <a:rect l="l" t="t" r="r" b="b"/>
              <a:pathLst>
                <a:path w="1063" h="1063" extrusionOk="0">
                  <a:moveTo>
                    <a:pt x="531" y="0"/>
                  </a:moveTo>
                  <a:cubicBezTo>
                    <a:pt x="237" y="0"/>
                    <a:pt x="0" y="237"/>
                    <a:pt x="0" y="531"/>
                  </a:cubicBezTo>
                  <a:cubicBezTo>
                    <a:pt x="0" y="825"/>
                    <a:pt x="237" y="1062"/>
                    <a:pt x="531" y="1062"/>
                  </a:cubicBezTo>
                  <a:cubicBezTo>
                    <a:pt x="824" y="1062"/>
                    <a:pt x="1062" y="825"/>
                    <a:pt x="1062" y="531"/>
                  </a:cubicBezTo>
                  <a:cubicBezTo>
                    <a:pt x="1062" y="237"/>
                    <a:pt x="823" y="0"/>
                    <a:pt x="53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4"/>
            <p:cNvSpPr/>
            <p:nvPr/>
          </p:nvSpPr>
          <p:spPr>
            <a:xfrm>
              <a:off x="3674344" y="2020694"/>
              <a:ext cx="29732" cy="29732"/>
            </a:xfrm>
            <a:custGeom>
              <a:avLst/>
              <a:gdLst/>
              <a:ahLst/>
              <a:cxnLst/>
              <a:rect l="l" t="t" r="r" b="b"/>
              <a:pathLst>
                <a:path w="1063" h="1063" extrusionOk="0">
                  <a:moveTo>
                    <a:pt x="531" y="1"/>
                  </a:moveTo>
                  <a:cubicBezTo>
                    <a:pt x="238" y="1"/>
                    <a:pt x="0" y="239"/>
                    <a:pt x="0" y="532"/>
                  </a:cubicBezTo>
                  <a:cubicBezTo>
                    <a:pt x="0" y="826"/>
                    <a:pt x="238" y="1063"/>
                    <a:pt x="531" y="1063"/>
                  </a:cubicBezTo>
                  <a:cubicBezTo>
                    <a:pt x="826" y="1063"/>
                    <a:pt x="1062" y="826"/>
                    <a:pt x="1062" y="532"/>
                  </a:cubicBezTo>
                  <a:cubicBezTo>
                    <a:pt x="1062" y="239"/>
                    <a:pt x="826" y="1"/>
                    <a:pt x="53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4"/>
            <p:cNvSpPr/>
            <p:nvPr/>
          </p:nvSpPr>
          <p:spPr>
            <a:xfrm>
              <a:off x="3658821" y="2058285"/>
              <a:ext cx="29732" cy="29732"/>
            </a:xfrm>
            <a:custGeom>
              <a:avLst/>
              <a:gdLst/>
              <a:ahLst/>
              <a:cxnLst/>
              <a:rect l="l" t="t" r="r" b="b"/>
              <a:pathLst>
                <a:path w="1063" h="1063" extrusionOk="0">
                  <a:moveTo>
                    <a:pt x="531" y="1"/>
                  </a:moveTo>
                  <a:cubicBezTo>
                    <a:pt x="237" y="1"/>
                    <a:pt x="0" y="239"/>
                    <a:pt x="0" y="532"/>
                  </a:cubicBezTo>
                  <a:cubicBezTo>
                    <a:pt x="0" y="826"/>
                    <a:pt x="237" y="1063"/>
                    <a:pt x="531" y="1063"/>
                  </a:cubicBezTo>
                  <a:cubicBezTo>
                    <a:pt x="824" y="1063"/>
                    <a:pt x="1062" y="826"/>
                    <a:pt x="1062" y="532"/>
                  </a:cubicBezTo>
                  <a:cubicBezTo>
                    <a:pt x="1062" y="239"/>
                    <a:pt x="823" y="1"/>
                    <a:pt x="53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4"/>
            <p:cNvSpPr/>
            <p:nvPr/>
          </p:nvSpPr>
          <p:spPr>
            <a:xfrm>
              <a:off x="3621174" y="2073892"/>
              <a:ext cx="29732" cy="29732"/>
            </a:xfrm>
            <a:custGeom>
              <a:avLst/>
              <a:gdLst/>
              <a:ahLst/>
              <a:cxnLst/>
              <a:rect l="l" t="t" r="r" b="b"/>
              <a:pathLst>
                <a:path w="1063" h="1063" extrusionOk="0">
                  <a:moveTo>
                    <a:pt x="532" y="1"/>
                  </a:moveTo>
                  <a:cubicBezTo>
                    <a:pt x="237" y="1"/>
                    <a:pt x="1" y="237"/>
                    <a:pt x="1" y="532"/>
                  </a:cubicBezTo>
                  <a:cubicBezTo>
                    <a:pt x="1" y="825"/>
                    <a:pt x="237" y="1063"/>
                    <a:pt x="532" y="1063"/>
                  </a:cubicBezTo>
                  <a:cubicBezTo>
                    <a:pt x="825" y="1063"/>
                    <a:pt x="1063" y="825"/>
                    <a:pt x="1063" y="532"/>
                  </a:cubicBezTo>
                  <a:cubicBezTo>
                    <a:pt x="1063" y="237"/>
                    <a:pt x="825" y="1"/>
                    <a:pt x="53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4"/>
            <p:cNvSpPr/>
            <p:nvPr/>
          </p:nvSpPr>
          <p:spPr>
            <a:xfrm>
              <a:off x="3583583" y="2058285"/>
              <a:ext cx="29732" cy="29732"/>
            </a:xfrm>
            <a:custGeom>
              <a:avLst/>
              <a:gdLst/>
              <a:ahLst/>
              <a:cxnLst/>
              <a:rect l="l" t="t" r="r" b="b"/>
              <a:pathLst>
                <a:path w="1063" h="1063" extrusionOk="0">
                  <a:moveTo>
                    <a:pt x="532" y="1"/>
                  </a:moveTo>
                  <a:cubicBezTo>
                    <a:pt x="237" y="1"/>
                    <a:pt x="1" y="239"/>
                    <a:pt x="1" y="532"/>
                  </a:cubicBezTo>
                  <a:cubicBezTo>
                    <a:pt x="1" y="826"/>
                    <a:pt x="237" y="1063"/>
                    <a:pt x="532" y="1063"/>
                  </a:cubicBezTo>
                  <a:cubicBezTo>
                    <a:pt x="825" y="1063"/>
                    <a:pt x="1063" y="826"/>
                    <a:pt x="1063" y="532"/>
                  </a:cubicBezTo>
                  <a:cubicBezTo>
                    <a:pt x="1063" y="239"/>
                    <a:pt x="825" y="1"/>
                    <a:pt x="53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4"/>
            <p:cNvSpPr/>
            <p:nvPr/>
          </p:nvSpPr>
          <p:spPr>
            <a:xfrm>
              <a:off x="3568032" y="2020694"/>
              <a:ext cx="29732" cy="29732"/>
            </a:xfrm>
            <a:custGeom>
              <a:avLst/>
              <a:gdLst/>
              <a:ahLst/>
              <a:cxnLst/>
              <a:rect l="l" t="t" r="r" b="b"/>
              <a:pathLst>
                <a:path w="1063" h="1063" extrusionOk="0">
                  <a:moveTo>
                    <a:pt x="531" y="1"/>
                  </a:moveTo>
                  <a:cubicBezTo>
                    <a:pt x="238" y="1"/>
                    <a:pt x="0" y="239"/>
                    <a:pt x="0" y="532"/>
                  </a:cubicBezTo>
                  <a:cubicBezTo>
                    <a:pt x="0" y="826"/>
                    <a:pt x="238" y="1063"/>
                    <a:pt x="531" y="1063"/>
                  </a:cubicBezTo>
                  <a:cubicBezTo>
                    <a:pt x="826" y="1063"/>
                    <a:pt x="1062" y="826"/>
                    <a:pt x="1062" y="532"/>
                  </a:cubicBezTo>
                  <a:cubicBezTo>
                    <a:pt x="1062" y="239"/>
                    <a:pt x="825" y="1"/>
                    <a:pt x="53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4"/>
            <p:cNvSpPr/>
            <p:nvPr/>
          </p:nvSpPr>
          <p:spPr>
            <a:xfrm>
              <a:off x="3583583" y="1983159"/>
              <a:ext cx="29732" cy="29732"/>
            </a:xfrm>
            <a:custGeom>
              <a:avLst/>
              <a:gdLst/>
              <a:ahLst/>
              <a:cxnLst/>
              <a:rect l="l" t="t" r="r" b="b"/>
              <a:pathLst>
                <a:path w="1063" h="1063" extrusionOk="0">
                  <a:moveTo>
                    <a:pt x="532" y="0"/>
                  </a:moveTo>
                  <a:cubicBezTo>
                    <a:pt x="237" y="0"/>
                    <a:pt x="1" y="237"/>
                    <a:pt x="1" y="531"/>
                  </a:cubicBezTo>
                  <a:cubicBezTo>
                    <a:pt x="1" y="825"/>
                    <a:pt x="237" y="1062"/>
                    <a:pt x="532" y="1062"/>
                  </a:cubicBezTo>
                  <a:cubicBezTo>
                    <a:pt x="825" y="1062"/>
                    <a:pt x="1063" y="825"/>
                    <a:pt x="1063" y="531"/>
                  </a:cubicBezTo>
                  <a:cubicBezTo>
                    <a:pt x="1063" y="237"/>
                    <a:pt x="825" y="0"/>
                    <a:pt x="5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7" name="Google Shape;3717;p74"/>
          <p:cNvGrpSpPr/>
          <p:nvPr/>
        </p:nvGrpSpPr>
        <p:grpSpPr>
          <a:xfrm>
            <a:off x="4147422" y="3381055"/>
            <a:ext cx="354296" cy="440164"/>
            <a:chOff x="4147422" y="3152455"/>
            <a:chExt cx="354296" cy="440164"/>
          </a:xfrm>
        </p:grpSpPr>
        <p:sp>
          <p:nvSpPr>
            <p:cNvPr id="3718" name="Google Shape;3718;p74"/>
            <p:cNvSpPr/>
            <p:nvPr/>
          </p:nvSpPr>
          <p:spPr>
            <a:xfrm>
              <a:off x="4147422" y="3152455"/>
              <a:ext cx="354296" cy="440164"/>
            </a:xfrm>
            <a:custGeom>
              <a:avLst/>
              <a:gdLst/>
              <a:ahLst/>
              <a:cxnLst/>
              <a:rect l="l" t="t" r="r" b="b"/>
              <a:pathLst>
                <a:path w="12667" h="15737" extrusionOk="0">
                  <a:moveTo>
                    <a:pt x="3726" y="1"/>
                  </a:moveTo>
                  <a:cubicBezTo>
                    <a:pt x="2898" y="1"/>
                    <a:pt x="2224" y="675"/>
                    <a:pt x="2224" y="1503"/>
                  </a:cubicBezTo>
                  <a:lnTo>
                    <a:pt x="2224" y="1733"/>
                  </a:lnTo>
                  <a:cubicBezTo>
                    <a:pt x="2221" y="1734"/>
                    <a:pt x="2219" y="1736"/>
                    <a:pt x="2217" y="1737"/>
                  </a:cubicBezTo>
                  <a:lnTo>
                    <a:pt x="2212" y="1740"/>
                  </a:lnTo>
                  <a:cubicBezTo>
                    <a:pt x="808" y="2833"/>
                    <a:pt x="0" y="4426"/>
                    <a:pt x="0" y="6110"/>
                  </a:cubicBezTo>
                  <a:cubicBezTo>
                    <a:pt x="0" y="7057"/>
                    <a:pt x="258" y="7996"/>
                    <a:pt x="747" y="8825"/>
                  </a:cubicBezTo>
                  <a:cubicBezTo>
                    <a:pt x="1115" y="9452"/>
                    <a:pt x="1623" y="10021"/>
                    <a:pt x="2222" y="10487"/>
                  </a:cubicBezTo>
                  <a:lnTo>
                    <a:pt x="2222" y="10715"/>
                  </a:lnTo>
                  <a:cubicBezTo>
                    <a:pt x="2222" y="10741"/>
                    <a:pt x="2222" y="10766"/>
                    <a:pt x="2224" y="10792"/>
                  </a:cubicBezTo>
                  <a:cubicBezTo>
                    <a:pt x="2265" y="11592"/>
                    <a:pt x="2923" y="12218"/>
                    <a:pt x="3725" y="12218"/>
                  </a:cubicBezTo>
                  <a:lnTo>
                    <a:pt x="4931" y="12218"/>
                  </a:lnTo>
                  <a:cubicBezTo>
                    <a:pt x="4866" y="12389"/>
                    <a:pt x="4832" y="12569"/>
                    <a:pt x="4832" y="12753"/>
                  </a:cubicBezTo>
                  <a:cubicBezTo>
                    <a:pt x="4832" y="12848"/>
                    <a:pt x="4842" y="12943"/>
                    <a:pt x="4859" y="13035"/>
                  </a:cubicBezTo>
                  <a:cubicBezTo>
                    <a:pt x="4859" y="13036"/>
                    <a:pt x="4859" y="13036"/>
                    <a:pt x="4858" y="13038"/>
                  </a:cubicBezTo>
                  <a:lnTo>
                    <a:pt x="4845" y="13080"/>
                  </a:lnTo>
                  <a:cubicBezTo>
                    <a:pt x="4842" y="13093"/>
                    <a:pt x="4838" y="13103"/>
                    <a:pt x="4832" y="13117"/>
                  </a:cubicBezTo>
                  <a:lnTo>
                    <a:pt x="4817" y="13171"/>
                  </a:lnTo>
                  <a:cubicBezTo>
                    <a:pt x="4811" y="13192"/>
                    <a:pt x="4804" y="13212"/>
                    <a:pt x="4800" y="13233"/>
                  </a:cubicBezTo>
                  <a:lnTo>
                    <a:pt x="4795" y="13243"/>
                  </a:lnTo>
                  <a:cubicBezTo>
                    <a:pt x="4790" y="13264"/>
                    <a:pt x="4783" y="13287"/>
                    <a:pt x="4776" y="13314"/>
                  </a:cubicBezTo>
                  <a:cubicBezTo>
                    <a:pt x="4681" y="13672"/>
                    <a:pt x="4620" y="14029"/>
                    <a:pt x="4596" y="14380"/>
                  </a:cubicBezTo>
                  <a:cubicBezTo>
                    <a:pt x="4570" y="14729"/>
                    <a:pt x="4695" y="15077"/>
                    <a:pt x="4936" y="15333"/>
                  </a:cubicBezTo>
                  <a:cubicBezTo>
                    <a:pt x="5176" y="15591"/>
                    <a:pt x="5515" y="15737"/>
                    <a:pt x="5866" y="15737"/>
                  </a:cubicBezTo>
                  <a:lnTo>
                    <a:pt x="6798" y="15737"/>
                  </a:lnTo>
                  <a:cubicBezTo>
                    <a:pt x="7150" y="15737"/>
                    <a:pt x="7487" y="15591"/>
                    <a:pt x="7728" y="15333"/>
                  </a:cubicBezTo>
                  <a:cubicBezTo>
                    <a:pt x="7967" y="15077"/>
                    <a:pt x="8092" y="14730"/>
                    <a:pt x="8068" y="14380"/>
                  </a:cubicBezTo>
                  <a:cubicBezTo>
                    <a:pt x="8045" y="14042"/>
                    <a:pt x="7989" y="13696"/>
                    <a:pt x="7898" y="13349"/>
                  </a:cubicBezTo>
                  <a:lnTo>
                    <a:pt x="7891" y="13325"/>
                  </a:lnTo>
                  <a:cubicBezTo>
                    <a:pt x="7888" y="13312"/>
                    <a:pt x="7884" y="13300"/>
                    <a:pt x="7881" y="13286"/>
                  </a:cubicBezTo>
                  <a:lnTo>
                    <a:pt x="7858" y="13203"/>
                  </a:lnTo>
                  <a:cubicBezTo>
                    <a:pt x="7854" y="13188"/>
                    <a:pt x="7851" y="13177"/>
                    <a:pt x="7846" y="13162"/>
                  </a:cubicBezTo>
                  <a:lnTo>
                    <a:pt x="7831" y="13114"/>
                  </a:lnTo>
                  <a:cubicBezTo>
                    <a:pt x="7827" y="13101"/>
                    <a:pt x="7824" y="13090"/>
                    <a:pt x="7819" y="13077"/>
                  </a:cubicBezTo>
                  <a:lnTo>
                    <a:pt x="7806" y="13036"/>
                  </a:lnTo>
                  <a:cubicBezTo>
                    <a:pt x="7824" y="12944"/>
                    <a:pt x="7833" y="12851"/>
                    <a:pt x="7833" y="12755"/>
                  </a:cubicBezTo>
                  <a:cubicBezTo>
                    <a:pt x="7833" y="12570"/>
                    <a:pt x="7799" y="12391"/>
                    <a:pt x="7734" y="12221"/>
                  </a:cubicBezTo>
                  <a:lnTo>
                    <a:pt x="8942" y="12221"/>
                  </a:lnTo>
                  <a:cubicBezTo>
                    <a:pt x="9770" y="12221"/>
                    <a:pt x="10444" y="11545"/>
                    <a:pt x="10444" y="10718"/>
                  </a:cubicBezTo>
                  <a:lnTo>
                    <a:pt x="10444" y="10489"/>
                  </a:lnTo>
                  <a:cubicBezTo>
                    <a:pt x="11042" y="10024"/>
                    <a:pt x="11550" y="9454"/>
                    <a:pt x="11918" y="8828"/>
                  </a:cubicBezTo>
                  <a:cubicBezTo>
                    <a:pt x="12407" y="7996"/>
                    <a:pt x="12666" y="7059"/>
                    <a:pt x="12666" y="6112"/>
                  </a:cubicBezTo>
                  <a:cubicBezTo>
                    <a:pt x="12666" y="5268"/>
                    <a:pt x="12469" y="4453"/>
                    <a:pt x="12081" y="3691"/>
                  </a:cubicBezTo>
                  <a:cubicBezTo>
                    <a:pt x="11714" y="2968"/>
                    <a:pt x="11193" y="2332"/>
                    <a:pt x="10535" y="1801"/>
                  </a:cubicBezTo>
                  <a:lnTo>
                    <a:pt x="10529" y="1797"/>
                  </a:lnTo>
                  <a:cubicBezTo>
                    <a:pt x="10505" y="1778"/>
                    <a:pt x="10485" y="1761"/>
                    <a:pt x="10461" y="1743"/>
                  </a:cubicBezTo>
                  <a:lnTo>
                    <a:pt x="10447" y="1733"/>
                  </a:lnTo>
                  <a:lnTo>
                    <a:pt x="10447" y="1503"/>
                  </a:lnTo>
                  <a:cubicBezTo>
                    <a:pt x="10447" y="675"/>
                    <a:pt x="9773" y="1"/>
                    <a:pt x="894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4"/>
            <p:cNvSpPr/>
            <p:nvPr/>
          </p:nvSpPr>
          <p:spPr>
            <a:xfrm>
              <a:off x="4304135" y="3517011"/>
              <a:ext cx="40920" cy="47185"/>
            </a:xfrm>
            <a:custGeom>
              <a:avLst/>
              <a:gdLst/>
              <a:ahLst/>
              <a:cxnLst/>
              <a:rect l="l" t="t" r="r" b="b"/>
              <a:pathLst>
                <a:path w="1463" h="1687" extrusionOk="0">
                  <a:moveTo>
                    <a:pt x="341" y="1"/>
                  </a:moveTo>
                  <a:cubicBezTo>
                    <a:pt x="341" y="1"/>
                    <a:pt x="67" y="617"/>
                    <a:pt x="12" y="1416"/>
                  </a:cubicBezTo>
                  <a:cubicBezTo>
                    <a:pt x="1" y="1561"/>
                    <a:pt x="120" y="1686"/>
                    <a:pt x="267" y="1686"/>
                  </a:cubicBezTo>
                  <a:lnTo>
                    <a:pt x="1198" y="1686"/>
                  </a:lnTo>
                  <a:cubicBezTo>
                    <a:pt x="1345" y="1686"/>
                    <a:pt x="1462" y="1561"/>
                    <a:pt x="1451" y="1416"/>
                  </a:cubicBezTo>
                  <a:cubicBezTo>
                    <a:pt x="1396" y="617"/>
                    <a:pt x="1123" y="1"/>
                    <a:pt x="1123"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4"/>
            <p:cNvSpPr/>
            <p:nvPr/>
          </p:nvSpPr>
          <p:spPr>
            <a:xfrm>
              <a:off x="4315519" y="3439284"/>
              <a:ext cx="18236" cy="78987"/>
            </a:xfrm>
            <a:custGeom>
              <a:avLst/>
              <a:gdLst/>
              <a:ahLst/>
              <a:cxnLst/>
              <a:rect l="l" t="t" r="r" b="b"/>
              <a:pathLst>
                <a:path w="652" h="2824" extrusionOk="0">
                  <a:moveTo>
                    <a:pt x="326" y="0"/>
                  </a:moveTo>
                  <a:cubicBezTo>
                    <a:pt x="145" y="0"/>
                    <a:pt x="0" y="146"/>
                    <a:pt x="0" y="326"/>
                  </a:cubicBezTo>
                  <a:lnTo>
                    <a:pt x="0" y="2498"/>
                  </a:lnTo>
                  <a:cubicBezTo>
                    <a:pt x="0" y="2679"/>
                    <a:pt x="145" y="2824"/>
                    <a:pt x="326" y="2824"/>
                  </a:cubicBezTo>
                  <a:cubicBezTo>
                    <a:pt x="505" y="2824"/>
                    <a:pt x="652" y="2679"/>
                    <a:pt x="652" y="2498"/>
                  </a:cubicBezTo>
                  <a:lnTo>
                    <a:pt x="652" y="326"/>
                  </a:lnTo>
                  <a:cubicBezTo>
                    <a:pt x="652" y="146"/>
                    <a:pt x="506" y="0"/>
                    <a:pt x="32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4"/>
            <p:cNvSpPr/>
            <p:nvPr/>
          </p:nvSpPr>
          <p:spPr>
            <a:xfrm>
              <a:off x="4175867" y="3198270"/>
              <a:ext cx="297433" cy="250136"/>
            </a:xfrm>
            <a:custGeom>
              <a:avLst/>
              <a:gdLst/>
              <a:ahLst/>
              <a:cxnLst/>
              <a:rect l="l" t="t" r="r" b="b"/>
              <a:pathLst>
                <a:path w="10634" h="8943" extrusionOk="0">
                  <a:moveTo>
                    <a:pt x="5316" y="0"/>
                  </a:moveTo>
                  <a:lnTo>
                    <a:pt x="2222" y="620"/>
                  </a:lnTo>
                  <a:cubicBezTo>
                    <a:pt x="877" y="1478"/>
                    <a:pt x="0" y="2885"/>
                    <a:pt x="0" y="4472"/>
                  </a:cubicBezTo>
                  <a:cubicBezTo>
                    <a:pt x="0" y="6060"/>
                    <a:pt x="877" y="7463"/>
                    <a:pt x="2222" y="8324"/>
                  </a:cubicBezTo>
                  <a:lnTo>
                    <a:pt x="5316" y="8943"/>
                  </a:lnTo>
                  <a:lnTo>
                    <a:pt x="8410" y="8324"/>
                  </a:lnTo>
                  <a:cubicBezTo>
                    <a:pt x="9756" y="7466"/>
                    <a:pt x="10632" y="6060"/>
                    <a:pt x="10632" y="4472"/>
                  </a:cubicBezTo>
                  <a:cubicBezTo>
                    <a:pt x="10634" y="2885"/>
                    <a:pt x="9756" y="1480"/>
                    <a:pt x="8410" y="620"/>
                  </a:cubicBezTo>
                  <a:lnTo>
                    <a:pt x="5316"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4"/>
            <p:cNvSpPr/>
            <p:nvPr/>
          </p:nvSpPr>
          <p:spPr>
            <a:xfrm>
              <a:off x="4210185" y="3198325"/>
              <a:ext cx="228823" cy="40473"/>
            </a:xfrm>
            <a:custGeom>
              <a:avLst/>
              <a:gdLst/>
              <a:ahLst/>
              <a:cxnLst/>
              <a:rect l="l" t="t" r="r" b="b"/>
              <a:pathLst>
                <a:path w="8181" h="1447" extrusionOk="0">
                  <a:moveTo>
                    <a:pt x="4089" y="1"/>
                  </a:moveTo>
                  <a:lnTo>
                    <a:pt x="995" y="620"/>
                  </a:lnTo>
                  <a:cubicBezTo>
                    <a:pt x="627" y="855"/>
                    <a:pt x="291" y="1134"/>
                    <a:pt x="1" y="1447"/>
                  </a:cubicBezTo>
                  <a:lnTo>
                    <a:pt x="8180" y="1447"/>
                  </a:lnTo>
                  <a:cubicBezTo>
                    <a:pt x="7890" y="1135"/>
                    <a:pt x="7554" y="855"/>
                    <a:pt x="7183" y="620"/>
                  </a:cubicBezTo>
                  <a:lnTo>
                    <a:pt x="4089"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4"/>
            <p:cNvSpPr/>
            <p:nvPr/>
          </p:nvSpPr>
          <p:spPr>
            <a:xfrm>
              <a:off x="4222352" y="3204703"/>
              <a:ext cx="79603" cy="237857"/>
            </a:xfrm>
            <a:custGeom>
              <a:avLst/>
              <a:gdLst/>
              <a:ahLst/>
              <a:cxnLst/>
              <a:rect l="l" t="t" r="r" b="b"/>
              <a:pathLst>
                <a:path w="2846" h="8504" extrusionOk="0">
                  <a:moveTo>
                    <a:pt x="2506" y="1"/>
                  </a:moveTo>
                  <a:lnTo>
                    <a:pt x="1734" y="390"/>
                  </a:lnTo>
                  <a:cubicBezTo>
                    <a:pt x="685" y="1250"/>
                    <a:pt x="1" y="2655"/>
                    <a:pt x="1" y="4242"/>
                  </a:cubicBezTo>
                  <a:cubicBezTo>
                    <a:pt x="1" y="5830"/>
                    <a:pt x="685" y="7236"/>
                    <a:pt x="1734" y="8094"/>
                  </a:cubicBezTo>
                  <a:lnTo>
                    <a:pt x="2602" y="8503"/>
                  </a:lnTo>
                  <a:lnTo>
                    <a:pt x="2846" y="8094"/>
                  </a:lnTo>
                  <a:cubicBezTo>
                    <a:pt x="2252" y="7233"/>
                    <a:pt x="1867" y="5830"/>
                    <a:pt x="1867" y="4242"/>
                  </a:cubicBezTo>
                  <a:cubicBezTo>
                    <a:pt x="1867" y="2653"/>
                    <a:pt x="2252" y="1248"/>
                    <a:pt x="2846" y="390"/>
                  </a:cubicBezTo>
                  <a:lnTo>
                    <a:pt x="2506"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4"/>
            <p:cNvSpPr/>
            <p:nvPr/>
          </p:nvSpPr>
          <p:spPr>
            <a:xfrm>
              <a:off x="4347292" y="3204703"/>
              <a:ext cx="79603" cy="237857"/>
            </a:xfrm>
            <a:custGeom>
              <a:avLst/>
              <a:gdLst/>
              <a:ahLst/>
              <a:cxnLst/>
              <a:rect l="l" t="t" r="r" b="b"/>
              <a:pathLst>
                <a:path w="2846" h="8504" extrusionOk="0">
                  <a:moveTo>
                    <a:pt x="340" y="1"/>
                  </a:moveTo>
                  <a:lnTo>
                    <a:pt x="0" y="390"/>
                  </a:lnTo>
                  <a:cubicBezTo>
                    <a:pt x="593" y="1248"/>
                    <a:pt x="979" y="2655"/>
                    <a:pt x="979" y="4242"/>
                  </a:cubicBezTo>
                  <a:cubicBezTo>
                    <a:pt x="979" y="5830"/>
                    <a:pt x="593" y="7233"/>
                    <a:pt x="0" y="8094"/>
                  </a:cubicBezTo>
                  <a:lnTo>
                    <a:pt x="245" y="8503"/>
                  </a:lnTo>
                  <a:lnTo>
                    <a:pt x="1112" y="8094"/>
                  </a:lnTo>
                  <a:cubicBezTo>
                    <a:pt x="2161" y="7236"/>
                    <a:pt x="2845" y="5830"/>
                    <a:pt x="2845" y="4242"/>
                  </a:cubicBezTo>
                  <a:cubicBezTo>
                    <a:pt x="2845" y="2655"/>
                    <a:pt x="2161" y="1250"/>
                    <a:pt x="1112" y="390"/>
                  </a:cubicBezTo>
                  <a:lnTo>
                    <a:pt x="340" y="1"/>
                  </a:ln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4"/>
            <p:cNvSpPr/>
            <p:nvPr/>
          </p:nvSpPr>
          <p:spPr>
            <a:xfrm>
              <a:off x="4347236" y="3204703"/>
              <a:ext cx="52863" cy="34067"/>
            </a:xfrm>
            <a:custGeom>
              <a:avLst/>
              <a:gdLst/>
              <a:ahLst/>
              <a:cxnLst/>
              <a:rect l="l" t="t" r="r" b="b"/>
              <a:pathLst>
                <a:path w="1890" h="1218" extrusionOk="0">
                  <a:moveTo>
                    <a:pt x="341" y="1"/>
                  </a:moveTo>
                  <a:lnTo>
                    <a:pt x="1" y="390"/>
                  </a:lnTo>
                  <a:cubicBezTo>
                    <a:pt x="164" y="627"/>
                    <a:pt x="312" y="906"/>
                    <a:pt x="440" y="1217"/>
                  </a:cubicBezTo>
                  <a:lnTo>
                    <a:pt x="1890" y="1217"/>
                  </a:lnTo>
                  <a:cubicBezTo>
                    <a:pt x="1663" y="906"/>
                    <a:pt x="1403" y="627"/>
                    <a:pt x="1112" y="390"/>
                  </a:cubicBezTo>
                  <a:lnTo>
                    <a:pt x="34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4"/>
            <p:cNvSpPr/>
            <p:nvPr/>
          </p:nvSpPr>
          <p:spPr>
            <a:xfrm>
              <a:off x="4249091" y="3204703"/>
              <a:ext cx="52863" cy="34067"/>
            </a:xfrm>
            <a:custGeom>
              <a:avLst/>
              <a:gdLst/>
              <a:ahLst/>
              <a:cxnLst/>
              <a:rect l="l" t="t" r="r" b="b"/>
              <a:pathLst>
                <a:path w="1890" h="1218" extrusionOk="0">
                  <a:moveTo>
                    <a:pt x="1550" y="1"/>
                  </a:moveTo>
                  <a:lnTo>
                    <a:pt x="778" y="390"/>
                  </a:lnTo>
                  <a:cubicBezTo>
                    <a:pt x="489" y="627"/>
                    <a:pt x="227" y="906"/>
                    <a:pt x="1" y="1217"/>
                  </a:cubicBezTo>
                  <a:lnTo>
                    <a:pt x="1451" y="1217"/>
                  </a:lnTo>
                  <a:cubicBezTo>
                    <a:pt x="1578" y="906"/>
                    <a:pt x="1727" y="625"/>
                    <a:pt x="1890" y="390"/>
                  </a:cubicBezTo>
                  <a:lnTo>
                    <a:pt x="1550"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4"/>
            <p:cNvSpPr/>
            <p:nvPr/>
          </p:nvSpPr>
          <p:spPr>
            <a:xfrm>
              <a:off x="4238071" y="3180956"/>
              <a:ext cx="173050" cy="34683"/>
            </a:xfrm>
            <a:custGeom>
              <a:avLst/>
              <a:gdLst/>
              <a:ahLst/>
              <a:cxnLst/>
              <a:rect l="l" t="t" r="r" b="b"/>
              <a:pathLst>
                <a:path w="6187" h="1240" extrusionOk="0">
                  <a:moveTo>
                    <a:pt x="485" y="0"/>
                  </a:moveTo>
                  <a:cubicBezTo>
                    <a:pt x="218" y="0"/>
                    <a:pt x="1" y="218"/>
                    <a:pt x="1" y="484"/>
                  </a:cubicBezTo>
                  <a:lnTo>
                    <a:pt x="1" y="1239"/>
                  </a:lnTo>
                  <a:lnTo>
                    <a:pt x="6186" y="1239"/>
                  </a:lnTo>
                  <a:lnTo>
                    <a:pt x="6186" y="484"/>
                  </a:lnTo>
                  <a:cubicBezTo>
                    <a:pt x="6186" y="218"/>
                    <a:pt x="5971" y="0"/>
                    <a:pt x="570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4"/>
            <p:cNvSpPr/>
            <p:nvPr/>
          </p:nvSpPr>
          <p:spPr>
            <a:xfrm>
              <a:off x="4238071" y="3180956"/>
              <a:ext cx="44444" cy="34683"/>
            </a:xfrm>
            <a:custGeom>
              <a:avLst/>
              <a:gdLst/>
              <a:ahLst/>
              <a:cxnLst/>
              <a:rect l="l" t="t" r="r" b="b"/>
              <a:pathLst>
                <a:path w="1589" h="1240" extrusionOk="0">
                  <a:moveTo>
                    <a:pt x="485" y="0"/>
                  </a:moveTo>
                  <a:cubicBezTo>
                    <a:pt x="218" y="0"/>
                    <a:pt x="1" y="218"/>
                    <a:pt x="1" y="484"/>
                  </a:cubicBezTo>
                  <a:lnTo>
                    <a:pt x="1" y="1239"/>
                  </a:lnTo>
                  <a:lnTo>
                    <a:pt x="1103" y="1239"/>
                  </a:lnTo>
                  <a:lnTo>
                    <a:pt x="1103" y="484"/>
                  </a:lnTo>
                  <a:cubicBezTo>
                    <a:pt x="1103" y="218"/>
                    <a:pt x="1321" y="0"/>
                    <a:pt x="158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4"/>
            <p:cNvSpPr/>
            <p:nvPr/>
          </p:nvSpPr>
          <p:spPr>
            <a:xfrm>
              <a:off x="4238071" y="3431060"/>
              <a:ext cx="173134" cy="34711"/>
            </a:xfrm>
            <a:custGeom>
              <a:avLst/>
              <a:gdLst/>
              <a:ahLst/>
              <a:cxnLst/>
              <a:rect l="l" t="t" r="r" b="b"/>
              <a:pathLst>
                <a:path w="6190" h="1241" extrusionOk="0">
                  <a:moveTo>
                    <a:pt x="2" y="1"/>
                  </a:moveTo>
                  <a:lnTo>
                    <a:pt x="2" y="754"/>
                  </a:lnTo>
                  <a:cubicBezTo>
                    <a:pt x="1" y="1023"/>
                    <a:pt x="218" y="1240"/>
                    <a:pt x="485" y="1240"/>
                  </a:cubicBezTo>
                  <a:lnTo>
                    <a:pt x="5704" y="1240"/>
                  </a:lnTo>
                  <a:cubicBezTo>
                    <a:pt x="5971" y="1240"/>
                    <a:pt x="6189" y="1022"/>
                    <a:pt x="6189" y="754"/>
                  </a:cubicBezTo>
                  <a:lnTo>
                    <a:pt x="6189"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4"/>
            <p:cNvSpPr/>
            <p:nvPr/>
          </p:nvSpPr>
          <p:spPr>
            <a:xfrm>
              <a:off x="4238071" y="3431060"/>
              <a:ext cx="44444" cy="34711"/>
            </a:xfrm>
            <a:custGeom>
              <a:avLst/>
              <a:gdLst/>
              <a:ahLst/>
              <a:cxnLst/>
              <a:rect l="l" t="t" r="r" b="b"/>
              <a:pathLst>
                <a:path w="1589" h="1241" extrusionOk="0">
                  <a:moveTo>
                    <a:pt x="1" y="1"/>
                  </a:moveTo>
                  <a:lnTo>
                    <a:pt x="1" y="754"/>
                  </a:lnTo>
                  <a:cubicBezTo>
                    <a:pt x="1" y="1022"/>
                    <a:pt x="218" y="1240"/>
                    <a:pt x="485" y="1240"/>
                  </a:cubicBezTo>
                  <a:lnTo>
                    <a:pt x="1588" y="1240"/>
                  </a:lnTo>
                  <a:cubicBezTo>
                    <a:pt x="1321" y="1240"/>
                    <a:pt x="1103" y="1023"/>
                    <a:pt x="1103" y="754"/>
                  </a:cubicBezTo>
                  <a:lnTo>
                    <a:pt x="110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4"/>
            <p:cNvSpPr/>
            <p:nvPr/>
          </p:nvSpPr>
          <p:spPr>
            <a:xfrm>
              <a:off x="4243106" y="3306987"/>
              <a:ext cx="11636" cy="25341"/>
            </a:xfrm>
            <a:custGeom>
              <a:avLst/>
              <a:gdLst/>
              <a:ahLst/>
              <a:cxnLst/>
              <a:rect l="l" t="t" r="r" b="b"/>
              <a:pathLst>
                <a:path w="416" h="906" extrusionOk="0">
                  <a:moveTo>
                    <a:pt x="207" y="0"/>
                  </a:moveTo>
                  <a:cubicBezTo>
                    <a:pt x="93" y="0"/>
                    <a:pt x="1" y="95"/>
                    <a:pt x="1" y="208"/>
                  </a:cubicBezTo>
                  <a:lnTo>
                    <a:pt x="1" y="698"/>
                  </a:lnTo>
                  <a:cubicBezTo>
                    <a:pt x="1" y="813"/>
                    <a:pt x="94" y="905"/>
                    <a:pt x="207" y="905"/>
                  </a:cubicBezTo>
                  <a:cubicBezTo>
                    <a:pt x="324" y="905"/>
                    <a:pt x="416" y="813"/>
                    <a:pt x="416" y="698"/>
                  </a:cubicBezTo>
                  <a:lnTo>
                    <a:pt x="416" y="208"/>
                  </a:lnTo>
                  <a:cubicBezTo>
                    <a:pt x="416" y="92"/>
                    <a:pt x="324"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4"/>
            <p:cNvSpPr/>
            <p:nvPr/>
          </p:nvSpPr>
          <p:spPr>
            <a:xfrm>
              <a:off x="4394449" y="3306987"/>
              <a:ext cx="11636" cy="25341"/>
            </a:xfrm>
            <a:custGeom>
              <a:avLst/>
              <a:gdLst/>
              <a:ahLst/>
              <a:cxnLst/>
              <a:rect l="l" t="t" r="r" b="b"/>
              <a:pathLst>
                <a:path w="416" h="906" extrusionOk="0">
                  <a:moveTo>
                    <a:pt x="209" y="0"/>
                  </a:moveTo>
                  <a:cubicBezTo>
                    <a:pt x="93" y="0"/>
                    <a:pt x="1" y="95"/>
                    <a:pt x="1" y="208"/>
                  </a:cubicBezTo>
                  <a:lnTo>
                    <a:pt x="1" y="698"/>
                  </a:lnTo>
                  <a:cubicBezTo>
                    <a:pt x="1" y="813"/>
                    <a:pt x="96" y="905"/>
                    <a:pt x="209" y="905"/>
                  </a:cubicBezTo>
                  <a:cubicBezTo>
                    <a:pt x="324" y="905"/>
                    <a:pt x="416" y="813"/>
                    <a:pt x="416" y="698"/>
                  </a:cubicBezTo>
                  <a:lnTo>
                    <a:pt x="416" y="208"/>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4"/>
            <p:cNvSpPr/>
            <p:nvPr/>
          </p:nvSpPr>
          <p:spPr>
            <a:xfrm>
              <a:off x="4299520" y="3319741"/>
              <a:ext cx="50234" cy="19915"/>
            </a:xfrm>
            <a:custGeom>
              <a:avLst/>
              <a:gdLst/>
              <a:ahLst/>
              <a:cxnLst/>
              <a:rect l="l" t="t" r="r" b="b"/>
              <a:pathLst>
                <a:path w="1796" h="712" extrusionOk="0">
                  <a:moveTo>
                    <a:pt x="1565" y="1"/>
                  </a:moveTo>
                  <a:cubicBezTo>
                    <a:pt x="1507" y="1"/>
                    <a:pt x="1449" y="25"/>
                    <a:pt x="1409" y="72"/>
                  </a:cubicBezTo>
                  <a:cubicBezTo>
                    <a:pt x="1285" y="215"/>
                    <a:pt x="1098" y="298"/>
                    <a:pt x="898" y="298"/>
                  </a:cubicBezTo>
                  <a:cubicBezTo>
                    <a:pt x="697" y="298"/>
                    <a:pt x="511" y="215"/>
                    <a:pt x="385" y="72"/>
                  </a:cubicBezTo>
                  <a:cubicBezTo>
                    <a:pt x="345" y="26"/>
                    <a:pt x="288" y="2"/>
                    <a:pt x="231" y="2"/>
                  </a:cubicBezTo>
                  <a:cubicBezTo>
                    <a:pt x="182" y="2"/>
                    <a:pt x="133" y="19"/>
                    <a:pt x="94" y="53"/>
                  </a:cubicBezTo>
                  <a:cubicBezTo>
                    <a:pt x="9" y="129"/>
                    <a:pt x="0" y="258"/>
                    <a:pt x="74" y="344"/>
                  </a:cubicBezTo>
                  <a:cubicBezTo>
                    <a:pt x="278" y="578"/>
                    <a:pt x="577" y="711"/>
                    <a:pt x="898" y="711"/>
                  </a:cubicBezTo>
                  <a:cubicBezTo>
                    <a:pt x="1217" y="711"/>
                    <a:pt x="1517" y="578"/>
                    <a:pt x="1721" y="344"/>
                  </a:cubicBezTo>
                  <a:cubicBezTo>
                    <a:pt x="1796" y="258"/>
                    <a:pt x="1787" y="128"/>
                    <a:pt x="1701" y="53"/>
                  </a:cubicBezTo>
                  <a:cubicBezTo>
                    <a:pt x="1662" y="18"/>
                    <a:pt x="1613" y="1"/>
                    <a:pt x="156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4"/>
            <p:cNvSpPr/>
            <p:nvPr/>
          </p:nvSpPr>
          <p:spPr>
            <a:xfrm>
              <a:off x="4308387" y="3517067"/>
              <a:ext cx="32501" cy="21005"/>
            </a:xfrm>
            <a:custGeom>
              <a:avLst/>
              <a:gdLst/>
              <a:ahLst/>
              <a:cxnLst/>
              <a:rect l="l" t="t" r="r" b="b"/>
              <a:pathLst>
                <a:path w="1162" h="751" extrusionOk="0">
                  <a:moveTo>
                    <a:pt x="192" y="0"/>
                  </a:moveTo>
                  <a:cubicBezTo>
                    <a:pt x="189" y="0"/>
                    <a:pt x="90" y="221"/>
                    <a:pt x="0" y="572"/>
                  </a:cubicBezTo>
                  <a:cubicBezTo>
                    <a:pt x="165" y="686"/>
                    <a:pt x="364" y="751"/>
                    <a:pt x="581" y="751"/>
                  </a:cubicBezTo>
                  <a:cubicBezTo>
                    <a:pt x="795" y="751"/>
                    <a:pt x="995" y="686"/>
                    <a:pt x="1162" y="572"/>
                  </a:cubicBezTo>
                  <a:cubicBezTo>
                    <a:pt x="1071" y="221"/>
                    <a:pt x="972" y="0"/>
                    <a:pt x="9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4"/>
            <p:cNvSpPr/>
            <p:nvPr/>
          </p:nvSpPr>
          <p:spPr>
            <a:xfrm>
              <a:off x="4311156" y="3495670"/>
              <a:ext cx="26963" cy="26963"/>
            </a:xfrm>
            <a:custGeom>
              <a:avLst/>
              <a:gdLst/>
              <a:ahLst/>
              <a:cxnLst/>
              <a:rect l="l" t="t" r="r" b="b"/>
              <a:pathLst>
                <a:path w="964" h="964" extrusionOk="0">
                  <a:moveTo>
                    <a:pt x="482" y="1"/>
                  </a:moveTo>
                  <a:cubicBezTo>
                    <a:pt x="216" y="1"/>
                    <a:pt x="1" y="217"/>
                    <a:pt x="1" y="482"/>
                  </a:cubicBezTo>
                  <a:cubicBezTo>
                    <a:pt x="1" y="748"/>
                    <a:pt x="216" y="964"/>
                    <a:pt x="482" y="964"/>
                  </a:cubicBezTo>
                  <a:cubicBezTo>
                    <a:pt x="747" y="964"/>
                    <a:pt x="964" y="748"/>
                    <a:pt x="964" y="482"/>
                  </a:cubicBezTo>
                  <a:cubicBezTo>
                    <a:pt x="964" y="217"/>
                    <a:pt x="747" y="1"/>
                    <a:pt x="48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6" name="Google Shape;3736;p74"/>
          <p:cNvGrpSpPr/>
          <p:nvPr/>
        </p:nvGrpSpPr>
        <p:grpSpPr>
          <a:xfrm>
            <a:off x="2072749" y="2759124"/>
            <a:ext cx="439521" cy="439493"/>
            <a:chOff x="2072749" y="2530524"/>
            <a:chExt cx="439521" cy="439493"/>
          </a:xfrm>
        </p:grpSpPr>
        <p:sp>
          <p:nvSpPr>
            <p:cNvPr id="3737" name="Google Shape;3737;p74"/>
            <p:cNvSpPr/>
            <p:nvPr/>
          </p:nvSpPr>
          <p:spPr>
            <a:xfrm>
              <a:off x="2072749" y="2530524"/>
              <a:ext cx="439521" cy="439493"/>
            </a:xfrm>
            <a:custGeom>
              <a:avLst/>
              <a:gdLst/>
              <a:ahLst/>
              <a:cxnLst/>
              <a:rect l="l" t="t" r="r" b="b"/>
              <a:pathLst>
                <a:path w="15714" h="15713" extrusionOk="0">
                  <a:moveTo>
                    <a:pt x="4464" y="0"/>
                  </a:moveTo>
                  <a:cubicBezTo>
                    <a:pt x="4405" y="0"/>
                    <a:pt x="4345" y="4"/>
                    <a:pt x="4285" y="11"/>
                  </a:cubicBezTo>
                  <a:cubicBezTo>
                    <a:pt x="3883" y="59"/>
                    <a:pt x="3523" y="260"/>
                    <a:pt x="3274" y="579"/>
                  </a:cubicBezTo>
                  <a:cubicBezTo>
                    <a:pt x="3032" y="888"/>
                    <a:pt x="2920" y="1269"/>
                    <a:pt x="2957" y="1658"/>
                  </a:cubicBezTo>
                  <a:cubicBezTo>
                    <a:pt x="2858" y="1683"/>
                    <a:pt x="2763" y="1723"/>
                    <a:pt x="2669" y="1768"/>
                  </a:cubicBezTo>
                  <a:cubicBezTo>
                    <a:pt x="2240" y="1988"/>
                    <a:pt x="1949" y="2384"/>
                    <a:pt x="1865" y="2857"/>
                  </a:cubicBezTo>
                  <a:cubicBezTo>
                    <a:pt x="1782" y="3332"/>
                    <a:pt x="1926" y="3806"/>
                    <a:pt x="2255" y="4156"/>
                  </a:cubicBezTo>
                  <a:cubicBezTo>
                    <a:pt x="2303" y="4208"/>
                    <a:pt x="2358" y="4262"/>
                    <a:pt x="2417" y="4319"/>
                  </a:cubicBezTo>
                  <a:cubicBezTo>
                    <a:pt x="2301" y="4387"/>
                    <a:pt x="2192" y="4472"/>
                    <a:pt x="2097" y="4574"/>
                  </a:cubicBezTo>
                  <a:cubicBezTo>
                    <a:pt x="1942" y="4739"/>
                    <a:pt x="1813" y="4948"/>
                    <a:pt x="1711" y="5195"/>
                  </a:cubicBezTo>
                  <a:cubicBezTo>
                    <a:pt x="1590" y="5160"/>
                    <a:pt x="1465" y="5142"/>
                    <a:pt x="1341" y="5142"/>
                  </a:cubicBezTo>
                  <a:cubicBezTo>
                    <a:pt x="1107" y="5142"/>
                    <a:pt x="874" y="5204"/>
                    <a:pt x="668" y="5327"/>
                  </a:cubicBezTo>
                  <a:cubicBezTo>
                    <a:pt x="309" y="5541"/>
                    <a:pt x="79" y="5903"/>
                    <a:pt x="38" y="6320"/>
                  </a:cubicBezTo>
                  <a:cubicBezTo>
                    <a:pt x="7" y="6651"/>
                    <a:pt x="0" y="7151"/>
                    <a:pt x="135" y="7712"/>
                  </a:cubicBezTo>
                  <a:cubicBezTo>
                    <a:pt x="75" y="7964"/>
                    <a:pt x="18" y="8315"/>
                    <a:pt x="23" y="8713"/>
                  </a:cubicBezTo>
                  <a:cubicBezTo>
                    <a:pt x="28" y="9244"/>
                    <a:pt x="139" y="9727"/>
                    <a:pt x="356" y="10150"/>
                  </a:cubicBezTo>
                  <a:cubicBezTo>
                    <a:pt x="356" y="10364"/>
                    <a:pt x="373" y="10655"/>
                    <a:pt x="443" y="10973"/>
                  </a:cubicBezTo>
                  <a:cubicBezTo>
                    <a:pt x="649" y="11892"/>
                    <a:pt x="1180" y="12590"/>
                    <a:pt x="1978" y="12991"/>
                  </a:cubicBezTo>
                  <a:lnTo>
                    <a:pt x="1984" y="12995"/>
                  </a:lnTo>
                  <a:cubicBezTo>
                    <a:pt x="1997" y="13002"/>
                    <a:pt x="2011" y="13008"/>
                    <a:pt x="2025" y="13017"/>
                  </a:cubicBezTo>
                  <a:cubicBezTo>
                    <a:pt x="2041" y="13024"/>
                    <a:pt x="2055" y="13031"/>
                    <a:pt x="2070" y="13038"/>
                  </a:cubicBezTo>
                  <a:lnTo>
                    <a:pt x="2075" y="13039"/>
                  </a:lnTo>
                  <a:cubicBezTo>
                    <a:pt x="2089" y="13046"/>
                    <a:pt x="2104" y="13053"/>
                    <a:pt x="2120" y="13061"/>
                  </a:cubicBezTo>
                  <a:cubicBezTo>
                    <a:pt x="2136" y="13068"/>
                    <a:pt x="2153" y="13075"/>
                    <a:pt x="2167" y="13080"/>
                  </a:cubicBezTo>
                  <a:cubicBezTo>
                    <a:pt x="2195" y="13093"/>
                    <a:pt x="2223" y="13103"/>
                    <a:pt x="2252" y="13114"/>
                  </a:cubicBezTo>
                  <a:cubicBezTo>
                    <a:pt x="2263" y="13119"/>
                    <a:pt x="2274" y="13123"/>
                    <a:pt x="2287" y="13126"/>
                  </a:cubicBezTo>
                  <a:lnTo>
                    <a:pt x="2294" y="13130"/>
                  </a:lnTo>
                  <a:cubicBezTo>
                    <a:pt x="2315" y="13137"/>
                    <a:pt x="2334" y="13146"/>
                    <a:pt x="2354" y="13151"/>
                  </a:cubicBezTo>
                  <a:lnTo>
                    <a:pt x="2358" y="13153"/>
                  </a:lnTo>
                  <a:cubicBezTo>
                    <a:pt x="2369" y="13155"/>
                    <a:pt x="2382" y="13161"/>
                    <a:pt x="2396" y="13167"/>
                  </a:cubicBezTo>
                  <a:cubicBezTo>
                    <a:pt x="2430" y="13178"/>
                    <a:pt x="2461" y="13188"/>
                    <a:pt x="2494" y="13199"/>
                  </a:cubicBezTo>
                  <a:cubicBezTo>
                    <a:pt x="2502" y="13201"/>
                    <a:pt x="2511" y="13204"/>
                    <a:pt x="2518" y="13206"/>
                  </a:cubicBezTo>
                  <a:lnTo>
                    <a:pt x="2522" y="13208"/>
                  </a:lnTo>
                  <a:cubicBezTo>
                    <a:pt x="2549" y="13215"/>
                    <a:pt x="2577" y="13223"/>
                    <a:pt x="2601" y="13230"/>
                  </a:cubicBezTo>
                  <a:cubicBezTo>
                    <a:pt x="2614" y="13235"/>
                    <a:pt x="2624" y="13238"/>
                    <a:pt x="2637" y="13239"/>
                  </a:cubicBezTo>
                  <a:cubicBezTo>
                    <a:pt x="2674" y="13250"/>
                    <a:pt x="2709" y="13257"/>
                    <a:pt x="2743" y="13266"/>
                  </a:cubicBezTo>
                  <a:cubicBezTo>
                    <a:pt x="2750" y="13267"/>
                    <a:pt x="2757" y="13270"/>
                    <a:pt x="2766" y="13272"/>
                  </a:cubicBezTo>
                  <a:cubicBezTo>
                    <a:pt x="2780" y="13274"/>
                    <a:pt x="2793" y="13277"/>
                    <a:pt x="2807" y="13280"/>
                  </a:cubicBezTo>
                  <a:cubicBezTo>
                    <a:pt x="3385" y="14004"/>
                    <a:pt x="4121" y="14603"/>
                    <a:pt x="4944" y="15020"/>
                  </a:cubicBezTo>
                  <a:cubicBezTo>
                    <a:pt x="5839" y="15474"/>
                    <a:pt x="6843" y="15713"/>
                    <a:pt x="7847" y="15713"/>
                  </a:cubicBezTo>
                  <a:cubicBezTo>
                    <a:pt x="7902" y="15713"/>
                    <a:pt x="7956" y="15713"/>
                    <a:pt x="8011" y="15710"/>
                  </a:cubicBezTo>
                  <a:cubicBezTo>
                    <a:pt x="8052" y="15709"/>
                    <a:pt x="8089" y="15709"/>
                    <a:pt x="8136" y="15706"/>
                  </a:cubicBezTo>
                  <a:lnTo>
                    <a:pt x="8143" y="15706"/>
                  </a:lnTo>
                  <a:cubicBezTo>
                    <a:pt x="8153" y="15706"/>
                    <a:pt x="8165" y="15706"/>
                    <a:pt x="8175" y="15703"/>
                  </a:cubicBezTo>
                  <a:cubicBezTo>
                    <a:pt x="8208" y="15702"/>
                    <a:pt x="8242" y="15700"/>
                    <a:pt x="8272" y="15699"/>
                  </a:cubicBezTo>
                  <a:lnTo>
                    <a:pt x="8299" y="15696"/>
                  </a:lnTo>
                  <a:cubicBezTo>
                    <a:pt x="8313" y="15696"/>
                    <a:pt x="8327" y="15695"/>
                    <a:pt x="8341" y="15693"/>
                  </a:cubicBezTo>
                  <a:cubicBezTo>
                    <a:pt x="8359" y="15690"/>
                    <a:pt x="8378" y="15689"/>
                    <a:pt x="8393" y="15687"/>
                  </a:cubicBezTo>
                  <a:lnTo>
                    <a:pt x="8434" y="15685"/>
                  </a:lnTo>
                  <a:cubicBezTo>
                    <a:pt x="8456" y="15682"/>
                    <a:pt x="8478" y="15680"/>
                    <a:pt x="8500" y="15679"/>
                  </a:cubicBezTo>
                  <a:cubicBezTo>
                    <a:pt x="8505" y="15679"/>
                    <a:pt x="8508" y="15676"/>
                    <a:pt x="8514" y="15676"/>
                  </a:cubicBezTo>
                  <a:cubicBezTo>
                    <a:pt x="9412" y="15584"/>
                    <a:pt x="10261" y="15311"/>
                    <a:pt x="11043" y="14865"/>
                  </a:cubicBezTo>
                  <a:cubicBezTo>
                    <a:pt x="11757" y="14455"/>
                    <a:pt x="12378" y="13923"/>
                    <a:pt x="12890" y="13279"/>
                  </a:cubicBezTo>
                  <a:cubicBezTo>
                    <a:pt x="12905" y="13274"/>
                    <a:pt x="12922" y="13272"/>
                    <a:pt x="12936" y="13267"/>
                  </a:cubicBezTo>
                  <a:lnTo>
                    <a:pt x="12950" y="13264"/>
                  </a:lnTo>
                  <a:cubicBezTo>
                    <a:pt x="12987" y="13255"/>
                    <a:pt x="13023" y="13246"/>
                    <a:pt x="13061" y="13238"/>
                  </a:cubicBezTo>
                  <a:lnTo>
                    <a:pt x="13089" y="13230"/>
                  </a:lnTo>
                  <a:cubicBezTo>
                    <a:pt x="13118" y="13223"/>
                    <a:pt x="13149" y="13215"/>
                    <a:pt x="13177" y="13206"/>
                  </a:cubicBezTo>
                  <a:lnTo>
                    <a:pt x="13178" y="13206"/>
                  </a:lnTo>
                  <a:cubicBezTo>
                    <a:pt x="13186" y="13204"/>
                    <a:pt x="13193" y="13202"/>
                    <a:pt x="13201" y="13199"/>
                  </a:cubicBezTo>
                  <a:cubicBezTo>
                    <a:pt x="13234" y="13188"/>
                    <a:pt x="13266" y="13178"/>
                    <a:pt x="13302" y="13167"/>
                  </a:cubicBezTo>
                  <a:lnTo>
                    <a:pt x="13336" y="13154"/>
                  </a:lnTo>
                  <a:cubicBezTo>
                    <a:pt x="13358" y="13146"/>
                    <a:pt x="13384" y="13137"/>
                    <a:pt x="13405" y="13130"/>
                  </a:cubicBezTo>
                  <a:lnTo>
                    <a:pt x="13411" y="13129"/>
                  </a:lnTo>
                  <a:cubicBezTo>
                    <a:pt x="13421" y="13124"/>
                    <a:pt x="13432" y="13121"/>
                    <a:pt x="13442" y="13116"/>
                  </a:cubicBezTo>
                  <a:cubicBezTo>
                    <a:pt x="13472" y="13103"/>
                    <a:pt x="13503" y="13093"/>
                    <a:pt x="13533" y="13079"/>
                  </a:cubicBezTo>
                  <a:cubicBezTo>
                    <a:pt x="13545" y="13073"/>
                    <a:pt x="13555" y="13068"/>
                    <a:pt x="13566" y="13065"/>
                  </a:cubicBezTo>
                  <a:lnTo>
                    <a:pt x="13572" y="13062"/>
                  </a:lnTo>
                  <a:lnTo>
                    <a:pt x="13630" y="13035"/>
                  </a:lnTo>
                  <a:lnTo>
                    <a:pt x="13636" y="13034"/>
                  </a:lnTo>
                  <a:cubicBezTo>
                    <a:pt x="13646" y="13028"/>
                    <a:pt x="13659" y="13024"/>
                    <a:pt x="13671" y="13018"/>
                  </a:cubicBezTo>
                  <a:cubicBezTo>
                    <a:pt x="13697" y="13005"/>
                    <a:pt x="13724" y="12994"/>
                    <a:pt x="13746" y="12978"/>
                  </a:cubicBezTo>
                  <a:lnTo>
                    <a:pt x="13756" y="12976"/>
                  </a:lnTo>
                  <a:cubicBezTo>
                    <a:pt x="14538" y="12571"/>
                    <a:pt x="15056" y="11874"/>
                    <a:pt x="15257" y="10969"/>
                  </a:cubicBezTo>
                  <a:cubicBezTo>
                    <a:pt x="15325" y="10652"/>
                    <a:pt x="15344" y="10364"/>
                    <a:pt x="15344" y="10152"/>
                  </a:cubicBezTo>
                  <a:cubicBezTo>
                    <a:pt x="15601" y="9642"/>
                    <a:pt x="15713" y="9033"/>
                    <a:pt x="15668" y="8385"/>
                  </a:cubicBezTo>
                  <a:cubicBezTo>
                    <a:pt x="15648" y="8118"/>
                    <a:pt x="15606" y="7885"/>
                    <a:pt x="15565" y="7713"/>
                  </a:cubicBezTo>
                  <a:cubicBezTo>
                    <a:pt x="15701" y="7154"/>
                    <a:pt x="15692" y="6651"/>
                    <a:pt x="15661" y="6321"/>
                  </a:cubicBezTo>
                  <a:cubicBezTo>
                    <a:pt x="15620" y="5906"/>
                    <a:pt x="15389" y="5542"/>
                    <a:pt x="15031" y="5329"/>
                  </a:cubicBezTo>
                  <a:cubicBezTo>
                    <a:pt x="14826" y="5206"/>
                    <a:pt x="14595" y="5144"/>
                    <a:pt x="14361" y="5144"/>
                  </a:cubicBezTo>
                  <a:cubicBezTo>
                    <a:pt x="14236" y="5144"/>
                    <a:pt x="14109" y="5162"/>
                    <a:pt x="13987" y="5198"/>
                  </a:cubicBezTo>
                  <a:cubicBezTo>
                    <a:pt x="13888" y="4950"/>
                    <a:pt x="13759" y="4741"/>
                    <a:pt x="13602" y="4577"/>
                  </a:cubicBezTo>
                  <a:cubicBezTo>
                    <a:pt x="13504" y="4473"/>
                    <a:pt x="13397" y="4388"/>
                    <a:pt x="13282" y="4322"/>
                  </a:cubicBezTo>
                  <a:cubicBezTo>
                    <a:pt x="13341" y="4265"/>
                    <a:pt x="13395" y="4210"/>
                    <a:pt x="13443" y="4159"/>
                  </a:cubicBezTo>
                  <a:cubicBezTo>
                    <a:pt x="13775" y="3808"/>
                    <a:pt x="13916" y="3333"/>
                    <a:pt x="13833" y="2859"/>
                  </a:cubicBezTo>
                  <a:cubicBezTo>
                    <a:pt x="13751" y="2384"/>
                    <a:pt x="13459" y="1988"/>
                    <a:pt x="13030" y="1768"/>
                  </a:cubicBezTo>
                  <a:cubicBezTo>
                    <a:pt x="12938" y="1722"/>
                    <a:pt x="12840" y="1683"/>
                    <a:pt x="12741" y="1658"/>
                  </a:cubicBezTo>
                  <a:cubicBezTo>
                    <a:pt x="12778" y="1270"/>
                    <a:pt x="12664" y="888"/>
                    <a:pt x="12424" y="579"/>
                  </a:cubicBezTo>
                  <a:cubicBezTo>
                    <a:pt x="12174" y="260"/>
                    <a:pt x="11815" y="59"/>
                    <a:pt x="11414" y="11"/>
                  </a:cubicBezTo>
                  <a:cubicBezTo>
                    <a:pt x="11354" y="4"/>
                    <a:pt x="11295" y="0"/>
                    <a:pt x="11236" y="0"/>
                  </a:cubicBezTo>
                  <a:cubicBezTo>
                    <a:pt x="10687" y="0"/>
                    <a:pt x="10183" y="302"/>
                    <a:pt x="9917" y="767"/>
                  </a:cubicBezTo>
                  <a:cubicBezTo>
                    <a:pt x="9846" y="757"/>
                    <a:pt x="9773" y="751"/>
                    <a:pt x="9701" y="751"/>
                  </a:cubicBezTo>
                  <a:cubicBezTo>
                    <a:pt x="9512" y="751"/>
                    <a:pt x="9322" y="788"/>
                    <a:pt x="9141" y="859"/>
                  </a:cubicBezTo>
                  <a:cubicBezTo>
                    <a:pt x="8766" y="1009"/>
                    <a:pt x="8470" y="1295"/>
                    <a:pt x="8310" y="1668"/>
                  </a:cubicBezTo>
                  <a:cubicBezTo>
                    <a:pt x="8153" y="2032"/>
                    <a:pt x="8146" y="2438"/>
                    <a:pt x="8287" y="2808"/>
                  </a:cubicBezTo>
                  <a:cubicBezTo>
                    <a:pt x="8141" y="2798"/>
                    <a:pt x="7995" y="2793"/>
                    <a:pt x="7849" y="2793"/>
                  </a:cubicBezTo>
                  <a:cubicBezTo>
                    <a:pt x="7703" y="2793"/>
                    <a:pt x="7557" y="2798"/>
                    <a:pt x="7411" y="2808"/>
                  </a:cubicBezTo>
                  <a:cubicBezTo>
                    <a:pt x="7552" y="2438"/>
                    <a:pt x="7545" y="2032"/>
                    <a:pt x="7388" y="1668"/>
                  </a:cubicBezTo>
                  <a:cubicBezTo>
                    <a:pt x="7229" y="1295"/>
                    <a:pt x="6933" y="1009"/>
                    <a:pt x="6558" y="859"/>
                  </a:cubicBezTo>
                  <a:cubicBezTo>
                    <a:pt x="6376" y="788"/>
                    <a:pt x="6187" y="751"/>
                    <a:pt x="5998" y="751"/>
                  </a:cubicBezTo>
                  <a:cubicBezTo>
                    <a:pt x="5926" y="751"/>
                    <a:pt x="5853" y="756"/>
                    <a:pt x="5781" y="767"/>
                  </a:cubicBezTo>
                  <a:cubicBezTo>
                    <a:pt x="5516" y="302"/>
                    <a:pt x="5012" y="0"/>
                    <a:pt x="4464"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4"/>
            <p:cNvSpPr/>
            <p:nvPr/>
          </p:nvSpPr>
          <p:spPr>
            <a:xfrm>
              <a:off x="2102789" y="2804681"/>
              <a:ext cx="74037" cy="70904"/>
            </a:xfrm>
            <a:custGeom>
              <a:avLst/>
              <a:gdLst/>
              <a:ahLst/>
              <a:cxnLst/>
              <a:rect l="l" t="t" r="r" b="b"/>
              <a:pathLst>
                <a:path w="2647" h="2535" extrusionOk="0">
                  <a:moveTo>
                    <a:pt x="825" y="0"/>
                  </a:moveTo>
                  <a:lnTo>
                    <a:pt x="312" y="98"/>
                  </a:lnTo>
                  <a:cubicBezTo>
                    <a:pt x="312" y="98"/>
                    <a:pt x="1" y="2322"/>
                    <a:pt x="2302" y="2535"/>
                  </a:cubicBezTo>
                  <a:lnTo>
                    <a:pt x="2646" y="1323"/>
                  </a:lnTo>
                  <a:lnTo>
                    <a:pt x="1539" y="888"/>
                  </a:lnTo>
                  <a:lnTo>
                    <a:pt x="82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4"/>
            <p:cNvSpPr/>
            <p:nvPr/>
          </p:nvSpPr>
          <p:spPr>
            <a:xfrm>
              <a:off x="2407713" y="2804681"/>
              <a:ext cx="74037" cy="70904"/>
            </a:xfrm>
            <a:custGeom>
              <a:avLst/>
              <a:gdLst/>
              <a:ahLst/>
              <a:cxnLst/>
              <a:rect l="l" t="t" r="r" b="b"/>
              <a:pathLst>
                <a:path w="2647" h="2535" extrusionOk="0">
                  <a:moveTo>
                    <a:pt x="1823" y="0"/>
                  </a:moveTo>
                  <a:lnTo>
                    <a:pt x="1109" y="888"/>
                  </a:lnTo>
                  <a:lnTo>
                    <a:pt x="0" y="1323"/>
                  </a:lnTo>
                  <a:lnTo>
                    <a:pt x="346" y="2535"/>
                  </a:lnTo>
                  <a:cubicBezTo>
                    <a:pt x="2647" y="2322"/>
                    <a:pt x="2335" y="98"/>
                    <a:pt x="2335" y="98"/>
                  </a:cubicBezTo>
                  <a:lnTo>
                    <a:pt x="1823"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4"/>
            <p:cNvSpPr/>
            <p:nvPr/>
          </p:nvSpPr>
          <p:spPr>
            <a:xfrm>
              <a:off x="2407713" y="2804681"/>
              <a:ext cx="54877" cy="70904"/>
            </a:xfrm>
            <a:custGeom>
              <a:avLst/>
              <a:gdLst/>
              <a:ahLst/>
              <a:cxnLst/>
              <a:rect l="l" t="t" r="r" b="b"/>
              <a:pathLst>
                <a:path w="1962" h="2535" extrusionOk="0">
                  <a:moveTo>
                    <a:pt x="1823" y="0"/>
                  </a:moveTo>
                  <a:lnTo>
                    <a:pt x="1109" y="888"/>
                  </a:lnTo>
                  <a:lnTo>
                    <a:pt x="0" y="1323"/>
                  </a:lnTo>
                  <a:lnTo>
                    <a:pt x="346" y="2535"/>
                  </a:lnTo>
                  <a:cubicBezTo>
                    <a:pt x="735" y="2500"/>
                    <a:pt x="1051" y="2403"/>
                    <a:pt x="1306" y="2273"/>
                  </a:cubicBezTo>
                  <a:cubicBezTo>
                    <a:pt x="1667" y="1579"/>
                    <a:pt x="1889" y="817"/>
                    <a:pt x="1962" y="27"/>
                  </a:cubicBezTo>
                  <a:lnTo>
                    <a:pt x="18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4"/>
            <p:cNvSpPr/>
            <p:nvPr/>
          </p:nvSpPr>
          <p:spPr>
            <a:xfrm>
              <a:off x="2121920" y="2804709"/>
              <a:ext cx="54905" cy="70932"/>
            </a:xfrm>
            <a:custGeom>
              <a:avLst/>
              <a:gdLst/>
              <a:ahLst/>
              <a:cxnLst/>
              <a:rect l="l" t="t" r="r" b="b"/>
              <a:pathLst>
                <a:path w="1963" h="2536" extrusionOk="0">
                  <a:moveTo>
                    <a:pt x="141" y="0"/>
                  </a:moveTo>
                  <a:lnTo>
                    <a:pt x="1" y="27"/>
                  </a:lnTo>
                  <a:cubicBezTo>
                    <a:pt x="73" y="820"/>
                    <a:pt x="298" y="1579"/>
                    <a:pt x="658" y="2273"/>
                  </a:cubicBezTo>
                  <a:cubicBezTo>
                    <a:pt x="913" y="2405"/>
                    <a:pt x="1226" y="2499"/>
                    <a:pt x="1617" y="2535"/>
                  </a:cubicBezTo>
                  <a:lnTo>
                    <a:pt x="1962" y="1323"/>
                  </a:lnTo>
                  <a:lnTo>
                    <a:pt x="855" y="890"/>
                  </a:lnTo>
                  <a:lnTo>
                    <a:pt x="14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4"/>
            <p:cNvSpPr/>
            <p:nvPr/>
          </p:nvSpPr>
          <p:spPr>
            <a:xfrm>
              <a:off x="2082595" y="2746085"/>
              <a:ext cx="76274" cy="83518"/>
            </a:xfrm>
            <a:custGeom>
              <a:avLst/>
              <a:gdLst/>
              <a:ahLst/>
              <a:cxnLst/>
              <a:rect l="l" t="t" r="r" b="b"/>
              <a:pathLst>
                <a:path w="2727" h="2986" extrusionOk="0">
                  <a:moveTo>
                    <a:pt x="838" y="1"/>
                  </a:moveTo>
                  <a:cubicBezTo>
                    <a:pt x="838" y="1"/>
                    <a:pt x="1" y="2373"/>
                    <a:pt x="2261" y="2986"/>
                  </a:cubicBezTo>
                  <a:lnTo>
                    <a:pt x="2727" y="2378"/>
                  </a:lnTo>
                  <a:lnTo>
                    <a:pt x="2070" y="1548"/>
                  </a:lnTo>
                  <a:lnTo>
                    <a:pt x="1707" y="353"/>
                  </a:lnTo>
                  <a:lnTo>
                    <a:pt x="83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4"/>
            <p:cNvSpPr/>
            <p:nvPr/>
          </p:nvSpPr>
          <p:spPr>
            <a:xfrm>
              <a:off x="2425698" y="2746085"/>
              <a:ext cx="76274" cy="83518"/>
            </a:xfrm>
            <a:custGeom>
              <a:avLst/>
              <a:gdLst/>
              <a:ahLst/>
              <a:cxnLst/>
              <a:rect l="l" t="t" r="r" b="b"/>
              <a:pathLst>
                <a:path w="2727" h="2986" extrusionOk="0">
                  <a:moveTo>
                    <a:pt x="1889" y="1"/>
                  </a:moveTo>
                  <a:lnTo>
                    <a:pt x="1020" y="353"/>
                  </a:lnTo>
                  <a:lnTo>
                    <a:pt x="657" y="1548"/>
                  </a:lnTo>
                  <a:lnTo>
                    <a:pt x="0" y="2378"/>
                  </a:lnTo>
                  <a:lnTo>
                    <a:pt x="466" y="2986"/>
                  </a:lnTo>
                  <a:cubicBezTo>
                    <a:pt x="2726" y="2373"/>
                    <a:pt x="1889" y="1"/>
                    <a:pt x="18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4"/>
            <p:cNvSpPr/>
            <p:nvPr/>
          </p:nvSpPr>
          <p:spPr>
            <a:xfrm>
              <a:off x="2425698" y="2753777"/>
              <a:ext cx="37648" cy="75799"/>
            </a:xfrm>
            <a:custGeom>
              <a:avLst/>
              <a:gdLst/>
              <a:ahLst/>
              <a:cxnLst/>
              <a:rect l="l" t="t" r="r" b="b"/>
              <a:pathLst>
                <a:path w="1346" h="2710" extrusionOk="0">
                  <a:moveTo>
                    <a:pt x="1215" y="0"/>
                  </a:moveTo>
                  <a:lnTo>
                    <a:pt x="1021" y="78"/>
                  </a:lnTo>
                  <a:lnTo>
                    <a:pt x="657" y="1272"/>
                  </a:lnTo>
                  <a:lnTo>
                    <a:pt x="0" y="2103"/>
                  </a:lnTo>
                  <a:lnTo>
                    <a:pt x="466" y="2709"/>
                  </a:lnTo>
                  <a:cubicBezTo>
                    <a:pt x="786" y="2623"/>
                    <a:pt x="1042" y="2501"/>
                    <a:pt x="1251" y="2355"/>
                  </a:cubicBezTo>
                  <a:cubicBezTo>
                    <a:pt x="1311" y="2001"/>
                    <a:pt x="1345" y="1639"/>
                    <a:pt x="1345" y="1272"/>
                  </a:cubicBezTo>
                  <a:cubicBezTo>
                    <a:pt x="1345" y="842"/>
                    <a:pt x="1302" y="414"/>
                    <a:pt x="121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4"/>
            <p:cNvSpPr/>
            <p:nvPr/>
          </p:nvSpPr>
          <p:spPr>
            <a:xfrm>
              <a:off x="2121221" y="2753777"/>
              <a:ext cx="37648" cy="75827"/>
            </a:xfrm>
            <a:custGeom>
              <a:avLst/>
              <a:gdLst/>
              <a:ahLst/>
              <a:cxnLst/>
              <a:rect l="l" t="t" r="r" b="b"/>
              <a:pathLst>
                <a:path w="1346" h="2711" extrusionOk="0">
                  <a:moveTo>
                    <a:pt x="132" y="0"/>
                  </a:moveTo>
                  <a:cubicBezTo>
                    <a:pt x="46" y="414"/>
                    <a:pt x="2" y="839"/>
                    <a:pt x="2" y="1273"/>
                  </a:cubicBezTo>
                  <a:cubicBezTo>
                    <a:pt x="0" y="1639"/>
                    <a:pt x="32" y="2003"/>
                    <a:pt x="95" y="2357"/>
                  </a:cubicBezTo>
                  <a:cubicBezTo>
                    <a:pt x="302" y="2501"/>
                    <a:pt x="558" y="2623"/>
                    <a:pt x="880" y="2711"/>
                  </a:cubicBezTo>
                  <a:lnTo>
                    <a:pt x="1346" y="2103"/>
                  </a:lnTo>
                  <a:lnTo>
                    <a:pt x="689" y="1273"/>
                  </a:lnTo>
                  <a:lnTo>
                    <a:pt x="326" y="78"/>
                  </a:lnTo>
                  <a:lnTo>
                    <a:pt x="132"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4"/>
            <p:cNvSpPr/>
            <p:nvPr/>
          </p:nvSpPr>
          <p:spPr>
            <a:xfrm>
              <a:off x="2100411" y="2702816"/>
              <a:ext cx="49619" cy="86511"/>
            </a:xfrm>
            <a:custGeom>
              <a:avLst/>
              <a:gdLst/>
              <a:ahLst/>
              <a:cxnLst/>
              <a:rect l="l" t="t" r="r" b="b"/>
              <a:pathLst>
                <a:path w="1774" h="3093" extrusionOk="0">
                  <a:moveTo>
                    <a:pt x="1774" y="1187"/>
                  </a:moveTo>
                  <a:lnTo>
                    <a:pt x="1774" y="1187"/>
                  </a:lnTo>
                  <a:lnTo>
                    <a:pt x="1774" y="1187"/>
                  </a:lnTo>
                  <a:cubicBezTo>
                    <a:pt x="1774" y="1187"/>
                    <a:pt x="1774" y="1187"/>
                    <a:pt x="1774" y="1187"/>
                  </a:cubicBezTo>
                  <a:close/>
                  <a:moveTo>
                    <a:pt x="346" y="1"/>
                  </a:moveTo>
                  <a:cubicBezTo>
                    <a:pt x="204" y="1"/>
                    <a:pt x="75" y="106"/>
                    <a:pt x="60" y="259"/>
                  </a:cubicBezTo>
                  <a:cubicBezTo>
                    <a:pt x="1" y="881"/>
                    <a:pt x="60" y="2199"/>
                    <a:pt x="1431" y="3093"/>
                  </a:cubicBezTo>
                  <a:lnTo>
                    <a:pt x="1774" y="1187"/>
                  </a:lnTo>
                  <a:lnTo>
                    <a:pt x="1774" y="1187"/>
                  </a:lnTo>
                  <a:cubicBezTo>
                    <a:pt x="1774" y="1187"/>
                    <a:pt x="1774" y="1187"/>
                    <a:pt x="1774" y="1187"/>
                  </a:cubicBezTo>
                  <a:cubicBezTo>
                    <a:pt x="1773" y="1187"/>
                    <a:pt x="1321" y="386"/>
                    <a:pt x="458" y="24"/>
                  </a:cubicBezTo>
                  <a:cubicBezTo>
                    <a:pt x="421" y="8"/>
                    <a:pt x="383" y="1"/>
                    <a:pt x="34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4"/>
            <p:cNvSpPr/>
            <p:nvPr/>
          </p:nvSpPr>
          <p:spPr>
            <a:xfrm>
              <a:off x="2434452" y="2702816"/>
              <a:ext cx="49647" cy="86511"/>
            </a:xfrm>
            <a:custGeom>
              <a:avLst/>
              <a:gdLst/>
              <a:ahLst/>
              <a:cxnLst/>
              <a:rect l="l" t="t" r="r" b="b"/>
              <a:pathLst>
                <a:path w="1775" h="3093" extrusionOk="0">
                  <a:moveTo>
                    <a:pt x="1428" y="1"/>
                  </a:moveTo>
                  <a:cubicBezTo>
                    <a:pt x="1391" y="1"/>
                    <a:pt x="1353" y="8"/>
                    <a:pt x="1316" y="24"/>
                  </a:cubicBezTo>
                  <a:cubicBezTo>
                    <a:pt x="454" y="386"/>
                    <a:pt x="4" y="1187"/>
                    <a:pt x="0" y="1187"/>
                  </a:cubicBezTo>
                  <a:cubicBezTo>
                    <a:pt x="0" y="1187"/>
                    <a:pt x="0" y="1187"/>
                    <a:pt x="0" y="1187"/>
                  </a:cubicBezTo>
                  <a:lnTo>
                    <a:pt x="0" y="1187"/>
                  </a:lnTo>
                  <a:lnTo>
                    <a:pt x="344" y="3093"/>
                  </a:lnTo>
                  <a:cubicBezTo>
                    <a:pt x="1716" y="2199"/>
                    <a:pt x="1774" y="881"/>
                    <a:pt x="1714" y="259"/>
                  </a:cubicBezTo>
                  <a:cubicBezTo>
                    <a:pt x="1700" y="106"/>
                    <a:pt x="1570" y="1"/>
                    <a:pt x="142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4"/>
            <p:cNvSpPr/>
            <p:nvPr/>
          </p:nvSpPr>
          <p:spPr>
            <a:xfrm>
              <a:off x="2434508" y="2718927"/>
              <a:ext cx="28166" cy="70484"/>
            </a:xfrm>
            <a:custGeom>
              <a:avLst/>
              <a:gdLst/>
              <a:ahLst/>
              <a:cxnLst/>
              <a:rect l="l" t="t" r="r" b="b"/>
              <a:pathLst>
                <a:path w="1007" h="2520" extrusionOk="0">
                  <a:moveTo>
                    <a:pt x="494" y="0"/>
                  </a:moveTo>
                  <a:cubicBezTo>
                    <a:pt x="168" y="315"/>
                    <a:pt x="1" y="612"/>
                    <a:pt x="1" y="612"/>
                  </a:cubicBezTo>
                  <a:lnTo>
                    <a:pt x="344" y="2519"/>
                  </a:lnTo>
                  <a:cubicBezTo>
                    <a:pt x="611" y="2344"/>
                    <a:pt x="829" y="2154"/>
                    <a:pt x="1006" y="1954"/>
                  </a:cubicBezTo>
                  <a:cubicBezTo>
                    <a:pt x="944" y="1273"/>
                    <a:pt x="770" y="615"/>
                    <a:pt x="49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4"/>
            <p:cNvSpPr/>
            <p:nvPr/>
          </p:nvSpPr>
          <p:spPr>
            <a:xfrm>
              <a:off x="2121892" y="2718927"/>
              <a:ext cx="28138" cy="70456"/>
            </a:xfrm>
            <a:custGeom>
              <a:avLst/>
              <a:gdLst/>
              <a:ahLst/>
              <a:cxnLst/>
              <a:rect l="l" t="t" r="r" b="b"/>
              <a:pathLst>
                <a:path w="1006" h="2519" extrusionOk="0">
                  <a:moveTo>
                    <a:pt x="512" y="0"/>
                  </a:moveTo>
                  <a:cubicBezTo>
                    <a:pt x="236" y="613"/>
                    <a:pt x="63" y="1270"/>
                    <a:pt x="0" y="1954"/>
                  </a:cubicBezTo>
                  <a:cubicBezTo>
                    <a:pt x="177" y="2153"/>
                    <a:pt x="396" y="2344"/>
                    <a:pt x="663" y="2518"/>
                  </a:cubicBezTo>
                  <a:lnTo>
                    <a:pt x="1006" y="612"/>
                  </a:lnTo>
                  <a:cubicBezTo>
                    <a:pt x="1006" y="612"/>
                    <a:pt x="837" y="315"/>
                    <a:pt x="51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4"/>
            <p:cNvSpPr/>
            <p:nvPr/>
          </p:nvSpPr>
          <p:spPr>
            <a:xfrm>
              <a:off x="2140352" y="2637172"/>
              <a:ext cx="303754" cy="304370"/>
            </a:xfrm>
            <a:custGeom>
              <a:avLst/>
              <a:gdLst/>
              <a:ahLst/>
              <a:cxnLst/>
              <a:rect l="l" t="t" r="r" b="b"/>
              <a:pathLst>
                <a:path w="10860" h="10882" extrusionOk="0">
                  <a:moveTo>
                    <a:pt x="5430" y="0"/>
                  </a:moveTo>
                  <a:cubicBezTo>
                    <a:pt x="2432" y="0"/>
                    <a:pt x="0" y="2436"/>
                    <a:pt x="0" y="5441"/>
                  </a:cubicBezTo>
                  <a:cubicBezTo>
                    <a:pt x="0" y="8446"/>
                    <a:pt x="2432" y="10882"/>
                    <a:pt x="5430" y="10882"/>
                  </a:cubicBezTo>
                  <a:cubicBezTo>
                    <a:pt x="8431" y="10882"/>
                    <a:pt x="10859" y="8446"/>
                    <a:pt x="10859" y="5441"/>
                  </a:cubicBezTo>
                  <a:cubicBezTo>
                    <a:pt x="10859" y="2436"/>
                    <a:pt x="8429" y="0"/>
                    <a:pt x="543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4"/>
            <p:cNvSpPr/>
            <p:nvPr/>
          </p:nvSpPr>
          <p:spPr>
            <a:xfrm>
              <a:off x="2140436" y="2637172"/>
              <a:ext cx="167261" cy="304370"/>
            </a:xfrm>
            <a:custGeom>
              <a:avLst/>
              <a:gdLst/>
              <a:ahLst/>
              <a:cxnLst/>
              <a:rect l="l" t="t" r="r" b="b"/>
              <a:pathLst>
                <a:path w="5980" h="10882" extrusionOk="0">
                  <a:moveTo>
                    <a:pt x="5428" y="0"/>
                  </a:moveTo>
                  <a:cubicBezTo>
                    <a:pt x="2430" y="0"/>
                    <a:pt x="0" y="2436"/>
                    <a:pt x="0" y="5441"/>
                  </a:cubicBezTo>
                  <a:cubicBezTo>
                    <a:pt x="0" y="8446"/>
                    <a:pt x="2430" y="10882"/>
                    <a:pt x="5428" y="10882"/>
                  </a:cubicBezTo>
                  <a:cubicBezTo>
                    <a:pt x="5615" y="10882"/>
                    <a:pt x="5799" y="10872"/>
                    <a:pt x="5979" y="10853"/>
                  </a:cubicBezTo>
                  <a:cubicBezTo>
                    <a:pt x="3239" y="10577"/>
                    <a:pt x="1101" y="8261"/>
                    <a:pt x="1101" y="5441"/>
                  </a:cubicBezTo>
                  <a:cubicBezTo>
                    <a:pt x="1101" y="2624"/>
                    <a:pt x="3239" y="305"/>
                    <a:pt x="5979" y="29"/>
                  </a:cubicBezTo>
                  <a:cubicBezTo>
                    <a:pt x="5799" y="10"/>
                    <a:pt x="5615" y="0"/>
                    <a:pt x="542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4"/>
            <p:cNvSpPr/>
            <p:nvPr/>
          </p:nvSpPr>
          <p:spPr>
            <a:xfrm>
              <a:off x="2194781" y="2823729"/>
              <a:ext cx="31494" cy="11636"/>
            </a:xfrm>
            <a:custGeom>
              <a:avLst/>
              <a:gdLst/>
              <a:ahLst/>
              <a:cxnLst/>
              <a:rect l="l" t="t" r="r" b="b"/>
              <a:pathLst>
                <a:path w="1126" h="416" extrusionOk="0">
                  <a:moveTo>
                    <a:pt x="207" y="0"/>
                  </a:moveTo>
                  <a:cubicBezTo>
                    <a:pt x="92" y="0"/>
                    <a:pt x="0" y="94"/>
                    <a:pt x="0" y="207"/>
                  </a:cubicBezTo>
                  <a:cubicBezTo>
                    <a:pt x="0" y="323"/>
                    <a:pt x="94" y="415"/>
                    <a:pt x="207" y="415"/>
                  </a:cubicBezTo>
                  <a:lnTo>
                    <a:pt x="919" y="415"/>
                  </a:lnTo>
                  <a:cubicBezTo>
                    <a:pt x="1034" y="415"/>
                    <a:pt x="1126" y="323"/>
                    <a:pt x="1126" y="207"/>
                  </a:cubicBezTo>
                  <a:cubicBezTo>
                    <a:pt x="1126"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4"/>
            <p:cNvSpPr/>
            <p:nvPr/>
          </p:nvSpPr>
          <p:spPr>
            <a:xfrm>
              <a:off x="2264201" y="2821463"/>
              <a:ext cx="20222" cy="20222"/>
            </a:xfrm>
            <a:custGeom>
              <a:avLst/>
              <a:gdLst/>
              <a:ahLst/>
              <a:cxnLst/>
              <a:rect l="l" t="t" r="r" b="b"/>
              <a:pathLst>
                <a:path w="723" h="723" extrusionOk="0">
                  <a:moveTo>
                    <a:pt x="367" y="0"/>
                  </a:moveTo>
                  <a:cubicBezTo>
                    <a:pt x="365" y="0"/>
                    <a:pt x="363" y="0"/>
                    <a:pt x="362" y="0"/>
                  </a:cubicBezTo>
                  <a:cubicBezTo>
                    <a:pt x="163" y="0"/>
                    <a:pt x="1" y="161"/>
                    <a:pt x="1" y="362"/>
                  </a:cubicBezTo>
                  <a:cubicBezTo>
                    <a:pt x="1" y="560"/>
                    <a:pt x="161"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4"/>
            <p:cNvSpPr/>
            <p:nvPr/>
          </p:nvSpPr>
          <p:spPr>
            <a:xfrm>
              <a:off x="2364220" y="2770810"/>
              <a:ext cx="11580" cy="42319"/>
            </a:xfrm>
            <a:custGeom>
              <a:avLst/>
              <a:gdLst/>
              <a:ahLst/>
              <a:cxnLst/>
              <a:rect l="l" t="t" r="r" b="b"/>
              <a:pathLst>
                <a:path w="414" h="1513" extrusionOk="0">
                  <a:moveTo>
                    <a:pt x="207" y="0"/>
                  </a:moveTo>
                  <a:cubicBezTo>
                    <a:pt x="92" y="0"/>
                    <a:pt x="0" y="94"/>
                    <a:pt x="0" y="207"/>
                  </a:cubicBezTo>
                  <a:lnTo>
                    <a:pt x="0" y="1306"/>
                  </a:lnTo>
                  <a:cubicBezTo>
                    <a:pt x="0" y="1422"/>
                    <a:pt x="94" y="1513"/>
                    <a:pt x="207" y="1513"/>
                  </a:cubicBezTo>
                  <a:cubicBezTo>
                    <a:pt x="322" y="1513"/>
                    <a:pt x="414"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4"/>
            <p:cNvSpPr/>
            <p:nvPr/>
          </p:nvSpPr>
          <p:spPr>
            <a:xfrm>
              <a:off x="2208765" y="2770810"/>
              <a:ext cx="11580" cy="42319"/>
            </a:xfrm>
            <a:custGeom>
              <a:avLst/>
              <a:gdLst/>
              <a:ahLst/>
              <a:cxnLst/>
              <a:rect l="l" t="t" r="r" b="b"/>
              <a:pathLst>
                <a:path w="414" h="1513" extrusionOk="0">
                  <a:moveTo>
                    <a:pt x="207" y="0"/>
                  </a:moveTo>
                  <a:cubicBezTo>
                    <a:pt x="92" y="0"/>
                    <a:pt x="0" y="94"/>
                    <a:pt x="0" y="207"/>
                  </a:cubicBezTo>
                  <a:lnTo>
                    <a:pt x="0" y="1306"/>
                  </a:lnTo>
                  <a:cubicBezTo>
                    <a:pt x="0" y="1422"/>
                    <a:pt x="93" y="1513"/>
                    <a:pt x="207" y="1513"/>
                  </a:cubicBezTo>
                  <a:cubicBezTo>
                    <a:pt x="320" y="1513"/>
                    <a:pt x="412" y="1422"/>
                    <a:pt x="414" y="1306"/>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4"/>
            <p:cNvSpPr/>
            <p:nvPr/>
          </p:nvSpPr>
          <p:spPr>
            <a:xfrm>
              <a:off x="2320280" y="2674847"/>
              <a:ext cx="125865" cy="118061"/>
            </a:xfrm>
            <a:custGeom>
              <a:avLst/>
              <a:gdLst/>
              <a:ahLst/>
              <a:cxnLst/>
              <a:rect l="l" t="t" r="r" b="b"/>
              <a:pathLst>
                <a:path w="4500" h="4221" extrusionOk="0">
                  <a:moveTo>
                    <a:pt x="3759" y="0"/>
                  </a:moveTo>
                  <a:cubicBezTo>
                    <a:pt x="3476" y="0"/>
                    <a:pt x="3140" y="363"/>
                    <a:pt x="2833" y="984"/>
                  </a:cubicBezTo>
                  <a:cubicBezTo>
                    <a:pt x="2815" y="1020"/>
                    <a:pt x="2781" y="1037"/>
                    <a:pt x="2747" y="1037"/>
                  </a:cubicBezTo>
                  <a:cubicBezTo>
                    <a:pt x="2708" y="1037"/>
                    <a:pt x="2669" y="1013"/>
                    <a:pt x="2657" y="967"/>
                  </a:cubicBezTo>
                  <a:cubicBezTo>
                    <a:pt x="2611" y="781"/>
                    <a:pt x="2499" y="648"/>
                    <a:pt x="2342" y="648"/>
                  </a:cubicBezTo>
                  <a:cubicBezTo>
                    <a:pt x="2087" y="648"/>
                    <a:pt x="1713" y="996"/>
                    <a:pt x="1309" y="2029"/>
                  </a:cubicBezTo>
                  <a:cubicBezTo>
                    <a:pt x="1294" y="2068"/>
                    <a:pt x="1258" y="2089"/>
                    <a:pt x="1221" y="2089"/>
                  </a:cubicBezTo>
                  <a:cubicBezTo>
                    <a:pt x="1189" y="2089"/>
                    <a:pt x="1157" y="2073"/>
                    <a:pt x="1139" y="2039"/>
                  </a:cubicBezTo>
                  <a:cubicBezTo>
                    <a:pt x="1056" y="1876"/>
                    <a:pt x="901" y="1767"/>
                    <a:pt x="734" y="1767"/>
                  </a:cubicBezTo>
                  <a:cubicBezTo>
                    <a:pt x="494" y="1767"/>
                    <a:pt x="226" y="1992"/>
                    <a:pt x="100" y="2607"/>
                  </a:cubicBezTo>
                  <a:cubicBezTo>
                    <a:pt x="1" y="3086"/>
                    <a:pt x="172" y="3580"/>
                    <a:pt x="543" y="3899"/>
                  </a:cubicBezTo>
                  <a:cubicBezTo>
                    <a:pt x="795" y="4113"/>
                    <a:pt x="1106" y="4220"/>
                    <a:pt x="1417" y="4220"/>
                  </a:cubicBezTo>
                  <a:cubicBezTo>
                    <a:pt x="1722" y="4220"/>
                    <a:pt x="2027" y="4116"/>
                    <a:pt x="2277" y="3909"/>
                  </a:cubicBezTo>
                  <a:lnTo>
                    <a:pt x="3550" y="2848"/>
                  </a:lnTo>
                  <a:cubicBezTo>
                    <a:pt x="4218" y="2293"/>
                    <a:pt x="4500" y="1386"/>
                    <a:pt x="4242" y="554"/>
                  </a:cubicBezTo>
                  <a:cubicBezTo>
                    <a:pt x="4125" y="174"/>
                    <a:pt x="3955" y="0"/>
                    <a:pt x="3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4"/>
            <p:cNvSpPr/>
            <p:nvPr/>
          </p:nvSpPr>
          <p:spPr>
            <a:xfrm>
              <a:off x="2358263" y="2823729"/>
              <a:ext cx="31522" cy="11636"/>
            </a:xfrm>
            <a:custGeom>
              <a:avLst/>
              <a:gdLst/>
              <a:ahLst/>
              <a:cxnLst/>
              <a:rect l="l" t="t" r="r" b="b"/>
              <a:pathLst>
                <a:path w="1127" h="416" extrusionOk="0">
                  <a:moveTo>
                    <a:pt x="208" y="0"/>
                  </a:moveTo>
                  <a:cubicBezTo>
                    <a:pt x="93" y="0"/>
                    <a:pt x="1" y="94"/>
                    <a:pt x="1" y="207"/>
                  </a:cubicBezTo>
                  <a:cubicBezTo>
                    <a:pt x="1" y="323"/>
                    <a:pt x="94" y="415"/>
                    <a:pt x="208" y="415"/>
                  </a:cubicBezTo>
                  <a:lnTo>
                    <a:pt x="919" y="415"/>
                  </a:lnTo>
                  <a:cubicBezTo>
                    <a:pt x="1032" y="415"/>
                    <a:pt x="1124" y="323"/>
                    <a:pt x="1127" y="207"/>
                  </a:cubicBezTo>
                  <a:cubicBezTo>
                    <a:pt x="1127" y="92"/>
                    <a:pt x="1032" y="0"/>
                    <a:pt x="91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4"/>
            <p:cNvSpPr/>
            <p:nvPr/>
          </p:nvSpPr>
          <p:spPr>
            <a:xfrm>
              <a:off x="2300170" y="2821463"/>
              <a:ext cx="20222" cy="20222"/>
            </a:xfrm>
            <a:custGeom>
              <a:avLst/>
              <a:gdLst/>
              <a:ahLst/>
              <a:cxnLst/>
              <a:rect l="l" t="t" r="r" b="b"/>
              <a:pathLst>
                <a:path w="723" h="723" extrusionOk="0">
                  <a:moveTo>
                    <a:pt x="367" y="0"/>
                  </a:moveTo>
                  <a:cubicBezTo>
                    <a:pt x="365" y="0"/>
                    <a:pt x="363" y="0"/>
                    <a:pt x="362" y="0"/>
                  </a:cubicBezTo>
                  <a:cubicBezTo>
                    <a:pt x="163" y="0"/>
                    <a:pt x="0" y="161"/>
                    <a:pt x="0" y="362"/>
                  </a:cubicBezTo>
                  <a:cubicBezTo>
                    <a:pt x="0" y="560"/>
                    <a:pt x="162" y="723"/>
                    <a:pt x="362" y="723"/>
                  </a:cubicBezTo>
                  <a:cubicBezTo>
                    <a:pt x="560" y="723"/>
                    <a:pt x="723" y="561"/>
                    <a:pt x="723" y="362"/>
                  </a:cubicBezTo>
                  <a:cubicBezTo>
                    <a:pt x="723" y="162"/>
                    <a:pt x="563" y="0"/>
                    <a:pt x="3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4"/>
            <p:cNvSpPr/>
            <p:nvPr/>
          </p:nvSpPr>
          <p:spPr>
            <a:xfrm>
              <a:off x="2272396" y="2850775"/>
              <a:ext cx="39829" cy="17481"/>
            </a:xfrm>
            <a:custGeom>
              <a:avLst/>
              <a:gdLst/>
              <a:ahLst/>
              <a:cxnLst/>
              <a:rect l="l" t="t" r="r" b="b"/>
              <a:pathLst>
                <a:path w="1424" h="625" extrusionOk="0">
                  <a:moveTo>
                    <a:pt x="229" y="1"/>
                  </a:moveTo>
                  <a:cubicBezTo>
                    <a:pt x="181" y="1"/>
                    <a:pt x="133" y="17"/>
                    <a:pt x="94" y="51"/>
                  </a:cubicBezTo>
                  <a:cubicBezTo>
                    <a:pt x="9" y="125"/>
                    <a:pt x="1" y="257"/>
                    <a:pt x="76" y="342"/>
                  </a:cubicBezTo>
                  <a:cubicBezTo>
                    <a:pt x="232" y="522"/>
                    <a:pt x="462" y="625"/>
                    <a:pt x="710" y="625"/>
                  </a:cubicBezTo>
                  <a:cubicBezTo>
                    <a:pt x="957" y="625"/>
                    <a:pt x="1189" y="522"/>
                    <a:pt x="1350" y="342"/>
                  </a:cubicBezTo>
                  <a:cubicBezTo>
                    <a:pt x="1424" y="257"/>
                    <a:pt x="1415" y="125"/>
                    <a:pt x="1330" y="51"/>
                  </a:cubicBezTo>
                  <a:cubicBezTo>
                    <a:pt x="1291" y="17"/>
                    <a:pt x="1243" y="1"/>
                    <a:pt x="1195" y="1"/>
                  </a:cubicBezTo>
                  <a:cubicBezTo>
                    <a:pt x="1137" y="1"/>
                    <a:pt x="1079" y="25"/>
                    <a:pt x="1039" y="71"/>
                  </a:cubicBezTo>
                  <a:cubicBezTo>
                    <a:pt x="958" y="160"/>
                    <a:pt x="840" y="213"/>
                    <a:pt x="713" y="213"/>
                  </a:cubicBezTo>
                  <a:cubicBezTo>
                    <a:pt x="586" y="213"/>
                    <a:pt x="467" y="160"/>
                    <a:pt x="387" y="71"/>
                  </a:cubicBezTo>
                  <a:cubicBezTo>
                    <a:pt x="346" y="25"/>
                    <a:pt x="287"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4"/>
            <p:cNvSpPr/>
            <p:nvPr/>
          </p:nvSpPr>
          <p:spPr>
            <a:xfrm>
              <a:off x="2324727" y="2559025"/>
              <a:ext cx="109754" cy="141332"/>
            </a:xfrm>
            <a:custGeom>
              <a:avLst/>
              <a:gdLst/>
              <a:ahLst/>
              <a:cxnLst/>
              <a:rect l="l" t="t" r="r" b="b"/>
              <a:pathLst>
                <a:path w="3924" h="5053" extrusionOk="0">
                  <a:moveTo>
                    <a:pt x="2226" y="1"/>
                  </a:moveTo>
                  <a:cubicBezTo>
                    <a:pt x="1979" y="1"/>
                    <a:pt x="1765" y="187"/>
                    <a:pt x="1735" y="438"/>
                  </a:cubicBezTo>
                  <a:cubicBezTo>
                    <a:pt x="1687" y="834"/>
                    <a:pt x="1586" y="1241"/>
                    <a:pt x="1458" y="1632"/>
                  </a:cubicBezTo>
                  <a:cubicBezTo>
                    <a:pt x="1353" y="1483"/>
                    <a:pt x="1247" y="1297"/>
                    <a:pt x="1155" y="1067"/>
                  </a:cubicBezTo>
                  <a:cubicBezTo>
                    <a:pt x="1078" y="872"/>
                    <a:pt x="891" y="754"/>
                    <a:pt x="694" y="754"/>
                  </a:cubicBezTo>
                  <a:cubicBezTo>
                    <a:pt x="633" y="754"/>
                    <a:pt x="570" y="765"/>
                    <a:pt x="510" y="789"/>
                  </a:cubicBezTo>
                  <a:cubicBezTo>
                    <a:pt x="255" y="890"/>
                    <a:pt x="132" y="1179"/>
                    <a:pt x="233" y="1433"/>
                  </a:cubicBezTo>
                  <a:cubicBezTo>
                    <a:pt x="475" y="2042"/>
                    <a:pt x="803" y="2439"/>
                    <a:pt x="1044" y="2671"/>
                  </a:cubicBezTo>
                  <a:cubicBezTo>
                    <a:pt x="619" y="3592"/>
                    <a:pt x="163" y="4266"/>
                    <a:pt x="156" y="4276"/>
                  </a:cubicBezTo>
                  <a:cubicBezTo>
                    <a:pt x="0" y="4502"/>
                    <a:pt x="60" y="4812"/>
                    <a:pt x="288" y="4967"/>
                  </a:cubicBezTo>
                  <a:cubicBezTo>
                    <a:pt x="374" y="5025"/>
                    <a:pt x="472" y="5053"/>
                    <a:pt x="567" y="5053"/>
                  </a:cubicBezTo>
                  <a:cubicBezTo>
                    <a:pt x="727" y="5053"/>
                    <a:pt x="883" y="4977"/>
                    <a:pt x="978" y="4835"/>
                  </a:cubicBezTo>
                  <a:cubicBezTo>
                    <a:pt x="1010" y="4790"/>
                    <a:pt x="1395" y="4217"/>
                    <a:pt x="1799" y="3395"/>
                  </a:cubicBezTo>
                  <a:cubicBezTo>
                    <a:pt x="2738" y="3273"/>
                    <a:pt x="3344" y="2817"/>
                    <a:pt x="3695" y="2445"/>
                  </a:cubicBezTo>
                  <a:cubicBezTo>
                    <a:pt x="3923" y="2201"/>
                    <a:pt x="3857" y="1809"/>
                    <a:pt x="3561" y="1659"/>
                  </a:cubicBezTo>
                  <a:cubicBezTo>
                    <a:pt x="3489" y="1621"/>
                    <a:pt x="3411" y="1603"/>
                    <a:pt x="3335" y="1603"/>
                  </a:cubicBezTo>
                  <a:cubicBezTo>
                    <a:pt x="3201" y="1603"/>
                    <a:pt x="3069" y="1658"/>
                    <a:pt x="2973" y="1761"/>
                  </a:cubicBezTo>
                  <a:cubicBezTo>
                    <a:pt x="2827" y="1913"/>
                    <a:pt x="2608" y="2098"/>
                    <a:pt x="2300" y="2234"/>
                  </a:cubicBezTo>
                  <a:cubicBezTo>
                    <a:pt x="2494" y="1698"/>
                    <a:pt x="2654" y="1125"/>
                    <a:pt x="2721" y="557"/>
                  </a:cubicBezTo>
                  <a:cubicBezTo>
                    <a:pt x="2755" y="285"/>
                    <a:pt x="2561" y="37"/>
                    <a:pt x="2287" y="5"/>
                  </a:cubicBezTo>
                  <a:cubicBezTo>
                    <a:pt x="2267" y="2"/>
                    <a:pt x="2246" y="1"/>
                    <a:pt x="22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4"/>
            <p:cNvSpPr/>
            <p:nvPr/>
          </p:nvSpPr>
          <p:spPr>
            <a:xfrm>
              <a:off x="2138366" y="2674847"/>
              <a:ext cx="125921" cy="118061"/>
            </a:xfrm>
            <a:custGeom>
              <a:avLst/>
              <a:gdLst/>
              <a:ahLst/>
              <a:cxnLst/>
              <a:rect l="l" t="t" r="r" b="b"/>
              <a:pathLst>
                <a:path w="4502" h="4221" extrusionOk="0">
                  <a:moveTo>
                    <a:pt x="742" y="0"/>
                  </a:moveTo>
                  <a:cubicBezTo>
                    <a:pt x="546" y="0"/>
                    <a:pt x="377" y="174"/>
                    <a:pt x="260" y="554"/>
                  </a:cubicBezTo>
                  <a:cubicBezTo>
                    <a:pt x="1" y="1386"/>
                    <a:pt x="282" y="2293"/>
                    <a:pt x="952" y="2848"/>
                  </a:cubicBezTo>
                  <a:lnTo>
                    <a:pt x="2224" y="3909"/>
                  </a:lnTo>
                  <a:cubicBezTo>
                    <a:pt x="2473" y="4116"/>
                    <a:pt x="2779" y="4220"/>
                    <a:pt x="3084" y="4220"/>
                  </a:cubicBezTo>
                  <a:cubicBezTo>
                    <a:pt x="3395" y="4220"/>
                    <a:pt x="3706" y="4113"/>
                    <a:pt x="3957" y="3899"/>
                  </a:cubicBezTo>
                  <a:cubicBezTo>
                    <a:pt x="4330" y="3580"/>
                    <a:pt x="4501" y="3086"/>
                    <a:pt x="4402" y="2607"/>
                  </a:cubicBezTo>
                  <a:cubicBezTo>
                    <a:pt x="4274" y="1992"/>
                    <a:pt x="4007" y="1767"/>
                    <a:pt x="3767" y="1767"/>
                  </a:cubicBezTo>
                  <a:cubicBezTo>
                    <a:pt x="3600" y="1767"/>
                    <a:pt x="3446" y="1876"/>
                    <a:pt x="3362" y="2039"/>
                  </a:cubicBezTo>
                  <a:cubicBezTo>
                    <a:pt x="3345" y="2073"/>
                    <a:pt x="3313" y="2089"/>
                    <a:pt x="3280" y="2089"/>
                  </a:cubicBezTo>
                  <a:cubicBezTo>
                    <a:pt x="3244" y="2089"/>
                    <a:pt x="3208" y="2068"/>
                    <a:pt x="3193" y="2029"/>
                  </a:cubicBezTo>
                  <a:cubicBezTo>
                    <a:pt x="2789" y="996"/>
                    <a:pt x="2415" y="648"/>
                    <a:pt x="2160" y="648"/>
                  </a:cubicBezTo>
                  <a:cubicBezTo>
                    <a:pt x="2003" y="648"/>
                    <a:pt x="1890" y="781"/>
                    <a:pt x="1844" y="967"/>
                  </a:cubicBezTo>
                  <a:cubicBezTo>
                    <a:pt x="1833" y="1013"/>
                    <a:pt x="1794" y="1037"/>
                    <a:pt x="1754" y="1037"/>
                  </a:cubicBezTo>
                  <a:cubicBezTo>
                    <a:pt x="1720" y="1037"/>
                    <a:pt x="1686" y="1020"/>
                    <a:pt x="1669" y="984"/>
                  </a:cubicBezTo>
                  <a:cubicBezTo>
                    <a:pt x="1361" y="363"/>
                    <a:pt x="1024" y="0"/>
                    <a:pt x="74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4"/>
            <p:cNvSpPr/>
            <p:nvPr/>
          </p:nvSpPr>
          <p:spPr>
            <a:xfrm>
              <a:off x="2150057" y="2559025"/>
              <a:ext cx="109726" cy="141332"/>
            </a:xfrm>
            <a:custGeom>
              <a:avLst/>
              <a:gdLst/>
              <a:ahLst/>
              <a:cxnLst/>
              <a:rect l="l" t="t" r="r" b="b"/>
              <a:pathLst>
                <a:path w="3923" h="5053" extrusionOk="0">
                  <a:moveTo>
                    <a:pt x="1698" y="1"/>
                  </a:moveTo>
                  <a:cubicBezTo>
                    <a:pt x="1677" y="1"/>
                    <a:pt x="1657" y="2"/>
                    <a:pt x="1636" y="5"/>
                  </a:cubicBezTo>
                  <a:cubicBezTo>
                    <a:pt x="1364" y="37"/>
                    <a:pt x="1169" y="285"/>
                    <a:pt x="1203" y="557"/>
                  </a:cubicBezTo>
                  <a:cubicBezTo>
                    <a:pt x="1271" y="1125"/>
                    <a:pt x="1429" y="1698"/>
                    <a:pt x="1625" y="2234"/>
                  </a:cubicBezTo>
                  <a:cubicBezTo>
                    <a:pt x="1316" y="2098"/>
                    <a:pt x="1096" y="1913"/>
                    <a:pt x="952" y="1761"/>
                  </a:cubicBezTo>
                  <a:cubicBezTo>
                    <a:pt x="855" y="1658"/>
                    <a:pt x="723" y="1603"/>
                    <a:pt x="589" y="1603"/>
                  </a:cubicBezTo>
                  <a:cubicBezTo>
                    <a:pt x="513" y="1603"/>
                    <a:pt x="436" y="1621"/>
                    <a:pt x="364" y="1659"/>
                  </a:cubicBezTo>
                  <a:cubicBezTo>
                    <a:pt x="68" y="1809"/>
                    <a:pt x="0" y="2201"/>
                    <a:pt x="230" y="2445"/>
                  </a:cubicBezTo>
                  <a:cubicBezTo>
                    <a:pt x="580" y="2817"/>
                    <a:pt x="1187" y="3273"/>
                    <a:pt x="2125" y="3395"/>
                  </a:cubicBezTo>
                  <a:cubicBezTo>
                    <a:pt x="2528" y="4217"/>
                    <a:pt x="2915" y="4790"/>
                    <a:pt x="2946" y="4835"/>
                  </a:cubicBezTo>
                  <a:cubicBezTo>
                    <a:pt x="3042" y="4977"/>
                    <a:pt x="3198" y="5053"/>
                    <a:pt x="3357" y="5053"/>
                  </a:cubicBezTo>
                  <a:cubicBezTo>
                    <a:pt x="3453" y="5053"/>
                    <a:pt x="3551" y="5025"/>
                    <a:pt x="3637" y="4967"/>
                  </a:cubicBezTo>
                  <a:cubicBezTo>
                    <a:pt x="3864" y="4812"/>
                    <a:pt x="3923" y="4502"/>
                    <a:pt x="3767" y="4276"/>
                  </a:cubicBezTo>
                  <a:cubicBezTo>
                    <a:pt x="3760" y="4266"/>
                    <a:pt x="3306" y="3592"/>
                    <a:pt x="2881" y="2671"/>
                  </a:cubicBezTo>
                  <a:cubicBezTo>
                    <a:pt x="3121" y="2439"/>
                    <a:pt x="3449" y="2042"/>
                    <a:pt x="3692" y="1433"/>
                  </a:cubicBezTo>
                  <a:cubicBezTo>
                    <a:pt x="3793" y="1179"/>
                    <a:pt x="3668" y="890"/>
                    <a:pt x="3413" y="789"/>
                  </a:cubicBezTo>
                  <a:cubicBezTo>
                    <a:pt x="3353" y="765"/>
                    <a:pt x="3291" y="754"/>
                    <a:pt x="3230" y="754"/>
                  </a:cubicBezTo>
                  <a:cubicBezTo>
                    <a:pt x="3033" y="754"/>
                    <a:pt x="2847" y="872"/>
                    <a:pt x="2769" y="1067"/>
                  </a:cubicBezTo>
                  <a:cubicBezTo>
                    <a:pt x="2677" y="1297"/>
                    <a:pt x="2571" y="1483"/>
                    <a:pt x="2467" y="1632"/>
                  </a:cubicBezTo>
                  <a:cubicBezTo>
                    <a:pt x="2337" y="1241"/>
                    <a:pt x="2236" y="834"/>
                    <a:pt x="2188" y="438"/>
                  </a:cubicBezTo>
                  <a:cubicBezTo>
                    <a:pt x="2159" y="187"/>
                    <a:pt x="1946" y="1"/>
                    <a:pt x="169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3" name="Google Shape;3763;p74"/>
          <p:cNvGrpSpPr/>
          <p:nvPr/>
        </p:nvGrpSpPr>
        <p:grpSpPr>
          <a:xfrm>
            <a:off x="1392109" y="2759179"/>
            <a:ext cx="445898" cy="438290"/>
            <a:chOff x="1392109" y="2530579"/>
            <a:chExt cx="445898" cy="438290"/>
          </a:xfrm>
        </p:grpSpPr>
        <p:sp>
          <p:nvSpPr>
            <p:cNvPr id="3764" name="Google Shape;3764;p74"/>
            <p:cNvSpPr/>
            <p:nvPr/>
          </p:nvSpPr>
          <p:spPr>
            <a:xfrm>
              <a:off x="1392109" y="2530579"/>
              <a:ext cx="445898" cy="438290"/>
            </a:xfrm>
            <a:custGeom>
              <a:avLst/>
              <a:gdLst/>
              <a:ahLst/>
              <a:cxnLst/>
              <a:rect l="l" t="t" r="r" b="b"/>
              <a:pathLst>
                <a:path w="15942" h="15670" extrusionOk="0">
                  <a:moveTo>
                    <a:pt x="6199" y="1"/>
                  </a:moveTo>
                  <a:cubicBezTo>
                    <a:pt x="5611" y="1"/>
                    <a:pt x="5116" y="406"/>
                    <a:pt x="4978" y="952"/>
                  </a:cubicBezTo>
                  <a:cubicBezTo>
                    <a:pt x="4942" y="949"/>
                    <a:pt x="4906" y="947"/>
                    <a:pt x="4870" y="947"/>
                  </a:cubicBezTo>
                  <a:cubicBezTo>
                    <a:pt x="4727" y="947"/>
                    <a:pt x="4583" y="972"/>
                    <a:pt x="4443" y="1022"/>
                  </a:cubicBezTo>
                  <a:lnTo>
                    <a:pt x="995" y="2258"/>
                  </a:lnTo>
                  <a:cubicBezTo>
                    <a:pt x="342" y="2490"/>
                    <a:pt x="1" y="3214"/>
                    <a:pt x="234" y="3867"/>
                  </a:cubicBezTo>
                  <a:lnTo>
                    <a:pt x="1507" y="7417"/>
                  </a:lnTo>
                  <a:cubicBezTo>
                    <a:pt x="1427" y="7580"/>
                    <a:pt x="1360" y="7750"/>
                    <a:pt x="1306" y="7924"/>
                  </a:cubicBezTo>
                  <a:cubicBezTo>
                    <a:pt x="1119" y="8014"/>
                    <a:pt x="945" y="8136"/>
                    <a:pt x="796" y="8285"/>
                  </a:cubicBezTo>
                  <a:cubicBezTo>
                    <a:pt x="448" y="8633"/>
                    <a:pt x="257" y="9095"/>
                    <a:pt x="257" y="9588"/>
                  </a:cubicBezTo>
                  <a:cubicBezTo>
                    <a:pt x="257" y="10226"/>
                    <a:pt x="588" y="10814"/>
                    <a:pt x="1121" y="11147"/>
                  </a:cubicBezTo>
                  <a:cubicBezTo>
                    <a:pt x="1156" y="11505"/>
                    <a:pt x="1227" y="11977"/>
                    <a:pt x="1363" y="12494"/>
                  </a:cubicBezTo>
                  <a:cubicBezTo>
                    <a:pt x="1584" y="13329"/>
                    <a:pt x="1917" y="14068"/>
                    <a:pt x="2353" y="14686"/>
                  </a:cubicBezTo>
                  <a:cubicBezTo>
                    <a:pt x="2789" y="15302"/>
                    <a:pt x="3500" y="15670"/>
                    <a:pt x="4257" y="15670"/>
                  </a:cubicBezTo>
                  <a:lnTo>
                    <a:pt x="11805" y="15670"/>
                  </a:lnTo>
                  <a:cubicBezTo>
                    <a:pt x="12563" y="15670"/>
                    <a:pt x="13275" y="15302"/>
                    <a:pt x="13710" y="14686"/>
                  </a:cubicBezTo>
                  <a:cubicBezTo>
                    <a:pt x="14148" y="14068"/>
                    <a:pt x="14480" y="13329"/>
                    <a:pt x="14700" y="12494"/>
                  </a:cubicBezTo>
                  <a:cubicBezTo>
                    <a:pt x="14836" y="11977"/>
                    <a:pt x="14905" y="11505"/>
                    <a:pt x="14942" y="11147"/>
                  </a:cubicBezTo>
                  <a:cubicBezTo>
                    <a:pt x="15473" y="10813"/>
                    <a:pt x="15806" y="10226"/>
                    <a:pt x="15806" y="9588"/>
                  </a:cubicBezTo>
                  <a:cubicBezTo>
                    <a:pt x="15806" y="8867"/>
                    <a:pt x="15394" y="8227"/>
                    <a:pt x="14756" y="7924"/>
                  </a:cubicBezTo>
                  <a:cubicBezTo>
                    <a:pt x="14703" y="7750"/>
                    <a:pt x="14636" y="7580"/>
                    <a:pt x="14557" y="7417"/>
                  </a:cubicBezTo>
                  <a:lnTo>
                    <a:pt x="15828" y="3867"/>
                  </a:lnTo>
                  <a:cubicBezTo>
                    <a:pt x="15942" y="3549"/>
                    <a:pt x="15926" y="3208"/>
                    <a:pt x="15783" y="2904"/>
                  </a:cubicBezTo>
                  <a:cubicBezTo>
                    <a:pt x="15634" y="2601"/>
                    <a:pt x="15381" y="2371"/>
                    <a:pt x="15064" y="2258"/>
                  </a:cubicBezTo>
                  <a:lnTo>
                    <a:pt x="11616" y="1022"/>
                  </a:lnTo>
                  <a:cubicBezTo>
                    <a:pt x="11477" y="972"/>
                    <a:pt x="11333" y="947"/>
                    <a:pt x="11191" y="947"/>
                  </a:cubicBezTo>
                  <a:cubicBezTo>
                    <a:pt x="11155" y="947"/>
                    <a:pt x="11119" y="949"/>
                    <a:pt x="11083" y="952"/>
                  </a:cubicBezTo>
                  <a:cubicBezTo>
                    <a:pt x="10946" y="407"/>
                    <a:pt x="10450" y="1"/>
                    <a:pt x="986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4"/>
            <p:cNvSpPr/>
            <p:nvPr/>
          </p:nvSpPr>
          <p:spPr>
            <a:xfrm>
              <a:off x="1558780" y="2565793"/>
              <a:ext cx="115936" cy="123683"/>
            </a:xfrm>
            <a:custGeom>
              <a:avLst/>
              <a:gdLst/>
              <a:ahLst/>
              <a:cxnLst/>
              <a:rect l="l" t="t" r="r" b="b"/>
              <a:pathLst>
                <a:path w="4145" h="4422" extrusionOk="0">
                  <a:moveTo>
                    <a:pt x="1" y="0"/>
                  </a:moveTo>
                  <a:lnTo>
                    <a:pt x="1" y="4181"/>
                  </a:lnTo>
                  <a:cubicBezTo>
                    <a:pt x="1" y="4314"/>
                    <a:pt x="108" y="4422"/>
                    <a:pt x="241" y="4422"/>
                  </a:cubicBezTo>
                  <a:lnTo>
                    <a:pt x="3903" y="4422"/>
                  </a:lnTo>
                  <a:cubicBezTo>
                    <a:pt x="4035" y="4422"/>
                    <a:pt x="4144" y="4314"/>
                    <a:pt x="4144" y="4181"/>
                  </a:cubicBezTo>
                  <a:lnTo>
                    <a:pt x="4144" y="0"/>
                  </a:lnTo>
                  <a:lnTo>
                    <a:pt x="2071" y="642"/>
                  </a:lnTo>
                  <a:lnTo>
                    <a:pt x="1"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4"/>
            <p:cNvSpPr/>
            <p:nvPr/>
          </p:nvSpPr>
          <p:spPr>
            <a:xfrm>
              <a:off x="1558780" y="2559053"/>
              <a:ext cx="115964" cy="49479"/>
            </a:xfrm>
            <a:custGeom>
              <a:avLst/>
              <a:gdLst/>
              <a:ahLst/>
              <a:cxnLst/>
              <a:rect l="l" t="t" r="r" b="b"/>
              <a:pathLst>
                <a:path w="4146" h="1769" extrusionOk="0">
                  <a:moveTo>
                    <a:pt x="241" y="1"/>
                  </a:moveTo>
                  <a:cubicBezTo>
                    <a:pt x="108" y="1"/>
                    <a:pt x="1" y="108"/>
                    <a:pt x="1" y="241"/>
                  </a:cubicBezTo>
                  <a:lnTo>
                    <a:pt x="1647" y="1615"/>
                  </a:lnTo>
                  <a:cubicBezTo>
                    <a:pt x="1766" y="1714"/>
                    <a:pt x="1917" y="1768"/>
                    <a:pt x="2072" y="1768"/>
                  </a:cubicBezTo>
                  <a:cubicBezTo>
                    <a:pt x="2150" y="1768"/>
                    <a:pt x="2227" y="1754"/>
                    <a:pt x="2299" y="1730"/>
                  </a:cubicBezTo>
                  <a:cubicBezTo>
                    <a:pt x="2373" y="1703"/>
                    <a:pt x="2439" y="1666"/>
                    <a:pt x="2497" y="1617"/>
                  </a:cubicBezTo>
                  <a:lnTo>
                    <a:pt x="4146" y="243"/>
                  </a:lnTo>
                  <a:cubicBezTo>
                    <a:pt x="4144" y="108"/>
                    <a:pt x="4036" y="1"/>
                    <a:pt x="3903"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4"/>
            <p:cNvSpPr/>
            <p:nvPr/>
          </p:nvSpPr>
          <p:spPr>
            <a:xfrm>
              <a:off x="1425505" y="2589987"/>
              <a:ext cx="149863" cy="153723"/>
            </a:xfrm>
            <a:custGeom>
              <a:avLst/>
              <a:gdLst/>
              <a:ahLst/>
              <a:cxnLst/>
              <a:rect l="l" t="t" r="r" b="b"/>
              <a:pathLst>
                <a:path w="5358" h="5496" extrusionOk="0">
                  <a:moveTo>
                    <a:pt x="3902" y="1"/>
                  </a:moveTo>
                  <a:lnTo>
                    <a:pt x="2167" y="1305"/>
                  </a:lnTo>
                  <a:lnTo>
                    <a:pt x="0" y="1398"/>
                  </a:lnTo>
                  <a:lnTo>
                    <a:pt x="1411" y="5335"/>
                  </a:lnTo>
                  <a:cubicBezTo>
                    <a:pt x="1445" y="5434"/>
                    <a:pt x="1538" y="5495"/>
                    <a:pt x="1637" y="5495"/>
                  </a:cubicBezTo>
                  <a:cubicBezTo>
                    <a:pt x="1664" y="5495"/>
                    <a:pt x="1691" y="5491"/>
                    <a:pt x="1718" y="5481"/>
                  </a:cubicBezTo>
                  <a:lnTo>
                    <a:pt x="5166" y="4245"/>
                  </a:lnTo>
                  <a:cubicBezTo>
                    <a:pt x="5292" y="4201"/>
                    <a:pt x="5357" y="4062"/>
                    <a:pt x="5312" y="3938"/>
                  </a:cubicBezTo>
                  <a:lnTo>
                    <a:pt x="3902"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4"/>
            <p:cNvSpPr/>
            <p:nvPr/>
          </p:nvSpPr>
          <p:spPr>
            <a:xfrm>
              <a:off x="1424190" y="2585540"/>
              <a:ext cx="110454" cy="65310"/>
            </a:xfrm>
            <a:custGeom>
              <a:avLst/>
              <a:gdLst/>
              <a:ahLst/>
              <a:cxnLst/>
              <a:rect l="l" t="t" r="r" b="b"/>
              <a:pathLst>
                <a:path w="3949" h="2335" extrusionOk="0">
                  <a:moveTo>
                    <a:pt x="3720" y="0"/>
                  </a:moveTo>
                  <a:cubicBezTo>
                    <a:pt x="3694" y="0"/>
                    <a:pt x="3667" y="5"/>
                    <a:pt x="3640" y="14"/>
                  </a:cubicBezTo>
                  <a:lnTo>
                    <a:pt x="192" y="1250"/>
                  </a:lnTo>
                  <a:cubicBezTo>
                    <a:pt x="66" y="1294"/>
                    <a:pt x="1" y="1433"/>
                    <a:pt x="47" y="1557"/>
                  </a:cubicBezTo>
                  <a:lnTo>
                    <a:pt x="2061" y="2294"/>
                  </a:lnTo>
                  <a:cubicBezTo>
                    <a:pt x="2135" y="2321"/>
                    <a:pt x="2212" y="2335"/>
                    <a:pt x="2290" y="2335"/>
                  </a:cubicBezTo>
                  <a:cubicBezTo>
                    <a:pt x="2365" y="2335"/>
                    <a:pt x="2441" y="2322"/>
                    <a:pt x="2513" y="2297"/>
                  </a:cubicBezTo>
                  <a:cubicBezTo>
                    <a:pt x="2585" y="2270"/>
                    <a:pt x="2653" y="2230"/>
                    <a:pt x="2711" y="2183"/>
                  </a:cubicBezTo>
                  <a:cubicBezTo>
                    <a:pt x="2769" y="2134"/>
                    <a:pt x="2820" y="2074"/>
                    <a:pt x="2860" y="2008"/>
                  </a:cubicBezTo>
                  <a:lnTo>
                    <a:pt x="3949" y="160"/>
                  </a:lnTo>
                  <a:cubicBezTo>
                    <a:pt x="3913" y="61"/>
                    <a:pt x="3820" y="0"/>
                    <a:pt x="372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4"/>
            <p:cNvSpPr/>
            <p:nvPr/>
          </p:nvSpPr>
          <p:spPr>
            <a:xfrm>
              <a:off x="1658044" y="2589987"/>
              <a:ext cx="149891" cy="153723"/>
            </a:xfrm>
            <a:custGeom>
              <a:avLst/>
              <a:gdLst/>
              <a:ahLst/>
              <a:cxnLst/>
              <a:rect l="l" t="t" r="r" b="b"/>
              <a:pathLst>
                <a:path w="5359" h="5496" extrusionOk="0">
                  <a:moveTo>
                    <a:pt x="1458" y="1"/>
                  </a:moveTo>
                  <a:lnTo>
                    <a:pt x="46" y="3938"/>
                  </a:lnTo>
                  <a:cubicBezTo>
                    <a:pt x="0" y="4062"/>
                    <a:pt x="65" y="4201"/>
                    <a:pt x="191" y="4245"/>
                  </a:cubicBezTo>
                  <a:lnTo>
                    <a:pt x="3640" y="5481"/>
                  </a:lnTo>
                  <a:cubicBezTo>
                    <a:pt x="3667" y="5491"/>
                    <a:pt x="3695" y="5495"/>
                    <a:pt x="3722" y="5495"/>
                  </a:cubicBezTo>
                  <a:cubicBezTo>
                    <a:pt x="3821" y="5495"/>
                    <a:pt x="3913" y="5434"/>
                    <a:pt x="3947" y="5335"/>
                  </a:cubicBezTo>
                  <a:lnTo>
                    <a:pt x="5359" y="1398"/>
                  </a:lnTo>
                  <a:lnTo>
                    <a:pt x="3192" y="1305"/>
                  </a:lnTo>
                  <a:lnTo>
                    <a:pt x="145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4"/>
            <p:cNvSpPr/>
            <p:nvPr/>
          </p:nvSpPr>
          <p:spPr>
            <a:xfrm>
              <a:off x="1698796" y="2585540"/>
              <a:ext cx="110426" cy="65310"/>
            </a:xfrm>
            <a:custGeom>
              <a:avLst/>
              <a:gdLst/>
              <a:ahLst/>
              <a:cxnLst/>
              <a:rect l="l" t="t" r="r" b="b"/>
              <a:pathLst>
                <a:path w="3948" h="2335" extrusionOk="0">
                  <a:moveTo>
                    <a:pt x="229" y="0"/>
                  </a:moveTo>
                  <a:cubicBezTo>
                    <a:pt x="130" y="0"/>
                    <a:pt x="36" y="61"/>
                    <a:pt x="1" y="160"/>
                  </a:cubicBezTo>
                  <a:lnTo>
                    <a:pt x="1088" y="2008"/>
                  </a:lnTo>
                  <a:cubicBezTo>
                    <a:pt x="1128" y="2074"/>
                    <a:pt x="1179" y="2134"/>
                    <a:pt x="1237" y="2183"/>
                  </a:cubicBezTo>
                  <a:cubicBezTo>
                    <a:pt x="1295" y="2230"/>
                    <a:pt x="1363" y="2270"/>
                    <a:pt x="1435" y="2297"/>
                  </a:cubicBezTo>
                  <a:cubicBezTo>
                    <a:pt x="1507" y="2322"/>
                    <a:pt x="1583" y="2335"/>
                    <a:pt x="1658" y="2335"/>
                  </a:cubicBezTo>
                  <a:cubicBezTo>
                    <a:pt x="1736" y="2335"/>
                    <a:pt x="1814" y="2321"/>
                    <a:pt x="1887" y="2294"/>
                  </a:cubicBezTo>
                  <a:lnTo>
                    <a:pt x="3902" y="1557"/>
                  </a:lnTo>
                  <a:cubicBezTo>
                    <a:pt x="3947" y="1433"/>
                    <a:pt x="3882" y="1294"/>
                    <a:pt x="3756" y="1250"/>
                  </a:cubicBezTo>
                  <a:lnTo>
                    <a:pt x="308" y="14"/>
                  </a:lnTo>
                  <a:cubicBezTo>
                    <a:pt x="282" y="5"/>
                    <a:pt x="255" y="0"/>
                    <a:pt x="22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4"/>
            <p:cNvSpPr/>
            <p:nvPr/>
          </p:nvSpPr>
          <p:spPr>
            <a:xfrm>
              <a:off x="1492073" y="2641087"/>
              <a:ext cx="140130" cy="140130"/>
            </a:xfrm>
            <a:custGeom>
              <a:avLst/>
              <a:gdLst/>
              <a:ahLst/>
              <a:cxnLst/>
              <a:rect l="l" t="t" r="r" b="b"/>
              <a:pathLst>
                <a:path w="5010" h="5010" extrusionOk="0">
                  <a:moveTo>
                    <a:pt x="2504" y="0"/>
                  </a:moveTo>
                  <a:cubicBezTo>
                    <a:pt x="1122" y="0"/>
                    <a:pt x="1" y="1122"/>
                    <a:pt x="1" y="2504"/>
                  </a:cubicBezTo>
                  <a:cubicBezTo>
                    <a:pt x="1" y="3888"/>
                    <a:pt x="1122" y="5009"/>
                    <a:pt x="2504" y="5009"/>
                  </a:cubicBezTo>
                  <a:cubicBezTo>
                    <a:pt x="3888" y="5009"/>
                    <a:pt x="5010" y="3888"/>
                    <a:pt x="5010" y="2504"/>
                  </a:cubicBezTo>
                  <a:cubicBezTo>
                    <a:pt x="5010" y="1122"/>
                    <a:pt x="3888" y="0"/>
                    <a:pt x="250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4"/>
            <p:cNvSpPr/>
            <p:nvPr/>
          </p:nvSpPr>
          <p:spPr>
            <a:xfrm>
              <a:off x="1601238" y="2641087"/>
              <a:ext cx="140158" cy="140130"/>
            </a:xfrm>
            <a:custGeom>
              <a:avLst/>
              <a:gdLst/>
              <a:ahLst/>
              <a:cxnLst/>
              <a:rect l="l" t="t" r="r" b="b"/>
              <a:pathLst>
                <a:path w="5011" h="5010" extrusionOk="0">
                  <a:moveTo>
                    <a:pt x="2506" y="0"/>
                  </a:moveTo>
                  <a:cubicBezTo>
                    <a:pt x="1122" y="0"/>
                    <a:pt x="1" y="1122"/>
                    <a:pt x="1" y="2504"/>
                  </a:cubicBezTo>
                  <a:cubicBezTo>
                    <a:pt x="1" y="3888"/>
                    <a:pt x="1122" y="5009"/>
                    <a:pt x="2506" y="5009"/>
                  </a:cubicBezTo>
                  <a:cubicBezTo>
                    <a:pt x="3889" y="5009"/>
                    <a:pt x="5011" y="3888"/>
                    <a:pt x="5011" y="2504"/>
                  </a:cubicBezTo>
                  <a:cubicBezTo>
                    <a:pt x="5011" y="1122"/>
                    <a:pt x="3889" y="0"/>
                    <a:pt x="2506"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4"/>
            <p:cNvSpPr/>
            <p:nvPr/>
          </p:nvSpPr>
          <p:spPr>
            <a:xfrm>
              <a:off x="1445895" y="2711263"/>
              <a:ext cx="153835" cy="140158"/>
            </a:xfrm>
            <a:custGeom>
              <a:avLst/>
              <a:gdLst/>
              <a:ahLst/>
              <a:cxnLst/>
              <a:rect l="l" t="t" r="r" b="b"/>
              <a:pathLst>
                <a:path w="5500" h="5011" extrusionOk="0">
                  <a:moveTo>
                    <a:pt x="2751" y="1"/>
                  </a:moveTo>
                  <a:cubicBezTo>
                    <a:pt x="2110" y="1"/>
                    <a:pt x="1468" y="245"/>
                    <a:pt x="979" y="734"/>
                  </a:cubicBezTo>
                  <a:cubicBezTo>
                    <a:pt x="1" y="1713"/>
                    <a:pt x="1" y="3299"/>
                    <a:pt x="979" y="4276"/>
                  </a:cubicBezTo>
                  <a:cubicBezTo>
                    <a:pt x="1468" y="4765"/>
                    <a:pt x="2110" y="5010"/>
                    <a:pt x="2751" y="5010"/>
                  </a:cubicBezTo>
                  <a:cubicBezTo>
                    <a:pt x="3391" y="5010"/>
                    <a:pt x="4032" y="4765"/>
                    <a:pt x="4521" y="4276"/>
                  </a:cubicBezTo>
                  <a:cubicBezTo>
                    <a:pt x="5499" y="3299"/>
                    <a:pt x="5499" y="1713"/>
                    <a:pt x="4521" y="734"/>
                  </a:cubicBezTo>
                  <a:cubicBezTo>
                    <a:pt x="4032" y="245"/>
                    <a:pt x="3391" y="1"/>
                    <a:pt x="2751" y="1"/>
                  </a:cubicBezTo>
                  <a:close/>
                </a:path>
              </a:pathLst>
            </a:custGeom>
            <a:solidFill>
              <a:srgbClr val="F9B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4"/>
            <p:cNvSpPr/>
            <p:nvPr/>
          </p:nvSpPr>
          <p:spPr>
            <a:xfrm>
              <a:off x="1635305" y="2711263"/>
              <a:ext cx="150730" cy="140186"/>
            </a:xfrm>
            <a:custGeom>
              <a:avLst/>
              <a:gdLst/>
              <a:ahLst/>
              <a:cxnLst/>
              <a:rect l="l" t="t" r="r" b="b"/>
              <a:pathLst>
                <a:path w="5389" h="5012" extrusionOk="0">
                  <a:moveTo>
                    <a:pt x="2693" y="1"/>
                  </a:moveTo>
                  <a:cubicBezTo>
                    <a:pt x="1486" y="1"/>
                    <a:pt x="422" y="876"/>
                    <a:pt x="223" y="2105"/>
                  </a:cubicBezTo>
                  <a:cubicBezTo>
                    <a:pt x="0" y="3470"/>
                    <a:pt x="928" y="4758"/>
                    <a:pt x="2293" y="4979"/>
                  </a:cubicBezTo>
                  <a:cubicBezTo>
                    <a:pt x="2429" y="5001"/>
                    <a:pt x="2565" y="5011"/>
                    <a:pt x="2699" y="5011"/>
                  </a:cubicBezTo>
                  <a:cubicBezTo>
                    <a:pt x="3906" y="5011"/>
                    <a:pt x="4968" y="4137"/>
                    <a:pt x="5168" y="2908"/>
                  </a:cubicBezTo>
                  <a:cubicBezTo>
                    <a:pt x="5389" y="1542"/>
                    <a:pt x="4461" y="256"/>
                    <a:pt x="3096" y="33"/>
                  </a:cubicBezTo>
                  <a:cubicBezTo>
                    <a:pt x="2961" y="12"/>
                    <a:pt x="2826" y="1"/>
                    <a:pt x="2693" y="1"/>
                  </a:cubicBezTo>
                  <a:close/>
                </a:path>
              </a:pathLst>
            </a:custGeom>
            <a:solidFill>
              <a:srgbClr val="F9B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4"/>
            <p:cNvSpPr/>
            <p:nvPr/>
          </p:nvSpPr>
          <p:spPr>
            <a:xfrm>
              <a:off x="1541858" y="2701641"/>
              <a:ext cx="149751" cy="149723"/>
            </a:xfrm>
            <a:custGeom>
              <a:avLst/>
              <a:gdLst/>
              <a:ahLst/>
              <a:cxnLst/>
              <a:rect l="l" t="t" r="r" b="b"/>
              <a:pathLst>
                <a:path w="5354" h="5353" extrusionOk="0">
                  <a:moveTo>
                    <a:pt x="2683" y="1"/>
                  </a:moveTo>
                  <a:cubicBezTo>
                    <a:pt x="2681" y="1"/>
                    <a:pt x="2679" y="1"/>
                    <a:pt x="2677" y="1"/>
                  </a:cubicBezTo>
                  <a:cubicBezTo>
                    <a:pt x="1200" y="1"/>
                    <a:pt x="1" y="1199"/>
                    <a:pt x="1" y="2676"/>
                  </a:cubicBezTo>
                  <a:cubicBezTo>
                    <a:pt x="1" y="4154"/>
                    <a:pt x="1200" y="5352"/>
                    <a:pt x="2677" y="5352"/>
                  </a:cubicBezTo>
                  <a:cubicBezTo>
                    <a:pt x="4156" y="5352"/>
                    <a:pt x="5354" y="4154"/>
                    <a:pt x="5354" y="2676"/>
                  </a:cubicBezTo>
                  <a:cubicBezTo>
                    <a:pt x="5354" y="1201"/>
                    <a:pt x="4159" y="1"/>
                    <a:pt x="2683"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4"/>
            <p:cNvSpPr/>
            <p:nvPr/>
          </p:nvSpPr>
          <p:spPr>
            <a:xfrm>
              <a:off x="1449866" y="2798724"/>
              <a:ext cx="333794" cy="141724"/>
            </a:xfrm>
            <a:custGeom>
              <a:avLst/>
              <a:gdLst/>
              <a:ahLst/>
              <a:cxnLst/>
              <a:rect l="l" t="t" r="r" b="b"/>
              <a:pathLst>
                <a:path w="11934" h="5067" extrusionOk="0">
                  <a:moveTo>
                    <a:pt x="5966" y="1"/>
                  </a:moveTo>
                  <a:lnTo>
                    <a:pt x="37" y="825"/>
                  </a:lnTo>
                  <a:cubicBezTo>
                    <a:pt x="37" y="825"/>
                    <a:pt x="0" y="2928"/>
                    <a:pt x="1120" y="4514"/>
                  </a:cubicBezTo>
                  <a:cubicBezTo>
                    <a:pt x="1367" y="4862"/>
                    <a:pt x="1766" y="5066"/>
                    <a:pt x="2192" y="5066"/>
                  </a:cubicBezTo>
                  <a:lnTo>
                    <a:pt x="9740" y="5066"/>
                  </a:lnTo>
                  <a:cubicBezTo>
                    <a:pt x="10167" y="5066"/>
                    <a:pt x="10567" y="4861"/>
                    <a:pt x="10814" y="4514"/>
                  </a:cubicBezTo>
                  <a:cubicBezTo>
                    <a:pt x="11934" y="2928"/>
                    <a:pt x="11897" y="825"/>
                    <a:pt x="11897" y="825"/>
                  </a:cubicBezTo>
                  <a:lnTo>
                    <a:pt x="596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4"/>
            <p:cNvSpPr/>
            <p:nvPr/>
          </p:nvSpPr>
          <p:spPr>
            <a:xfrm>
              <a:off x="1449866" y="2798780"/>
              <a:ext cx="182308" cy="141724"/>
            </a:xfrm>
            <a:custGeom>
              <a:avLst/>
              <a:gdLst/>
              <a:ahLst/>
              <a:cxnLst/>
              <a:rect l="l" t="t" r="r" b="b"/>
              <a:pathLst>
                <a:path w="6518" h="5067" extrusionOk="0">
                  <a:moveTo>
                    <a:pt x="5966" y="0"/>
                  </a:moveTo>
                  <a:lnTo>
                    <a:pt x="37" y="826"/>
                  </a:lnTo>
                  <a:cubicBezTo>
                    <a:pt x="37" y="826"/>
                    <a:pt x="0" y="2929"/>
                    <a:pt x="1120" y="4515"/>
                  </a:cubicBezTo>
                  <a:cubicBezTo>
                    <a:pt x="1367" y="4863"/>
                    <a:pt x="1766" y="5067"/>
                    <a:pt x="2192" y="5067"/>
                  </a:cubicBezTo>
                  <a:lnTo>
                    <a:pt x="3296" y="5067"/>
                  </a:lnTo>
                  <a:cubicBezTo>
                    <a:pt x="2869" y="5067"/>
                    <a:pt x="2467" y="4862"/>
                    <a:pt x="2221" y="4512"/>
                  </a:cubicBezTo>
                  <a:cubicBezTo>
                    <a:pt x="1101" y="2926"/>
                    <a:pt x="1137" y="823"/>
                    <a:pt x="1137" y="823"/>
                  </a:cubicBezTo>
                  <a:lnTo>
                    <a:pt x="6517" y="77"/>
                  </a:lnTo>
                  <a:lnTo>
                    <a:pt x="5966"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4"/>
            <p:cNvSpPr/>
            <p:nvPr/>
          </p:nvSpPr>
          <p:spPr>
            <a:xfrm>
              <a:off x="1427798" y="2775705"/>
              <a:ext cx="377903" cy="46178"/>
            </a:xfrm>
            <a:custGeom>
              <a:avLst/>
              <a:gdLst/>
              <a:ahLst/>
              <a:cxnLst/>
              <a:rect l="l" t="t" r="r" b="b"/>
              <a:pathLst>
                <a:path w="13511" h="1651" extrusionOk="0">
                  <a:moveTo>
                    <a:pt x="826" y="1"/>
                  </a:moveTo>
                  <a:cubicBezTo>
                    <a:pt x="371" y="1"/>
                    <a:pt x="0" y="369"/>
                    <a:pt x="0" y="825"/>
                  </a:cubicBezTo>
                  <a:cubicBezTo>
                    <a:pt x="0" y="1282"/>
                    <a:pt x="369" y="1651"/>
                    <a:pt x="826" y="1651"/>
                  </a:cubicBezTo>
                  <a:lnTo>
                    <a:pt x="12686" y="1651"/>
                  </a:lnTo>
                  <a:cubicBezTo>
                    <a:pt x="13141" y="1651"/>
                    <a:pt x="13510" y="1282"/>
                    <a:pt x="13510" y="825"/>
                  </a:cubicBezTo>
                  <a:cubicBezTo>
                    <a:pt x="13510" y="369"/>
                    <a:pt x="13141" y="1"/>
                    <a:pt x="1268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4"/>
            <p:cNvSpPr/>
            <p:nvPr/>
          </p:nvSpPr>
          <p:spPr>
            <a:xfrm>
              <a:off x="1427798" y="2775677"/>
              <a:ext cx="53926" cy="46206"/>
            </a:xfrm>
            <a:custGeom>
              <a:avLst/>
              <a:gdLst/>
              <a:ahLst/>
              <a:cxnLst/>
              <a:rect l="l" t="t" r="r" b="b"/>
              <a:pathLst>
                <a:path w="1928" h="1652" extrusionOk="0">
                  <a:moveTo>
                    <a:pt x="826" y="0"/>
                  </a:moveTo>
                  <a:cubicBezTo>
                    <a:pt x="370" y="0"/>
                    <a:pt x="0" y="369"/>
                    <a:pt x="0" y="826"/>
                  </a:cubicBezTo>
                  <a:cubicBezTo>
                    <a:pt x="0" y="1281"/>
                    <a:pt x="369" y="1652"/>
                    <a:pt x="826" y="1652"/>
                  </a:cubicBezTo>
                  <a:lnTo>
                    <a:pt x="1928" y="1652"/>
                  </a:lnTo>
                  <a:cubicBezTo>
                    <a:pt x="1472" y="1649"/>
                    <a:pt x="1104" y="1281"/>
                    <a:pt x="1104" y="826"/>
                  </a:cubicBezTo>
                  <a:cubicBezTo>
                    <a:pt x="1104" y="371"/>
                    <a:pt x="1472" y="0"/>
                    <a:pt x="192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4"/>
            <p:cNvSpPr/>
            <p:nvPr/>
          </p:nvSpPr>
          <p:spPr>
            <a:xfrm>
              <a:off x="1536600" y="2861460"/>
              <a:ext cx="11608" cy="25061"/>
            </a:xfrm>
            <a:custGeom>
              <a:avLst/>
              <a:gdLst/>
              <a:ahLst/>
              <a:cxnLst/>
              <a:rect l="l" t="t" r="r" b="b"/>
              <a:pathLst>
                <a:path w="415" h="896" extrusionOk="0">
                  <a:moveTo>
                    <a:pt x="207" y="1"/>
                  </a:moveTo>
                  <a:cubicBezTo>
                    <a:pt x="93" y="1"/>
                    <a:pt x="1" y="94"/>
                    <a:pt x="1" y="208"/>
                  </a:cubicBezTo>
                  <a:lnTo>
                    <a:pt x="1" y="689"/>
                  </a:lnTo>
                  <a:cubicBezTo>
                    <a:pt x="1" y="804"/>
                    <a:pt x="93" y="896"/>
                    <a:pt x="207" y="896"/>
                  </a:cubicBezTo>
                  <a:cubicBezTo>
                    <a:pt x="322" y="896"/>
                    <a:pt x="414" y="804"/>
                    <a:pt x="414" y="689"/>
                  </a:cubicBezTo>
                  <a:lnTo>
                    <a:pt x="414" y="208"/>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4"/>
            <p:cNvSpPr/>
            <p:nvPr/>
          </p:nvSpPr>
          <p:spPr>
            <a:xfrm>
              <a:off x="1685259" y="2861460"/>
              <a:ext cx="11636" cy="25061"/>
            </a:xfrm>
            <a:custGeom>
              <a:avLst/>
              <a:gdLst/>
              <a:ahLst/>
              <a:cxnLst/>
              <a:rect l="l" t="t" r="r" b="b"/>
              <a:pathLst>
                <a:path w="416" h="896" extrusionOk="0">
                  <a:moveTo>
                    <a:pt x="208" y="1"/>
                  </a:moveTo>
                  <a:cubicBezTo>
                    <a:pt x="92" y="1"/>
                    <a:pt x="0" y="94"/>
                    <a:pt x="0" y="208"/>
                  </a:cubicBezTo>
                  <a:lnTo>
                    <a:pt x="0" y="689"/>
                  </a:lnTo>
                  <a:cubicBezTo>
                    <a:pt x="0" y="804"/>
                    <a:pt x="92" y="896"/>
                    <a:pt x="208" y="896"/>
                  </a:cubicBezTo>
                  <a:cubicBezTo>
                    <a:pt x="322" y="896"/>
                    <a:pt x="415" y="804"/>
                    <a:pt x="415" y="689"/>
                  </a:cubicBezTo>
                  <a:lnTo>
                    <a:pt x="415" y="208"/>
                  </a:lnTo>
                  <a:cubicBezTo>
                    <a:pt x="415" y="93"/>
                    <a:pt x="322"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4"/>
            <p:cNvSpPr/>
            <p:nvPr/>
          </p:nvSpPr>
          <p:spPr>
            <a:xfrm>
              <a:off x="1591924" y="2873990"/>
              <a:ext cx="49619" cy="19719"/>
            </a:xfrm>
            <a:custGeom>
              <a:avLst/>
              <a:gdLst/>
              <a:ahLst/>
              <a:cxnLst/>
              <a:rect l="l" t="t" r="r" b="b"/>
              <a:pathLst>
                <a:path w="1774" h="705" extrusionOk="0">
                  <a:moveTo>
                    <a:pt x="232" y="1"/>
                  </a:moveTo>
                  <a:cubicBezTo>
                    <a:pt x="183" y="1"/>
                    <a:pt x="134" y="18"/>
                    <a:pt x="94" y="51"/>
                  </a:cubicBezTo>
                  <a:cubicBezTo>
                    <a:pt x="8" y="128"/>
                    <a:pt x="1" y="257"/>
                    <a:pt x="76" y="343"/>
                  </a:cubicBezTo>
                  <a:cubicBezTo>
                    <a:pt x="276" y="574"/>
                    <a:pt x="572" y="704"/>
                    <a:pt x="886" y="704"/>
                  </a:cubicBezTo>
                  <a:cubicBezTo>
                    <a:pt x="1203" y="704"/>
                    <a:pt x="1499" y="574"/>
                    <a:pt x="1700" y="343"/>
                  </a:cubicBezTo>
                  <a:cubicBezTo>
                    <a:pt x="1774" y="257"/>
                    <a:pt x="1768" y="126"/>
                    <a:pt x="1680" y="51"/>
                  </a:cubicBezTo>
                  <a:cubicBezTo>
                    <a:pt x="1641" y="18"/>
                    <a:pt x="1592" y="1"/>
                    <a:pt x="1544" y="1"/>
                  </a:cubicBezTo>
                  <a:cubicBezTo>
                    <a:pt x="1486" y="1"/>
                    <a:pt x="1429" y="24"/>
                    <a:pt x="1389" y="71"/>
                  </a:cubicBezTo>
                  <a:cubicBezTo>
                    <a:pt x="1267" y="211"/>
                    <a:pt x="1084" y="291"/>
                    <a:pt x="887" y="291"/>
                  </a:cubicBezTo>
                  <a:cubicBezTo>
                    <a:pt x="692" y="291"/>
                    <a:pt x="509" y="211"/>
                    <a:pt x="387" y="71"/>
                  </a:cubicBezTo>
                  <a:cubicBezTo>
                    <a:pt x="346"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3" name="Google Shape;3783;p74"/>
          <p:cNvGrpSpPr/>
          <p:nvPr/>
        </p:nvGrpSpPr>
        <p:grpSpPr>
          <a:xfrm>
            <a:off x="3454895" y="3381111"/>
            <a:ext cx="362295" cy="440164"/>
            <a:chOff x="3454895" y="3152511"/>
            <a:chExt cx="362295" cy="440164"/>
          </a:xfrm>
        </p:grpSpPr>
        <p:sp>
          <p:nvSpPr>
            <p:cNvPr id="3784" name="Google Shape;3784;p74"/>
            <p:cNvSpPr/>
            <p:nvPr/>
          </p:nvSpPr>
          <p:spPr>
            <a:xfrm>
              <a:off x="3454895" y="3152511"/>
              <a:ext cx="362295" cy="440164"/>
            </a:xfrm>
            <a:custGeom>
              <a:avLst/>
              <a:gdLst/>
              <a:ahLst/>
              <a:cxnLst/>
              <a:rect l="l" t="t" r="r" b="b"/>
              <a:pathLst>
                <a:path w="12953" h="15737" extrusionOk="0">
                  <a:moveTo>
                    <a:pt x="6477" y="0"/>
                  </a:moveTo>
                  <a:cubicBezTo>
                    <a:pt x="5932" y="0"/>
                    <a:pt x="5418" y="211"/>
                    <a:pt x="5028" y="594"/>
                  </a:cubicBezTo>
                  <a:lnTo>
                    <a:pt x="4707" y="911"/>
                  </a:lnTo>
                  <a:lnTo>
                    <a:pt x="2877" y="911"/>
                  </a:lnTo>
                  <a:cubicBezTo>
                    <a:pt x="2010" y="911"/>
                    <a:pt x="1304" y="1618"/>
                    <a:pt x="1304" y="2484"/>
                  </a:cubicBezTo>
                  <a:lnTo>
                    <a:pt x="1304" y="4263"/>
                  </a:lnTo>
                  <a:lnTo>
                    <a:pt x="304" y="5247"/>
                  </a:lnTo>
                  <a:cubicBezTo>
                    <a:pt x="111" y="5437"/>
                    <a:pt x="1" y="5703"/>
                    <a:pt x="1" y="5974"/>
                  </a:cubicBezTo>
                  <a:lnTo>
                    <a:pt x="1" y="14201"/>
                  </a:lnTo>
                  <a:cubicBezTo>
                    <a:pt x="1" y="15047"/>
                    <a:pt x="689" y="15736"/>
                    <a:pt x="1536" y="15736"/>
                  </a:cubicBezTo>
                  <a:lnTo>
                    <a:pt x="11415" y="15736"/>
                  </a:lnTo>
                  <a:cubicBezTo>
                    <a:pt x="12262" y="15736"/>
                    <a:pt x="12950" y="15047"/>
                    <a:pt x="12950" y="14201"/>
                  </a:cubicBezTo>
                  <a:lnTo>
                    <a:pt x="12950" y="5989"/>
                  </a:lnTo>
                  <a:cubicBezTo>
                    <a:pt x="12953" y="5713"/>
                    <a:pt x="12844" y="5443"/>
                    <a:pt x="12647" y="5247"/>
                  </a:cubicBezTo>
                  <a:lnTo>
                    <a:pt x="11649" y="4263"/>
                  </a:lnTo>
                  <a:lnTo>
                    <a:pt x="11649" y="2484"/>
                  </a:lnTo>
                  <a:cubicBezTo>
                    <a:pt x="11649" y="1618"/>
                    <a:pt x="10942" y="911"/>
                    <a:pt x="10075" y="911"/>
                  </a:cubicBezTo>
                  <a:lnTo>
                    <a:pt x="8247" y="911"/>
                  </a:lnTo>
                  <a:lnTo>
                    <a:pt x="7924" y="594"/>
                  </a:lnTo>
                  <a:cubicBezTo>
                    <a:pt x="7536" y="211"/>
                    <a:pt x="7022" y="0"/>
                    <a:pt x="6477"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4"/>
            <p:cNvSpPr/>
            <p:nvPr/>
          </p:nvSpPr>
          <p:spPr>
            <a:xfrm>
              <a:off x="3483396" y="3180956"/>
              <a:ext cx="305293" cy="191930"/>
            </a:xfrm>
            <a:custGeom>
              <a:avLst/>
              <a:gdLst/>
              <a:ahLst/>
              <a:cxnLst/>
              <a:rect l="l" t="t" r="r" b="b"/>
              <a:pathLst>
                <a:path w="10915" h="6862" extrusionOk="0">
                  <a:moveTo>
                    <a:pt x="5458" y="0"/>
                  </a:moveTo>
                  <a:cubicBezTo>
                    <a:pt x="5183" y="0"/>
                    <a:pt x="4920" y="108"/>
                    <a:pt x="4724" y="300"/>
                  </a:cubicBezTo>
                  <a:lnTo>
                    <a:pt x="0" y="4957"/>
                  </a:lnTo>
                  <a:lnTo>
                    <a:pt x="5458" y="6861"/>
                  </a:lnTo>
                  <a:lnTo>
                    <a:pt x="10914" y="4957"/>
                  </a:lnTo>
                  <a:lnTo>
                    <a:pt x="6190" y="300"/>
                  </a:lnTo>
                  <a:cubicBezTo>
                    <a:pt x="5996" y="108"/>
                    <a:pt x="5731" y="0"/>
                    <a:pt x="5458"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4"/>
            <p:cNvSpPr/>
            <p:nvPr/>
          </p:nvSpPr>
          <p:spPr>
            <a:xfrm>
              <a:off x="3519868" y="3206381"/>
              <a:ext cx="232375" cy="139962"/>
            </a:xfrm>
            <a:custGeom>
              <a:avLst/>
              <a:gdLst/>
              <a:ahLst/>
              <a:cxnLst/>
              <a:rect l="l" t="t" r="r" b="b"/>
              <a:pathLst>
                <a:path w="8308" h="5004" extrusionOk="0">
                  <a:moveTo>
                    <a:pt x="557" y="0"/>
                  </a:moveTo>
                  <a:cubicBezTo>
                    <a:pt x="248" y="0"/>
                    <a:pt x="0" y="251"/>
                    <a:pt x="0" y="557"/>
                  </a:cubicBezTo>
                  <a:lnTo>
                    <a:pt x="0" y="5003"/>
                  </a:lnTo>
                  <a:lnTo>
                    <a:pt x="8307" y="5003"/>
                  </a:lnTo>
                  <a:lnTo>
                    <a:pt x="8307" y="557"/>
                  </a:lnTo>
                  <a:cubicBezTo>
                    <a:pt x="8307" y="251"/>
                    <a:pt x="8058" y="0"/>
                    <a:pt x="7752"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4"/>
            <p:cNvSpPr/>
            <p:nvPr/>
          </p:nvSpPr>
          <p:spPr>
            <a:xfrm>
              <a:off x="3546607" y="3233204"/>
              <a:ext cx="178896" cy="86399"/>
            </a:xfrm>
            <a:custGeom>
              <a:avLst/>
              <a:gdLst/>
              <a:ahLst/>
              <a:cxnLst/>
              <a:rect l="l" t="t" r="r" b="b"/>
              <a:pathLst>
                <a:path w="6396" h="3089" extrusionOk="0">
                  <a:moveTo>
                    <a:pt x="866" y="0"/>
                  </a:moveTo>
                  <a:cubicBezTo>
                    <a:pt x="671" y="370"/>
                    <a:pt x="368" y="673"/>
                    <a:pt x="0" y="865"/>
                  </a:cubicBezTo>
                  <a:lnTo>
                    <a:pt x="0" y="3089"/>
                  </a:lnTo>
                  <a:lnTo>
                    <a:pt x="6395" y="3089"/>
                  </a:lnTo>
                  <a:lnTo>
                    <a:pt x="6395" y="865"/>
                  </a:lnTo>
                  <a:cubicBezTo>
                    <a:pt x="6026" y="670"/>
                    <a:pt x="5723" y="368"/>
                    <a:pt x="552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4"/>
            <p:cNvSpPr/>
            <p:nvPr/>
          </p:nvSpPr>
          <p:spPr>
            <a:xfrm>
              <a:off x="3536062" y="3222603"/>
              <a:ext cx="16139" cy="16195"/>
            </a:xfrm>
            <a:custGeom>
              <a:avLst/>
              <a:gdLst/>
              <a:ahLst/>
              <a:cxnLst/>
              <a:rect l="l" t="t" r="r" b="b"/>
              <a:pathLst>
                <a:path w="577" h="579" extrusionOk="0">
                  <a:moveTo>
                    <a:pt x="289" y="1"/>
                  </a:moveTo>
                  <a:cubicBezTo>
                    <a:pt x="129" y="1"/>
                    <a:pt x="1" y="131"/>
                    <a:pt x="1" y="290"/>
                  </a:cubicBezTo>
                  <a:cubicBezTo>
                    <a:pt x="1" y="450"/>
                    <a:pt x="129" y="579"/>
                    <a:pt x="289" y="579"/>
                  </a:cubicBezTo>
                  <a:cubicBezTo>
                    <a:pt x="448" y="579"/>
                    <a:pt x="577" y="450"/>
                    <a:pt x="577" y="290"/>
                  </a:cubicBezTo>
                  <a:cubicBezTo>
                    <a:pt x="577" y="131"/>
                    <a:pt x="448" y="1"/>
                    <a:pt x="2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4"/>
            <p:cNvSpPr/>
            <p:nvPr/>
          </p:nvSpPr>
          <p:spPr>
            <a:xfrm>
              <a:off x="3719850" y="3222603"/>
              <a:ext cx="16139" cy="16195"/>
            </a:xfrm>
            <a:custGeom>
              <a:avLst/>
              <a:gdLst/>
              <a:ahLst/>
              <a:cxnLst/>
              <a:rect l="l" t="t" r="r" b="b"/>
              <a:pathLst>
                <a:path w="577" h="579" extrusionOk="0">
                  <a:moveTo>
                    <a:pt x="289" y="1"/>
                  </a:moveTo>
                  <a:cubicBezTo>
                    <a:pt x="129" y="1"/>
                    <a:pt x="0" y="131"/>
                    <a:pt x="0" y="290"/>
                  </a:cubicBezTo>
                  <a:cubicBezTo>
                    <a:pt x="0" y="450"/>
                    <a:pt x="129" y="579"/>
                    <a:pt x="289" y="579"/>
                  </a:cubicBezTo>
                  <a:cubicBezTo>
                    <a:pt x="448" y="579"/>
                    <a:pt x="577" y="450"/>
                    <a:pt x="577" y="290"/>
                  </a:cubicBezTo>
                  <a:cubicBezTo>
                    <a:pt x="577" y="131"/>
                    <a:pt x="448" y="1"/>
                    <a:pt x="28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4"/>
            <p:cNvSpPr/>
            <p:nvPr/>
          </p:nvSpPr>
          <p:spPr>
            <a:xfrm>
              <a:off x="3577206" y="3266096"/>
              <a:ext cx="11608" cy="21229"/>
            </a:xfrm>
            <a:custGeom>
              <a:avLst/>
              <a:gdLst/>
              <a:ahLst/>
              <a:cxnLst/>
              <a:rect l="l" t="t" r="r" b="b"/>
              <a:pathLst>
                <a:path w="415" h="759" extrusionOk="0">
                  <a:moveTo>
                    <a:pt x="208" y="1"/>
                  </a:moveTo>
                  <a:cubicBezTo>
                    <a:pt x="93" y="1"/>
                    <a:pt x="1" y="94"/>
                    <a:pt x="1" y="208"/>
                  </a:cubicBezTo>
                  <a:lnTo>
                    <a:pt x="1" y="552"/>
                  </a:lnTo>
                  <a:cubicBezTo>
                    <a:pt x="1" y="666"/>
                    <a:pt x="93" y="758"/>
                    <a:pt x="208" y="758"/>
                  </a:cubicBezTo>
                  <a:cubicBezTo>
                    <a:pt x="321" y="758"/>
                    <a:pt x="414" y="665"/>
                    <a:pt x="414" y="552"/>
                  </a:cubicBezTo>
                  <a:lnTo>
                    <a:pt x="414" y="208"/>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4"/>
            <p:cNvSpPr/>
            <p:nvPr/>
          </p:nvSpPr>
          <p:spPr>
            <a:xfrm>
              <a:off x="3683238" y="3266096"/>
              <a:ext cx="11636" cy="21229"/>
            </a:xfrm>
            <a:custGeom>
              <a:avLst/>
              <a:gdLst/>
              <a:ahLst/>
              <a:cxnLst/>
              <a:rect l="l" t="t" r="r" b="b"/>
              <a:pathLst>
                <a:path w="416" h="759" extrusionOk="0">
                  <a:moveTo>
                    <a:pt x="208" y="1"/>
                  </a:moveTo>
                  <a:cubicBezTo>
                    <a:pt x="93" y="1"/>
                    <a:pt x="1" y="94"/>
                    <a:pt x="1" y="208"/>
                  </a:cubicBezTo>
                  <a:lnTo>
                    <a:pt x="1" y="552"/>
                  </a:lnTo>
                  <a:cubicBezTo>
                    <a:pt x="1" y="666"/>
                    <a:pt x="93" y="758"/>
                    <a:pt x="208" y="758"/>
                  </a:cubicBezTo>
                  <a:cubicBezTo>
                    <a:pt x="324" y="758"/>
                    <a:pt x="416" y="665"/>
                    <a:pt x="416" y="552"/>
                  </a:cubicBezTo>
                  <a:lnTo>
                    <a:pt x="416" y="208"/>
                  </a:lnTo>
                  <a:cubicBezTo>
                    <a:pt x="416"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4"/>
            <p:cNvSpPr/>
            <p:nvPr/>
          </p:nvSpPr>
          <p:spPr>
            <a:xfrm>
              <a:off x="3616503" y="3274990"/>
              <a:ext cx="39074" cy="17453"/>
            </a:xfrm>
            <a:custGeom>
              <a:avLst/>
              <a:gdLst/>
              <a:ahLst/>
              <a:cxnLst/>
              <a:rect l="l" t="t" r="r" b="b"/>
              <a:pathLst>
                <a:path w="1397" h="624" extrusionOk="0">
                  <a:moveTo>
                    <a:pt x="1167" y="1"/>
                  </a:moveTo>
                  <a:cubicBezTo>
                    <a:pt x="1109" y="1"/>
                    <a:pt x="1052" y="25"/>
                    <a:pt x="1012" y="72"/>
                  </a:cubicBezTo>
                  <a:cubicBezTo>
                    <a:pt x="935" y="159"/>
                    <a:pt x="821" y="208"/>
                    <a:pt x="699" y="208"/>
                  </a:cubicBezTo>
                  <a:cubicBezTo>
                    <a:pt x="576" y="208"/>
                    <a:pt x="462" y="159"/>
                    <a:pt x="387" y="72"/>
                  </a:cubicBezTo>
                  <a:cubicBezTo>
                    <a:pt x="346" y="25"/>
                    <a:pt x="289" y="2"/>
                    <a:pt x="232" y="2"/>
                  </a:cubicBezTo>
                  <a:cubicBezTo>
                    <a:pt x="183" y="2"/>
                    <a:pt x="134" y="19"/>
                    <a:pt x="94" y="52"/>
                  </a:cubicBezTo>
                  <a:cubicBezTo>
                    <a:pt x="9" y="129"/>
                    <a:pt x="1" y="258"/>
                    <a:pt x="76" y="344"/>
                  </a:cubicBezTo>
                  <a:cubicBezTo>
                    <a:pt x="229" y="521"/>
                    <a:pt x="455" y="623"/>
                    <a:pt x="699" y="623"/>
                  </a:cubicBezTo>
                  <a:cubicBezTo>
                    <a:pt x="941" y="623"/>
                    <a:pt x="1168" y="521"/>
                    <a:pt x="1323" y="344"/>
                  </a:cubicBezTo>
                  <a:cubicBezTo>
                    <a:pt x="1397" y="258"/>
                    <a:pt x="1390" y="127"/>
                    <a:pt x="1304" y="52"/>
                  </a:cubicBezTo>
                  <a:cubicBezTo>
                    <a:pt x="1264" y="18"/>
                    <a:pt x="1216" y="1"/>
                    <a:pt x="11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4"/>
            <p:cNvSpPr/>
            <p:nvPr/>
          </p:nvSpPr>
          <p:spPr>
            <a:xfrm>
              <a:off x="3483424" y="3319574"/>
              <a:ext cx="305265" cy="244626"/>
            </a:xfrm>
            <a:custGeom>
              <a:avLst/>
              <a:gdLst/>
              <a:ahLst/>
              <a:cxnLst/>
              <a:rect l="l" t="t" r="r" b="b"/>
              <a:pathLst>
                <a:path w="10914" h="8746" extrusionOk="0">
                  <a:moveTo>
                    <a:pt x="1" y="1"/>
                  </a:moveTo>
                  <a:lnTo>
                    <a:pt x="1" y="8228"/>
                  </a:lnTo>
                  <a:cubicBezTo>
                    <a:pt x="1" y="8513"/>
                    <a:pt x="233" y="8745"/>
                    <a:pt x="517" y="8745"/>
                  </a:cubicBezTo>
                  <a:lnTo>
                    <a:pt x="10396" y="8745"/>
                  </a:lnTo>
                  <a:cubicBezTo>
                    <a:pt x="10682" y="8745"/>
                    <a:pt x="10913" y="8513"/>
                    <a:pt x="10913" y="8228"/>
                  </a:cubicBezTo>
                  <a:lnTo>
                    <a:pt x="10913"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4"/>
            <p:cNvSpPr/>
            <p:nvPr/>
          </p:nvSpPr>
          <p:spPr>
            <a:xfrm>
              <a:off x="3510162" y="3346313"/>
              <a:ext cx="251786" cy="191147"/>
            </a:xfrm>
            <a:custGeom>
              <a:avLst/>
              <a:gdLst/>
              <a:ahLst/>
              <a:cxnLst/>
              <a:rect l="l" t="t" r="r" b="b"/>
              <a:pathLst>
                <a:path w="9002" h="6834" extrusionOk="0">
                  <a:moveTo>
                    <a:pt x="0" y="0"/>
                  </a:moveTo>
                  <a:lnTo>
                    <a:pt x="0" y="6833"/>
                  </a:lnTo>
                  <a:lnTo>
                    <a:pt x="9001" y="6833"/>
                  </a:lnTo>
                  <a:lnTo>
                    <a:pt x="900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4"/>
            <p:cNvSpPr/>
            <p:nvPr/>
          </p:nvSpPr>
          <p:spPr>
            <a:xfrm>
              <a:off x="3510162" y="3346313"/>
              <a:ext cx="30879" cy="191147"/>
            </a:xfrm>
            <a:custGeom>
              <a:avLst/>
              <a:gdLst/>
              <a:ahLst/>
              <a:cxnLst/>
              <a:rect l="l" t="t" r="r" b="b"/>
              <a:pathLst>
                <a:path w="1104" h="6834" extrusionOk="0">
                  <a:moveTo>
                    <a:pt x="0" y="0"/>
                  </a:moveTo>
                  <a:lnTo>
                    <a:pt x="0" y="6833"/>
                  </a:lnTo>
                  <a:lnTo>
                    <a:pt x="1104" y="6833"/>
                  </a:lnTo>
                  <a:lnTo>
                    <a:pt x="110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4"/>
            <p:cNvSpPr/>
            <p:nvPr/>
          </p:nvSpPr>
          <p:spPr>
            <a:xfrm>
              <a:off x="3572199" y="3379512"/>
              <a:ext cx="127683" cy="124634"/>
            </a:xfrm>
            <a:custGeom>
              <a:avLst/>
              <a:gdLst/>
              <a:ahLst/>
              <a:cxnLst/>
              <a:rect l="l" t="t" r="r" b="b"/>
              <a:pathLst>
                <a:path w="4565" h="4456" extrusionOk="0">
                  <a:moveTo>
                    <a:pt x="2281" y="1"/>
                  </a:moveTo>
                  <a:cubicBezTo>
                    <a:pt x="2142" y="1"/>
                    <a:pt x="2002" y="54"/>
                    <a:pt x="1896" y="160"/>
                  </a:cubicBezTo>
                  <a:lnTo>
                    <a:pt x="212" y="1844"/>
                  </a:lnTo>
                  <a:cubicBezTo>
                    <a:pt x="0" y="2056"/>
                    <a:pt x="0" y="2402"/>
                    <a:pt x="212" y="2614"/>
                  </a:cubicBezTo>
                  <a:lnTo>
                    <a:pt x="1896" y="4297"/>
                  </a:lnTo>
                  <a:cubicBezTo>
                    <a:pt x="2002" y="4403"/>
                    <a:pt x="2142" y="4456"/>
                    <a:pt x="2281" y="4456"/>
                  </a:cubicBezTo>
                  <a:cubicBezTo>
                    <a:pt x="2421" y="4456"/>
                    <a:pt x="2560" y="4403"/>
                    <a:pt x="2667" y="4297"/>
                  </a:cubicBezTo>
                  <a:lnTo>
                    <a:pt x="4350" y="2614"/>
                  </a:lnTo>
                  <a:cubicBezTo>
                    <a:pt x="4564" y="2402"/>
                    <a:pt x="4564" y="2056"/>
                    <a:pt x="4350" y="1844"/>
                  </a:cubicBezTo>
                  <a:lnTo>
                    <a:pt x="2667" y="160"/>
                  </a:lnTo>
                  <a:cubicBezTo>
                    <a:pt x="2560" y="54"/>
                    <a:pt x="2421" y="1"/>
                    <a:pt x="228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4"/>
            <p:cNvSpPr/>
            <p:nvPr/>
          </p:nvSpPr>
          <p:spPr>
            <a:xfrm>
              <a:off x="3605231" y="3410866"/>
              <a:ext cx="61562" cy="61534"/>
            </a:xfrm>
            <a:custGeom>
              <a:avLst/>
              <a:gdLst/>
              <a:ahLst/>
              <a:cxnLst/>
              <a:rect l="l" t="t" r="r" b="b"/>
              <a:pathLst>
                <a:path w="2201" h="2200" extrusionOk="0">
                  <a:moveTo>
                    <a:pt x="1100" y="1"/>
                  </a:moveTo>
                  <a:lnTo>
                    <a:pt x="0" y="1100"/>
                  </a:lnTo>
                  <a:lnTo>
                    <a:pt x="1100" y="2200"/>
                  </a:lnTo>
                  <a:lnTo>
                    <a:pt x="2201" y="1100"/>
                  </a:lnTo>
                  <a:lnTo>
                    <a:pt x="110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8" name="Google Shape;3798;p74"/>
          <p:cNvGrpSpPr/>
          <p:nvPr/>
        </p:nvGrpSpPr>
        <p:grpSpPr>
          <a:xfrm>
            <a:off x="2745530" y="2043494"/>
            <a:ext cx="440220" cy="426542"/>
            <a:chOff x="2745530" y="1814894"/>
            <a:chExt cx="440220" cy="426542"/>
          </a:xfrm>
        </p:grpSpPr>
        <p:sp>
          <p:nvSpPr>
            <p:cNvPr id="3799" name="Google Shape;3799;p74"/>
            <p:cNvSpPr/>
            <p:nvPr/>
          </p:nvSpPr>
          <p:spPr>
            <a:xfrm>
              <a:off x="2745530" y="1814894"/>
              <a:ext cx="440220" cy="426542"/>
            </a:xfrm>
            <a:custGeom>
              <a:avLst/>
              <a:gdLst/>
              <a:ahLst/>
              <a:cxnLst/>
              <a:rect l="l" t="t" r="r" b="b"/>
              <a:pathLst>
                <a:path w="15739" h="15250" extrusionOk="0">
                  <a:moveTo>
                    <a:pt x="7869" y="0"/>
                  </a:moveTo>
                  <a:cubicBezTo>
                    <a:pt x="7206" y="0"/>
                    <a:pt x="6543" y="106"/>
                    <a:pt x="5913" y="318"/>
                  </a:cubicBezTo>
                  <a:cubicBezTo>
                    <a:pt x="4906" y="654"/>
                    <a:pt x="4172" y="1013"/>
                    <a:pt x="3582" y="1302"/>
                  </a:cubicBezTo>
                  <a:cubicBezTo>
                    <a:pt x="2955" y="1608"/>
                    <a:pt x="2676" y="1744"/>
                    <a:pt x="2419" y="1744"/>
                  </a:cubicBezTo>
                  <a:cubicBezTo>
                    <a:pt x="2250" y="1744"/>
                    <a:pt x="2091" y="1686"/>
                    <a:pt x="1850" y="1578"/>
                  </a:cubicBezTo>
                  <a:cubicBezTo>
                    <a:pt x="1678" y="1501"/>
                    <a:pt x="1496" y="1463"/>
                    <a:pt x="1315" y="1463"/>
                  </a:cubicBezTo>
                  <a:cubicBezTo>
                    <a:pt x="1066" y="1463"/>
                    <a:pt x="818" y="1535"/>
                    <a:pt x="601" y="1676"/>
                  </a:cubicBezTo>
                  <a:cubicBezTo>
                    <a:pt x="225" y="1920"/>
                    <a:pt x="0" y="2332"/>
                    <a:pt x="0" y="2778"/>
                  </a:cubicBezTo>
                  <a:lnTo>
                    <a:pt x="0" y="3687"/>
                  </a:lnTo>
                  <a:cubicBezTo>
                    <a:pt x="0" y="4246"/>
                    <a:pt x="354" y="4743"/>
                    <a:pt x="881" y="4927"/>
                  </a:cubicBezTo>
                  <a:cubicBezTo>
                    <a:pt x="959" y="4954"/>
                    <a:pt x="1034" y="4978"/>
                    <a:pt x="1111" y="5001"/>
                  </a:cubicBezTo>
                  <a:lnTo>
                    <a:pt x="1111" y="11810"/>
                  </a:lnTo>
                  <a:cubicBezTo>
                    <a:pt x="841" y="11932"/>
                    <a:pt x="601" y="12116"/>
                    <a:pt x="412" y="12351"/>
                  </a:cubicBezTo>
                  <a:cubicBezTo>
                    <a:pt x="148" y="12682"/>
                    <a:pt x="2" y="13098"/>
                    <a:pt x="2" y="13518"/>
                  </a:cubicBezTo>
                  <a:lnTo>
                    <a:pt x="2" y="13907"/>
                  </a:lnTo>
                  <a:cubicBezTo>
                    <a:pt x="2" y="14648"/>
                    <a:pt x="604" y="15249"/>
                    <a:pt x="1344" y="15249"/>
                  </a:cubicBezTo>
                  <a:lnTo>
                    <a:pt x="14395" y="15249"/>
                  </a:lnTo>
                  <a:cubicBezTo>
                    <a:pt x="15136" y="15249"/>
                    <a:pt x="15738" y="14648"/>
                    <a:pt x="15738" y="13907"/>
                  </a:cubicBezTo>
                  <a:lnTo>
                    <a:pt x="15738" y="13518"/>
                  </a:lnTo>
                  <a:cubicBezTo>
                    <a:pt x="15738" y="13097"/>
                    <a:pt x="15590" y="12682"/>
                    <a:pt x="15327" y="12351"/>
                  </a:cubicBezTo>
                  <a:cubicBezTo>
                    <a:pt x="15139" y="12117"/>
                    <a:pt x="14898" y="11932"/>
                    <a:pt x="14629" y="11810"/>
                  </a:cubicBezTo>
                  <a:lnTo>
                    <a:pt x="14629" y="5000"/>
                  </a:lnTo>
                  <a:cubicBezTo>
                    <a:pt x="14704" y="4977"/>
                    <a:pt x="14779" y="4951"/>
                    <a:pt x="14855" y="4926"/>
                  </a:cubicBezTo>
                  <a:cubicBezTo>
                    <a:pt x="15384" y="4742"/>
                    <a:pt x="15738" y="4242"/>
                    <a:pt x="15738" y="3684"/>
                  </a:cubicBezTo>
                  <a:lnTo>
                    <a:pt x="15738" y="2776"/>
                  </a:lnTo>
                  <a:cubicBezTo>
                    <a:pt x="15739" y="2332"/>
                    <a:pt x="15514" y="1920"/>
                    <a:pt x="15139" y="1676"/>
                  </a:cubicBezTo>
                  <a:cubicBezTo>
                    <a:pt x="14921" y="1535"/>
                    <a:pt x="14673" y="1463"/>
                    <a:pt x="14424" y="1463"/>
                  </a:cubicBezTo>
                  <a:cubicBezTo>
                    <a:pt x="14242" y="1463"/>
                    <a:pt x="14060" y="1501"/>
                    <a:pt x="13888" y="1578"/>
                  </a:cubicBezTo>
                  <a:cubicBezTo>
                    <a:pt x="13630" y="1693"/>
                    <a:pt x="13452" y="1744"/>
                    <a:pt x="13310" y="1744"/>
                  </a:cubicBezTo>
                  <a:cubicBezTo>
                    <a:pt x="13063" y="1744"/>
                    <a:pt x="12740" y="1587"/>
                    <a:pt x="12158" y="1302"/>
                  </a:cubicBezTo>
                  <a:cubicBezTo>
                    <a:pt x="11569" y="1013"/>
                    <a:pt x="10834" y="654"/>
                    <a:pt x="9827" y="318"/>
                  </a:cubicBezTo>
                  <a:cubicBezTo>
                    <a:pt x="9195" y="106"/>
                    <a:pt x="8532" y="0"/>
                    <a:pt x="786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4"/>
            <p:cNvSpPr/>
            <p:nvPr/>
          </p:nvSpPr>
          <p:spPr>
            <a:xfrm>
              <a:off x="2853464" y="1884342"/>
              <a:ext cx="66513" cy="96664"/>
            </a:xfrm>
            <a:custGeom>
              <a:avLst/>
              <a:gdLst/>
              <a:ahLst/>
              <a:cxnLst/>
              <a:rect l="l" t="t" r="r" b="b"/>
              <a:pathLst>
                <a:path w="2378" h="3456" extrusionOk="0">
                  <a:moveTo>
                    <a:pt x="474" y="0"/>
                  </a:moveTo>
                  <a:cubicBezTo>
                    <a:pt x="408" y="0"/>
                    <a:pt x="341" y="16"/>
                    <a:pt x="279" y="50"/>
                  </a:cubicBezTo>
                  <a:cubicBezTo>
                    <a:pt x="78" y="157"/>
                    <a:pt x="0" y="407"/>
                    <a:pt x="108" y="609"/>
                  </a:cubicBezTo>
                  <a:lnTo>
                    <a:pt x="1504" y="3237"/>
                  </a:lnTo>
                  <a:cubicBezTo>
                    <a:pt x="1578" y="3373"/>
                    <a:pt x="1721" y="3456"/>
                    <a:pt x="1869" y="3456"/>
                  </a:cubicBezTo>
                  <a:cubicBezTo>
                    <a:pt x="1870" y="3456"/>
                    <a:pt x="1871" y="3456"/>
                    <a:pt x="1871" y="3456"/>
                  </a:cubicBezTo>
                  <a:cubicBezTo>
                    <a:pt x="2175" y="3456"/>
                    <a:pt x="2378" y="3117"/>
                    <a:pt x="2236" y="2849"/>
                  </a:cubicBezTo>
                  <a:lnTo>
                    <a:pt x="840" y="221"/>
                  </a:lnTo>
                  <a:cubicBezTo>
                    <a:pt x="764" y="81"/>
                    <a:pt x="622" y="0"/>
                    <a:pt x="4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4"/>
            <p:cNvSpPr/>
            <p:nvPr/>
          </p:nvSpPr>
          <p:spPr>
            <a:xfrm>
              <a:off x="3011297" y="1884342"/>
              <a:ext cx="66541" cy="96664"/>
            </a:xfrm>
            <a:custGeom>
              <a:avLst/>
              <a:gdLst/>
              <a:ahLst/>
              <a:cxnLst/>
              <a:rect l="l" t="t" r="r" b="b"/>
              <a:pathLst>
                <a:path w="2379" h="3456" extrusionOk="0">
                  <a:moveTo>
                    <a:pt x="1904" y="0"/>
                  </a:moveTo>
                  <a:cubicBezTo>
                    <a:pt x="1757" y="0"/>
                    <a:pt x="1614" y="81"/>
                    <a:pt x="1538" y="221"/>
                  </a:cubicBezTo>
                  <a:lnTo>
                    <a:pt x="142" y="2849"/>
                  </a:lnTo>
                  <a:cubicBezTo>
                    <a:pt x="1" y="3117"/>
                    <a:pt x="203" y="3456"/>
                    <a:pt x="507" y="3456"/>
                  </a:cubicBezTo>
                  <a:cubicBezTo>
                    <a:pt x="508" y="3456"/>
                    <a:pt x="508" y="3456"/>
                    <a:pt x="509" y="3456"/>
                  </a:cubicBezTo>
                  <a:cubicBezTo>
                    <a:pt x="657" y="3456"/>
                    <a:pt x="801" y="3373"/>
                    <a:pt x="873" y="3237"/>
                  </a:cubicBezTo>
                  <a:lnTo>
                    <a:pt x="2270" y="609"/>
                  </a:lnTo>
                  <a:cubicBezTo>
                    <a:pt x="2378" y="407"/>
                    <a:pt x="2300" y="157"/>
                    <a:pt x="2098" y="50"/>
                  </a:cubicBezTo>
                  <a:cubicBezTo>
                    <a:pt x="2036" y="16"/>
                    <a:pt x="1970" y="0"/>
                    <a:pt x="190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4"/>
            <p:cNvSpPr/>
            <p:nvPr/>
          </p:nvSpPr>
          <p:spPr>
            <a:xfrm>
              <a:off x="2805049" y="1911025"/>
              <a:ext cx="34403" cy="280148"/>
            </a:xfrm>
            <a:custGeom>
              <a:avLst/>
              <a:gdLst/>
              <a:ahLst/>
              <a:cxnLst/>
              <a:rect l="l" t="t" r="r" b="b"/>
              <a:pathLst>
                <a:path w="1230" h="10016" extrusionOk="0">
                  <a:moveTo>
                    <a:pt x="1" y="1"/>
                  </a:moveTo>
                  <a:lnTo>
                    <a:pt x="1" y="10015"/>
                  </a:lnTo>
                  <a:lnTo>
                    <a:pt x="1230" y="10015"/>
                  </a:lnTo>
                  <a:lnTo>
                    <a:pt x="123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4"/>
            <p:cNvSpPr/>
            <p:nvPr/>
          </p:nvSpPr>
          <p:spPr>
            <a:xfrm>
              <a:off x="3091821" y="1911025"/>
              <a:ext cx="34403" cy="280148"/>
            </a:xfrm>
            <a:custGeom>
              <a:avLst/>
              <a:gdLst/>
              <a:ahLst/>
              <a:cxnLst/>
              <a:rect l="l" t="t" r="r" b="b"/>
              <a:pathLst>
                <a:path w="1230" h="10016" extrusionOk="0">
                  <a:moveTo>
                    <a:pt x="0" y="1"/>
                  </a:moveTo>
                  <a:lnTo>
                    <a:pt x="0" y="10015"/>
                  </a:lnTo>
                  <a:lnTo>
                    <a:pt x="1230" y="10015"/>
                  </a:lnTo>
                  <a:lnTo>
                    <a:pt x="1230"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4"/>
            <p:cNvSpPr/>
            <p:nvPr/>
          </p:nvSpPr>
          <p:spPr>
            <a:xfrm>
              <a:off x="2805049" y="1911081"/>
              <a:ext cx="34403" cy="44249"/>
            </a:xfrm>
            <a:custGeom>
              <a:avLst/>
              <a:gdLst/>
              <a:ahLst/>
              <a:cxnLst/>
              <a:rect l="l" t="t" r="r" b="b"/>
              <a:pathLst>
                <a:path w="1230" h="1582" extrusionOk="0">
                  <a:moveTo>
                    <a:pt x="1" y="0"/>
                  </a:moveTo>
                  <a:lnTo>
                    <a:pt x="1" y="1569"/>
                  </a:lnTo>
                  <a:cubicBezTo>
                    <a:pt x="107" y="1579"/>
                    <a:pt x="213" y="1582"/>
                    <a:pt x="319" y="1582"/>
                  </a:cubicBezTo>
                  <a:cubicBezTo>
                    <a:pt x="444" y="1582"/>
                    <a:pt x="571" y="1576"/>
                    <a:pt x="697" y="1565"/>
                  </a:cubicBezTo>
                  <a:cubicBezTo>
                    <a:pt x="882" y="1546"/>
                    <a:pt x="1059" y="1517"/>
                    <a:pt x="1230" y="1477"/>
                  </a:cubicBezTo>
                  <a:lnTo>
                    <a:pt x="123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4"/>
            <p:cNvSpPr/>
            <p:nvPr/>
          </p:nvSpPr>
          <p:spPr>
            <a:xfrm>
              <a:off x="3091821" y="1911081"/>
              <a:ext cx="34403" cy="44221"/>
            </a:xfrm>
            <a:custGeom>
              <a:avLst/>
              <a:gdLst/>
              <a:ahLst/>
              <a:cxnLst/>
              <a:rect l="l" t="t" r="r" b="b"/>
              <a:pathLst>
                <a:path w="1230" h="1581" extrusionOk="0">
                  <a:moveTo>
                    <a:pt x="0" y="0"/>
                  </a:moveTo>
                  <a:lnTo>
                    <a:pt x="0" y="1476"/>
                  </a:lnTo>
                  <a:cubicBezTo>
                    <a:pt x="172" y="1515"/>
                    <a:pt x="349" y="1545"/>
                    <a:pt x="533" y="1562"/>
                  </a:cubicBezTo>
                  <a:cubicBezTo>
                    <a:pt x="659" y="1575"/>
                    <a:pt x="786" y="1580"/>
                    <a:pt x="911" y="1580"/>
                  </a:cubicBezTo>
                  <a:cubicBezTo>
                    <a:pt x="1017" y="1580"/>
                    <a:pt x="1123" y="1575"/>
                    <a:pt x="1230" y="1568"/>
                  </a:cubicBezTo>
                  <a:lnTo>
                    <a:pt x="123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4"/>
            <p:cNvSpPr/>
            <p:nvPr/>
          </p:nvSpPr>
          <p:spPr>
            <a:xfrm>
              <a:off x="3034064" y="1884342"/>
              <a:ext cx="43773" cy="54430"/>
            </a:xfrm>
            <a:custGeom>
              <a:avLst/>
              <a:gdLst/>
              <a:ahLst/>
              <a:cxnLst/>
              <a:rect l="l" t="t" r="r" b="b"/>
              <a:pathLst>
                <a:path w="1565" h="1946" extrusionOk="0">
                  <a:moveTo>
                    <a:pt x="1092" y="0"/>
                  </a:moveTo>
                  <a:cubicBezTo>
                    <a:pt x="944" y="0"/>
                    <a:pt x="801" y="81"/>
                    <a:pt x="726" y="221"/>
                  </a:cubicBezTo>
                  <a:cubicBezTo>
                    <a:pt x="726" y="221"/>
                    <a:pt x="360" y="911"/>
                    <a:pt x="1" y="1585"/>
                  </a:cubicBezTo>
                  <a:cubicBezTo>
                    <a:pt x="114" y="1640"/>
                    <a:pt x="226" y="1694"/>
                    <a:pt x="332" y="1746"/>
                  </a:cubicBezTo>
                  <a:cubicBezTo>
                    <a:pt x="469" y="1814"/>
                    <a:pt x="608" y="1881"/>
                    <a:pt x="746" y="1946"/>
                  </a:cubicBezTo>
                  <a:lnTo>
                    <a:pt x="1455" y="611"/>
                  </a:lnTo>
                  <a:cubicBezTo>
                    <a:pt x="1564" y="407"/>
                    <a:pt x="1488" y="157"/>
                    <a:pt x="1287" y="50"/>
                  </a:cubicBezTo>
                  <a:cubicBezTo>
                    <a:pt x="1224" y="16"/>
                    <a:pt x="1158" y="0"/>
                    <a:pt x="109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4"/>
            <p:cNvSpPr/>
            <p:nvPr/>
          </p:nvSpPr>
          <p:spPr>
            <a:xfrm>
              <a:off x="2853464" y="1884370"/>
              <a:ext cx="43717" cy="54374"/>
            </a:xfrm>
            <a:custGeom>
              <a:avLst/>
              <a:gdLst/>
              <a:ahLst/>
              <a:cxnLst/>
              <a:rect l="l" t="t" r="r" b="b"/>
              <a:pathLst>
                <a:path w="1563" h="1944" extrusionOk="0">
                  <a:moveTo>
                    <a:pt x="472" y="1"/>
                  </a:moveTo>
                  <a:cubicBezTo>
                    <a:pt x="406" y="1"/>
                    <a:pt x="340" y="16"/>
                    <a:pt x="278" y="49"/>
                  </a:cubicBezTo>
                  <a:cubicBezTo>
                    <a:pt x="77" y="156"/>
                    <a:pt x="0" y="406"/>
                    <a:pt x="106" y="608"/>
                  </a:cubicBezTo>
                  <a:lnTo>
                    <a:pt x="816" y="1944"/>
                  </a:lnTo>
                  <a:cubicBezTo>
                    <a:pt x="955" y="1878"/>
                    <a:pt x="1091" y="1812"/>
                    <a:pt x="1231" y="1744"/>
                  </a:cubicBezTo>
                  <a:cubicBezTo>
                    <a:pt x="1337" y="1691"/>
                    <a:pt x="1449" y="1638"/>
                    <a:pt x="1562" y="1582"/>
                  </a:cubicBezTo>
                  <a:cubicBezTo>
                    <a:pt x="1205" y="910"/>
                    <a:pt x="837" y="220"/>
                    <a:pt x="837" y="220"/>
                  </a:cubicBezTo>
                  <a:cubicBezTo>
                    <a:pt x="763" y="80"/>
                    <a:pt x="620" y="1"/>
                    <a:pt x="472"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4"/>
            <p:cNvSpPr/>
            <p:nvPr/>
          </p:nvSpPr>
          <p:spPr>
            <a:xfrm>
              <a:off x="2774031" y="1843339"/>
              <a:ext cx="383245" cy="88833"/>
            </a:xfrm>
            <a:custGeom>
              <a:avLst/>
              <a:gdLst/>
              <a:ahLst/>
              <a:cxnLst/>
              <a:rect l="l" t="t" r="r" b="b"/>
              <a:pathLst>
                <a:path w="13702" h="3176" extrusionOk="0">
                  <a:moveTo>
                    <a:pt x="6851" y="1"/>
                  </a:moveTo>
                  <a:cubicBezTo>
                    <a:pt x="6298" y="1"/>
                    <a:pt x="5744" y="89"/>
                    <a:pt x="5218" y="265"/>
                  </a:cubicBezTo>
                  <a:cubicBezTo>
                    <a:pt x="4276" y="581"/>
                    <a:pt x="3575" y="924"/>
                    <a:pt x="3010" y="1200"/>
                  </a:cubicBezTo>
                  <a:cubicBezTo>
                    <a:pt x="2327" y="1534"/>
                    <a:pt x="1895" y="1746"/>
                    <a:pt x="1415" y="1746"/>
                  </a:cubicBezTo>
                  <a:cubicBezTo>
                    <a:pt x="1122" y="1746"/>
                    <a:pt x="812" y="1667"/>
                    <a:pt x="417" y="1490"/>
                  </a:cubicBezTo>
                  <a:cubicBezTo>
                    <a:pt x="377" y="1473"/>
                    <a:pt x="337" y="1465"/>
                    <a:pt x="297" y="1465"/>
                  </a:cubicBezTo>
                  <a:cubicBezTo>
                    <a:pt x="141" y="1465"/>
                    <a:pt x="1" y="1591"/>
                    <a:pt x="1" y="1764"/>
                  </a:cubicBezTo>
                  <a:lnTo>
                    <a:pt x="1" y="2671"/>
                  </a:lnTo>
                  <a:cubicBezTo>
                    <a:pt x="1" y="2797"/>
                    <a:pt x="80" y="2911"/>
                    <a:pt x="199" y="2950"/>
                  </a:cubicBezTo>
                  <a:cubicBezTo>
                    <a:pt x="635" y="3103"/>
                    <a:pt x="1036" y="3175"/>
                    <a:pt x="1427" y="3175"/>
                  </a:cubicBezTo>
                  <a:cubicBezTo>
                    <a:pt x="1529" y="3175"/>
                    <a:pt x="1628" y="3170"/>
                    <a:pt x="1729" y="3161"/>
                  </a:cubicBezTo>
                  <a:cubicBezTo>
                    <a:pt x="2428" y="3095"/>
                    <a:pt x="3023" y="2804"/>
                    <a:pt x="3710" y="2467"/>
                  </a:cubicBezTo>
                  <a:cubicBezTo>
                    <a:pt x="4258" y="2198"/>
                    <a:pt x="4879" y="1895"/>
                    <a:pt x="5722" y="1612"/>
                  </a:cubicBezTo>
                  <a:cubicBezTo>
                    <a:pt x="6086" y="1490"/>
                    <a:pt x="6468" y="1429"/>
                    <a:pt x="6851" y="1429"/>
                  </a:cubicBezTo>
                  <a:cubicBezTo>
                    <a:pt x="7233" y="1429"/>
                    <a:pt x="7616" y="1490"/>
                    <a:pt x="7981" y="1612"/>
                  </a:cubicBezTo>
                  <a:cubicBezTo>
                    <a:pt x="8823" y="1894"/>
                    <a:pt x="9445" y="2198"/>
                    <a:pt x="9993" y="2467"/>
                  </a:cubicBezTo>
                  <a:cubicBezTo>
                    <a:pt x="10680" y="2804"/>
                    <a:pt x="11275" y="3095"/>
                    <a:pt x="11974" y="3161"/>
                  </a:cubicBezTo>
                  <a:cubicBezTo>
                    <a:pt x="12074" y="3171"/>
                    <a:pt x="12173" y="3176"/>
                    <a:pt x="12274" y="3176"/>
                  </a:cubicBezTo>
                  <a:cubicBezTo>
                    <a:pt x="12665" y="3176"/>
                    <a:pt x="13066" y="3102"/>
                    <a:pt x="13502" y="2950"/>
                  </a:cubicBezTo>
                  <a:cubicBezTo>
                    <a:pt x="13620" y="2911"/>
                    <a:pt x="13700" y="2797"/>
                    <a:pt x="13700" y="2671"/>
                  </a:cubicBezTo>
                  <a:lnTo>
                    <a:pt x="13700" y="1764"/>
                  </a:lnTo>
                  <a:cubicBezTo>
                    <a:pt x="13702" y="1592"/>
                    <a:pt x="13561" y="1465"/>
                    <a:pt x="13404" y="1465"/>
                  </a:cubicBezTo>
                  <a:cubicBezTo>
                    <a:pt x="13365" y="1465"/>
                    <a:pt x="13325" y="1473"/>
                    <a:pt x="13285" y="1490"/>
                  </a:cubicBezTo>
                  <a:cubicBezTo>
                    <a:pt x="12890" y="1667"/>
                    <a:pt x="12579" y="1745"/>
                    <a:pt x="12287" y="1745"/>
                  </a:cubicBezTo>
                  <a:cubicBezTo>
                    <a:pt x="11807" y="1745"/>
                    <a:pt x="11375" y="1534"/>
                    <a:pt x="10693" y="1200"/>
                  </a:cubicBezTo>
                  <a:cubicBezTo>
                    <a:pt x="10129" y="924"/>
                    <a:pt x="9429" y="583"/>
                    <a:pt x="8485" y="265"/>
                  </a:cubicBezTo>
                  <a:cubicBezTo>
                    <a:pt x="7959" y="89"/>
                    <a:pt x="7405" y="1"/>
                    <a:pt x="685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4"/>
            <p:cNvSpPr/>
            <p:nvPr/>
          </p:nvSpPr>
          <p:spPr>
            <a:xfrm>
              <a:off x="2774031" y="2169184"/>
              <a:ext cx="383245" cy="43857"/>
            </a:xfrm>
            <a:custGeom>
              <a:avLst/>
              <a:gdLst/>
              <a:ahLst/>
              <a:cxnLst/>
              <a:rect l="l" t="t" r="r" b="b"/>
              <a:pathLst>
                <a:path w="13702" h="1568" extrusionOk="0">
                  <a:moveTo>
                    <a:pt x="853" y="1"/>
                  </a:moveTo>
                  <a:cubicBezTo>
                    <a:pt x="383" y="1"/>
                    <a:pt x="1" y="383"/>
                    <a:pt x="1" y="855"/>
                  </a:cubicBezTo>
                  <a:lnTo>
                    <a:pt x="1" y="1244"/>
                  </a:lnTo>
                  <a:cubicBezTo>
                    <a:pt x="1" y="1423"/>
                    <a:pt x="145" y="1567"/>
                    <a:pt x="325" y="1567"/>
                  </a:cubicBezTo>
                  <a:lnTo>
                    <a:pt x="13376" y="1567"/>
                  </a:lnTo>
                  <a:cubicBezTo>
                    <a:pt x="13555" y="1567"/>
                    <a:pt x="13700" y="1423"/>
                    <a:pt x="13700" y="1244"/>
                  </a:cubicBezTo>
                  <a:lnTo>
                    <a:pt x="13700" y="855"/>
                  </a:lnTo>
                  <a:cubicBezTo>
                    <a:pt x="13702" y="382"/>
                    <a:pt x="13319" y="1"/>
                    <a:pt x="12849"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4"/>
            <p:cNvSpPr/>
            <p:nvPr/>
          </p:nvSpPr>
          <p:spPr>
            <a:xfrm>
              <a:off x="2852458" y="1933988"/>
              <a:ext cx="226557" cy="208209"/>
            </a:xfrm>
            <a:custGeom>
              <a:avLst/>
              <a:gdLst/>
              <a:ahLst/>
              <a:cxnLst/>
              <a:rect l="l" t="t" r="r" b="b"/>
              <a:pathLst>
                <a:path w="8100" h="7444" extrusionOk="0">
                  <a:moveTo>
                    <a:pt x="4046" y="0"/>
                  </a:moveTo>
                  <a:cubicBezTo>
                    <a:pt x="2306" y="0"/>
                    <a:pt x="751" y="1228"/>
                    <a:pt x="400" y="3000"/>
                  </a:cubicBezTo>
                  <a:cubicBezTo>
                    <a:pt x="1" y="5015"/>
                    <a:pt x="1312" y="6973"/>
                    <a:pt x="3329" y="7372"/>
                  </a:cubicBezTo>
                  <a:cubicBezTo>
                    <a:pt x="3573" y="7420"/>
                    <a:pt x="3816" y="7443"/>
                    <a:pt x="4055" y="7443"/>
                  </a:cubicBezTo>
                  <a:cubicBezTo>
                    <a:pt x="5795" y="7443"/>
                    <a:pt x="7349" y="6216"/>
                    <a:pt x="7700" y="4445"/>
                  </a:cubicBezTo>
                  <a:cubicBezTo>
                    <a:pt x="8100" y="2428"/>
                    <a:pt x="6788" y="471"/>
                    <a:pt x="4773" y="72"/>
                  </a:cubicBezTo>
                  <a:cubicBezTo>
                    <a:pt x="4529" y="23"/>
                    <a:pt x="4286" y="0"/>
                    <a:pt x="4046"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4"/>
            <p:cNvSpPr/>
            <p:nvPr/>
          </p:nvSpPr>
          <p:spPr>
            <a:xfrm>
              <a:off x="2882105" y="1961958"/>
              <a:ext cx="167037" cy="152185"/>
            </a:xfrm>
            <a:custGeom>
              <a:avLst/>
              <a:gdLst/>
              <a:ahLst/>
              <a:cxnLst/>
              <a:rect l="l" t="t" r="r" b="b"/>
              <a:pathLst>
                <a:path w="5972" h="5441" extrusionOk="0">
                  <a:moveTo>
                    <a:pt x="2986" y="0"/>
                  </a:moveTo>
                  <a:cubicBezTo>
                    <a:pt x="2290" y="0"/>
                    <a:pt x="1593" y="266"/>
                    <a:pt x="1062" y="797"/>
                  </a:cubicBezTo>
                  <a:cubicBezTo>
                    <a:pt x="0" y="1859"/>
                    <a:pt x="0" y="3582"/>
                    <a:pt x="1062" y="4644"/>
                  </a:cubicBezTo>
                  <a:cubicBezTo>
                    <a:pt x="1593" y="5175"/>
                    <a:pt x="2290" y="5441"/>
                    <a:pt x="2986" y="5441"/>
                  </a:cubicBezTo>
                  <a:cubicBezTo>
                    <a:pt x="3682" y="5441"/>
                    <a:pt x="4379" y="5175"/>
                    <a:pt x="4910" y="4644"/>
                  </a:cubicBezTo>
                  <a:cubicBezTo>
                    <a:pt x="5972" y="3582"/>
                    <a:pt x="5972" y="1859"/>
                    <a:pt x="4910" y="797"/>
                  </a:cubicBezTo>
                  <a:cubicBezTo>
                    <a:pt x="4379" y="266"/>
                    <a:pt x="3682" y="0"/>
                    <a:pt x="298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4"/>
            <p:cNvSpPr/>
            <p:nvPr/>
          </p:nvSpPr>
          <p:spPr>
            <a:xfrm>
              <a:off x="2914662" y="2026008"/>
              <a:ext cx="11636" cy="19803"/>
            </a:xfrm>
            <a:custGeom>
              <a:avLst/>
              <a:gdLst/>
              <a:ahLst/>
              <a:cxnLst/>
              <a:rect l="l" t="t" r="r" b="b"/>
              <a:pathLst>
                <a:path w="416" h="708" extrusionOk="0">
                  <a:moveTo>
                    <a:pt x="207" y="1"/>
                  </a:moveTo>
                  <a:cubicBezTo>
                    <a:pt x="92" y="1"/>
                    <a:pt x="0" y="94"/>
                    <a:pt x="0" y="207"/>
                  </a:cubicBezTo>
                  <a:lnTo>
                    <a:pt x="0" y="501"/>
                  </a:lnTo>
                  <a:cubicBezTo>
                    <a:pt x="0" y="615"/>
                    <a:pt x="92" y="707"/>
                    <a:pt x="207" y="707"/>
                  </a:cubicBezTo>
                  <a:cubicBezTo>
                    <a:pt x="320" y="707"/>
                    <a:pt x="415" y="614"/>
                    <a:pt x="415" y="501"/>
                  </a:cubicBezTo>
                  <a:lnTo>
                    <a:pt x="415" y="207"/>
                  </a:lnTo>
                  <a:cubicBezTo>
                    <a:pt x="415" y="93"/>
                    <a:pt x="323"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4"/>
            <p:cNvSpPr/>
            <p:nvPr/>
          </p:nvSpPr>
          <p:spPr>
            <a:xfrm>
              <a:off x="3005088" y="2026008"/>
              <a:ext cx="11580" cy="19803"/>
            </a:xfrm>
            <a:custGeom>
              <a:avLst/>
              <a:gdLst/>
              <a:ahLst/>
              <a:cxnLst/>
              <a:rect l="l" t="t" r="r" b="b"/>
              <a:pathLst>
                <a:path w="414" h="708" extrusionOk="0">
                  <a:moveTo>
                    <a:pt x="207" y="1"/>
                  </a:moveTo>
                  <a:cubicBezTo>
                    <a:pt x="92" y="1"/>
                    <a:pt x="0" y="94"/>
                    <a:pt x="0" y="207"/>
                  </a:cubicBezTo>
                  <a:lnTo>
                    <a:pt x="0" y="501"/>
                  </a:lnTo>
                  <a:cubicBezTo>
                    <a:pt x="0" y="615"/>
                    <a:pt x="92" y="707"/>
                    <a:pt x="207" y="707"/>
                  </a:cubicBezTo>
                  <a:cubicBezTo>
                    <a:pt x="320" y="707"/>
                    <a:pt x="414" y="614"/>
                    <a:pt x="414" y="501"/>
                  </a:cubicBezTo>
                  <a:lnTo>
                    <a:pt x="414" y="207"/>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4"/>
            <p:cNvSpPr/>
            <p:nvPr/>
          </p:nvSpPr>
          <p:spPr>
            <a:xfrm>
              <a:off x="2948086" y="2033588"/>
              <a:ext cx="35186" cy="16586"/>
            </a:xfrm>
            <a:custGeom>
              <a:avLst/>
              <a:gdLst/>
              <a:ahLst/>
              <a:cxnLst/>
              <a:rect l="l" t="t" r="r" b="b"/>
              <a:pathLst>
                <a:path w="1258" h="593" extrusionOk="0">
                  <a:moveTo>
                    <a:pt x="1025" y="1"/>
                  </a:moveTo>
                  <a:cubicBezTo>
                    <a:pt x="968" y="1"/>
                    <a:pt x="911" y="24"/>
                    <a:pt x="871" y="71"/>
                  </a:cubicBezTo>
                  <a:cubicBezTo>
                    <a:pt x="812" y="139"/>
                    <a:pt x="724" y="177"/>
                    <a:pt x="628" y="177"/>
                  </a:cubicBezTo>
                  <a:cubicBezTo>
                    <a:pt x="533" y="177"/>
                    <a:pt x="445" y="139"/>
                    <a:pt x="385" y="71"/>
                  </a:cubicBezTo>
                  <a:cubicBezTo>
                    <a:pt x="344" y="25"/>
                    <a:pt x="287" y="1"/>
                    <a:pt x="230" y="1"/>
                  </a:cubicBezTo>
                  <a:cubicBezTo>
                    <a:pt x="182" y="1"/>
                    <a:pt x="133" y="18"/>
                    <a:pt x="94" y="53"/>
                  </a:cubicBezTo>
                  <a:cubicBezTo>
                    <a:pt x="9" y="128"/>
                    <a:pt x="0" y="258"/>
                    <a:pt x="74" y="344"/>
                  </a:cubicBezTo>
                  <a:cubicBezTo>
                    <a:pt x="210" y="501"/>
                    <a:pt x="412" y="592"/>
                    <a:pt x="628" y="592"/>
                  </a:cubicBezTo>
                  <a:cubicBezTo>
                    <a:pt x="843" y="592"/>
                    <a:pt x="1044" y="501"/>
                    <a:pt x="1183" y="344"/>
                  </a:cubicBezTo>
                  <a:cubicBezTo>
                    <a:pt x="1258" y="258"/>
                    <a:pt x="1249" y="126"/>
                    <a:pt x="1163" y="53"/>
                  </a:cubicBezTo>
                  <a:cubicBezTo>
                    <a:pt x="1123" y="18"/>
                    <a:pt x="1074" y="1"/>
                    <a:pt x="102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5" name="Google Shape;3815;p74"/>
          <p:cNvGrpSpPr/>
          <p:nvPr/>
        </p:nvGrpSpPr>
        <p:grpSpPr>
          <a:xfrm>
            <a:off x="746487" y="3381055"/>
            <a:ext cx="387245" cy="440332"/>
            <a:chOff x="746487" y="3152455"/>
            <a:chExt cx="387245" cy="440332"/>
          </a:xfrm>
        </p:grpSpPr>
        <p:sp>
          <p:nvSpPr>
            <p:cNvPr id="3816" name="Google Shape;3816;p74"/>
            <p:cNvSpPr/>
            <p:nvPr/>
          </p:nvSpPr>
          <p:spPr>
            <a:xfrm>
              <a:off x="746487" y="3152455"/>
              <a:ext cx="387245" cy="440332"/>
            </a:xfrm>
            <a:custGeom>
              <a:avLst/>
              <a:gdLst/>
              <a:ahLst/>
              <a:cxnLst/>
              <a:rect l="l" t="t" r="r" b="b"/>
              <a:pathLst>
                <a:path w="13845" h="15743" extrusionOk="0">
                  <a:moveTo>
                    <a:pt x="6923" y="1"/>
                  </a:moveTo>
                  <a:cubicBezTo>
                    <a:pt x="6038" y="1"/>
                    <a:pt x="5303" y="658"/>
                    <a:pt x="5178" y="1511"/>
                  </a:cubicBezTo>
                  <a:cubicBezTo>
                    <a:pt x="4541" y="1686"/>
                    <a:pt x="3935" y="1955"/>
                    <a:pt x="3371" y="2316"/>
                  </a:cubicBezTo>
                  <a:cubicBezTo>
                    <a:pt x="2628" y="2792"/>
                    <a:pt x="1996" y="3404"/>
                    <a:pt x="1493" y="4129"/>
                  </a:cubicBezTo>
                  <a:cubicBezTo>
                    <a:pt x="1135" y="4646"/>
                    <a:pt x="853" y="5211"/>
                    <a:pt x="656" y="5807"/>
                  </a:cubicBezTo>
                  <a:cubicBezTo>
                    <a:pt x="539" y="6162"/>
                    <a:pt x="451" y="6531"/>
                    <a:pt x="396" y="6905"/>
                  </a:cubicBezTo>
                  <a:cubicBezTo>
                    <a:pt x="137" y="7271"/>
                    <a:pt x="1" y="7702"/>
                    <a:pt x="1" y="8156"/>
                  </a:cubicBezTo>
                  <a:cubicBezTo>
                    <a:pt x="1" y="8697"/>
                    <a:pt x="200" y="9217"/>
                    <a:pt x="564" y="9618"/>
                  </a:cubicBezTo>
                  <a:cubicBezTo>
                    <a:pt x="865" y="9951"/>
                    <a:pt x="1258" y="10181"/>
                    <a:pt x="1692" y="10282"/>
                  </a:cubicBezTo>
                  <a:cubicBezTo>
                    <a:pt x="1693" y="10288"/>
                    <a:pt x="1694" y="10290"/>
                    <a:pt x="1699" y="10296"/>
                  </a:cubicBezTo>
                  <a:lnTo>
                    <a:pt x="1702" y="10305"/>
                  </a:lnTo>
                  <a:cubicBezTo>
                    <a:pt x="1709" y="10322"/>
                    <a:pt x="1716" y="10337"/>
                    <a:pt x="1724" y="10353"/>
                  </a:cubicBezTo>
                  <a:cubicBezTo>
                    <a:pt x="1734" y="10373"/>
                    <a:pt x="1744" y="10394"/>
                    <a:pt x="1755" y="10414"/>
                  </a:cubicBezTo>
                  <a:lnTo>
                    <a:pt x="1781" y="10466"/>
                  </a:lnTo>
                  <a:cubicBezTo>
                    <a:pt x="1792" y="10486"/>
                    <a:pt x="1802" y="10507"/>
                    <a:pt x="1812" y="10527"/>
                  </a:cubicBezTo>
                  <a:cubicBezTo>
                    <a:pt x="1820" y="10544"/>
                    <a:pt x="1829" y="10562"/>
                    <a:pt x="1840" y="10579"/>
                  </a:cubicBezTo>
                  <a:lnTo>
                    <a:pt x="1842" y="10584"/>
                  </a:lnTo>
                  <a:cubicBezTo>
                    <a:pt x="1853" y="10602"/>
                    <a:pt x="1862" y="10620"/>
                    <a:pt x="1871" y="10637"/>
                  </a:cubicBezTo>
                  <a:cubicBezTo>
                    <a:pt x="1881" y="10654"/>
                    <a:pt x="1887" y="10669"/>
                    <a:pt x="1897" y="10684"/>
                  </a:cubicBezTo>
                  <a:lnTo>
                    <a:pt x="1903" y="10693"/>
                  </a:lnTo>
                  <a:cubicBezTo>
                    <a:pt x="1920" y="10727"/>
                    <a:pt x="1939" y="10758"/>
                    <a:pt x="1958" y="10790"/>
                  </a:cubicBezTo>
                  <a:lnTo>
                    <a:pt x="1964" y="10800"/>
                  </a:lnTo>
                  <a:cubicBezTo>
                    <a:pt x="1973" y="10817"/>
                    <a:pt x="1982" y="10831"/>
                    <a:pt x="1992" y="10847"/>
                  </a:cubicBezTo>
                  <a:cubicBezTo>
                    <a:pt x="2002" y="10863"/>
                    <a:pt x="2012" y="10878"/>
                    <a:pt x="2020" y="10895"/>
                  </a:cubicBezTo>
                  <a:lnTo>
                    <a:pt x="2026" y="10904"/>
                  </a:lnTo>
                  <a:cubicBezTo>
                    <a:pt x="2037" y="10921"/>
                    <a:pt x="2047" y="10939"/>
                    <a:pt x="2058" y="10955"/>
                  </a:cubicBezTo>
                  <a:cubicBezTo>
                    <a:pt x="2070" y="10973"/>
                    <a:pt x="2081" y="10991"/>
                    <a:pt x="2094" y="11011"/>
                  </a:cubicBezTo>
                  <a:cubicBezTo>
                    <a:pt x="2104" y="11030"/>
                    <a:pt x="2116" y="11045"/>
                    <a:pt x="2126" y="11061"/>
                  </a:cubicBezTo>
                  <a:cubicBezTo>
                    <a:pt x="2139" y="11079"/>
                    <a:pt x="2152" y="11096"/>
                    <a:pt x="2165" y="11116"/>
                  </a:cubicBezTo>
                  <a:cubicBezTo>
                    <a:pt x="2175" y="11132"/>
                    <a:pt x="2186" y="11147"/>
                    <a:pt x="2196" y="11161"/>
                  </a:cubicBezTo>
                  <a:lnTo>
                    <a:pt x="2200" y="11167"/>
                  </a:lnTo>
                  <a:cubicBezTo>
                    <a:pt x="2216" y="11190"/>
                    <a:pt x="2231" y="11211"/>
                    <a:pt x="2247" y="11235"/>
                  </a:cubicBezTo>
                  <a:cubicBezTo>
                    <a:pt x="2265" y="11261"/>
                    <a:pt x="2285" y="11286"/>
                    <a:pt x="2302" y="11310"/>
                  </a:cubicBezTo>
                  <a:cubicBezTo>
                    <a:pt x="2313" y="11324"/>
                    <a:pt x="2322" y="11337"/>
                    <a:pt x="2332" y="11350"/>
                  </a:cubicBezTo>
                  <a:lnTo>
                    <a:pt x="2344" y="11365"/>
                  </a:lnTo>
                  <a:cubicBezTo>
                    <a:pt x="2357" y="11381"/>
                    <a:pt x="2367" y="11395"/>
                    <a:pt x="2380" y="11409"/>
                  </a:cubicBezTo>
                  <a:cubicBezTo>
                    <a:pt x="2393" y="11428"/>
                    <a:pt x="2407" y="11443"/>
                    <a:pt x="2421" y="11462"/>
                  </a:cubicBezTo>
                  <a:cubicBezTo>
                    <a:pt x="2434" y="11477"/>
                    <a:pt x="2448" y="11493"/>
                    <a:pt x="2459" y="11508"/>
                  </a:cubicBezTo>
                  <a:cubicBezTo>
                    <a:pt x="2473" y="11525"/>
                    <a:pt x="2486" y="11542"/>
                    <a:pt x="2500" y="11558"/>
                  </a:cubicBezTo>
                  <a:cubicBezTo>
                    <a:pt x="2514" y="11576"/>
                    <a:pt x="2529" y="11592"/>
                    <a:pt x="2541" y="11607"/>
                  </a:cubicBezTo>
                  <a:lnTo>
                    <a:pt x="2554" y="11622"/>
                  </a:lnTo>
                  <a:lnTo>
                    <a:pt x="2580" y="11654"/>
                  </a:lnTo>
                  <a:cubicBezTo>
                    <a:pt x="2606" y="11684"/>
                    <a:pt x="2633" y="11714"/>
                    <a:pt x="2656" y="11741"/>
                  </a:cubicBezTo>
                  <a:cubicBezTo>
                    <a:pt x="2667" y="11752"/>
                    <a:pt x="2676" y="11763"/>
                    <a:pt x="2686" y="11775"/>
                  </a:cubicBezTo>
                  <a:lnTo>
                    <a:pt x="2696" y="11783"/>
                  </a:lnTo>
                  <a:cubicBezTo>
                    <a:pt x="2711" y="11801"/>
                    <a:pt x="2727" y="11817"/>
                    <a:pt x="2742" y="11834"/>
                  </a:cubicBezTo>
                  <a:cubicBezTo>
                    <a:pt x="2755" y="11847"/>
                    <a:pt x="2768" y="11861"/>
                    <a:pt x="2781" y="11874"/>
                  </a:cubicBezTo>
                  <a:lnTo>
                    <a:pt x="2785" y="11879"/>
                  </a:lnTo>
                  <a:cubicBezTo>
                    <a:pt x="2802" y="11895"/>
                    <a:pt x="2816" y="11911"/>
                    <a:pt x="2832" y="11925"/>
                  </a:cubicBezTo>
                  <a:cubicBezTo>
                    <a:pt x="2846" y="11939"/>
                    <a:pt x="2860" y="11954"/>
                    <a:pt x="2874" y="11967"/>
                  </a:cubicBezTo>
                  <a:cubicBezTo>
                    <a:pt x="2890" y="11983"/>
                    <a:pt x="2905" y="12000"/>
                    <a:pt x="2924" y="12015"/>
                  </a:cubicBezTo>
                  <a:lnTo>
                    <a:pt x="2931" y="12022"/>
                  </a:lnTo>
                  <a:cubicBezTo>
                    <a:pt x="2941" y="12032"/>
                    <a:pt x="2953" y="12044"/>
                    <a:pt x="2965" y="12055"/>
                  </a:cubicBezTo>
                  <a:lnTo>
                    <a:pt x="3028" y="12114"/>
                  </a:lnTo>
                  <a:cubicBezTo>
                    <a:pt x="3045" y="12130"/>
                    <a:pt x="3065" y="12147"/>
                    <a:pt x="3082" y="12164"/>
                  </a:cubicBezTo>
                  <a:cubicBezTo>
                    <a:pt x="3103" y="12181"/>
                    <a:pt x="3123" y="12201"/>
                    <a:pt x="3146" y="12221"/>
                  </a:cubicBezTo>
                  <a:cubicBezTo>
                    <a:pt x="3157" y="12231"/>
                    <a:pt x="3170" y="12240"/>
                    <a:pt x="3180" y="12249"/>
                  </a:cubicBezTo>
                  <a:lnTo>
                    <a:pt x="3188" y="12256"/>
                  </a:lnTo>
                  <a:cubicBezTo>
                    <a:pt x="3207" y="12272"/>
                    <a:pt x="3224" y="12286"/>
                    <a:pt x="3242" y="12300"/>
                  </a:cubicBezTo>
                  <a:cubicBezTo>
                    <a:pt x="3256" y="12313"/>
                    <a:pt x="3272" y="12324"/>
                    <a:pt x="3286" y="12337"/>
                  </a:cubicBezTo>
                  <a:cubicBezTo>
                    <a:pt x="3305" y="12351"/>
                    <a:pt x="3323" y="12368"/>
                    <a:pt x="3340" y="12382"/>
                  </a:cubicBezTo>
                  <a:lnTo>
                    <a:pt x="3344" y="12386"/>
                  </a:lnTo>
                  <a:cubicBezTo>
                    <a:pt x="3357" y="12398"/>
                    <a:pt x="3371" y="12408"/>
                    <a:pt x="3384" y="12419"/>
                  </a:cubicBezTo>
                  <a:cubicBezTo>
                    <a:pt x="3405" y="12436"/>
                    <a:pt x="3428" y="12453"/>
                    <a:pt x="3448" y="12468"/>
                  </a:cubicBezTo>
                  <a:lnTo>
                    <a:pt x="3456" y="12476"/>
                  </a:lnTo>
                  <a:cubicBezTo>
                    <a:pt x="3460" y="12478"/>
                    <a:pt x="3463" y="12481"/>
                    <a:pt x="3469" y="12484"/>
                  </a:cubicBezTo>
                  <a:cubicBezTo>
                    <a:pt x="3419" y="12573"/>
                    <a:pt x="3371" y="12661"/>
                    <a:pt x="3327" y="12750"/>
                  </a:cubicBezTo>
                  <a:cubicBezTo>
                    <a:pt x="2983" y="13434"/>
                    <a:pt x="2810" y="14100"/>
                    <a:pt x="2810" y="14726"/>
                  </a:cubicBezTo>
                  <a:cubicBezTo>
                    <a:pt x="2810" y="15287"/>
                    <a:pt x="3266" y="15743"/>
                    <a:pt x="3829" y="15743"/>
                  </a:cubicBezTo>
                  <a:lnTo>
                    <a:pt x="10020" y="15743"/>
                  </a:lnTo>
                  <a:cubicBezTo>
                    <a:pt x="10581" y="15743"/>
                    <a:pt x="11038" y="15287"/>
                    <a:pt x="11038" y="14726"/>
                  </a:cubicBezTo>
                  <a:cubicBezTo>
                    <a:pt x="11038" y="14100"/>
                    <a:pt x="10864" y="13437"/>
                    <a:pt x="10521" y="12750"/>
                  </a:cubicBezTo>
                  <a:cubicBezTo>
                    <a:pt x="10477" y="12661"/>
                    <a:pt x="10429" y="12573"/>
                    <a:pt x="10380" y="12483"/>
                  </a:cubicBezTo>
                  <a:cubicBezTo>
                    <a:pt x="11139" y="11909"/>
                    <a:pt x="11756" y="11146"/>
                    <a:pt x="12155" y="10285"/>
                  </a:cubicBezTo>
                  <a:cubicBezTo>
                    <a:pt x="12587" y="10186"/>
                    <a:pt x="12981" y="9956"/>
                    <a:pt x="13283" y="9622"/>
                  </a:cubicBezTo>
                  <a:cubicBezTo>
                    <a:pt x="13645" y="9220"/>
                    <a:pt x="13845" y="8702"/>
                    <a:pt x="13845" y="8159"/>
                  </a:cubicBezTo>
                  <a:cubicBezTo>
                    <a:pt x="13845" y="7705"/>
                    <a:pt x="13709" y="7274"/>
                    <a:pt x="13451" y="6907"/>
                  </a:cubicBezTo>
                  <a:cubicBezTo>
                    <a:pt x="13394" y="6531"/>
                    <a:pt x="13307" y="6162"/>
                    <a:pt x="13189" y="5807"/>
                  </a:cubicBezTo>
                  <a:cubicBezTo>
                    <a:pt x="12992" y="5211"/>
                    <a:pt x="12709" y="4646"/>
                    <a:pt x="12351" y="4129"/>
                  </a:cubicBezTo>
                  <a:cubicBezTo>
                    <a:pt x="11848" y="3401"/>
                    <a:pt x="11216" y="2792"/>
                    <a:pt x="10473" y="2316"/>
                  </a:cubicBezTo>
                  <a:cubicBezTo>
                    <a:pt x="9911" y="1955"/>
                    <a:pt x="9303" y="1686"/>
                    <a:pt x="8666" y="1511"/>
                  </a:cubicBezTo>
                  <a:cubicBezTo>
                    <a:pt x="8544" y="659"/>
                    <a:pt x="7809" y="1"/>
                    <a:pt x="692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4"/>
            <p:cNvSpPr/>
            <p:nvPr/>
          </p:nvSpPr>
          <p:spPr>
            <a:xfrm>
              <a:off x="853471" y="3486916"/>
              <a:ext cx="104804" cy="77281"/>
            </a:xfrm>
            <a:custGeom>
              <a:avLst/>
              <a:gdLst/>
              <a:ahLst/>
              <a:cxnLst/>
              <a:rect l="l" t="t" r="r" b="b"/>
              <a:pathLst>
                <a:path w="3747" h="2763" extrusionOk="0">
                  <a:moveTo>
                    <a:pt x="1244" y="1"/>
                  </a:moveTo>
                  <a:cubicBezTo>
                    <a:pt x="1244" y="1"/>
                    <a:pt x="1" y="1367"/>
                    <a:pt x="1" y="2762"/>
                  </a:cubicBezTo>
                  <a:lnTo>
                    <a:pt x="3098" y="2762"/>
                  </a:lnTo>
                  <a:lnTo>
                    <a:pt x="3746" y="1381"/>
                  </a:lnTo>
                  <a:lnTo>
                    <a:pt x="30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4"/>
            <p:cNvSpPr/>
            <p:nvPr/>
          </p:nvSpPr>
          <p:spPr>
            <a:xfrm>
              <a:off x="853471" y="3486916"/>
              <a:ext cx="57954" cy="77281"/>
            </a:xfrm>
            <a:custGeom>
              <a:avLst/>
              <a:gdLst/>
              <a:ahLst/>
              <a:cxnLst/>
              <a:rect l="l" t="t" r="r" b="b"/>
              <a:pathLst>
                <a:path w="2072" h="2763" extrusionOk="0">
                  <a:moveTo>
                    <a:pt x="1244" y="1"/>
                  </a:moveTo>
                  <a:cubicBezTo>
                    <a:pt x="1244" y="1"/>
                    <a:pt x="1" y="1367"/>
                    <a:pt x="1" y="2762"/>
                  </a:cubicBezTo>
                  <a:lnTo>
                    <a:pt x="828" y="2762"/>
                  </a:lnTo>
                  <a:cubicBezTo>
                    <a:pt x="828" y="1369"/>
                    <a:pt x="2071" y="1"/>
                    <a:pt x="2071"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4"/>
            <p:cNvSpPr/>
            <p:nvPr/>
          </p:nvSpPr>
          <p:spPr>
            <a:xfrm>
              <a:off x="940149" y="3486916"/>
              <a:ext cx="86595" cy="77281"/>
            </a:xfrm>
            <a:custGeom>
              <a:avLst/>
              <a:gdLst/>
              <a:ahLst/>
              <a:cxnLst/>
              <a:rect l="l" t="t" r="r" b="b"/>
              <a:pathLst>
                <a:path w="3096" h="2763" extrusionOk="0">
                  <a:moveTo>
                    <a:pt x="0" y="1"/>
                  </a:moveTo>
                  <a:lnTo>
                    <a:pt x="0" y="2762"/>
                  </a:lnTo>
                  <a:lnTo>
                    <a:pt x="3096" y="2762"/>
                  </a:lnTo>
                  <a:cubicBezTo>
                    <a:pt x="3096" y="1369"/>
                    <a:pt x="1854" y="1"/>
                    <a:pt x="1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4"/>
            <p:cNvSpPr/>
            <p:nvPr/>
          </p:nvSpPr>
          <p:spPr>
            <a:xfrm>
              <a:off x="919311" y="3180956"/>
              <a:ext cx="41619" cy="41619"/>
            </a:xfrm>
            <a:custGeom>
              <a:avLst/>
              <a:gdLst/>
              <a:ahLst/>
              <a:cxnLst/>
              <a:rect l="l" t="t" r="r" b="b"/>
              <a:pathLst>
                <a:path w="1488" h="1488" extrusionOk="0">
                  <a:moveTo>
                    <a:pt x="744" y="0"/>
                  </a:moveTo>
                  <a:cubicBezTo>
                    <a:pt x="333" y="0"/>
                    <a:pt x="0" y="333"/>
                    <a:pt x="0" y="744"/>
                  </a:cubicBezTo>
                  <a:cubicBezTo>
                    <a:pt x="0" y="1154"/>
                    <a:pt x="333" y="1487"/>
                    <a:pt x="744" y="1487"/>
                  </a:cubicBezTo>
                  <a:cubicBezTo>
                    <a:pt x="1154" y="1487"/>
                    <a:pt x="1487" y="1154"/>
                    <a:pt x="1487" y="744"/>
                  </a:cubicBezTo>
                  <a:cubicBezTo>
                    <a:pt x="1487" y="333"/>
                    <a:pt x="1154" y="0"/>
                    <a:pt x="74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4"/>
            <p:cNvSpPr/>
            <p:nvPr/>
          </p:nvSpPr>
          <p:spPr>
            <a:xfrm>
              <a:off x="784078" y="3303939"/>
              <a:ext cx="312201" cy="68778"/>
            </a:xfrm>
            <a:custGeom>
              <a:avLst/>
              <a:gdLst/>
              <a:ahLst/>
              <a:cxnLst/>
              <a:rect l="l" t="t" r="r" b="b"/>
              <a:pathLst>
                <a:path w="11162" h="2459" extrusionOk="0">
                  <a:moveTo>
                    <a:pt x="5580" y="0"/>
                  </a:moveTo>
                  <a:lnTo>
                    <a:pt x="280" y="710"/>
                  </a:lnTo>
                  <a:cubicBezTo>
                    <a:pt x="98" y="1261"/>
                    <a:pt x="1" y="1848"/>
                    <a:pt x="1" y="2459"/>
                  </a:cubicBezTo>
                  <a:lnTo>
                    <a:pt x="11161" y="2459"/>
                  </a:lnTo>
                  <a:cubicBezTo>
                    <a:pt x="11160" y="1848"/>
                    <a:pt x="11061" y="1261"/>
                    <a:pt x="10879" y="710"/>
                  </a:cubicBezTo>
                  <a:lnTo>
                    <a:pt x="5580"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4"/>
            <p:cNvSpPr/>
            <p:nvPr/>
          </p:nvSpPr>
          <p:spPr>
            <a:xfrm>
              <a:off x="1040028" y="3347963"/>
              <a:ext cx="65198" cy="65198"/>
            </a:xfrm>
            <a:custGeom>
              <a:avLst/>
              <a:gdLst/>
              <a:ahLst/>
              <a:cxnLst/>
              <a:rect l="l" t="t" r="r" b="b"/>
              <a:pathLst>
                <a:path w="2331" h="2331" extrusionOk="0">
                  <a:moveTo>
                    <a:pt x="1166" y="1"/>
                  </a:moveTo>
                  <a:cubicBezTo>
                    <a:pt x="522" y="1"/>
                    <a:pt x="1" y="523"/>
                    <a:pt x="1" y="1166"/>
                  </a:cubicBezTo>
                  <a:cubicBezTo>
                    <a:pt x="1" y="1811"/>
                    <a:pt x="523" y="2330"/>
                    <a:pt x="1166" y="2330"/>
                  </a:cubicBezTo>
                  <a:cubicBezTo>
                    <a:pt x="1810" y="2330"/>
                    <a:pt x="2330" y="1809"/>
                    <a:pt x="2330" y="1166"/>
                  </a:cubicBezTo>
                  <a:cubicBezTo>
                    <a:pt x="2330" y="522"/>
                    <a:pt x="1810" y="1"/>
                    <a:pt x="1166"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4"/>
            <p:cNvSpPr/>
            <p:nvPr/>
          </p:nvSpPr>
          <p:spPr>
            <a:xfrm>
              <a:off x="807601" y="3240168"/>
              <a:ext cx="265100" cy="265072"/>
            </a:xfrm>
            <a:custGeom>
              <a:avLst/>
              <a:gdLst/>
              <a:ahLst/>
              <a:cxnLst/>
              <a:rect l="l" t="t" r="r" b="b"/>
              <a:pathLst>
                <a:path w="9478" h="9477" extrusionOk="0">
                  <a:moveTo>
                    <a:pt x="4739" y="0"/>
                  </a:moveTo>
                  <a:cubicBezTo>
                    <a:pt x="2122" y="0"/>
                    <a:pt x="1" y="2120"/>
                    <a:pt x="1" y="4739"/>
                  </a:cubicBezTo>
                  <a:cubicBezTo>
                    <a:pt x="1" y="7356"/>
                    <a:pt x="2121" y="9477"/>
                    <a:pt x="4739" y="9477"/>
                  </a:cubicBezTo>
                  <a:cubicBezTo>
                    <a:pt x="7355" y="9477"/>
                    <a:pt x="9478" y="7357"/>
                    <a:pt x="9478" y="4739"/>
                  </a:cubicBezTo>
                  <a:cubicBezTo>
                    <a:pt x="9478" y="2123"/>
                    <a:pt x="7355" y="0"/>
                    <a:pt x="4739"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4"/>
            <p:cNvSpPr/>
            <p:nvPr/>
          </p:nvSpPr>
          <p:spPr>
            <a:xfrm>
              <a:off x="775016" y="3240168"/>
              <a:ext cx="176714" cy="265156"/>
            </a:xfrm>
            <a:custGeom>
              <a:avLst/>
              <a:gdLst/>
              <a:ahLst/>
              <a:cxnLst/>
              <a:rect l="l" t="t" r="r" b="b"/>
              <a:pathLst>
                <a:path w="6318" h="9480" extrusionOk="0">
                  <a:moveTo>
                    <a:pt x="5904" y="0"/>
                  </a:moveTo>
                  <a:cubicBezTo>
                    <a:pt x="3587" y="0"/>
                    <a:pt x="1659" y="1663"/>
                    <a:pt x="1247" y="3859"/>
                  </a:cubicBezTo>
                  <a:cubicBezTo>
                    <a:pt x="1220" y="3858"/>
                    <a:pt x="1194" y="3855"/>
                    <a:pt x="1166" y="3855"/>
                  </a:cubicBezTo>
                  <a:cubicBezTo>
                    <a:pt x="523" y="3855"/>
                    <a:pt x="0" y="4376"/>
                    <a:pt x="0" y="5020"/>
                  </a:cubicBezTo>
                  <a:cubicBezTo>
                    <a:pt x="0" y="5663"/>
                    <a:pt x="522" y="6184"/>
                    <a:pt x="1166" y="6184"/>
                  </a:cubicBezTo>
                  <a:cubicBezTo>
                    <a:pt x="1248" y="6184"/>
                    <a:pt x="1319" y="6176"/>
                    <a:pt x="1381" y="6160"/>
                  </a:cubicBezTo>
                  <a:cubicBezTo>
                    <a:pt x="1984" y="8085"/>
                    <a:pt x="3781" y="9480"/>
                    <a:pt x="5904" y="9480"/>
                  </a:cubicBezTo>
                  <a:cubicBezTo>
                    <a:pt x="6043" y="9480"/>
                    <a:pt x="6182" y="9473"/>
                    <a:pt x="6318" y="9461"/>
                  </a:cubicBezTo>
                  <a:cubicBezTo>
                    <a:pt x="3893" y="9250"/>
                    <a:pt x="1991" y="7217"/>
                    <a:pt x="1991" y="4739"/>
                  </a:cubicBezTo>
                  <a:cubicBezTo>
                    <a:pt x="1991" y="2260"/>
                    <a:pt x="3893" y="227"/>
                    <a:pt x="6318" y="17"/>
                  </a:cubicBezTo>
                  <a:cubicBezTo>
                    <a:pt x="6182" y="6"/>
                    <a:pt x="6044" y="0"/>
                    <a:pt x="5904"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4"/>
            <p:cNvSpPr/>
            <p:nvPr/>
          </p:nvSpPr>
          <p:spPr>
            <a:xfrm>
              <a:off x="999920" y="3363905"/>
              <a:ext cx="11580" cy="24390"/>
            </a:xfrm>
            <a:custGeom>
              <a:avLst/>
              <a:gdLst/>
              <a:ahLst/>
              <a:cxnLst/>
              <a:rect l="l" t="t" r="r" b="b"/>
              <a:pathLst>
                <a:path w="414" h="872" extrusionOk="0">
                  <a:moveTo>
                    <a:pt x="207" y="0"/>
                  </a:moveTo>
                  <a:cubicBezTo>
                    <a:pt x="92" y="0"/>
                    <a:pt x="0" y="94"/>
                    <a:pt x="0" y="207"/>
                  </a:cubicBezTo>
                  <a:lnTo>
                    <a:pt x="0" y="663"/>
                  </a:lnTo>
                  <a:cubicBezTo>
                    <a:pt x="0" y="779"/>
                    <a:pt x="94" y="871"/>
                    <a:pt x="207" y="871"/>
                  </a:cubicBezTo>
                  <a:cubicBezTo>
                    <a:pt x="322" y="871"/>
                    <a:pt x="414" y="776"/>
                    <a:pt x="414" y="663"/>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4"/>
            <p:cNvSpPr/>
            <p:nvPr/>
          </p:nvSpPr>
          <p:spPr>
            <a:xfrm>
              <a:off x="991221" y="3395399"/>
              <a:ext cx="29005" cy="11580"/>
            </a:xfrm>
            <a:custGeom>
              <a:avLst/>
              <a:gdLst/>
              <a:ahLst/>
              <a:cxnLst/>
              <a:rect l="l" t="t" r="r" b="b"/>
              <a:pathLst>
                <a:path w="1037" h="414" extrusionOk="0">
                  <a:moveTo>
                    <a:pt x="208" y="0"/>
                  </a:moveTo>
                  <a:cubicBezTo>
                    <a:pt x="93" y="0"/>
                    <a:pt x="1" y="93"/>
                    <a:pt x="1" y="207"/>
                  </a:cubicBezTo>
                  <a:cubicBezTo>
                    <a:pt x="1" y="321"/>
                    <a:pt x="94" y="414"/>
                    <a:pt x="208" y="414"/>
                  </a:cubicBezTo>
                  <a:lnTo>
                    <a:pt x="829" y="414"/>
                  </a:lnTo>
                  <a:cubicBezTo>
                    <a:pt x="943" y="414"/>
                    <a:pt x="1036" y="321"/>
                    <a:pt x="1036" y="207"/>
                  </a:cubicBezTo>
                  <a:cubicBezTo>
                    <a:pt x="1036" y="92"/>
                    <a:pt x="943" y="0"/>
                    <a:pt x="829"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4"/>
            <p:cNvSpPr/>
            <p:nvPr/>
          </p:nvSpPr>
          <p:spPr>
            <a:xfrm>
              <a:off x="868714" y="3363905"/>
              <a:ext cx="11636" cy="24390"/>
            </a:xfrm>
            <a:custGeom>
              <a:avLst/>
              <a:gdLst/>
              <a:ahLst/>
              <a:cxnLst/>
              <a:rect l="l" t="t" r="r" b="b"/>
              <a:pathLst>
                <a:path w="416" h="872" extrusionOk="0">
                  <a:moveTo>
                    <a:pt x="209" y="0"/>
                  </a:moveTo>
                  <a:cubicBezTo>
                    <a:pt x="93" y="0"/>
                    <a:pt x="1" y="94"/>
                    <a:pt x="1" y="207"/>
                  </a:cubicBezTo>
                  <a:lnTo>
                    <a:pt x="1" y="663"/>
                  </a:lnTo>
                  <a:cubicBezTo>
                    <a:pt x="1" y="779"/>
                    <a:pt x="96" y="871"/>
                    <a:pt x="209" y="871"/>
                  </a:cubicBezTo>
                  <a:cubicBezTo>
                    <a:pt x="322" y="871"/>
                    <a:pt x="416" y="776"/>
                    <a:pt x="416" y="663"/>
                  </a:cubicBezTo>
                  <a:lnTo>
                    <a:pt x="416" y="207"/>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4"/>
            <p:cNvSpPr/>
            <p:nvPr/>
          </p:nvSpPr>
          <p:spPr>
            <a:xfrm>
              <a:off x="860016" y="3395399"/>
              <a:ext cx="29005" cy="11580"/>
            </a:xfrm>
            <a:custGeom>
              <a:avLst/>
              <a:gdLst/>
              <a:ahLst/>
              <a:cxnLst/>
              <a:rect l="l" t="t" r="r" b="b"/>
              <a:pathLst>
                <a:path w="1037" h="414" extrusionOk="0">
                  <a:moveTo>
                    <a:pt x="209" y="0"/>
                  </a:moveTo>
                  <a:cubicBezTo>
                    <a:pt x="92" y="0"/>
                    <a:pt x="0" y="93"/>
                    <a:pt x="0" y="207"/>
                  </a:cubicBezTo>
                  <a:cubicBezTo>
                    <a:pt x="0" y="321"/>
                    <a:pt x="95" y="414"/>
                    <a:pt x="209" y="414"/>
                  </a:cubicBezTo>
                  <a:lnTo>
                    <a:pt x="829" y="414"/>
                  </a:lnTo>
                  <a:cubicBezTo>
                    <a:pt x="945" y="414"/>
                    <a:pt x="1037" y="321"/>
                    <a:pt x="1037" y="207"/>
                  </a:cubicBezTo>
                  <a:cubicBezTo>
                    <a:pt x="1037" y="92"/>
                    <a:pt x="942" y="0"/>
                    <a:pt x="829" y="0"/>
                  </a:cubicBezTo>
                  <a:close/>
                </a:path>
              </a:pathLst>
            </a:custGeom>
            <a:solidFill>
              <a:srgbClr val="FF8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4"/>
            <p:cNvSpPr/>
            <p:nvPr/>
          </p:nvSpPr>
          <p:spPr>
            <a:xfrm>
              <a:off x="921968" y="3389470"/>
              <a:ext cx="36417" cy="16838"/>
            </a:xfrm>
            <a:custGeom>
              <a:avLst/>
              <a:gdLst/>
              <a:ahLst/>
              <a:cxnLst/>
              <a:rect l="l" t="t" r="r" b="b"/>
              <a:pathLst>
                <a:path w="1302" h="602" extrusionOk="0">
                  <a:moveTo>
                    <a:pt x="1070" y="0"/>
                  </a:moveTo>
                  <a:cubicBezTo>
                    <a:pt x="1012" y="0"/>
                    <a:pt x="955" y="25"/>
                    <a:pt x="914" y="72"/>
                  </a:cubicBezTo>
                  <a:cubicBezTo>
                    <a:pt x="850" y="144"/>
                    <a:pt x="754" y="187"/>
                    <a:pt x="650" y="187"/>
                  </a:cubicBezTo>
                  <a:cubicBezTo>
                    <a:pt x="545" y="187"/>
                    <a:pt x="451" y="144"/>
                    <a:pt x="387" y="72"/>
                  </a:cubicBezTo>
                  <a:cubicBezTo>
                    <a:pt x="345" y="25"/>
                    <a:pt x="288" y="1"/>
                    <a:pt x="231" y="1"/>
                  </a:cubicBezTo>
                  <a:cubicBezTo>
                    <a:pt x="182" y="1"/>
                    <a:pt x="133" y="18"/>
                    <a:pt x="94" y="52"/>
                  </a:cubicBezTo>
                  <a:cubicBezTo>
                    <a:pt x="7" y="128"/>
                    <a:pt x="0" y="257"/>
                    <a:pt x="74" y="344"/>
                  </a:cubicBezTo>
                  <a:cubicBezTo>
                    <a:pt x="218" y="507"/>
                    <a:pt x="426" y="601"/>
                    <a:pt x="650" y="601"/>
                  </a:cubicBezTo>
                  <a:cubicBezTo>
                    <a:pt x="873" y="601"/>
                    <a:pt x="1082" y="507"/>
                    <a:pt x="1225" y="344"/>
                  </a:cubicBezTo>
                  <a:cubicBezTo>
                    <a:pt x="1302" y="257"/>
                    <a:pt x="1292" y="127"/>
                    <a:pt x="1205" y="52"/>
                  </a:cubicBezTo>
                  <a:cubicBezTo>
                    <a:pt x="1166" y="17"/>
                    <a:pt x="1118" y="0"/>
                    <a:pt x="107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4"/>
            <p:cNvSpPr/>
            <p:nvPr/>
          </p:nvSpPr>
          <p:spPr>
            <a:xfrm>
              <a:off x="811656" y="3218659"/>
              <a:ext cx="103321" cy="74484"/>
            </a:xfrm>
            <a:custGeom>
              <a:avLst/>
              <a:gdLst/>
              <a:ahLst/>
              <a:cxnLst/>
              <a:rect l="l" t="t" r="r" b="b"/>
              <a:pathLst>
                <a:path w="3694" h="2663" extrusionOk="0">
                  <a:moveTo>
                    <a:pt x="3694" y="0"/>
                  </a:moveTo>
                  <a:lnTo>
                    <a:pt x="3694" y="0"/>
                  </a:lnTo>
                  <a:cubicBezTo>
                    <a:pt x="2167" y="248"/>
                    <a:pt x="847" y="1119"/>
                    <a:pt x="0" y="2341"/>
                  </a:cubicBezTo>
                  <a:lnTo>
                    <a:pt x="2088" y="2663"/>
                  </a:lnTo>
                  <a:lnTo>
                    <a:pt x="3694"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4"/>
            <p:cNvSpPr/>
            <p:nvPr/>
          </p:nvSpPr>
          <p:spPr>
            <a:xfrm>
              <a:off x="965293" y="3218659"/>
              <a:ext cx="103293" cy="74484"/>
            </a:xfrm>
            <a:custGeom>
              <a:avLst/>
              <a:gdLst/>
              <a:ahLst/>
              <a:cxnLst/>
              <a:rect l="l" t="t" r="r" b="b"/>
              <a:pathLst>
                <a:path w="3693" h="2663" extrusionOk="0">
                  <a:moveTo>
                    <a:pt x="0" y="0"/>
                  </a:moveTo>
                  <a:lnTo>
                    <a:pt x="1606" y="2663"/>
                  </a:lnTo>
                  <a:lnTo>
                    <a:pt x="3692" y="2341"/>
                  </a:lnTo>
                  <a:cubicBezTo>
                    <a:pt x="2847" y="1119"/>
                    <a:pt x="1526" y="248"/>
                    <a:pt x="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4"/>
            <p:cNvSpPr/>
            <p:nvPr/>
          </p:nvSpPr>
          <p:spPr>
            <a:xfrm>
              <a:off x="870085" y="3216646"/>
              <a:ext cx="140158" cy="87350"/>
            </a:xfrm>
            <a:custGeom>
              <a:avLst/>
              <a:gdLst/>
              <a:ahLst/>
              <a:cxnLst/>
              <a:rect l="l" t="t" r="r" b="b"/>
              <a:pathLst>
                <a:path w="5011" h="3123" extrusionOk="0">
                  <a:moveTo>
                    <a:pt x="2505" y="0"/>
                  </a:moveTo>
                  <a:cubicBezTo>
                    <a:pt x="2199" y="0"/>
                    <a:pt x="1899" y="26"/>
                    <a:pt x="1606" y="72"/>
                  </a:cubicBezTo>
                  <a:cubicBezTo>
                    <a:pt x="1582" y="94"/>
                    <a:pt x="234" y="1382"/>
                    <a:pt x="0" y="2735"/>
                  </a:cubicBezTo>
                  <a:lnTo>
                    <a:pt x="2505" y="3123"/>
                  </a:lnTo>
                  <a:lnTo>
                    <a:pt x="5010" y="2735"/>
                  </a:lnTo>
                  <a:cubicBezTo>
                    <a:pt x="4777" y="1382"/>
                    <a:pt x="3427" y="94"/>
                    <a:pt x="3404" y="72"/>
                  </a:cubicBezTo>
                  <a:cubicBezTo>
                    <a:pt x="3111" y="24"/>
                    <a:pt x="2811" y="0"/>
                    <a:pt x="250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4"/>
            <p:cNvSpPr/>
            <p:nvPr/>
          </p:nvSpPr>
          <p:spPr>
            <a:xfrm>
              <a:off x="791854" y="3284136"/>
              <a:ext cx="296538" cy="39661"/>
            </a:xfrm>
            <a:custGeom>
              <a:avLst/>
              <a:gdLst/>
              <a:ahLst/>
              <a:cxnLst/>
              <a:rect l="l" t="t" r="r" b="b"/>
              <a:pathLst>
                <a:path w="10602" h="1418" extrusionOk="0">
                  <a:moveTo>
                    <a:pt x="708" y="0"/>
                  </a:moveTo>
                  <a:cubicBezTo>
                    <a:pt x="409" y="432"/>
                    <a:pt x="169" y="908"/>
                    <a:pt x="0" y="1418"/>
                  </a:cubicBezTo>
                  <a:lnTo>
                    <a:pt x="10601" y="1418"/>
                  </a:lnTo>
                  <a:cubicBezTo>
                    <a:pt x="10431" y="909"/>
                    <a:pt x="10193" y="432"/>
                    <a:pt x="989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4" name="Google Shape;3834;p74"/>
          <p:cNvGrpSpPr/>
          <p:nvPr/>
        </p:nvGrpSpPr>
        <p:grpSpPr>
          <a:xfrm>
            <a:off x="7372959" y="2758424"/>
            <a:ext cx="398041" cy="440192"/>
            <a:chOff x="7372959" y="2529824"/>
            <a:chExt cx="398041" cy="440192"/>
          </a:xfrm>
        </p:grpSpPr>
        <p:sp>
          <p:nvSpPr>
            <p:cNvPr id="3835" name="Google Shape;3835;p74"/>
            <p:cNvSpPr/>
            <p:nvPr/>
          </p:nvSpPr>
          <p:spPr>
            <a:xfrm>
              <a:off x="7372959" y="2529824"/>
              <a:ext cx="398041" cy="440192"/>
            </a:xfrm>
            <a:custGeom>
              <a:avLst/>
              <a:gdLst/>
              <a:ahLst/>
              <a:cxnLst/>
              <a:rect l="l" t="t" r="r" b="b"/>
              <a:pathLst>
                <a:path w="14231" h="15738" extrusionOk="0">
                  <a:moveTo>
                    <a:pt x="7114" y="2009"/>
                  </a:moveTo>
                  <a:cubicBezTo>
                    <a:pt x="7132" y="2009"/>
                    <a:pt x="7149" y="2024"/>
                    <a:pt x="7149" y="2044"/>
                  </a:cubicBezTo>
                  <a:cubicBezTo>
                    <a:pt x="7149" y="2062"/>
                    <a:pt x="7132" y="2079"/>
                    <a:pt x="7114" y="2079"/>
                  </a:cubicBezTo>
                  <a:cubicBezTo>
                    <a:pt x="7094" y="2079"/>
                    <a:pt x="7078" y="2062"/>
                    <a:pt x="7078" y="2044"/>
                  </a:cubicBezTo>
                  <a:cubicBezTo>
                    <a:pt x="7080" y="2024"/>
                    <a:pt x="7094" y="2009"/>
                    <a:pt x="7114" y="2009"/>
                  </a:cubicBezTo>
                  <a:close/>
                  <a:moveTo>
                    <a:pt x="7115" y="1"/>
                  </a:moveTo>
                  <a:cubicBezTo>
                    <a:pt x="6176" y="1"/>
                    <a:pt x="5376" y="638"/>
                    <a:pt x="5142" y="1512"/>
                  </a:cubicBezTo>
                  <a:cubicBezTo>
                    <a:pt x="4467" y="1554"/>
                    <a:pt x="3838" y="1836"/>
                    <a:pt x="3355" y="2320"/>
                  </a:cubicBezTo>
                  <a:lnTo>
                    <a:pt x="813" y="4862"/>
                  </a:lnTo>
                  <a:cubicBezTo>
                    <a:pt x="289" y="5386"/>
                    <a:pt x="0" y="6083"/>
                    <a:pt x="0" y="6825"/>
                  </a:cubicBezTo>
                  <a:lnTo>
                    <a:pt x="0" y="10420"/>
                  </a:lnTo>
                  <a:cubicBezTo>
                    <a:pt x="0" y="11161"/>
                    <a:pt x="289" y="11859"/>
                    <a:pt x="813" y="12383"/>
                  </a:cubicBezTo>
                  <a:lnTo>
                    <a:pt x="3355" y="14925"/>
                  </a:lnTo>
                  <a:cubicBezTo>
                    <a:pt x="3879" y="15449"/>
                    <a:pt x="4576" y="15738"/>
                    <a:pt x="5318" y="15738"/>
                  </a:cubicBezTo>
                  <a:lnTo>
                    <a:pt x="8913" y="15738"/>
                  </a:lnTo>
                  <a:cubicBezTo>
                    <a:pt x="9655" y="15738"/>
                    <a:pt x="10352" y="15449"/>
                    <a:pt x="10876" y="14925"/>
                  </a:cubicBezTo>
                  <a:lnTo>
                    <a:pt x="13418" y="12383"/>
                  </a:lnTo>
                  <a:cubicBezTo>
                    <a:pt x="13942" y="11859"/>
                    <a:pt x="14231" y="11161"/>
                    <a:pt x="14231" y="10420"/>
                  </a:cubicBezTo>
                  <a:lnTo>
                    <a:pt x="14231" y="6825"/>
                  </a:lnTo>
                  <a:cubicBezTo>
                    <a:pt x="14231" y="6083"/>
                    <a:pt x="13942" y="5385"/>
                    <a:pt x="13418" y="4862"/>
                  </a:cubicBezTo>
                  <a:lnTo>
                    <a:pt x="10875" y="2320"/>
                  </a:lnTo>
                  <a:cubicBezTo>
                    <a:pt x="10392" y="1836"/>
                    <a:pt x="9763" y="1553"/>
                    <a:pt x="9086" y="1512"/>
                  </a:cubicBezTo>
                  <a:cubicBezTo>
                    <a:pt x="8851" y="638"/>
                    <a:pt x="8052" y="1"/>
                    <a:pt x="7115"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4"/>
            <p:cNvSpPr/>
            <p:nvPr/>
          </p:nvSpPr>
          <p:spPr>
            <a:xfrm>
              <a:off x="7543238" y="2558297"/>
              <a:ext cx="57338" cy="57311"/>
            </a:xfrm>
            <a:custGeom>
              <a:avLst/>
              <a:gdLst/>
              <a:ahLst/>
              <a:cxnLst/>
              <a:rect l="l" t="t" r="r" b="b"/>
              <a:pathLst>
                <a:path w="2050" h="2049" extrusionOk="0">
                  <a:moveTo>
                    <a:pt x="1026" y="679"/>
                  </a:moveTo>
                  <a:cubicBezTo>
                    <a:pt x="1214" y="679"/>
                    <a:pt x="1370" y="832"/>
                    <a:pt x="1370" y="1023"/>
                  </a:cubicBezTo>
                  <a:cubicBezTo>
                    <a:pt x="1370" y="1214"/>
                    <a:pt x="1217" y="1369"/>
                    <a:pt x="1026" y="1369"/>
                  </a:cubicBezTo>
                  <a:cubicBezTo>
                    <a:pt x="836" y="1369"/>
                    <a:pt x="680" y="1214"/>
                    <a:pt x="680" y="1023"/>
                  </a:cubicBezTo>
                  <a:cubicBezTo>
                    <a:pt x="680" y="835"/>
                    <a:pt x="834" y="679"/>
                    <a:pt x="1026" y="679"/>
                  </a:cubicBezTo>
                  <a:close/>
                  <a:moveTo>
                    <a:pt x="1026" y="1"/>
                  </a:moveTo>
                  <a:cubicBezTo>
                    <a:pt x="459" y="1"/>
                    <a:pt x="0" y="458"/>
                    <a:pt x="0" y="1023"/>
                  </a:cubicBezTo>
                  <a:cubicBezTo>
                    <a:pt x="0" y="1590"/>
                    <a:pt x="459" y="2049"/>
                    <a:pt x="1026" y="2049"/>
                  </a:cubicBezTo>
                  <a:cubicBezTo>
                    <a:pt x="1589" y="2049"/>
                    <a:pt x="2048" y="1590"/>
                    <a:pt x="2048" y="1023"/>
                  </a:cubicBezTo>
                  <a:cubicBezTo>
                    <a:pt x="2049" y="460"/>
                    <a:pt x="1592" y="1"/>
                    <a:pt x="102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4"/>
            <p:cNvSpPr/>
            <p:nvPr/>
          </p:nvSpPr>
          <p:spPr>
            <a:xfrm>
              <a:off x="7401348" y="2600420"/>
              <a:ext cx="341150" cy="341122"/>
            </a:xfrm>
            <a:custGeom>
              <a:avLst/>
              <a:gdLst/>
              <a:ahLst/>
              <a:cxnLst/>
              <a:rect l="l" t="t" r="r" b="b"/>
              <a:pathLst>
                <a:path w="12197" h="12196" extrusionOk="0">
                  <a:moveTo>
                    <a:pt x="4301" y="0"/>
                  </a:moveTo>
                  <a:cubicBezTo>
                    <a:pt x="3836" y="0"/>
                    <a:pt x="3388" y="187"/>
                    <a:pt x="3058" y="516"/>
                  </a:cubicBezTo>
                  <a:lnTo>
                    <a:pt x="516" y="3058"/>
                  </a:lnTo>
                  <a:cubicBezTo>
                    <a:pt x="188" y="3387"/>
                    <a:pt x="1" y="3835"/>
                    <a:pt x="1" y="4301"/>
                  </a:cubicBezTo>
                  <a:lnTo>
                    <a:pt x="1" y="7896"/>
                  </a:lnTo>
                  <a:cubicBezTo>
                    <a:pt x="1" y="8361"/>
                    <a:pt x="188" y="8810"/>
                    <a:pt x="516" y="9138"/>
                  </a:cubicBezTo>
                  <a:lnTo>
                    <a:pt x="3058" y="11680"/>
                  </a:lnTo>
                  <a:cubicBezTo>
                    <a:pt x="3388" y="12010"/>
                    <a:pt x="3836" y="12196"/>
                    <a:pt x="4301" y="12196"/>
                  </a:cubicBezTo>
                  <a:lnTo>
                    <a:pt x="7896" y="12196"/>
                  </a:lnTo>
                  <a:cubicBezTo>
                    <a:pt x="8361" y="12196"/>
                    <a:pt x="8810" y="12010"/>
                    <a:pt x="9139" y="11680"/>
                  </a:cubicBezTo>
                  <a:lnTo>
                    <a:pt x="11681" y="9138"/>
                  </a:lnTo>
                  <a:cubicBezTo>
                    <a:pt x="12011" y="8808"/>
                    <a:pt x="12196" y="8361"/>
                    <a:pt x="12196" y="7896"/>
                  </a:cubicBezTo>
                  <a:lnTo>
                    <a:pt x="12196" y="4301"/>
                  </a:lnTo>
                  <a:cubicBezTo>
                    <a:pt x="12196" y="3834"/>
                    <a:pt x="12011" y="3387"/>
                    <a:pt x="11681" y="3058"/>
                  </a:cubicBezTo>
                  <a:lnTo>
                    <a:pt x="9139" y="516"/>
                  </a:lnTo>
                  <a:cubicBezTo>
                    <a:pt x="8810" y="187"/>
                    <a:pt x="8361" y="0"/>
                    <a:pt x="789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4"/>
            <p:cNvSpPr/>
            <p:nvPr/>
          </p:nvSpPr>
          <p:spPr>
            <a:xfrm>
              <a:off x="7427975" y="2627075"/>
              <a:ext cx="287951" cy="287895"/>
            </a:xfrm>
            <a:custGeom>
              <a:avLst/>
              <a:gdLst/>
              <a:ahLst/>
              <a:cxnLst/>
              <a:rect l="l" t="t" r="r" b="b"/>
              <a:pathLst>
                <a:path w="10295" h="10293" extrusionOk="0">
                  <a:moveTo>
                    <a:pt x="3349" y="0"/>
                  </a:moveTo>
                  <a:cubicBezTo>
                    <a:pt x="3136" y="0"/>
                    <a:pt x="2932" y="84"/>
                    <a:pt x="2779" y="235"/>
                  </a:cubicBezTo>
                  <a:lnTo>
                    <a:pt x="237" y="2777"/>
                  </a:lnTo>
                  <a:cubicBezTo>
                    <a:pt x="84" y="2930"/>
                    <a:pt x="0" y="3131"/>
                    <a:pt x="0" y="3348"/>
                  </a:cubicBezTo>
                  <a:lnTo>
                    <a:pt x="0" y="6943"/>
                  </a:lnTo>
                  <a:cubicBezTo>
                    <a:pt x="0" y="7157"/>
                    <a:pt x="85" y="7360"/>
                    <a:pt x="237" y="7513"/>
                  </a:cubicBezTo>
                  <a:lnTo>
                    <a:pt x="2779" y="10055"/>
                  </a:lnTo>
                  <a:cubicBezTo>
                    <a:pt x="2932" y="10209"/>
                    <a:pt x="3133" y="10293"/>
                    <a:pt x="3349" y="10293"/>
                  </a:cubicBezTo>
                  <a:lnTo>
                    <a:pt x="6945" y="10293"/>
                  </a:lnTo>
                  <a:cubicBezTo>
                    <a:pt x="7159" y="10293"/>
                    <a:pt x="7363" y="10208"/>
                    <a:pt x="7514" y="10055"/>
                  </a:cubicBezTo>
                  <a:lnTo>
                    <a:pt x="10056" y="7513"/>
                  </a:lnTo>
                  <a:cubicBezTo>
                    <a:pt x="10211" y="7361"/>
                    <a:pt x="10294" y="7159"/>
                    <a:pt x="10294" y="6943"/>
                  </a:cubicBezTo>
                  <a:lnTo>
                    <a:pt x="10294" y="3348"/>
                  </a:lnTo>
                  <a:cubicBezTo>
                    <a:pt x="10294" y="3134"/>
                    <a:pt x="10209" y="2930"/>
                    <a:pt x="10056" y="2777"/>
                  </a:cubicBezTo>
                  <a:lnTo>
                    <a:pt x="7514" y="235"/>
                  </a:lnTo>
                  <a:cubicBezTo>
                    <a:pt x="7363" y="84"/>
                    <a:pt x="7160" y="0"/>
                    <a:pt x="694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4"/>
            <p:cNvSpPr/>
            <p:nvPr/>
          </p:nvSpPr>
          <p:spPr>
            <a:xfrm>
              <a:off x="7476782" y="2684412"/>
              <a:ext cx="190084" cy="173190"/>
            </a:xfrm>
            <a:custGeom>
              <a:avLst/>
              <a:gdLst/>
              <a:ahLst/>
              <a:cxnLst/>
              <a:rect l="l" t="t" r="r" b="b"/>
              <a:pathLst>
                <a:path w="6796" h="6192" extrusionOk="0">
                  <a:moveTo>
                    <a:pt x="3399" y="0"/>
                  </a:moveTo>
                  <a:cubicBezTo>
                    <a:pt x="2606" y="0"/>
                    <a:pt x="1814" y="302"/>
                    <a:pt x="1209" y="907"/>
                  </a:cubicBezTo>
                  <a:cubicBezTo>
                    <a:pt x="0" y="2116"/>
                    <a:pt x="0" y="4076"/>
                    <a:pt x="1209" y="5286"/>
                  </a:cubicBezTo>
                  <a:cubicBezTo>
                    <a:pt x="1814" y="5890"/>
                    <a:pt x="2606" y="6192"/>
                    <a:pt x="3399" y="6192"/>
                  </a:cubicBezTo>
                  <a:cubicBezTo>
                    <a:pt x="4191" y="6192"/>
                    <a:pt x="4983" y="5890"/>
                    <a:pt x="5588" y="5286"/>
                  </a:cubicBezTo>
                  <a:cubicBezTo>
                    <a:pt x="6796" y="4076"/>
                    <a:pt x="6796" y="2116"/>
                    <a:pt x="5588" y="907"/>
                  </a:cubicBezTo>
                  <a:cubicBezTo>
                    <a:pt x="4983" y="302"/>
                    <a:pt x="4191" y="0"/>
                    <a:pt x="339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4"/>
            <p:cNvSpPr/>
            <p:nvPr/>
          </p:nvSpPr>
          <p:spPr>
            <a:xfrm>
              <a:off x="7511912" y="2710983"/>
              <a:ext cx="120075" cy="120047"/>
            </a:xfrm>
            <a:custGeom>
              <a:avLst/>
              <a:gdLst/>
              <a:ahLst/>
              <a:cxnLst/>
              <a:rect l="l" t="t" r="r" b="b"/>
              <a:pathLst>
                <a:path w="4293" h="4292" extrusionOk="0">
                  <a:moveTo>
                    <a:pt x="2146" y="1"/>
                  </a:moveTo>
                  <a:cubicBezTo>
                    <a:pt x="963" y="1"/>
                    <a:pt x="0" y="962"/>
                    <a:pt x="0" y="2146"/>
                  </a:cubicBezTo>
                  <a:cubicBezTo>
                    <a:pt x="0" y="3329"/>
                    <a:pt x="960" y="4292"/>
                    <a:pt x="2146" y="4292"/>
                  </a:cubicBezTo>
                  <a:cubicBezTo>
                    <a:pt x="3329" y="4292"/>
                    <a:pt x="4292" y="3329"/>
                    <a:pt x="4291" y="2146"/>
                  </a:cubicBezTo>
                  <a:cubicBezTo>
                    <a:pt x="4291" y="964"/>
                    <a:pt x="3328" y="1"/>
                    <a:pt x="2146"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4"/>
            <p:cNvSpPr/>
            <p:nvPr/>
          </p:nvSpPr>
          <p:spPr>
            <a:xfrm>
              <a:off x="7511912" y="2736771"/>
              <a:ext cx="116971" cy="94259"/>
            </a:xfrm>
            <a:custGeom>
              <a:avLst/>
              <a:gdLst/>
              <a:ahLst/>
              <a:cxnLst/>
              <a:rect l="l" t="t" r="r" b="b"/>
              <a:pathLst>
                <a:path w="4182" h="3370" extrusionOk="0">
                  <a:moveTo>
                    <a:pt x="384" y="1"/>
                  </a:moveTo>
                  <a:cubicBezTo>
                    <a:pt x="143" y="348"/>
                    <a:pt x="0" y="770"/>
                    <a:pt x="0" y="1224"/>
                  </a:cubicBezTo>
                  <a:cubicBezTo>
                    <a:pt x="0" y="2407"/>
                    <a:pt x="963" y="3370"/>
                    <a:pt x="2146" y="3370"/>
                  </a:cubicBezTo>
                  <a:cubicBezTo>
                    <a:pt x="3094" y="3370"/>
                    <a:pt x="3902" y="2750"/>
                    <a:pt x="4182" y="1896"/>
                  </a:cubicBezTo>
                  <a:lnTo>
                    <a:pt x="4182" y="1896"/>
                  </a:lnTo>
                  <a:cubicBezTo>
                    <a:pt x="3795" y="2451"/>
                    <a:pt x="3151" y="2817"/>
                    <a:pt x="2422" y="2817"/>
                  </a:cubicBezTo>
                  <a:cubicBezTo>
                    <a:pt x="1239" y="2817"/>
                    <a:pt x="276" y="1855"/>
                    <a:pt x="276" y="672"/>
                  </a:cubicBezTo>
                  <a:cubicBezTo>
                    <a:pt x="276" y="438"/>
                    <a:pt x="314" y="212"/>
                    <a:pt x="38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4"/>
            <p:cNvSpPr/>
            <p:nvPr/>
          </p:nvSpPr>
          <p:spPr>
            <a:xfrm>
              <a:off x="7530791" y="2760266"/>
              <a:ext cx="11636" cy="17985"/>
            </a:xfrm>
            <a:custGeom>
              <a:avLst/>
              <a:gdLst/>
              <a:ahLst/>
              <a:cxnLst/>
              <a:rect l="l" t="t" r="r" b="b"/>
              <a:pathLst>
                <a:path w="416" h="643" extrusionOk="0">
                  <a:moveTo>
                    <a:pt x="207" y="1"/>
                  </a:moveTo>
                  <a:cubicBezTo>
                    <a:pt x="93" y="1"/>
                    <a:pt x="1" y="93"/>
                    <a:pt x="1" y="207"/>
                  </a:cubicBezTo>
                  <a:lnTo>
                    <a:pt x="1" y="435"/>
                  </a:lnTo>
                  <a:cubicBezTo>
                    <a:pt x="1" y="550"/>
                    <a:pt x="93" y="642"/>
                    <a:pt x="207" y="642"/>
                  </a:cubicBezTo>
                  <a:cubicBezTo>
                    <a:pt x="321" y="642"/>
                    <a:pt x="413" y="550"/>
                    <a:pt x="416" y="435"/>
                  </a:cubicBezTo>
                  <a:lnTo>
                    <a:pt x="416" y="207"/>
                  </a:lnTo>
                  <a:cubicBezTo>
                    <a:pt x="416"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4"/>
            <p:cNvSpPr/>
            <p:nvPr/>
          </p:nvSpPr>
          <p:spPr>
            <a:xfrm>
              <a:off x="7601442" y="2760266"/>
              <a:ext cx="11608" cy="17985"/>
            </a:xfrm>
            <a:custGeom>
              <a:avLst/>
              <a:gdLst/>
              <a:ahLst/>
              <a:cxnLst/>
              <a:rect l="l" t="t" r="r" b="b"/>
              <a:pathLst>
                <a:path w="415" h="643" extrusionOk="0">
                  <a:moveTo>
                    <a:pt x="208" y="1"/>
                  </a:moveTo>
                  <a:cubicBezTo>
                    <a:pt x="93" y="1"/>
                    <a:pt x="1" y="93"/>
                    <a:pt x="1" y="207"/>
                  </a:cubicBezTo>
                  <a:lnTo>
                    <a:pt x="1" y="435"/>
                  </a:lnTo>
                  <a:cubicBezTo>
                    <a:pt x="1" y="550"/>
                    <a:pt x="94" y="642"/>
                    <a:pt x="208" y="642"/>
                  </a:cubicBezTo>
                  <a:cubicBezTo>
                    <a:pt x="322" y="642"/>
                    <a:pt x="414" y="550"/>
                    <a:pt x="414" y="435"/>
                  </a:cubicBezTo>
                  <a:lnTo>
                    <a:pt x="414" y="207"/>
                  </a:lnTo>
                  <a:cubicBezTo>
                    <a:pt x="414" y="93"/>
                    <a:pt x="322"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4"/>
            <p:cNvSpPr/>
            <p:nvPr/>
          </p:nvSpPr>
          <p:spPr>
            <a:xfrm>
              <a:off x="7556747" y="2766167"/>
              <a:ext cx="30319" cy="15523"/>
            </a:xfrm>
            <a:custGeom>
              <a:avLst/>
              <a:gdLst/>
              <a:ahLst/>
              <a:cxnLst/>
              <a:rect l="l" t="t" r="r" b="b"/>
              <a:pathLst>
                <a:path w="1084" h="555" extrusionOk="0">
                  <a:moveTo>
                    <a:pt x="853" y="1"/>
                  </a:moveTo>
                  <a:cubicBezTo>
                    <a:pt x="795" y="1"/>
                    <a:pt x="738" y="25"/>
                    <a:pt x="698" y="73"/>
                  </a:cubicBezTo>
                  <a:cubicBezTo>
                    <a:pt x="660" y="115"/>
                    <a:pt x="603" y="139"/>
                    <a:pt x="543" y="139"/>
                  </a:cubicBezTo>
                  <a:cubicBezTo>
                    <a:pt x="480" y="139"/>
                    <a:pt x="424" y="115"/>
                    <a:pt x="387" y="73"/>
                  </a:cubicBezTo>
                  <a:cubicBezTo>
                    <a:pt x="345" y="25"/>
                    <a:pt x="289" y="1"/>
                    <a:pt x="231" y="1"/>
                  </a:cubicBezTo>
                  <a:cubicBezTo>
                    <a:pt x="183" y="1"/>
                    <a:pt x="134" y="19"/>
                    <a:pt x="94" y="53"/>
                  </a:cubicBezTo>
                  <a:cubicBezTo>
                    <a:pt x="7" y="129"/>
                    <a:pt x="0" y="258"/>
                    <a:pt x="75" y="345"/>
                  </a:cubicBezTo>
                  <a:cubicBezTo>
                    <a:pt x="190" y="478"/>
                    <a:pt x="361" y="554"/>
                    <a:pt x="543" y="554"/>
                  </a:cubicBezTo>
                  <a:cubicBezTo>
                    <a:pt x="724" y="554"/>
                    <a:pt x="894" y="478"/>
                    <a:pt x="1010" y="345"/>
                  </a:cubicBezTo>
                  <a:cubicBezTo>
                    <a:pt x="1083" y="258"/>
                    <a:pt x="1076" y="127"/>
                    <a:pt x="990" y="53"/>
                  </a:cubicBezTo>
                  <a:cubicBezTo>
                    <a:pt x="951" y="18"/>
                    <a:pt x="902" y="1"/>
                    <a:pt x="85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4"/>
            <p:cNvSpPr/>
            <p:nvPr/>
          </p:nvSpPr>
          <p:spPr>
            <a:xfrm>
              <a:off x="7536497" y="2649870"/>
              <a:ext cx="70876" cy="11636"/>
            </a:xfrm>
            <a:custGeom>
              <a:avLst/>
              <a:gdLst/>
              <a:ahLst/>
              <a:cxnLst/>
              <a:rect l="l" t="t" r="r" b="b"/>
              <a:pathLst>
                <a:path w="2534" h="416" extrusionOk="0">
                  <a:moveTo>
                    <a:pt x="207" y="1"/>
                  </a:moveTo>
                  <a:cubicBezTo>
                    <a:pt x="93" y="1"/>
                    <a:pt x="1" y="96"/>
                    <a:pt x="1" y="209"/>
                  </a:cubicBezTo>
                  <a:cubicBezTo>
                    <a:pt x="1" y="324"/>
                    <a:pt x="93" y="416"/>
                    <a:pt x="207" y="416"/>
                  </a:cubicBezTo>
                  <a:lnTo>
                    <a:pt x="2326" y="416"/>
                  </a:lnTo>
                  <a:cubicBezTo>
                    <a:pt x="2439" y="416"/>
                    <a:pt x="2534" y="322"/>
                    <a:pt x="2534" y="209"/>
                  </a:cubicBezTo>
                  <a:cubicBezTo>
                    <a:pt x="2534" y="93"/>
                    <a:pt x="2439" y="1"/>
                    <a:pt x="232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4"/>
            <p:cNvSpPr/>
            <p:nvPr/>
          </p:nvSpPr>
          <p:spPr>
            <a:xfrm>
              <a:off x="7463077" y="2662736"/>
              <a:ext cx="54625" cy="53479"/>
            </a:xfrm>
            <a:custGeom>
              <a:avLst/>
              <a:gdLst/>
              <a:ahLst/>
              <a:cxnLst/>
              <a:rect l="l" t="t" r="r" b="b"/>
              <a:pathLst>
                <a:path w="1953" h="1912" extrusionOk="0">
                  <a:moveTo>
                    <a:pt x="1726" y="0"/>
                  </a:moveTo>
                  <a:cubicBezTo>
                    <a:pt x="1673" y="0"/>
                    <a:pt x="1620" y="21"/>
                    <a:pt x="1579" y="62"/>
                  </a:cubicBezTo>
                  <a:lnTo>
                    <a:pt x="82" y="1559"/>
                  </a:lnTo>
                  <a:cubicBezTo>
                    <a:pt x="0" y="1640"/>
                    <a:pt x="0" y="1770"/>
                    <a:pt x="82" y="1852"/>
                  </a:cubicBezTo>
                  <a:cubicBezTo>
                    <a:pt x="122" y="1892"/>
                    <a:pt x="176" y="1911"/>
                    <a:pt x="228" y="1911"/>
                  </a:cubicBezTo>
                  <a:cubicBezTo>
                    <a:pt x="282" y="1911"/>
                    <a:pt x="333" y="1890"/>
                    <a:pt x="374" y="1852"/>
                  </a:cubicBezTo>
                  <a:lnTo>
                    <a:pt x="1871" y="354"/>
                  </a:lnTo>
                  <a:cubicBezTo>
                    <a:pt x="1953" y="274"/>
                    <a:pt x="1953" y="143"/>
                    <a:pt x="1871" y="62"/>
                  </a:cubicBezTo>
                  <a:cubicBezTo>
                    <a:pt x="1831" y="21"/>
                    <a:pt x="1779" y="0"/>
                    <a:pt x="17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4"/>
            <p:cNvSpPr/>
            <p:nvPr/>
          </p:nvSpPr>
          <p:spPr>
            <a:xfrm>
              <a:off x="7450826" y="2735541"/>
              <a:ext cx="11636" cy="70904"/>
            </a:xfrm>
            <a:custGeom>
              <a:avLst/>
              <a:gdLst/>
              <a:ahLst/>
              <a:cxnLst/>
              <a:rect l="l" t="t" r="r" b="b"/>
              <a:pathLst>
                <a:path w="416" h="2535" extrusionOk="0">
                  <a:moveTo>
                    <a:pt x="209" y="1"/>
                  </a:moveTo>
                  <a:cubicBezTo>
                    <a:pt x="92" y="1"/>
                    <a:pt x="0" y="94"/>
                    <a:pt x="0" y="208"/>
                  </a:cubicBezTo>
                  <a:lnTo>
                    <a:pt x="0" y="2326"/>
                  </a:lnTo>
                  <a:cubicBezTo>
                    <a:pt x="0" y="2442"/>
                    <a:pt x="95" y="2534"/>
                    <a:pt x="209" y="2534"/>
                  </a:cubicBezTo>
                  <a:cubicBezTo>
                    <a:pt x="322" y="2534"/>
                    <a:pt x="415" y="2439"/>
                    <a:pt x="415" y="2326"/>
                  </a:cubicBezTo>
                  <a:lnTo>
                    <a:pt x="415" y="208"/>
                  </a:lnTo>
                  <a:cubicBezTo>
                    <a:pt x="415" y="93"/>
                    <a:pt x="323" y="1"/>
                    <a:pt x="20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4"/>
            <p:cNvSpPr/>
            <p:nvPr/>
          </p:nvSpPr>
          <p:spPr>
            <a:xfrm>
              <a:off x="7463077" y="2825771"/>
              <a:ext cx="54625" cy="53479"/>
            </a:xfrm>
            <a:custGeom>
              <a:avLst/>
              <a:gdLst/>
              <a:ahLst/>
              <a:cxnLst/>
              <a:rect l="l" t="t" r="r" b="b"/>
              <a:pathLst>
                <a:path w="1953" h="1912" extrusionOk="0">
                  <a:moveTo>
                    <a:pt x="229" y="0"/>
                  </a:moveTo>
                  <a:cubicBezTo>
                    <a:pt x="176" y="0"/>
                    <a:pt x="123" y="21"/>
                    <a:pt x="82" y="62"/>
                  </a:cubicBezTo>
                  <a:cubicBezTo>
                    <a:pt x="0" y="141"/>
                    <a:pt x="0" y="273"/>
                    <a:pt x="82" y="353"/>
                  </a:cubicBezTo>
                  <a:lnTo>
                    <a:pt x="1579" y="1852"/>
                  </a:lnTo>
                  <a:cubicBezTo>
                    <a:pt x="1620" y="1891"/>
                    <a:pt x="1672" y="1911"/>
                    <a:pt x="1726" y="1911"/>
                  </a:cubicBezTo>
                  <a:cubicBezTo>
                    <a:pt x="1779" y="1911"/>
                    <a:pt x="1832" y="1890"/>
                    <a:pt x="1871" y="1852"/>
                  </a:cubicBezTo>
                  <a:cubicBezTo>
                    <a:pt x="1953" y="1772"/>
                    <a:pt x="1953" y="1641"/>
                    <a:pt x="1871" y="1560"/>
                  </a:cubicBezTo>
                  <a:lnTo>
                    <a:pt x="374" y="62"/>
                  </a:lnTo>
                  <a:cubicBezTo>
                    <a:pt x="334" y="21"/>
                    <a:pt x="281" y="0"/>
                    <a:pt x="22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4"/>
            <p:cNvSpPr/>
            <p:nvPr/>
          </p:nvSpPr>
          <p:spPr>
            <a:xfrm>
              <a:off x="7536497" y="2880479"/>
              <a:ext cx="70876" cy="11608"/>
            </a:xfrm>
            <a:custGeom>
              <a:avLst/>
              <a:gdLst/>
              <a:ahLst/>
              <a:cxnLst/>
              <a:rect l="l" t="t" r="r" b="b"/>
              <a:pathLst>
                <a:path w="2534" h="415" extrusionOk="0">
                  <a:moveTo>
                    <a:pt x="207" y="1"/>
                  </a:moveTo>
                  <a:cubicBezTo>
                    <a:pt x="93" y="1"/>
                    <a:pt x="1" y="93"/>
                    <a:pt x="1" y="207"/>
                  </a:cubicBezTo>
                  <a:cubicBezTo>
                    <a:pt x="1" y="322"/>
                    <a:pt x="93" y="414"/>
                    <a:pt x="207" y="414"/>
                  </a:cubicBezTo>
                  <a:lnTo>
                    <a:pt x="2326" y="414"/>
                  </a:lnTo>
                  <a:cubicBezTo>
                    <a:pt x="2439" y="414"/>
                    <a:pt x="2534" y="321"/>
                    <a:pt x="2534" y="207"/>
                  </a:cubicBezTo>
                  <a:cubicBezTo>
                    <a:pt x="2534" y="93"/>
                    <a:pt x="2439" y="1"/>
                    <a:pt x="232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4"/>
            <p:cNvSpPr/>
            <p:nvPr/>
          </p:nvSpPr>
          <p:spPr>
            <a:xfrm>
              <a:off x="7626084" y="2825771"/>
              <a:ext cx="54653" cy="53479"/>
            </a:xfrm>
            <a:custGeom>
              <a:avLst/>
              <a:gdLst/>
              <a:ahLst/>
              <a:cxnLst/>
              <a:rect l="l" t="t" r="r" b="b"/>
              <a:pathLst>
                <a:path w="1954" h="1912" extrusionOk="0">
                  <a:moveTo>
                    <a:pt x="1727" y="0"/>
                  </a:moveTo>
                  <a:cubicBezTo>
                    <a:pt x="1674" y="0"/>
                    <a:pt x="1621" y="21"/>
                    <a:pt x="1580" y="62"/>
                  </a:cubicBezTo>
                  <a:lnTo>
                    <a:pt x="83" y="1560"/>
                  </a:lnTo>
                  <a:cubicBezTo>
                    <a:pt x="1" y="1639"/>
                    <a:pt x="1" y="1770"/>
                    <a:pt x="83" y="1852"/>
                  </a:cubicBezTo>
                  <a:cubicBezTo>
                    <a:pt x="124" y="1891"/>
                    <a:pt x="176" y="1911"/>
                    <a:pt x="230" y="1911"/>
                  </a:cubicBezTo>
                  <a:cubicBezTo>
                    <a:pt x="283" y="1911"/>
                    <a:pt x="334" y="1890"/>
                    <a:pt x="375" y="1852"/>
                  </a:cubicBezTo>
                  <a:lnTo>
                    <a:pt x="1873" y="353"/>
                  </a:lnTo>
                  <a:cubicBezTo>
                    <a:pt x="1954" y="274"/>
                    <a:pt x="1954" y="144"/>
                    <a:pt x="1873" y="62"/>
                  </a:cubicBezTo>
                  <a:cubicBezTo>
                    <a:pt x="1833" y="21"/>
                    <a:pt x="1780" y="0"/>
                    <a:pt x="172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4"/>
            <p:cNvSpPr/>
            <p:nvPr/>
          </p:nvSpPr>
          <p:spPr>
            <a:xfrm>
              <a:off x="7681435" y="2735541"/>
              <a:ext cx="11580" cy="70904"/>
            </a:xfrm>
            <a:custGeom>
              <a:avLst/>
              <a:gdLst/>
              <a:ahLst/>
              <a:cxnLst/>
              <a:rect l="l" t="t" r="r" b="b"/>
              <a:pathLst>
                <a:path w="414" h="2535" extrusionOk="0">
                  <a:moveTo>
                    <a:pt x="207" y="1"/>
                  </a:moveTo>
                  <a:cubicBezTo>
                    <a:pt x="92" y="1"/>
                    <a:pt x="0" y="94"/>
                    <a:pt x="0" y="208"/>
                  </a:cubicBezTo>
                  <a:lnTo>
                    <a:pt x="0" y="2326"/>
                  </a:lnTo>
                  <a:cubicBezTo>
                    <a:pt x="0" y="2442"/>
                    <a:pt x="94" y="2534"/>
                    <a:pt x="207" y="2534"/>
                  </a:cubicBezTo>
                  <a:cubicBezTo>
                    <a:pt x="320" y="2534"/>
                    <a:pt x="414" y="2439"/>
                    <a:pt x="414" y="2326"/>
                  </a:cubicBezTo>
                  <a:lnTo>
                    <a:pt x="414" y="208"/>
                  </a:lnTo>
                  <a:cubicBezTo>
                    <a:pt x="414" y="93"/>
                    <a:pt x="322" y="1"/>
                    <a:pt x="20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4"/>
            <p:cNvSpPr/>
            <p:nvPr/>
          </p:nvSpPr>
          <p:spPr>
            <a:xfrm>
              <a:off x="7626084" y="2662736"/>
              <a:ext cx="54653" cy="53479"/>
            </a:xfrm>
            <a:custGeom>
              <a:avLst/>
              <a:gdLst/>
              <a:ahLst/>
              <a:cxnLst/>
              <a:rect l="l" t="t" r="r" b="b"/>
              <a:pathLst>
                <a:path w="1954" h="1912" extrusionOk="0">
                  <a:moveTo>
                    <a:pt x="229" y="0"/>
                  </a:moveTo>
                  <a:cubicBezTo>
                    <a:pt x="176" y="0"/>
                    <a:pt x="123" y="21"/>
                    <a:pt x="83" y="62"/>
                  </a:cubicBezTo>
                  <a:cubicBezTo>
                    <a:pt x="1" y="141"/>
                    <a:pt x="1" y="273"/>
                    <a:pt x="83" y="354"/>
                  </a:cubicBezTo>
                  <a:lnTo>
                    <a:pt x="1580" y="1852"/>
                  </a:lnTo>
                  <a:cubicBezTo>
                    <a:pt x="1621" y="1892"/>
                    <a:pt x="1675" y="1911"/>
                    <a:pt x="1727" y="1911"/>
                  </a:cubicBezTo>
                  <a:cubicBezTo>
                    <a:pt x="1781" y="1911"/>
                    <a:pt x="1833" y="1890"/>
                    <a:pt x="1873" y="1852"/>
                  </a:cubicBezTo>
                  <a:cubicBezTo>
                    <a:pt x="1954" y="1771"/>
                    <a:pt x="1954" y="1641"/>
                    <a:pt x="1873" y="1559"/>
                  </a:cubicBezTo>
                  <a:lnTo>
                    <a:pt x="375" y="62"/>
                  </a:lnTo>
                  <a:cubicBezTo>
                    <a:pt x="335" y="21"/>
                    <a:pt x="282" y="0"/>
                    <a:pt x="22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74"/>
          <p:cNvGrpSpPr/>
          <p:nvPr/>
        </p:nvGrpSpPr>
        <p:grpSpPr>
          <a:xfrm>
            <a:off x="2071714" y="2054010"/>
            <a:ext cx="440360" cy="405817"/>
            <a:chOff x="2071714" y="1825410"/>
            <a:chExt cx="440360" cy="405817"/>
          </a:xfrm>
        </p:grpSpPr>
        <p:sp>
          <p:nvSpPr>
            <p:cNvPr id="3854" name="Google Shape;3854;p74"/>
            <p:cNvSpPr/>
            <p:nvPr/>
          </p:nvSpPr>
          <p:spPr>
            <a:xfrm>
              <a:off x="2071714" y="1825410"/>
              <a:ext cx="440360" cy="405817"/>
            </a:xfrm>
            <a:custGeom>
              <a:avLst/>
              <a:gdLst/>
              <a:ahLst/>
              <a:cxnLst/>
              <a:rect l="l" t="t" r="r" b="b"/>
              <a:pathLst>
                <a:path w="15744" h="14509" extrusionOk="0">
                  <a:moveTo>
                    <a:pt x="7868" y="0"/>
                  </a:moveTo>
                  <a:cubicBezTo>
                    <a:pt x="6616" y="0"/>
                    <a:pt x="5475" y="333"/>
                    <a:pt x="4471" y="991"/>
                  </a:cubicBezTo>
                  <a:cubicBezTo>
                    <a:pt x="4380" y="936"/>
                    <a:pt x="4285" y="862"/>
                    <a:pt x="4178" y="777"/>
                  </a:cubicBezTo>
                  <a:cubicBezTo>
                    <a:pt x="3872" y="538"/>
                    <a:pt x="3385" y="156"/>
                    <a:pt x="2699" y="156"/>
                  </a:cubicBezTo>
                  <a:cubicBezTo>
                    <a:pt x="2595" y="156"/>
                    <a:pt x="2487" y="165"/>
                    <a:pt x="2374" y="184"/>
                  </a:cubicBezTo>
                  <a:cubicBezTo>
                    <a:pt x="1772" y="286"/>
                    <a:pt x="1220" y="647"/>
                    <a:pt x="779" y="1226"/>
                  </a:cubicBezTo>
                  <a:cubicBezTo>
                    <a:pt x="418" y="1701"/>
                    <a:pt x="160" y="2294"/>
                    <a:pt x="54" y="2895"/>
                  </a:cubicBezTo>
                  <a:cubicBezTo>
                    <a:pt x="17" y="3100"/>
                    <a:pt x="0" y="3305"/>
                    <a:pt x="0" y="3505"/>
                  </a:cubicBezTo>
                  <a:cubicBezTo>
                    <a:pt x="0" y="3539"/>
                    <a:pt x="0" y="3571"/>
                    <a:pt x="2" y="3610"/>
                  </a:cubicBezTo>
                  <a:cubicBezTo>
                    <a:pt x="2" y="3618"/>
                    <a:pt x="2" y="3628"/>
                    <a:pt x="3" y="3638"/>
                  </a:cubicBezTo>
                  <a:cubicBezTo>
                    <a:pt x="5" y="3668"/>
                    <a:pt x="7" y="3697"/>
                    <a:pt x="10" y="3726"/>
                  </a:cubicBezTo>
                  <a:cubicBezTo>
                    <a:pt x="10" y="3733"/>
                    <a:pt x="12" y="3739"/>
                    <a:pt x="12" y="3744"/>
                  </a:cubicBezTo>
                  <a:cubicBezTo>
                    <a:pt x="16" y="3777"/>
                    <a:pt x="19" y="3812"/>
                    <a:pt x="26" y="3848"/>
                  </a:cubicBezTo>
                  <a:cubicBezTo>
                    <a:pt x="29" y="3858"/>
                    <a:pt x="29" y="3865"/>
                    <a:pt x="30" y="3876"/>
                  </a:cubicBezTo>
                  <a:lnTo>
                    <a:pt x="46" y="3961"/>
                  </a:lnTo>
                  <a:lnTo>
                    <a:pt x="51" y="3982"/>
                  </a:lnTo>
                  <a:cubicBezTo>
                    <a:pt x="58" y="4018"/>
                    <a:pt x="67" y="4052"/>
                    <a:pt x="78" y="4088"/>
                  </a:cubicBezTo>
                  <a:lnTo>
                    <a:pt x="82" y="4110"/>
                  </a:lnTo>
                  <a:cubicBezTo>
                    <a:pt x="92" y="4141"/>
                    <a:pt x="101" y="4170"/>
                    <a:pt x="109" y="4197"/>
                  </a:cubicBezTo>
                  <a:cubicBezTo>
                    <a:pt x="111" y="4204"/>
                    <a:pt x="115" y="4212"/>
                    <a:pt x="116" y="4219"/>
                  </a:cubicBezTo>
                  <a:cubicBezTo>
                    <a:pt x="129" y="4254"/>
                    <a:pt x="143" y="4289"/>
                    <a:pt x="157" y="4325"/>
                  </a:cubicBezTo>
                  <a:cubicBezTo>
                    <a:pt x="160" y="4332"/>
                    <a:pt x="163" y="4336"/>
                    <a:pt x="166" y="4343"/>
                  </a:cubicBezTo>
                  <a:cubicBezTo>
                    <a:pt x="179" y="4372"/>
                    <a:pt x="193" y="4403"/>
                    <a:pt x="207" y="4428"/>
                  </a:cubicBezTo>
                  <a:cubicBezTo>
                    <a:pt x="210" y="4435"/>
                    <a:pt x="213" y="4441"/>
                    <a:pt x="216" y="4447"/>
                  </a:cubicBezTo>
                  <a:cubicBezTo>
                    <a:pt x="234" y="4482"/>
                    <a:pt x="252" y="4517"/>
                    <a:pt x="274" y="4551"/>
                  </a:cubicBezTo>
                  <a:lnTo>
                    <a:pt x="279" y="4560"/>
                  </a:lnTo>
                  <a:cubicBezTo>
                    <a:pt x="299" y="4591"/>
                    <a:pt x="319" y="4622"/>
                    <a:pt x="340" y="4651"/>
                  </a:cubicBezTo>
                  <a:lnTo>
                    <a:pt x="347" y="4659"/>
                  </a:lnTo>
                  <a:cubicBezTo>
                    <a:pt x="391" y="4721"/>
                    <a:pt x="439" y="4779"/>
                    <a:pt x="490" y="4835"/>
                  </a:cubicBezTo>
                  <a:lnTo>
                    <a:pt x="513" y="4860"/>
                  </a:lnTo>
                  <a:lnTo>
                    <a:pt x="531" y="4874"/>
                  </a:lnTo>
                  <a:cubicBezTo>
                    <a:pt x="754" y="5099"/>
                    <a:pt x="1035" y="5257"/>
                    <a:pt x="1355" y="5340"/>
                  </a:cubicBezTo>
                  <a:cubicBezTo>
                    <a:pt x="1149" y="5953"/>
                    <a:pt x="989" y="6595"/>
                    <a:pt x="881" y="7258"/>
                  </a:cubicBezTo>
                  <a:cubicBezTo>
                    <a:pt x="677" y="8505"/>
                    <a:pt x="737" y="9504"/>
                    <a:pt x="1067" y="10400"/>
                  </a:cubicBezTo>
                  <a:cubicBezTo>
                    <a:pt x="1419" y="11354"/>
                    <a:pt x="2058" y="12156"/>
                    <a:pt x="3080" y="12922"/>
                  </a:cubicBezTo>
                  <a:cubicBezTo>
                    <a:pt x="3750" y="13425"/>
                    <a:pt x="4506" y="13820"/>
                    <a:pt x="5332" y="14092"/>
                  </a:cubicBezTo>
                  <a:cubicBezTo>
                    <a:pt x="6143" y="14361"/>
                    <a:pt x="6983" y="14501"/>
                    <a:pt x="7826" y="14508"/>
                  </a:cubicBezTo>
                  <a:lnTo>
                    <a:pt x="7925" y="14508"/>
                  </a:lnTo>
                  <a:cubicBezTo>
                    <a:pt x="7973" y="14508"/>
                    <a:pt x="8023" y="14507"/>
                    <a:pt x="8072" y="14507"/>
                  </a:cubicBezTo>
                  <a:cubicBezTo>
                    <a:pt x="8889" y="14485"/>
                    <a:pt x="9702" y="14338"/>
                    <a:pt x="10488" y="14069"/>
                  </a:cubicBezTo>
                  <a:cubicBezTo>
                    <a:pt x="11284" y="13797"/>
                    <a:pt x="12019" y="13411"/>
                    <a:pt x="12669" y="12922"/>
                  </a:cubicBezTo>
                  <a:cubicBezTo>
                    <a:pt x="13690" y="12156"/>
                    <a:pt x="14329" y="11354"/>
                    <a:pt x="14681" y="10400"/>
                  </a:cubicBezTo>
                  <a:cubicBezTo>
                    <a:pt x="15013" y="9504"/>
                    <a:pt x="15071" y="8505"/>
                    <a:pt x="14867" y="7258"/>
                  </a:cubicBezTo>
                  <a:cubicBezTo>
                    <a:pt x="14759" y="6595"/>
                    <a:pt x="14600" y="5953"/>
                    <a:pt x="14392" y="5343"/>
                  </a:cubicBezTo>
                  <a:cubicBezTo>
                    <a:pt x="14687" y="5267"/>
                    <a:pt x="14949" y="5126"/>
                    <a:pt x="15167" y="4925"/>
                  </a:cubicBezTo>
                  <a:cubicBezTo>
                    <a:pt x="15430" y="4680"/>
                    <a:pt x="15743" y="4238"/>
                    <a:pt x="15743" y="3509"/>
                  </a:cubicBezTo>
                  <a:cubicBezTo>
                    <a:pt x="15743" y="2824"/>
                    <a:pt x="15522" y="2082"/>
                    <a:pt x="15136" y="1474"/>
                  </a:cubicBezTo>
                  <a:cubicBezTo>
                    <a:pt x="14704" y="804"/>
                    <a:pt x="14127" y="360"/>
                    <a:pt x="13493" y="210"/>
                  </a:cubicBezTo>
                  <a:lnTo>
                    <a:pt x="13442" y="176"/>
                  </a:lnTo>
                  <a:lnTo>
                    <a:pt x="13313" y="176"/>
                  </a:lnTo>
                  <a:cubicBezTo>
                    <a:pt x="13219" y="162"/>
                    <a:pt x="13128" y="156"/>
                    <a:pt x="13040" y="156"/>
                  </a:cubicBezTo>
                  <a:cubicBezTo>
                    <a:pt x="12353" y="156"/>
                    <a:pt x="11866" y="536"/>
                    <a:pt x="11560" y="777"/>
                  </a:cubicBezTo>
                  <a:cubicBezTo>
                    <a:pt x="11489" y="834"/>
                    <a:pt x="11423" y="885"/>
                    <a:pt x="11356" y="930"/>
                  </a:cubicBezTo>
                  <a:cubicBezTo>
                    <a:pt x="11346" y="937"/>
                    <a:pt x="11336" y="946"/>
                    <a:pt x="11326" y="952"/>
                  </a:cubicBezTo>
                  <a:lnTo>
                    <a:pt x="11324" y="954"/>
                  </a:lnTo>
                  <a:cubicBezTo>
                    <a:pt x="11315" y="959"/>
                    <a:pt x="11305" y="966"/>
                    <a:pt x="11295" y="973"/>
                  </a:cubicBezTo>
                  <a:lnTo>
                    <a:pt x="11294" y="973"/>
                  </a:lnTo>
                  <a:cubicBezTo>
                    <a:pt x="11284" y="979"/>
                    <a:pt x="11277" y="984"/>
                    <a:pt x="11268" y="990"/>
                  </a:cubicBezTo>
                  <a:lnTo>
                    <a:pt x="11265" y="991"/>
                  </a:lnTo>
                  <a:cubicBezTo>
                    <a:pt x="10307" y="363"/>
                    <a:pt x="9222" y="30"/>
                    <a:pt x="8037" y="1"/>
                  </a:cubicBezTo>
                  <a:lnTo>
                    <a:pt x="8025" y="1"/>
                  </a:lnTo>
                  <a:cubicBezTo>
                    <a:pt x="7969" y="0"/>
                    <a:pt x="7916" y="0"/>
                    <a:pt x="786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4"/>
            <p:cNvSpPr/>
            <p:nvPr/>
          </p:nvSpPr>
          <p:spPr>
            <a:xfrm>
              <a:off x="2378904" y="1858218"/>
              <a:ext cx="104552" cy="89868"/>
            </a:xfrm>
            <a:custGeom>
              <a:avLst/>
              <a:gdLst/>
              <a:ahLst/>
              <a:cxnLst/>
              <a:rect l="l" t="t" r="r" b="b"/>
              <a:pathLst>
                <a:path w="3738" h="3213" extrusionOk="0">
                  <a:moveTo>
                    <a:pt x="2057" y="0"/>
                  </a:moveTo>
                  <a:cubicBezTo>
                    <a:pt x="1333" y="0"/>
                    <a:pt x="1017" y="908"/>
                    <a:pt x="1" y="936"/>
                  </a:cubicBezTo>
                  <a:lnTo>
                    <a:pt x="1544" y="2747"/>
                  </a:lnTo>
                  <a:cubicBezTo>
                    <a:pt x="2023" y="3057"/>
                    <a:pt x="2488" y="3213"/>
                    <a:pt x="2866" y="3213"/>
                  </a:cubicBezTo>
                  <a:cubicBezTo>
                    <a:pt x="3384" y="3213"/>
                    <a:pt x="3738" y="2920"/>
                    <a:pt x="3738" y="2332"/>
                  </a:cubicBezTo>
                  <a:cubicBezTo>
                    <a:pt x="3738" y="1317"/>
                    <a:pt x="3051" y="157"/>
                    <a:pt x="2211" y="14"/>
                  </a:cubicBezTo>
                  <a:cubicBezTo>
                    <a:pt x="2158" y="5"/>
                    <a:pt x="2106" y="0"/>
                    <a:pt x="2057"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4"/>
            <p:cNvSpPr/>
            <p:nvPr/>
          </p:nvSpPr>
          <p:spPr>
            <a:xfrm>
              <a:off x="2100159" y="1858218"/>
              <a:ext cx="104552" cy="89868"/>
            </a:xfrm>
            <a:custGeom>
              <a:avLst/>
              <a:gdLst/>
              <a:ahLst/>
              <a:cxnLst/>
              <a:rect l="l" t="t" r="r" b="b"/>
              <a:pathLst>
                <a:path w="3738" h="3213" extrusionOk="0">
                  <a:moveTo>
                    <a:pt x="1681" y="0"/>
                  </a:moveTo>
                  <a:cubicBezTo>
                    <a:pt x="1632" y="0"/>
                    <a:pt x="1580" y="5"/>
                    <a:pt x="1527" y="14"/>
                  </a:cubicBezTo>
                  <a:cubicBezTo>
                    <a:pt x="687" y="157"/>
                    <a:pt x="0" y="1317"/>
                    <a:pt x="0" y="2332"/>
                  </a:cubicBezTo>
                  <a:cubicBezTo>
                    <a:pt x="0" y="2920"/>
                    <a:pt x="354" y="3213"/>
                    <a:pt x="872" y="3213"/>
                  </a:cubicBezTo>
                  <a:cubicBezTo>
                    <a:pt x="1250" y="3213"/>
                    <a:pt x="1715" y="3057"/>
                    <a:pt x="2194" y="2747"/>
                  </a:cubicBezTo>
                  <a:lnTo>
                    <a:pt x="3737" y="936"/>
                  </a:lnTo>
                  <a:cubicBezTo>
                    <a:pt x="2721" y="908"/>
                    <a:pt x="2405" y="0"/>
                    <a:pt x="1681"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4"/>
            <p:cNvSpPr/>
            <p:nvPr/>
          </p:nvSpPr>
          <p:spPr>
            <a:xfrm>
              <a:off x="2100159" y="1858218"/>
              <a:ext cx="58234" cy="89896"/>
            </a:xfrm>
            <a:custGeom>
              <a:avLst/>
              <a:gdLst/>
              <a:ahLst/>
              <a:cxnLst/>
              <a:rect l="l" t="t" r="r" b="b"/>
              <a:pathLst>
                <a:path w="2082" h="3214" extrusionOk="0">
                  <a:moveTo>
                    <a:pt x="1685" y="1"/>
                  </a:moveTo>
                  <a:cubicBezTo>
                    <a:pt x="1634" y="1"/>
                    <a:pt x="1582" y="5"/>
                    <a:pt x="1527" y="15"/>
                  </a:cubicBezTo>
                  <a:cubicBezTo>
                    <a:pt x="687" y="158"/>
                    <a:pt x="0" y="1318"/>
                    <a:pt x="0" y="2333"/>
                  </a:cubicBezTo>
                  <a:cubicBezTo>
                    <a:pt x="0" y="2921"/>
                    <a:pt x="354" y="3214"/>
                    <a:pt x="872" y="3214"/>
                  </a:cubicBezTo>
                  <a:cubicBezTo>
                    <a:pt x="1011" y="3214"/>
                    <a:pt x="1162" y="3193"/>
                    <a:pt x="1321" y="3150"/>
                  </a:cubicBezTo>
                  <a:cubicBezTo>
                    <a:pt x="1018" y="3034"/>
                    <a:pt x="828" y="2764"/>
                    <a:pt x="828" y="2333"/>
                  </a:cubicBezTo>
                  <a:cubicBezTo>
                    <a:pt x="828" y="1430"/>
                    <a:pt x="1372" y="413"/>
                    <a:pt x="2082" y="99"/>
                  </a:cubicBezTo>
                  <a:cubicBezTo>
                    <a:pt x="1960" y="39"/>
                    <a:pt x="1831" y="1"/>
                    <a:pt x="168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4"/>
            <p:cNvSpPr/>
            <p:nvPr/>
          </p:nvSpPr>
          <p:spPr>
            <a:xfrm>
              <a:off x="2378904" y="1874665"/>
              <a:ext cx="78903" cy="73477"/>
            </a:xfrm>
            <a:custGeom>
              <a:avLst/>
              <a:gdLst/>
              <a:ahLst/>
              <a:cxnLst/>
              <a:rect l="l" t="t" r="r" b="b"/>
              <a:pathLst>
                <a:path w="2821" h="2627" extrusionOk="0">
                  <a:moveTo>
                    <a:pt x="964" y="1"/>
                  </a:moveTo>
                  <a:cubicBezTo>
                    <a:pt x="709" y="181"/>
                    <a:pt x="411" y="336"/>
                    <a:pt x="1" y="348"/>
                  </a:cubicBezTo>
                  <a:lnTo>
                    <a:pt x="1544" y="2160"/>
                  </a:lnTo>
                  <a:cubicBezTo>
                    <a:pt x="2004" y="2458"/>
                    <a:pt x="2451" y="2613"/>
                    <a:pt x="2820" y="2626"/>
                  </a:cubicBezTo>
                  <a:cubicBezTo>
                    <a:pt x="2503" y="1932"/>
                    <a:pt x="2121" y="1303"/>
                    <a:pt x="1684" y="765"/>
                  </a:cubicBezTo>
                  <a:cubicBezTo>
                    <a:pt x="1458" y="485"/>
                    <a:pt x="1217" y="230"/>
                    <a:pt x="96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4"/>
            <p:cNvSpPr/>
            <p:nvPr/>
          </p:nvSpPr>
          <p:spPr>
            <a:xfrm>
              <a:off x="2115011" y="1853883"/>
              <a:ext cx="353597" cy="348786"/>
            </a:xfrm>
            <a:custGeom>
              <a:avLst/>
              <a:gdLst/>
              <a:ahLst/>
              <a:cxnLst/>
              <a:rect l="l" t="t" r="r" b="b"/>
              <a:pathLst>
                <a:path w="12642" h="12470" extrusionOk="0">
                  <a:moveTo>
                    <a:pt x="6320" y="0"/>
                  </a:moveTo>
                  <a:cubicBezTo>
                    <a:pt x="2709" y="0"/>
                    <a:pt x="841" y="3279"/>
                    <a:pt x="331" y="6401"/>
                  </a:cubicBezTo>
                  <a:cubicBezTo>
                    <a:pt x="0" y="8440"/>
                    <a:pt x="425" y="9803"/>
                    <a:pt x="2137" y="11088"/>
                  </a:cubicBezTo>
                  <a:cubicBezTo>
                    <a:pt x="3312" y="11969"/>
                    <a:pt x="4811" y="12458"/>
                    <a:pt x="6278" y="12469"/>
                  </a:cubicBezTo>
                  <a:lnTo>
                    <a:pt x="6363" y="12469"/>
                  </a:lnTo>
                  <a:cubicBezTo>
                    <a:pt x="7830" y="12461"/>
                    <a:pt x="9328" y="11969"/>
                    <a:pt x="10503" y="11088"/>
                  </a:cubicBezTo>
                  <a:cubicBezTo>
                    <a:pt x="12214" y="9803"/>
                    <a:pt x="12642" y="8440"/>
                    <a:pt x="12309" y="6401"/>
                  </a:cubicBezTo>
                  <a:cubicBezTo>
                    <a:pt x="11799" y="3280"/>
                    <a:pt x="9930" y="0"/>
                    <a:pt x="6320"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4"/>
            <p:cNvSpPr/>
            <p:nvPr/>
          </p:nvSpPr>
          <p:spPr>
            <a:xfrm>
              <a:off x="2114955" y="1853883"/>
              <a:ext cx="192266" cy="348786"/>
            </a:xfrm>
            <a:custGeom>
              <a:avLst/>
              <a:gdLst/>
              <a:ahLst/>
              <a:cxnLst/>
              <a:rect l="l" t="t" r="r" b="b"/>
              <a:pathLst>
                <a:path w="6874" h="12470" extrusionOk="0">
                  <a:moveTo>
                    <a:pt x="6322" y="0"/>
                  </a:moveTo>
                  <a:cubicBezTo>
                    <a:pt x="2713" y="0"/>
                    <a:pt x="843" y="3280"/>
                    <a:pt x="333" y="6401"/>
                  </a:cubicBezTo>
                  <a:cubicBezTo>
                    <a:pt x="1" y="8440"/>
                    <a:pt x="427" y="9803"/>
                    <a:pt x="2139" y="11088"/>
                  </a:cubicBezTo>
                  <a:cubicBezTo>
                    <a:pt x="3314" y="11969"/>
                    <a:pt x="4813" y="12461"/>
                    <a:pt x="6280" y="12469"/>
                  </a:cubicBezTo>
                  <a:lnTo>
                    <a:pt x="6365" y="12469"/>
                  </a:lnTo>
                  <a:cubicBezTo>
                    <a:pt x="6535" y="12468"/>
                    <a:pt x="6705" y="12461"/>
                    <a:pt x="6873" y="12446"/>
                  </a:cubicBezTo>
                  <a:cubicBezTo>
                    <a:pt x="5573" y="12342"/>
                    <a:pt x="4283" y="11869"/>
                    <a:pt x="3242" y="11088"/>
                  </a:cubicBezTo>
                  <a:cubicBezTo>
                    <a:pt x="1530" y="9803"/>
                    <a:pt x="1105" y="8440"/>
                    <a:pt x="1437" y="6401"/>
                  </a:cubicBezTo>
                  <a:cubicBezTo>
                    <a:pt x="1920" y="3441"/>
                    <a:pt x="3623" y="341"/>
                    <a:pt x="6873" y="27"/>
                  </a:cubicBezTo>
                  <a:cubicBezTo>
                    <a:pt x="6693" y="9"/>
                    <a:pt x="6509" y="0"/>
                    <a:pt x="632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4"/>
            <p:cNvSpPr/>
            <p:nvPr/>
          </p:nvSpPr>
          <p:spPr>
            <a:xfrm>
              <a:off x="2230386" y="1989340"/>
              <a:ext cx="122816" cy="94483"/>
            </a:xfrm>
            <a:custGeom>
              <a:avLst/>
              <a:gdLst/>
              <a:ahLst/>
              <a:cxnLst/>
              <a:rect l="l" t="t" r="r" b="b"/>
              <a:pathLst>
                <a:path w="4391" h="3378" extrusionOk="0">
                  <a:moveTo>
                    <a:pt x="2195" y="0"/>
                  </a:moveTo>
                  <a:cubicBezTo>
                    <a:pt x="0" y="0"/>
                    <a:pt x="228" y="2556"/>
                    <a:pt x="228" y="2556"/>
                  </a:cubicBezTo>
                  <a:cubicBezTo>
                    <a:pt x="228" y="3021"/>
                    <a:pt x="608" y="3378"/>
                    <a:pt x="1047" y="3378"/>
                  </a:cubicBezTo>
                  <a:cubicBezTo>
                    <a:pt x="1118" y="3378"/>
                    <a:pt x="1190" y="3369"/>
                    <a:pt x="1262" y="3349"/>
                  </a:cubicBezTo>
                  <a:lnTo>
                    <a:pt x="1670" y="3239"/>
                  </a:lnTo>
                  <a:cubicBezTo>
                    <a:pt x="1841" y="3194"/>
                    <a:pt x="2018" y="3171"/>
                    <a:pt x="2195" y="3171"/>
                  </a:cubicBezTo>
                  <a:cubicBezTo>
                    <a:pt x="2372" y="3171"/>
                    <a:pt x="2549" y="3194"/>
                    <a:pt x="2721" y="3239"/>
                  </a:cubicBezTo>
                  <a:lnTo>
                    <a:pt x="3128" y="3349"/>
                  </a:lnTo>
                  <a:cubicBezTo>
                    <a:pt x="3200" y="3369"/>
                    <a:pt x="3272" y="3378"/>
                    <a:pt x="3343" y="3378"/>
                  </a:cubicBezTo>
                  <a:cubicBezTo>
                    <a:pt x="3782" y="3378"/>
                    <a:pt x="4162" y="3021"/>
                    <a:pt x="4162" y="2556"/>
                  </a:cubicBezTo>
                  <a:cubicBezTo>
                    <a:pt x="4162" y="2556"/>
                    <a:pt x="4390" y="0"/>
                    <a:pt x="219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4"/>
            <p:cNvSpPr/>
            <p:nvPr/>
          </p:nvSpPr>
          <p:spPr>
            <a:xfrm>
              <a:off x="2299135" y="2020834"/>
              <a:ext cx="27718" cy="35298"/>
            </a:xfrm>
            <a:custGeom>
              <a:avLst/>
              <a:gdLst/>
              <a:ahLst/>
              <a:cxnLst/>
              <a:rect l="l" t="t" r="r" b="b"/>
              <a:pathLst>
                <a:path w="991" h="1262" extrusionOk="0">
                  <a:moveTo>
                    <a:pt x="375" y="0"/>
                  </a:moveTo>
                  <a:cubicBezTo>
                    <a:pt x="348" y="0"/>
                    <a:pt x="321" y="4"/>
                    <a:pt x="295" y="13"/>
                  </a:cubicBezTo>
                  <a:cubicBezTo>
                    <a:pt x="83" y="81"/>
                    <a:pt x="1" y="414"/>
                    <a:pt x="112" y="756"/>
                  </a:cubicBezTo>
                  <a:cubicBezTo>
                    <a:pt x="210" y="1055"/>
                    <a:pt x="424" y="1262"/>
                    <a:pt x="616" y="1262"/>
                  </a:cubicBezTo>
                  <a:cubicBezTo>
                    <a:pt x="643" y="1262"/>
                    <a:pt x="670" y="1258"/>
                    <a:pt x="696" y="1249"/>
                  </a:cubicBezTo>
                  <a:cubicBezTo>
                    <a:pt x="908" y="1181"/>
                    <a:pt x="990" y="848"/>
                    <a:pt x="879" y="506"/>
                  </a:cubicBezTo>
                  <a:cubicBezTo>
                    <a:pt x="781" y="207"/>
                    <a:pt x="567" y="0"/>
                    <a:pt x="37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4"/>
            <p:cNvSpPr/>
            <p:nvPr/>
          </p:nvSpPr>
          <p:spPr>
            <a:xfrm>
              <a:off x="2256705" y="2020834"/>
              <a:ext cx="27718" cy="35298"/>
            </a:xfrm>
            <a:custGeom>
              <a:avLst/>
              <a:gdLst/>
              <a:ahLst/>
              <a:cxnLst/>
              <a:rect l="l" t="t" r="r" b="b"/>
              <a:pathLst>
                <a:path w="991" h="1262" extrusionOk="0">
                  <a:moveTo>
                    <a:pt x="616" y="0"/>
                  </a:moveTo>
                  <a:cubicBezTo>
                    <a:pt x="423" y="0"/>
                    <a:pt x="210" y="207"/>
                    <a:pt x="113" y="506"/>
                  </a:cubicBezTo>
                  <a:cubicBezTo>
                    <a:pt x="1" y="848"/>
                    <a:pt x="82" y="1181"/>
                    <a:pt x="294" y="1249"/>
                  </a:cubicBezTo>
                  <a:cubicBezTo>
                    <a:pt x="320" y="1258"/>
                    <a:pt x="348" y="1262"/>
                    <a:pt x="375" y="1262"/>
                  </a:cubicBezTo>
                  <a:cubicBezTo>
                    <a:pt x="569" y="1262"/>
                    <a:pt x="782" y="1055"/>
                    <a:pt x="879" y="756"/>
                  </a:cubicBezTo>
                  <a:cubicBezTo>
                    <a:pt x="991" y="414"/>
                    <a:pt x="909" y="81"/>
                    <a:pt x="696" y="13"/>
                  </a:cubicBezTo>
                  <a:cubicBezTo>
                    <a:pt x="670" y="4"/>
                    <a:pt x="643" y="0"/>
                    <a:pt x="61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4"/>
            <p:cNvSpPr/>
            <p:nvPr/>
          </p:nvSpPr>
          <p:spPr>
            <a:xfrm>
              <a:off x="2361088" y="1994374"/>
              <a:ext cx="11580" cy="26236"/>
            </a:xfrm>
            <a:custGeom>
              <a:avLst/>
              <a:gdLst/>
              <a:ahLst/>
              <a:cxnLst/>
              <a:rect l="l" t="t" r="r" b="b"/>
              <a:pathLst>
                <a:path w="414" h="938" extrusionOk="0">
                  <a:moveTo>
                    <a:pt x="207" y="0"/>
                  </a:moveTo>
                  <a:cubicBezTo>
                    <a:pt x="92" y="0"/>
                    <a:pt x="0" y="92"/>
                    <a:pt x="0" y="208"/>
                  </a:cubicBezTo>
                  <a:lnTo>
                    <a:pt x="0" y="729"/>
                  </a:lnTo>
                  <a:cubicBezTo>
                    <a:pt x="0" y="846"/>
                    <a:pt x="92" y="938"/>
                    <a:pt x="207" y="938"/>
                  </a:cubicBezTo>
                  <a:cubicBezTo>
                    <a:pt x="320" y="938"/>
                    <a:pt x="413" y="846"/>
                    <a:pt x="414" y="729"/>
                  </a:cubicBezTo>
                  <a:lnTo>
                    <a:pt x="414" y="208"/>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4"/>
            <p:cNvSpPr/>
            <p:nvPr/>
          </p:nvSpPr>
          <p:spPr>
            <a:xfrm>
              <a:off x="2366122" y="2045419"/>
              <a:ext cx="31466" cy="11636"/>
            </a:xfrm>
            <a:custGeom>
              <a:avLst/>
              <a:gdLst/>
              <a:ahLst/>
              <a:cxnLst/>
              <a:rect l="l" t="t" r="r" b="b"/>
              <a:pathLst>
                <a:path w="1125" h="416" extrusionOk="0">
                  <a:moveTo>
                    <a:pt x="208" y="1"/>
                  </a:moveTo>
                  <a:cubicBezTo>
                    <a:pt x="92" y="1"/>
                    <a:pt x="0" y="93"/>
                    <a:pt x="0" y="207"/>
                  </a:cubicBezTo>
                  <a:cubicBezTo>
                    <a:pt x="0" y="323"/>
                    <a:pt x="95" y="415"/>
                    <a:pt x="208" y="415"/>
                  </a:cubicBezTo>
                  <a:lnTo>
                    <a:pt x="918" y="415"/>
                  </a:lnTo>
                  <a:cubicBezTo>
                    <a:pt x="1031" y="415"/>
                    <a:pt x="1123" y="321"/>
                    <a:pt x="1125" y="207"/>
                  </a:cubicBezTo>
                  <a:cubicBezTo>
                    <a:pt x="1125" y="93"/>
                    <a:pt x="1033" y="1"/>
                    <a:pt x="9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4"/>
            <p:cNvSpPr/>
            <p:nvPr/>
          </p:nvSpPr>
          <p:spPr>
            <a:xfrm>
              <a:off x="2210919" y="1994374"/>
              <a:ext cx="11608" cy="26236"/>
            </a:xfrm>
            <a:custGeom>
              <a:avLst/>
              <a:gdLst/>
              <a:ahLst/>
              <a:cxnLst/>
              <a:rect l="l" t="t" r="r" b="b"/>
              <a:pathLst>
                <a:path w="415" h="938" extrusionOk="0">
                  <a:moveTo>
                    <a:pt x="208" y="0"/>
                  </a:moveTo>
                  <a:cubicBezTo>
                    <a:pt x="93" y="0"/>
                    <a:pt x="1" y="92"/>
                    <a:pt x="1" y="208"/>
                  </a:cubicBezTo>
                  <a:lnTo>
                    <a:pt x="1" y="729"/>
                  </a:lnTo>
                  <a:cubicBezTo>
                    <a:pt x="1" y="846"/>
                    <a:pt x="94" y="938"/>
                    <a:pt x="208" y="938"/>
                  </a:cubicBezTo>
                  <a:cubicBezTo>
                    <a:pt x="322" y="938"/>
                    <a:pt x="414" y="846"/>
                    <a:pt x="414" y="729"/>
                  </a:cubicBezTo>
                  <a:lnTo>
                    <a:pt x="414" y="208"/>
                  </a:lnTo>
                  <a:cubicBezTo>
                    <a:pt x="414" y="92"/>
                    <a:pt x="322"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4"/>
            <p:cNvSpPr/>
            <p:nvPr/>
          </p:nvSpPr>
          <p:spPr>
            <a:xfrm>
              <a:off x="2186054" y="2045419"/>
              <a:ext cx="31466" cy="11636"/>
            </a:xfrm>
            <a:custGeom>
              <a:avLst/>
              <a:gdLst/>
              <a:ahLst/>
              <a:cxnLst/>
              <a:rect l="l" t="t" r="r" b="b"/>
              <a:pathLst>
                <a:path w="1125" h="416" extrusionOk="0">
                  <a:moveTo>
                    <a:pt x="207" y="1"/>
                  </a:moveTo>
                  <a:cubicBezTo>
                    <a:pt x="93" y="1"/>
                    <a:pt x="1" y="93"/>
                    <a:pt x="1" y="207"/>
                  </a:cubicBezTo>
                  <a:cubicBezTo>
                    <a:pt x="1" y="323"/>
                    <a:pt x="93" y="415"/>
                    <a:pt x="207" y="415"/>
                  </a:cubicBezTo>
                  <a:lnTo>
                    <a:pt x="918" y="415"/>
                  </a:lnTo>
                  <a:cubicBezTo>
                    <a:pt x="1032" y="415"/>
                    <a:pt x="1124" y="321"/>
                    <a:pt x="1125" y="207"/>
                  </a:cubicBezTo>
                  <a:cubicBezTo>
                    <a:pt x="1125" y="93"/>
                    <a:pt x="1032" y="1"/>
                    <a:pt x="9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4"/>
            <p:cNvSpPr/>
            <p:nvPr/>
          </p:nvSpPr>
          <p:spPr>
            <a:xfrm>
              <a:off x="2271921" y="2098505"/>
              <a:ext cx="39773" cy="17565"/>
            </a:xfrm>
            <a:custGeom>
              <a:avLst/>
              <a:gdLst/>
              <a:ahLst/>
              <a:cxnLst/>
              <a:rect l="l" t="t" r="r" b="b"/>
              <a:pathLst>
                <a:path w="1422" h="628" extrusionOk="0">
                  <a:moveTo>
                    <a:pt x="231" y="1"/>
                  </a:moveTo>
                  <a:cubicBezTo>
                    <a:pt x="182" y="1"/>
                    <a:pt x="134" y="17"/>
                    <a:pt x="94" y="51"/>
                  </a:cubicBezTo>
                  <a:cubicBezTo>
                    <a:pt x="9" y="128"/>
                    <a:pt x="1" y="256"/>
                    <a:pt x="74" y="344"/>
                  </a:cubicBezTo>
                  <a:cubicBezTo>
                    <a:pt x="232" y="524"/>
                    <a:pt x="464" y="627"/>
                    <a:pt x="710" y="627"/>
                  </a:cubicBezTo>
                  <a:cubicBezTo>
                    <a:pt x="958" y="627"/>
                    <a:pt x="1190" y="524"/>
                    <a:pt x="1346" y="344"/>
                  </a:cubicBezTo>
                  <a:cubicBezTo>
                    <a:pt x="1421" y="256"/>
                    <a:pt x="1413" y="126"/>
                    <a:pt x="1326" y="51"/>
                  </a:cubicBezTo>
                  <a:cubicBezTo>
                    <a:pt x="1287" y="17"/>
                    <a:pt x="1238" y="1"/>
                    <a:pt x="1189" y="1"/>
                  </a:cubicBezTo>
                  <a:cubicBezTo>
                    <a:pt x="1131" y="1"/>
                    <a:pt x="1074" y="24"/>
                    <a:pt x="1035" y="71"/>
                  </a:cubicBezTo>
                  <a:cubicBezTo>
                    <a:pt x="957" y="162"/>
                    <a:pt x="838" y="213"/>
                    <a:pt x="710" y="213"/>
                  </a:cubicBezTo>
                  <a:cubicBezTo>
                    <a:pt x="583" y="213"/>
                    <a:pt x="464" y="162"/>
                    <a:pt x="386" y="71"/>
                  </a:cubicBezTo>
                  <a:cubicBezTo>
                    <a:pt x="344" y="24"/>
                    <a:pt x="288" y="1"/>
                    <a:pt x="23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9" name="Google Shape;3869;p74"/>
          <p:cNvGrpSpPr/>
          <p:nvPr/>
        </p:nvGrpSpPr>
        <p:grpSpPr>
          <a:xfrm>
            <a:off x="4110781" y="2758480"/>
            <a:ext cx="427130" cy="440136"/>
            <a:chOff x="4110781" y="2529880"/>
            <a:chExt cx="427130" cy="440136"/>
          </a:xfrm>
        </p:grpSpPr>
        <p:sp>
          <p:nvSpPr>
            <p:cNvPr id="3870" name="Google Shape;3870;p74"/>
            <p:cNvSpPr/>
            <p:nvPr/>
          </p:nvSpPr>
          <p:spPr>
            <a:xfrm>
              <a:off x="4110781" y="2529880"/>
              <a:ext cx="427130" cy="440136"/>
            </a:xfrm>
            <a:custGeom>
              <a:avLst/>
              <a:gdLst/>
              <a:ahLst/>
              <a:cxnLst/>
              <a:rect l="l" t="t" r="r" b="b"/>
              <a:pathLst>
                <a:path w="15271" h="15736" extrusionOk="0">
                  <a:moveTo>
                    <a:pt x="7636" y="0"/>
                  </a:moveTo>
                  <a:cubicBezTo>
                    <a:pt x="7259" y="0"/>
                    <a:pt x="6891" y="132"/>
                    <a:pt x="6600" y="368"/>
                  </a:cubicBezTo>
                  <a:cubicBezTo>
                    <a:pt x="6343" y="578"/>
                    <a:pt x="6156" y="860"/>
                    <a:pt x="6063" y="1175"/>
                  </a:cubicBezTo>
                  <a:cubicBezTo>
                    <a:pt x="5389" y="1861"/>
                    <a:pt x="4337" y="2358"/>
                    <a:pt x="3804" y="2582"/>
                  </a:cubicBezTo>
                  <a:cubicBezTo>
                    <a:pt x="3779" y="2563"/>
                    <a:pt x="3756" y="2545"/>
                    <a:pt x="3733" y="2525"/>
                  </a:cubicBezTo>
                  <a:cubicBezTo>
                    <a:pt x="3468" y="2306"/>
                    <a:pt x="3147" y="2198"/>
                    <a:pt x="2828" y="2198"/>
                  </a:cubicBezTo>
                  <a:cubicBezTo>
                    <a:pt x="2463" y="2198"/>
                    <a:pt x="2100" y="2339"/>
                    <a:pt x="1822" y="2617"/>
                  </a:cubicBezTo>
                  <a:lnTo>
                    <a:pt x="1354" y="3084"/>
                  </a:lnTo>
                  <a:cubicBezTo>
                    <a:pt x="1072" y="3366"/>
                    <a:pt x="922" y="3753"/>
                    <a:pt x="938" y="4149"/>
                  </a:cubicBezTo>
                  <a:cubicBezTo>
                    <a:pt x="953" y="4546"/>
                    <a:pt x="1139" y="4921"/>
                    <a:pt x="1442" y="5179"/>
                  </a:cubicBezTo>
                  <a:cubicBezTo>
                    <a:pt x="1790" y="5471"/>
                    <a:pt x="2169" y="5725"/>
                    <a:pt x="2571" y="5936"/>
                  </a:cubicBezTo>
                  <a:lnTo>
                    <a:pt x="2571" y="7093"/>
                  </a:lnTo>
                  <a:lnTo>
                    <a:pt x="2252" y="7375"/>
                  </a:lnTo>
                  <a:cubicBezTo>
                    <a:pt x="2138" y="7346"/>
                    <a:pt x="2022" y="7332"/>
                    <a:pt x="1906" y="7332"/>
                  </a:cubicBezTo>
                  <a:cubicBezTo>
                    <a:pt x="1538" y="7332"/>
                    <a:pt x="1174" y="7476"/>
                    <a:pt x="900" y="7750"/>
                  </a:cubicBezTo>
                  <a:lnTo>
                    <a:pt x="432" y="8218"/>
                  </a:lnTo>
                  <a:cubicBezTo>
                    <a:pt x="151" y="8498"/>
                    <a:pt x="0" y="8886"/>
                    <a:pt x="16" y="9283"/>
                  </a:cubicBezTo>
                  <a:cubicBezTo>
                    <a:pt x="32" y="9679"/>
                    <a:pt x="216" y="10054"/>
                    <a:pt x="520" y="10312"/>
                  </a:cubicBezTo>
                  <a:cubicBezTo>
                    <a:pt x="584" y="10365"/>
                    <a:pt x="650" y="10418"/>
                    <a:pt x="716" y="10469"/>
                  </a:cubicBezTo>
                  <a:lnTo>
                    <a:pt x="716" y="14718"/>
                  </a:lnTo>
                  <a:cubicBezTo>
                    <a:pt x="716" y="15279"/>
                    <a:pt x="1172" y="15736"/>
                    <a:pt x="1734" y="15736"/>
                  </a:cubicBezTo>
                  <a:lnTo>
                    <a:pt x="13539" y="15736"/>
                  </a:lnTo>
                  <a:cubicBezTo>
                    <a:pt x="14099" y="15736"/>
                    <a:pt x="14557" y="15279"/>
                    <a:pt x="14557" y="14718"/>
                  </a:cubicBezTo>
                  <a:lnTo>
                    <a:pt x="14557" y="10469"/>
                  </a:lnTo>
                  <a:cubicBezTo>
                    <a:pt x="14622" y="10418"/>
                    <a:pt x="14687" y="10365"/>
                    <a:pt x="14751" y="10312"/>
                  </a:cubicBezTo>
                  <a:cubicBezTo>
                    <a:pt x="15055" y="10054"/>
                    <a:pt x="15238" y="9679"/>
                    <a:pt x="15255" y="9283"/>
                  </a:cubicBezTo>
                  <a:cubicBezTo>
                    <a:pt x="15270" y="8886"/>
                    <a:pt x="15120" y="8498"/>
                    <a:pt x="14840" y="8218"/>
                  </a:cubicBezTo>
                  <a:lnTo>
                    <a:pt x="14374" y="7750"/>
                  </a:lnTo>
                  <a:cubicBezTo>
                    <a:pt x="14100" y="7476"/>
                    <a:pt x="13737" y="7332"/>
                    <a:pt x="13369" y="7332"/>
                  </a:cubicBezTo>
                  <a:cubicBezTo>
                    <a:pt x="13253" y="7332"/>
                    <a:pt x="13136" y="7346"/>
                    <a:pt x="13022" y="7375"/>
                  </a:cubicBezTo>
                  <a:lnTo>
                    <a:pt x="12703" y="7093"/>
                  </a:lnTo>
                  <a:lnTo>
                    <a:pt x="12703" y="5936"/>
                  </a:lnTo>
                  <a:cubicBezTo>
                    <a:pt x="13107" y="5725"/>
                    <a:pt x="13483" y="5471"/>
                    <a:pt x="13830" y="5179"/>
                  </a:cubicBezTo>
                  <a:cubicBezTo>
                    <a:pt x="14135" y="4921"/>
                    <a:pt x="14317" y="4546"/>
                    <a:pt x="14334" y="4149"/>
                  </a:cubicBezTo>
                  <a:cubicBezTo>
                    <a:pt x="14351" y="3753"/>
                    <a:pt x="14200" y="3363"/>
                    <a:pt x="13919" y="3084"/>
                  </a:cubicBezTo>
                  <a:lnTo>
                    <a:pt x="13452" y="2617"/>
                  </a:lnTo>
                  <a:cubicBezTo>
                    <a:pt x="13174" y="2339"/>
                    <a:pt x="12811" y="2198"/>
                    <a:pt x="12446" y="2198"/>
                  </a:cubicBezTo>
                  <a:cubicBezTo>
                    <a:pt x="12126" y="2198"/>
                    <a:pt x="11805" y="2306"/>
                    <a:pt x="11540" y="2525"/>
                  </a:cubicBezTo>
                  <a:cubicBezTo>
                    <a:pt x="11516" y="2545"/>
                    <a:pt x="11492" y="2563"/>
                    <a:pt x="11470" y="2582"/>
                  </a:cubicBezTo>
                  <a:cubicBezTo>
                    <a:pt x="10939" y="2358"/>
                    <a:pt x="9885" y="1862"/>
                    <a:pt x="9211" y="1175"/>
                  </a:cubicBezTo>
                  <a:cubicBezTo>
                    <a:pt x="9116" y="861"/>
                    <a:pt x="8929" y="578"/>
                    <a:pt x="8674" y="368"/>
                  </a:cubicBezTo>
                  <a:cubicBezTo>
                    <a:pt x="8382" y="132"/>
                    <a:pt x="8014" y="0"/>
                    <a:pt x="7636"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4"/>
            <p:cNvSpPr/>
            <p:nvPr/>
          </p:nvSpPr>
          <p:spPr>
            <a:xfrm>
              <a:off x="4211192" y="2658401"/>
              <a:ext cx="226417" cy="92469"/>
            </a:xfrm>
            <a:custGeom>
              <a:avLst/>
              <a:gdLst/>
              <a:ahLst/>
              <a:cxnLst/>
              <a:rect l="l" t="t" r="r" b="b"/>
              <a:pathLst>
                <a:path w="8095" h="3306" extrusionOk="0">
                  <a:moveTo>
                    <a:pt x="0" y="0"/>
                  </a:moveTo>
                  <a:lnTo>
                    <a:pt x="0" y="2956"/>
                  </a:lnTo>
                  <a:lnTo>
                    <a:pt x="4046" y="3306"/>
                  </a:lnTo>
                  <a:lnTo>
                    <a:pt x="8095" y="2956"/>
                  </a:lnTo>
                  <a:lnTo>
                    <a:pt x="8095"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4"/>
            <p:cNvSpPr/>
            <p:nvPr/>
          </p:nvSpPr>
          <p:spPr>
            <a:xfrm>
              <a:off x="4165490" y="2741051"/>
              <a:ext cx="317851" cy="69785"/>
            </a:xfrm>
            <a:custGeom>
              <a:avLst/>
              <a:gdLst/>
              <a:ahLst/>
              <a:cxnLst/>
              <a:rect l="l" t="t" r="r" b="b"/>
              <a:pathLst>
                <a:path w="11364" h="2495" extrusionOk="0">
                  <a:moveTo>
                    <a:pt x="1634" y="1"/>
                  </a:moveTo>
                  <a:lnTo>
                    <a:pt x="0" y="1442"/>
                  </a:lnTo>
                  <a:lnTo>
                    <a:pt x="1187" y="2245"/>
                  </a:lnTo>
                  <a:lnTo>
                    <a:pt x="5680" y="2495"/>
                  </a:lnTo>
                  <a:lnTo>
                    <a:pt x="10444" y="2227"/>
                  </a:lnTo>
                  <a:lnTo>
                    <a:pt x="11363" y="1442"/>
                  </a:lnTo>
                  <a:lnTo>
                    <a:pt x="9729"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4"/>
            <p:cNvSpPr/>
            <p:nvPr/>
          </p:nvSpPr>
          <p:spPr>
            <a:xfrm>
              <a:off x="4165490" y="2741051"/>
              <a:ext cx="174253" cy="69785"/>
            </a:xfrm>
            <a:custGeom>
              <a:avLst/>
              <a:gdLst/>
              <a:ahLst/>
              <a:cxnLst/>
              <a:rect l="l" t="t" r="r" b="b"/>
              <a:pathLst>
                <a:path w="6230" h="2495" extrusionOk="0">
                  <a:moveTo>
                    <a:pt x="1634" y="1"/>
                  </a:moveTo>
                  <a:lnTo>
                    <a:pt x="0" y="1442"/>
                  </a:lnTo>
                  <a:lnTo>
                    <a:pt x="1187" y="2245"/>
                  </a:lnTo>
                  <a:lnTo>
                    <a:pt x="5680" y="2495"/>
                  </a:lnTo>
                  <a:lnTo>
                    <a:pt x="6230" y="2462"/>
                  </a:lnTo>
                  <a:lnTo>
                    <a:pt x="2289" y="2245"/>
                  </a:lnTo>
                  <a:lnTo>
                    <a:pt x="1103" y="1442"/>
                  </a:lnTo>
                  <a:lnTo>
                    <a:pt x="2737"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4"/>
            <p:cNvSpPr/>
            <p:nvPr/>
          </p:nvSpPr>
          <p:spPr>
            <a:xfrm>
              <a:off x="4159309" y="2797186"/>
              <a:ext cx="330186" cy="144353"/>
            </a:xfrm>
            <a:custGeom>
              <a:avLst/>
              <a:gdLst/>
              <a:ahLst/>
              <a:cxnLst/>
              <a:rect l="l" t="t" r="r" b="b"/>
              <a:pathLst>
                <a:path w="11805" h="5161" extrusionOk="0">
                  <a:moveTo>
                    <a:pt x="0" y="0"/>
                  </a:moveTo>
                  <a:lnTo>
                    <a:pt x="0" y="5161"/>
                  </a:lnTo>
                  <a:lnTo>
                    <a:pt x="3739" y="5161"/>
                  </a:lnTo>
                  <a:lnTo>
                    <a:pt x="5901" y="4617"/>
                  </a:lnTo>
                  <a:lnTo>
                    <a:pt x="8066" y="5161"/>
                  </a:lnTo>
                  <a:lnTo>
                    <a:pt x="11805" y="5161"/>
                  </a:lnTo>
                  <a:lnTo>
                    <a:pt x="11805" y="0"/>
                  </a:lnTo>
                  <a:lnTo>
                    <a:pt x="5901" y="488"/>
                  </a:lnTo>
                  <a:lnTo>
                    <a:pt x="0"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4"/>
            <p:cNvSpPr/>
            <p:nvPr/>
          </p:nvSpPr>
          <p:spPr>
            <a:xfrm>
              <a:off x="4213961" y="2575722"/>
              <a:ext cx="220851" cy="92161"/>
            </a:xfrm>
            <a:custGeom>
              <a:avLst/>
              <a:gdLst/>
              <a:ahLst/>
              <a:cxnLst/>
              <a:rect l="l" t="t" r="r" b="b"/>
              <a:pathLst>
                <a:path w="7896" h="3295" extrusionOk="0">
                  <a:moveTo>
                    <a:pt x="3324" y="1"/>
                  </a:moveTo>
                  <a:cubicBezTo>
                    <a:pt x="2195" y="1355"/>
                    <a:pt x="0" y="2076"/>
                    <a:pt x="0" y="2076"/>
                  </a:cubicBezTo>
                  <a:lnTo>
                    <a:pt x="0" y="2956"/>
                  </a:lnTo>
                  <a:lnTo>
                    <a:pt x="3947" y="3295"/>
                  </a:lnTo>
                  <a:lnTo>
                    <a:pt x="7895" y="2904"/>
                  </a:lnTo>
                  <a:lnTo>
                    <a:pt x="7895" y="2076"/>
                  </a:lnTo>
                  <a:cubicBezTo>
                    <a:pt x="7895" y="2076"/>
                    <a:pt x="5702" y="1353"/>
                    <a:pt x="457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4"/>
            <p:cNvSpPr/>
            <p:nvPr/>
          </p:nvSpPr>
          <p:spPr>
            <a:xfrm>
              <a:off x="4213961" y="2575722"/>
              <a:ext cx="108384" cy="84050"/>
            </a:xfrm>
            <a:custGeom>
              <a:avLst/>
              <a:gdLst/>
              <a:ahLst/>
              <a:cxnLst/>
              <a:rect l="l" t="t" r="r" b="b"/>
              <a:pathLst>
                <a:path w="3875" h="3005" extrusionOk="0">
                  <a:moveTo>
                    <a:pt x="3324" y="1"/>
                  </a:moveTo>
                  <a:cubicBezTo>
                    <a:pt x="2194" y="1353"/>
                    <a:pt x="0" y="2076"/>
                    <a:pt x="0" y="2076"/>
                  </a:cubicBezTo>
                  <a:lnTo>
                    <a:pt x="0" y="2956"/>
                  </a:lnTo>
                  <a:lnTo>
                    <a:pt x="551" y="3004"/>
                  </a:lnTo>
                  <a:lnTo>
                    <a:pt x="551" y="2628"/>
                  </a:lnTo>
                  <a:cubicBezTo>
                    <a:pt x="551" y="2628"/>
                    <a:pt x="2746" y="1907"/>
                    <a:pt x="3875" y="553"/>
                  </a:cubicBezTo>
                  <a:lnTo>
                    <a:pt x="3324"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4"/>
            <p:cNvSpPr/>
            <p:nvPr/>
          </p:nvSpPr>
          <p:spPr>
            <a:xfrm>
              <a:off x="4211192" y="2658401"/>
              <a:ext cx="226417" cy="48276"/>
            </a:xfrm>
            <a:custGeom>
              <a:avLst/>
              <a:gdLst/>
              <a:ahLst/>
              <a:cxnLst/>
              <a:rect l="l" t="t" r="r" b="b"/>
              <a:pathLst>
                <a:path w="8095" h="1726" extrusionOk="0">
                  <a:moveTo>
                    <a:pt x="0" y="0"/>
                  </a:moveTo>
                  <a:lnTo>
                    <a:pt x="0" y="1416"/>
                  </a:lnTo>
                  <a:cubicBezTo>
                    <a:pt x="609" y="1620"/>
                    <a:pt x="1256" y="1725"/>
                    <a:pt x="1926" y="1725"/>
                  </a:cubicBezTo>
                  <a:lnTo>
                    <a:pt x="6169" y="1725"/>
                  </a:lnTo>
                  <a:cubicBezTo>
                    <a:pt x="6839" y="1725"/>
                    <a:pt x="7484" y="1622"/>
                    <a:pt x="8095" y="1416"/>
                  </a:cubicBezTo>
                  <a:lnTo>
                    <a:pt x="8095"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4"/>
            <p:cNvSpPr/>
            <p:nvPr/>
          </p:nvSpPr>
          <p:spPr>
            <a:xfrm>
              <a:off x="4164203" y="2619802"/>
              <a:ext cx="320508" cy="67492"/>
            </a:xfrm>
            <a:custGeom>
              <a:avLst/>
              <a:gdLst/>
              <a:ahLst/>
              <a:cxnLst/>
              <a:rect l="l" t="t" r="r" b="b"/>
              <a:pathLst>
                <a:path w="11459" h="2413" extrusionOk="0">
                  <a:moveTo>
                    <a:pt x="922" y="0"/>
                  </a:moveTo>
                  <a:cubicBezTo>
                    <a:pt x="818" y="0"/>
                    <a:pt x="714" y="40"/>
                    <a:pt x="635" y="119"/>
                  </a:cubicBezTo>
                  <a:lnTo>
                    <a:pt x="168" y="586"/>
                  </a:lnTo>
                  <a:cubicBezTo>
                    <a:pt x="1" y="754"/>
                    <a:pt x="12" y="1031"/>
                    <a:pt x="195" y="1182"/>
                  </a:cubicBezTo>
                  <a:cubicBezTo>
                    <a:pt x="625" y="1546"/>
                    <a:pt x="1108" y="1835"/>
                    <a:pt x="1638" y="2044"/>
                  </a:cubicBezTo>
                  <a:cubicBezTo>
                    <a:pt x="2264" y="2294"/>
                    <a:pt x="2935" y="2413"/>
                    <a:pt x="3609" y="2413"/>
                  </a:cubicBezTo>
                  <a:lnTo>
                    <a:pt x="7853" y="2413"/>
                  </a:lnTo>
                  <a:cubicBezTo>
                    <a:pt x="8527" y="2413"/>
                    <a:pt x="9198" y="2294"/>
                    <a:pt x="9824" y="2044"/>
                  </a:cubicBezTo>
                  <a:cubicBezTo>
                    <a:pt x="10354" y="1833"/>
                    <a:pt x="10837" y="1546"/>
                    <a:pt x="11266" y="1182"/>
                  </a:cubicBezTo>
                  <a:cubicBezTo>
                    <a:pt x="11446" y="1031"/>
                    <a:pt x="11459" y="754"/>
                    <a:pt x="11290" y="586"/>
                  </a:cubicBezTo>
                  <a:lnTo>
                    <a:pt x="10823" y="119"/>
                  </a:lnTo>
                  <a:cubicBezTo>
                    <a:pt x="10744" y="40"/>
                    <a:pt x="10640" y="0"/>
                    <a:pt x="10536" y="0"/>
                  </a:cubicBezTo>
                  <a:cubicBezTo>
                    <a:pt x="10445" y="0"/>
                    <a:pt x="10354" y="30"/>
                    <a:pt x="10279" y="92"/>
                  </a:cubicBezTo>
                  <a:cubicBezTo>
                    <a:pt x="9609" y="644"/>
                    <a:pt x="8776" y="946"/>
                    <a:pt x="7897" y="946"/>
                  </a:cubicBezTo>
                  <a:lnTo>
                    <a:pt x="3562" y="946"/>
                  </a:lnTo>
                  <a:cubicBezTo>
                    <a:pt x="2682" y="946"/>
                    <a:pt x="1849" y="644"/>
                    <a:pt x="1179" y="92"/>
                  </a:cubicBezTo>
                  <a:cubicBezTo>
                    <a:pt x="1104" y="30"/>
                    <a:pt x="1013" y="0"/>
                    <a:pt x="92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4"/>
            <p:cNvSpPr/>
            <p:nvPr/>
          </p:nvSpPr>
          <p:spPr>
            <a:xfrm>
              <a:off x="4159337" y="2797186"/>
              <a:ext cx="330214" cy="53087"/>
            </a:xfrm>
            <a:custGeom>
              <a:avLst/>
              <a:gdLst/>
              <a:ahLst/>
              <a:cxnLst/>
              <a:rect l="l" t="t" r="r" b="b"/>
              <a:pathLst>
                <a:path w="11806" h="1898" extrusionOk="0">
                  <a:moveTo>
                    <a:pt x="1" y="0"/>
                  </a:moveTo>
                  <a:lnTo>
                    <a:pt x="1" y="1184"/>
                  </a:lnTo>
                  <a:cubicBezTo>
                    <a:pt x="205" y="1295"/>
                    <a:pt x="416" y="1394"/>
                    <a:pt x="632" y="1480"/>
                  </a:cubicBezTo>
                  <a:cubicBezTo>
                    <a:pt x="1330" y="1756"/>
                    <a:pt x="2079" y="1898"/>
                    <a:pt x="2860" y="1898"/>
                  </a:cubicBezTo>
                  <a:lnTo>
                    <a:pt x="8948" y="1898"/>
                  </a:lnTo>
                  <a:cubicBezTo>
                    <a:pt x="9728" y="1898"/>
                    <a:pt x="10478" y="1758"/>
                    <a:pt x="11174" y="1480"/>
                  </a:cubicBezTo>
                  <a:cubicBezTo>
                    <a:pt x="11392" y="1394"/>
                    <a:pt x="11603" y="1296"/>
                    <a:pt x="11805" y="1184"/>
                  </a:cubicBezTo>
                  <a:lnTo>
                    <a:pt x="11805" y="0"/>
                  </a:lnTo>
                  <a:lnTo>
                    <a:pt x="11804" y="0"/>
                  </a:lnTo>
                  <a:lnTo>
                    <a:pt x="5903" y="488"/>
                  </a:lnTo>
                  <a:lnTo>
                    <a:pt x="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4"/>
            <p:cNvSpPr/>
            <p:nvPr/>
          </p:nvSpPr>
          <p:spPr>
            <a:xfrm>
              <a:off x="4138387" y="2763426"/>
              <a:ext cx="372085" cy="67492"/>
            </a:xfrm>
            <a:custGeom>
              <a:avLst/>
              <a:gdLst/>
              <a:ahLst/>
              <a:cxnLst/>
              <a:rect l="l" t="t" r="r" b="b"/>
              <a:pathLst>
                <a:path w="13303" h="2413" extrusionOk="0">
                  <a:moveTo>
                    <a:pt x="923" y="1"/>
                  </a:moveTo>
                  <a:cubicBezTo>
                    <a:pt x="819" y="1"/>
                    <a:pt x="715" y="40"/>
                    <a:pt x="636" y="118"/>
                  </a:cubicBezTo>
                  <a:lnTo>
                    <a:pt x="169" y="586"/>
                  </a:lnTo>
                  <a:cubicBezTo>
                    <a:pt x="0" y="754"/>
                    <a:pt x="13" y="1030"/>
                    <a:pt x="196" y="1183"/>
                  </a:cubicBezTo>
                  <a:cubicBezTo>
                    <a:pt x="626" y="1546"/>
                    <a:pt x="1109" y="1836"/>
                    <a:pt x="1636" y="2044"/>
                  </a:cubicBezTo>
                  <a:cubicBezTo>
                    <a:pt x="2263" y="2295"/>
                    <a:pt x="2935" y="2413"/>
                    <a:pt x="3609" y="2413"/>
                  </a:cubicBezTo>
                  <a:lnTo>
                    <a:pt x="9695" y="2413"/>
                  </a:lnTo>
                  <a:cubicBezTo>
                    <a:pt x="10371" y="2413"/>
                    <a:pt x="11041" y="2295"/>
                    <a:pt x="11668" y="2044"/>
                  </a:cubicBezTo>
                  <a:cubicBezTo>
                    <a:pt x="12195" y="1835"/>
                    <a:pt x="12680" y="1546"/>
                    <a:pt x="13108" y="1183"/>
                  </a:cubicBezTo>
                  <a:cubicBezTo>
                    <a:pt x="13289" y="1030"/>
                    <a:pt x="13302" y="754"/>
                    <a:pt x="13134" y="586"/>
                  </a:cubicBezTo>
                  <a:lnTo>
                    <a:pt x="12666" y="118"/>
                  </a:lnTo>
                  <a:cubicBezTo>
                    <a:pt x="12588" y="40"/>
                    <a:pt x="12484" y="1"/>
                    <a:pt x="12380" y="1"/>
                  </a:cubicBezTo>
                  <a:cubicBezTo>
                    <a:pt x="12289" y="1"/>
                    <a:pt x="12198" y="31"/>
                    <a:pt x="12122" y="93"/>
                  </a:cubicBezTo>
                  <a:cubicBezTo>
                    <a:pt x="11453" y="645"/>
                    <a:pt x="10620" y="945"/>
                    <a:pt x="9741" y="945"/>
                  </a:cubicBezTo>
                  <a:lnTo>
                    <a:pt x="3562" y="945"/>
                  </a:lnTo>
                  <a:cubicBezTo>
                    <a:pt x="2683" y="945"/>
                    <a:pt x="1849" y="645"/>
                    <a:pt x="1180" y="93"/>
                  </a:cubicBezTo>
                  <a:cubicBezTo>
                    <a:pt x="1105" y="31"/>
                    <a:pt x="1014" y="1"/>
                    <a:pt x="92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4"/>
            <p:cNvSpPr/>
            <p:nvPr/>
          </p:nvSpPr>
          <p:spPr>
            <a:xfrm>
              <a:off x="4306988" y="2558297"/>
              <a:ext cx="34907" cy="34879"/>
            </a:xfrm>
            <a:custGeom>
              <a:avLst/>
              <a:gdLst/>
              <a:ahLst/>
              <a:cxnLst/>
              <a:rect l="l" t="t" r="r" b="b"/>
              <a:pathLst>
                <a:path w="1248" h="1247" extrusionOk="0">
                  <a:moveTo>
                    <a:pt x="624" y="1"/>
                  </a:moveTo>
                  <a:cubicBezTo>
                    <a:pt x="280" y="1"/>
                    <a:pt x="1" y="280"/>
                    <a:pt x="1" y="624"/>
                  </a:cubicBezTo>
                  <a:cubicBezTo>
                    <a:pt x="1" y="967"/>
                    <a:pt x="280" y="1247"/>
                    <a:pt x="624" y="1247"/>
                  </a:cubicBezTo>
                  <a:cubicBezTo>
                    <a:pt x="967" y="1247"/>
                    <a:pt x="1247" y="967"/>
                    <a:pt x="1247" y="624"/>
                  </a:cubicBezTo>
                  <a:cubicBezTo>
                    <a:pt x="1247" y="280"/>
                    <a:pt x="967" y="1"/>
                    <a:pt x="624"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4"/>
            <p:cNvSpPr/>
            <p:nvPr/>
          </p:nvSpPr>
          <p:spPr>
            <a:xfrm>
              <a:off x="4246322" y="2709976"/>
              <a:ext cx="40752" cy="31159"/>
            </a:xfrm>
            <a:custGeom>
              <a:avLst/>
              <a:gdLst/>
              <a:ahLst/>
              <a:cxnLst/>
              <a:rect l="l" t="t" r="r" b="b"/>
              <a:pathLst>
                <a:path w="1457" h="1114" extrusionOk="0">
                  <a:moveTo>
                    <a:pt x="244" y="0"/>
                  </a:moveTo>
                  <a:cubicBezTo>
                    <a:pt x="109" y="0"/>
                    <a:pt x="0" y="108"/>
                    <a:pt x="0" y="242"/>
                  </a:cubicBezTo>
                  <a:lnTo>
                    <a:pt x="0" y="1113"/>
                  </a:lnTo>
                  <a:lnTo>
                    <a:pt x="1456" y="1113"/>
                  </a:lnTo>
                  <a:lnTo>
                    <a:pt x="1456" y="242"/>
                  </a:lnTo>
                  <a:cubicBezTo>
                    <a:pt x="1456" y="108"/>
                    <a:pt x="1349" y="0"/>
                    <a:pt x="121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4"/>
            <p:cNvSpPr/>
            <p:nvPr/>
          </p:nvSpPr>
          <p:spPr>
            <a:xfrm>
              <a:off x="4361725" y="2709976"/>
              <a:ext cx="40752" cy="31159"/>
            </a:xfrm>
            <a:custGeom>
              <a:avLst/>
              <a:gdLst/>
              <a:ahLst/>
              <a:cxnLst/>
              <a:rect l="l" t="t" r="r" b="b"/>
              <a:pathLst>
                <a:path w="1457" h="1114" extrusionOk="0">
                  <a:moveTo>
                    <a:pt x="243" y="0"/>
                  </a:moveTo>
                  <a:cubicBezTo>
                    <a:pt x="109" y="0"/>
                    <a:pt x="1" y="108"/>
                    <a:pt x="1" y="242"/>
                  </a:cubicBezTo>
                  <a:lnTo>
                    <a:pt x="1" y="1113"/>
                  </a:lnTo>
                  <a:lnTo>
                    <a:pt x="1457" y="1113"/>
                  </a:lnTo>
                  <a:lnTo>
                    <a:pt x="1457" y="242"/>
                  </a:lnTo>
                  <a:cubicBezTo>
                    <a:pt x="1457" y="108"/>
                    <a:pt x="1348" y="0"/>
                    <a:pt x="12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4"/>
            <p:cNvSpPr/>
            <p:nvPr/>
          </p:nvSpPr>
          <p:spPr>
            <a:xfrm>
              <a:off x="4263859" y="2863529"/>
              <a:ext cx="121082" cy="78008"/>
            </a:xfrm>
            <a:custGeom>
              <a:avLst/>
              <a:gdLst/>
              <a:ahLst/>
              <a:cxnLst/>
              <a:rect l="l" t="t" r="r" b="b"/>
              <a:pathLst>
                <a:path w="4329" h="2789" extrusionOk="0">
                  <a:moveTo>
                    <a:pt x="631" y="0"/>
                  </a:moveTo>
                  <a:cubicBezTo>
                    <a:pt x="283" y="0"/>
                    <a:pt x="1" y="284"/>
                    <a:pt x="1" y="631"/>
                  </a:cubicBezTo>
                  <a:lnTo>
                    <a:pt x="1" y="2789"/>
                  </a:lnTo>
                  <a:lnTo>
                    <a:pt x="4328" y="2789"/>
                  </a:lnTo>
                  <a:lnTo>
                    <a:pt x="4328" y="631"/>
                  </a:lnTo>
                  <a:cubicBezTo>
                    <a:pt x="4328" y="284"/>
                    <a:pt x="4045" y="0"/>
                    <a:pt x="36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5" name="Google Shape;3885;p74"/>
          <p:cNvGrpSpPr/>
          <p:nvPr/>
        </p:nvGrpSpPr>
        <p:grpSpPr>
          <a:xfrm>
            <a:off x="5413773" y="2758424"/>
            <a:ext cx="417984" cy="440136"/>
            <a:chOff x="5413773" y="2529824"/>
            <a:chExt cx="417984" cy="440136"/>
          </a:xfrm>
        </p:grpSpPr>
        <p:sp>
          <p:nvSpPr>
            <p:cNvPr id="3886" name="Google Shape;3886;p74"/>
            <p:cNvSpPr/>
            <p:nvPr/>
          </p:nvSpPr>
          <p:spPr>
            <a:xfrm>
              <a:off x="5413773" y="2529824"/>
              <a:ext cx="417984" cy="440136"/>
            </a:xfrm>
            <a:custGeom>
              <a:avLst/>
              <a:gdLst/>
              <a:ahLst/>
              <a:cxnLst/>
              <a:rect l="l" t="t" r="r" b="b"/>
              <a:pathLst>
                <a:path w="14944" h="15736" extrusionOk="0">
                  <a:moveTo>
                    <a:pt x="6993" y="1"/>
                  </a:moveTo>
                  <a:cubicBezTo>
                    <a:pt x="6432" y="1"/>
                    <a:pt x="5975" y="458"/>
                    <a:pt x="5975" y="1019"/>
                  </a:cubicBezTo>
                  <a:lnTo>
                    <a:pt x="5975" y="1741"/>
                  </a:lnTo>
                  <a:cubicBezTo>
                    <a:pt x="5952" y="1741"/>
                    <a:pt x="5931" y="1740"/>
                    <a:pt x="5909" y="1740"/>
                  </a:cubicBezTo>
                  <a:cubicBezTo>
                    <a:pt x="5470" y="1740"/>
                    <a:pt x="5045" y="1898"/>
                    <a:pt x="4709" y="2186"/>
                  </a:cubicBezTo>
                  <a:cubicBezTo>
                    <a:pt x="4454" y="2405"/>
                    <a:pt x="4267" y="2686"/>
                    <a:pt x="4161" y="3000"/>
                  </a:cubicBezTo>
                  <a:cubicBezTo>
                    <a:pt x="3650" y="3171"/>
                    <a:pt x="3236" y="3562"/>
                    <a:pt x="3035" y="4059"/>
                  </a:cubicBezTo>
                  <a:cubicBezTo>
                    <a:pt x="2932" y="4048"/>
                    <a:pt x="2827" y="4042"/>
                    <a:pt x="2724" y="4042"/>
                  </a:cubicBezTo>
                  <a:cubicBezTo>
                    <a:pt x="1223" y="4042"/>
                    <a:pt x="0" y="5263"/>
                    <a:pt x="0" y="6765"/>
                  </a:cubicBezTo>
                  <a:cubicBezTo>
                    <a:pt x="0" y="8268"/>
                    <a:pt x="1223" y="9489"/>
                    <a:pt x="2724" y="9489"/>
                  </a:cubicBezTo>
                  <a:cubicBezTo>
                    <a:pt x="2827" y="9489"/>
                    <a:pt x="2932" y="9483"/>
                    <a:pt x="3035" y="9472"/>
                  </a:cubicBezTo>
                  <a:cubicBezTo>
                    <a:pt x="3236" y="9969"/>
                    <a:pt x="3650" y="10360"/>
                    <a:pt x="4161" y="10531"/>
                  </a:cubicBezTo>
                  <a:cubicBezTo>
                    <a:pt x="4266" y="10844"/>
                    <a:pt x="4454" y="11126"/>
                    <a:pt x="4709" y="11345"/>
                  </a:cubicBezTo>
                  <a:cubicBezTo>
                    <a:pt x="5045" y="11634"/>
                    <a:pt x="5471" y="11791"/>
                    <a:pt x="5909" y="11791"/>
                  </a:cubicBezTo>
                  <a:cubicBezTo>
                    <a:pt x="5931" y="11791"/>
                    <a:pt x="5954" y="11791"/>
                    <a:pt x="5975" y="11790"/>
                  </a:cubicBezTo>
                  <a:lnTo>
                    <a:pt x="5975" y="12142"/>
                  </a:lnTo>
                  <a:cubicBezTo>
                    <a:pt x="5853" y="12379"/>
                    <a:pt x="5790" y="12642"/>
                    <a:pt x="5790" y="12911"/>
                  </a:cubicBezTo>
                  <a:cubicBezTo>
                    <a:pt x="5790" y="13064"/>
                    <a:pt x="5811" y="13214"/>
                    <a:pt x="5849" y="13360"/>
                  </a:cubicBezTo>
                  <a:cubicBezTo>
                    <a:pt x="5771" y="13731"/>
                    <a:pt x="5722" y="14075"/>
                    <a:pt x="5703" y="14381"/>
                  </a:cubicBezTo>
                  <a:cubicBezTo>
                    <a:pt x="5678" y="14730"/>
                    <a:pt x="5802" y="15077"/>
                    <a:pt x="6040" y="15331"/>
                  </a:cubicBezTo>
                  <a:cubicBezTo>
                    <a:pt x="6280" y="15588"/>
                    <a:pt x="6619" y="15735"/>
                    <a:pt x="6971" y="15735"/>
                  </a:cubicBezTo>
                  <a:lnTo>
                    <a:pt x="7972" y="15735"/>
                  </a:lnTo>
                  <a:cubicBezTo>
                    <a:pt x="8323" y="15735"/>
                    <a:pt x="8663" y="15588"/>
                    <a:pt x="8901" y="15331"/>
                  </a:cubicBezTo>
                  <a:cubicBezTo>
                    <a:pt x="9140" y="15075"/>
                    <a:pt x="9262" y="14730"/>
                    <a:pt x="9239" y="14381"/>
                  </a:cubicBezTo>
                  <a:cubicBezTo>
                    <a:pt x="9218" y="14075"/>
                    <a:pt x="9168" y="13731"/>
                    <a:pt x="9092" y="13360"/>
                  </a:cubicBezTo>
                  <a:cubicBezTo>
                    <a:pt x="9133" y="13214"/>
                    <a:pt x="9153" y="13064"/>
                    <a:pt x="9153" y="12911"/>
                  </a:cubicBezTo>
                  <a:cubicBezTo>
                    <a:pt x="9153" y="12642"/>
                    <a:pt x="9089" y="12379"/>
                    <a:pt x="8967" y="12142"/>
                  </a:cubicBezTo>
                  <a:lnTo>
                    <a:pt x="8967" y="11790"/>
                  </a:lnTo>
                  <a:cubicBezTo>
                    <a:pt x="8990" y="11790"/>
                    <a:pt x="9011" y="11791"/>
                    <a:pt x="9034" y="11791"/>
                  </a:cubicBezTo>
                  <a:cubicBezTo>
                    <a:pt x="9473" y="11791"/>
                    <a:pt x="9898" y="11633"/>
                    <a:pt x="10232" y="11345"/>
                  </a:cubicBezTo>
                  <a:cubicBezTo>
                    <a:pt x="10487" y="11126"/>
                    <a:pt x="10675" y="10844"/>
                    <a:pt x="10781" y="10531"/>
                  </a:cubicBezTo>
                  <a:cubicBezTo>
                    <a:pt x="11293" y="10360"/>
                    <a:pt x="11705" y="9967"/>
                    <a:pt x="11907" y="9472"/>
                  </a:cubicBezTo>
                  <a:cubicBezTo>
                    <a:pt x="12009" y="9483"/>
                    <a:pt x="12114" y="9489"/>
                    <a:pt x="12219" y="9489"/>
                  </a:cubicBezTo>
                  <a:cubicBezTo>
                    <a:pt x="13720" y="9489"/>
                    <a:pt x="14943" y="8268"/>
                    <a:pt x="14943" y="6765"/>
                  </a:cubicBezTo>
                  <a:cubicBezTo>
                    <a:pt x="14939" y="5266"/>
                    <a:pt x="13718" y="4042"/>
                    <a:pt x="12217" y="4042"/>
                  </a:cubicBezTo>
                  <a:cubicBezTo>
                    <a:pt x="12113" y="4042"/>
                    <a:pt x="12008" y="4048"/>
                    <a:pt x="11906" y="4059"/>
                  </a:cubicBezTo>
                  <a:cubicBezTo>
                    <a:pt x="11703" y="3562"/>
                    <a:pt x="11291" y="3171"/>
                    <a:pt x="10780" y="3000"/>
                  </a:cubicBezTo>
                  <a:cubicBezTo>
                    <a:pt x="10675" y="2686"/>
                    <a:pt x="10485" y="2405"/>
                    <a:pt x="10231" y="2186"/>
                  </a:cubicBezTo>
                  <a:cubicBezTo>
                    <a:pt x="9896" y="1897"/>
                    <a:pt x="9470" y="1740"/>
                    <a:pt x="9032" y="1740"/>
                  </a:cubicBezTo>
                  <a:cubicBezTo>
                    <a:pt x="9010" y="1740"/>
                    <a:pt x="8986" y="1740"/>
                    <a:pt x="8965" y="1741"/>
                  </a:cubicBezTo>
                  <a:lnTo>
                    <a:pt x="8965" y="1019"/>
                  </a:lnTo>
                  <a:cubicBezTo>
                    <a:pt x="8965" y="458"/>
                    <a:pt x="8509" y="1"/>
                    <a:pt x="794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4"/>
            <p:cNvSpPr/>
            <p:nvPr/>
          </p:nvSpPr>
          <p:spPr>
            <a:xfrm>
              <a:off x="5442218" y="2671350"/>
              <a:ext cx="95434" cy="95406"/>
            </a:xfrm>
            <a:custGeom>
              <a:avLst/>
              <a:gdLst/>
              <a:ahLst/>
              <a:cxnLst/>
              <a:rect l="l" t="t" r="r" b="b"/>
              <a:pathLst>
                <a:path w="3412" h="3411" extrusionOk="0">
                  <a:moveTo>
                    <a:pt x="1705" y="0"/>
                  </a:moveTo>
                  <a:cubicBezTo>
                    <a:pt x="764" y="0"/>
                    <a:pt x="0" y="765"/>
                    <a:pt x="0" y="1705"/>
                  </a:cubicBezTo>
                  <a:cubicBezTo>
                    <a:pt x="0" y="2647"/>
                    <a:pt x="764" y="3410"/>
                    <a:pt x="1705" y="3410"/>
                  </a:cubicBezTo>
                  <a:cubicBezTo>
                    <a:pt x="2648" y="3410"/>
                    <a:pt x="3412" y="2647"/>
                    <a:pt x="3412" y="1705"/>
                  </a:cubicBezTo>
                  <a:cubicBezTo>
                    <a:pt x="3412" y="765"/>
                    <a:pt x="2647" y="0"/>
                    <a:pt x="170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4"/>
            <p:cNvSpPr/>
            <p:nvPr/>
          </p:nvSpPr>
          <p:spPr>
            <a:xfrm>
              <a:off x="5707677" y="2671350"/>
              <a:ext cx="95462" cy="95406"/>
            </a:xfrm>
            <a:custGeom>
              <a:avLst/>
              <a:gdLst/>
              <a:ahLst/>
              <a:cxnLst/>
              <a:rect l="l" t="t" r="r" b="b"/>
              <a:pathLst>
                <a:path w="3413" h="3411" extrusionOk="0">
                  <a:moveTo>
                    <a:pt x="1707" y="0"/>
                  </a:moveTo>
                  <a:cubicBezTo>
                    <a:pt x="763" y="0"/>
                    <a:pt x="0" y="765"/>
                    <a:pt x="0" y="1705"/>
                  </a:cubicBezTo>
                  <a:cubicBezTo>
                    <a:pt x="0" y="2647"/>
                    <a:pt x="765" y="3410"/>
                    <a:pt x="1707" y="3410"/>
                  </a:cubicBezTo>
                  <a:cubicBezTo>
                    <a:pt x="2651" y="3410"/>
                    <a:pt x="3413" y="2647"/>
                    <a:pt x="3413" y="1705"/>
                  </a:cubicBezTo>
                  <a:cubicBezTo>
                    <a:pt x="3413" y="765"/>
                    <a:pt x="2651" y="0"/>
                    <a:pt x="170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4"/>
            <p:cNvSpPr/>
            <p:nvPr/>
          </p:nvSpPr>
          <p:spPr>
            <a:xfrm>
              <a:off x="5601309" y="2887332"/>
              <a:ext cx="42738" cy="54206"/>
            </a:xfrm>
            <a:custGeom>
              <a:avLst/>
              <a:gdLst/>
              <a:ahLst/>
              <a:cxnLst/>
              <a:rect l="l" t="t" r="r" b="b"/>
              <a:pathLst>
                <a:path w="1528" h="1938" extrusionOk="0">
                  <a:moveTo>
                    <a:pt x="338" y="0"/>
                  </a:moveTo>
                  <a:cubicBezTo>
                    <a:pt x="338" y="0"/>
                    <a:pt x="67" y="883"/>
                    <a:pt x="12" y="1670"/>
                  </a:cubicBezTo>
                  <a:cubicBezTo>
                    <a:pt x="1" y="1816"/>
                    <a:pt x="118" y="1938"/>
                    <a:pt x="263" y="1938"/>
                  </a:cubicBezTo>
                  <a:lnTo>
                    <a:pt x="1265" y="1938"/>
                  </a:lnTo>
                  <a:cubicBezTo>
                    <a:pt x="1410" y="1938"/>
                    <a:pt x="1527" y="1816"/>
                    <a:pt x="1516" y="1670"/>
                  </a:cubicBezTo>
                  <a:cubicBezTo>
                    <a:pt x="1462" y="883"/>
                    <a:pt x="1190" y="0"/>
                    <a:pt x="119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4"/>
            <p:cNvSpPr/>
            <p:nvPr/>
          </p:nvSpPr>
          <p:spPr>
            <a:xfrm>
              <a:off x="5609364" y="2558297"/>
              <a:ext cx="26683" cy="89420"/>
            </a:xfrm>
            <a:custGeom>
              <a:avLst/>
              <a:gdLst/>
              <a:ahLst/>
              <a:cxnLst/>
              <a:rect l="l" t="t" r="r" b="b"/>
              <a:pathLst>
                <a:path w="954" h="3197" extrusionOk="0">
                  <a:moveTo>
                    <a:pt x="0" y="1"/>
                  </a:moveTo>
                  <a:lnTo>
                    <a:pt x="0" y="3197"/>
                  </a:lnTo>
                  <a:lnTo>
                    <a:pt x="953" y="3197"/>
                  </a:lnTo>
                  <a:lnTo>
                    <a:pt x="953"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4"/>
            <p:cNvSpPr/>
            <p:nvPr/>
          </p:nvSpPr>
          <p:spPr>
            <a:xfrm>
              <a:off x="5609364" y="2819925"/>
              <a:ext cx="26683" cy="71212"/>
            </a:xfrm>
            <a:custGeom>
              <a:avLst/>
              <a:gdLst/>
              <a:ahLst/>
              <a:cxnLst/>
              <a:rect l="l" t="t" r="r" b="b"/>
              <a:pathLst>
                <a:path w="954" h="2546" extrusionOk="0">
                  <a:moveTo>
                    <a:pt x="0" y="0"/>
                  </a:moveTo>
                  <a:lnTo>
                    <a:pt x="0" y="2545"/>
                  </a:lnTo>
                  <a:lnTo>
                    <a:pt x="953" y="2545"/>
                  </a:lnTo>
                  <a:lnTo>
                    <a:pt x="95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4"/>
            <p:cNvSpPr/>
            <p:nvPr/>
          </p:nvSpPr>
          <p:spPr>
            <a:xfrm>
              <a:off x="5707733" y="2676217"/>
              <a:ext cx="60639" cy="85700"/>
            </a:xfrm>
            <a:custGeom>
              <a:avLst/>
              <a:gdLst/>
              <a:ahLst/>
              <a:cxnLst/>
              <a:rect l="l" t="t" r="r" b="b"/>
              <a:pathLst>
                <a:path w="2168" h="3064" extrusionOk="0">
                  <a:moveTo>
                    <a:pt x="954" y="1"/>
                  </a:moveTo>
                  <a:cubicBezTo>
                    <a:pt x="390" y="278"/>
                    <a:pt x="1" y="859"/>
                    <a:pt x="1" y="1531"/>
                  </a:cubicBezTo>
                  <a:cubicBezTo>
                    <a:pt x="1" y="2204"/>
                    <a:pt x="390" y="2786"/>
                    <a:pt x="954" y="3064"/>
                  </a:cubicBezTo>
                  <a:lnTo>
                    <a:pt x="1778" y="2239"/>
                  </a:lnTo>
                  <a:cubicBezTo>
                    <a:pt x="2168" y="1850"/>
                    <a:pt x="2168" y="1216"/>
                    <a:pt x="1778" y="823"/>
                  </a:cubicBezTo>
                  <a:lnTo>
                    <a:pt x="954"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4"/>
            <p:cNvSpPr/>
            <p:nvPr/>
          </p:nvSpPr>
          <p:spPr>
            <a:xfrm>
              <a:off x="5479669" y="2676217"/>
              <a:ext cx="57982" cy="85700"/>
            </a:xfrm>
            <a:custGeom>
              <a:avLst/>
              <a:gdLst/>
              <a:ahLst/>
              <a:cxnLst/>
              <a:rect l="l" t="t" r="r" b="b"/>
              <a:pathLst>
                <a:path w="2073" h="3064" extrusionOk="0">
                  <a:moveTo>
                    <a:pt x="1118" y="1"/>
                  </a:moveTo>
                  <a:lnTo>
                    <a:pt x="295" y="823"/>
                  </a:lnTo>
                  <a:cubicBezTo>
                    <a:pt x="106" y="1013"/>
                    <a:pt x="1" y="1265"/>
                    <a:pt x="1" y="1531"/>
                  </a:cubicBezTo>
                  <a:cubicBezTo>
                    <a:pt x="1" y="1799"/>
                    <a:pt x="106" y="2051"/>
                    <a:pt x="295" y="2239"/>
                  </a:cubicBezTo>
                  <a:lnTo>
                    <a:pt x="1118" y="3064"/>
                  </a:lnTo>
                  <a:cubicBezTo>
                    <a:pt x="1683" y="2786"/>
                    <a:pt x="2073" y="2204"/>
                    <a:pt x="2073" y="1531"/>
                  </a:cubicBezTo>
                  <a:cubicBezTo>
                    <a:pt x="2073" y="859"/>
                    <a:pt x="1683" y="278"/>
                    <a:pt x="111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4"/>
            <p:cNvSpPr/>
            <p:nvPr/>
          </p:nvSpPr>
          <p:spPr>
            <a:xfrm>
              <a:off x="5464873" y="2694034"/>
              <a:ext cx="50038" cy="50066"/>
            </a:xfrm>
            <a:custGeom>
              <a:avLst/>
              <a:gdLst/>
              <a:ahLst/>
              <a:cxnLst/>
              <a:rect l="l" t="t" r="r" b="b"/>
              <a:pathLst>
                <a:path w="1789" h="1790" extrusionOk="0">
                  <a:moveTo>
                    <a:pt x="894" y="1"/>
                  </a:moveTo>
                  <a:cubicBezTo>
                    <a:pt x="401" y="1"/>
                    <a:pt x="0" y="402"/>
                    <a:pt x="0" y="894"/>
                  </a:cubicBezTo>
                  <a:cubicBezTo>
                    <a:pt x="0" y="1389"/>
                    <a:pt x="401" y="1789"/>
                    <a:pt x="894" y="1789"/>
                  </a:cubicBezTo>
                  <a:cubicBezTo>
                    <a:pt x="1388" y="1789"/>
                    <a:pt x="1789" y="1389"/>
                    <a:pt x="1789" y="894"/>
                  </a:cubicBezTo>
                  <a:cubicBezTo>
                    <a:pt x="1789" y="402"/>
                    <a:pt x="1388" y="1"/>
                    <a:pt x="894"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4"/>
            <p:cNvSpPr/>
            <p:nvPr/>
          </p:nvSpPr>
          <p:spPr>
            <a:xfrm>
              <a:off x="5730445" y="2694034"/>
              <a:ext cx="50038" cy="50066"/>
            </a:xfrm>
            <a:custGeom>
              <a:avLst/>
              <a:gdLst/>
              <a:ahLst/>
              <a:cxnLst/>
              <a:rect l="l" t="t" r="r" b="b"/>
              <a:pathLst>
                <a:path w="1789" h="1790" extrusionOk="0">
                  <a:moveTo>
                    <a:pt x="895" y="1"/>
                  </a:moveTo>
                  <a:cubicBezTo>
                    <a:pt x="401" y="1"/>
                    <a:pt x="0" y="402"/>
                    <a:pt x="0" y="894"/>
                  </a:cubicBezTo>
                  <a:cubicBezTo>
                    <a:pt x="0" y="1389"/>
                    <a:pt x="401" y="1789"/>
                    <a:pt x="895" y="1789"/>
                  </a:cubicBezTo>
                  <a:cubicBezTo>
                    <a:pt x="1388" y="1789"/>
                    <a:pt x="1789" y="1389"/>
                    <a:pt x="1789" y="894"/>
                  </a:cubicBezTo>
                  <a:cubicBezTo>
                    <a:pt x="1789" y="402"/>
                    <a:pt x="1388" y="1"/>
                    <a:pt x="895"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4"/>
            <p:cNvSpPr/>
            <p:nvPr/>
          </p:nvSpPr>
          <p:spPr>
            <a:xfrm>
              <a:off x="5523414" y="2639549"/>
              <a:ext cx="46039" cy="46095"/>
            </a:xfrm>
            <a:custGeom>
              <a:avLst/>
              <a:gdLst/>
              <a:ahLst/>
              <a:cxnLst/>
              <a:rect l="l" t="t" r="r" b="b"/>
              <a:pathLst>
                <a:path w="1646" h="1648" extrusionOk="0">
                  <a:moveTo>
                    <a:pt x="823" y="0"/>
                  </a:moveTo>
                  <a:cubicBezTo>
                    <a:pt x="368" y="0"/>
                    <a:pt x="0" y="368"/>
                    <a:pt x="0" y="823"/>
                  </a:cubicBezTo>
                  <a:cubicBezTo>
                    <a:pt x="0" y="1279"/>
                    <a:pt x="368" y="1647"/>
                    <a:pt x="823" y="1647"/>
                  </a:cubicBezTo>
                  <a:cubicBezTo>
                    <a:pt x="1278" y="1647"/>
                    <a:pt x="1646" y="1279"/>
                    <a:pt x="1646" y="823"/>
                  </a:cubicBezTo>
                  <a:cubicBezTo>
                    <a:pt x="1646" y="368"/>
                    <a:pt x="1276"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4"/>
            <p:cNvSpPr/>
            <p:nvPr/>
          </p:nvSpPr>
          <p:spPr>
            <a:xfrm>
              <a:off x="5555970" y="2606992"/>
              <a:ext cx="46095" cy="46039"/>
            </a:xfrm>
            <a:custGeom>
              <a:avLst/>
              <a:gdLst/>
              <a:ahLst/>
              <a:cxnLst/>
              <a:rect l="l" t="t" r="r" b="b"/>
              <a:pathLst>
                <a:path w="1648" h="1646" extrusionOk="0">
                  <a:moveTo>
                    <a:pt x="823" y="0"/>
                  </a:moveTo>
                  <a:cubicBezTo>
                    <a:pt x="369" y="0"/>
                    <a:pt x="0" y="368"/>
                    <a:pt x="0" y="823"/>
                  </a:cubicBezTo>
                  <a:cubicBezTo>
                    <a:pt x="0" y="1278"/>
                    <a:pt x="369" y="1646"/>
                    <a:pt x="823" y="1646"/>
                  </a:cubicBezTo>
                  <a:cubicBezTo>
                    <a:pt x="1279" y="1646"/>
                    <a:pt x="1647" y="1278"/>
                    <a:pt x="1647" y="823"/>
                  </a:cubicBezTo>
                  <a:cubicBezTo>
                    <a:pt x="1647" y="368"/>
                    <a:pt x="1279" y="0"/>
                    <a:pt x="82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4"/>
            <p:cNvSpPr/>
            <p:nvPr/>
          </p:nvSpPr>
          <p:spPr>
            <a:xfrm>
              <a:off x="5675932" y="2639549"/>
              <a:ext cx="46095" cy="46095"/>
            </a:xfrm>
            <a:custGeom>
              <a:avLst/>
              <a:gdLst/>
              <a:ahLst/>
              <a:cxnLst/>
              <a:rect l="l" t="t" r="r" b="b"/>
              <a:pathLst>
                <a:path w="1648" h="1648" extrusionOk="0">
                  <a:moveTo>
                    <a:pt x="824" y="0"/>
                  </a:moveTo>
                  <a:cubicBezTo>
                    <a:pt x="369" y="0"/>
                    <a:pt x="1" y="368"/>
                    <a:pt x="1" y="823"/>
                  </a:cubicBezTo>
                  <a:cubicBezTo>
                    <a:pt x="1" y="1279"/>
                    <a:pt x="369" y="1647"/>
                    <a:pt x="824" y="1647"/>
                  </a:cubicBezTo>
                  <a:cubicBezTo>
                    <a:pt x="1280" y="1647"/>
                    <a:pt x="1648" y="1279"/>
                    <a:pt x="1648" y="823"/>
                  </a:cubicBezTo>
                  <a:cubicBezTo>
                    <a:pt x="1648" y="368"/>
                    <a:pt x="1278"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4"/>
            <p:cNvSpPr/>
            <p:nvPr/>
          </p:nvSpPr>
          <p:spPr>
            <a:xfrm>
              <a:off x="5643347" y="2606992"/>
              <a:ext cx="46095" cy="46039"/>
            </a:xfrm>
            <a:custGeom>
              <a:avLst/>
              <a:gdLst/>
              <a:ahLst/>
              <a:cxnLst/>
              <a:rect l="l" t="t" r="r" b="b"/>
              <a:pathLst>
                <a:path w="1648" h="1646" extrusionOk="0">
                  <a:moveTo>
                    <a:pt x="824" y="0"/>
                  </a:moveTo>
                  <a:cubicBezTo>
                    <a:pt x="370" y="0"/>
                    <a:pt x="0" y="368"/>
                    <a:pt x="0" y="823"/>
                  </a:cubicBezTo>
                  <a:cubicBezTo>
                    <a:pt x="0" y="1278"/>
                    <a:pt x="370" y="1646"/>
                    <a:pt x="824" y="1646"/>
                  </a:cubicBezTo>
                  <a:cubicBezTo>
                    <a:pt x="1279" y="1646"/>
                    <a:pt x="1647" y="1278"/>
                    <a:pt x="1647" y="823"/>
                  </a:cubicBezTo>
                  <a:cubicBezTo>
                    <a:pt x="1647" y="368"/>
                    <a:pt x="1279" y="0"/>
                    <a:pt x="82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4"/>
            <p:cNvSpPr/>
            <p:nvPr/>
          </p:nvSpPr>
          <p:spPr>
            <a:xfrm>
              <a:off x="5523414" y="2752546"/>
              <a:ext cx="46039" cy="46039"/>
            </a:xfrm>
            <a:custGeom>
              <a:avLst/>
              <a:gdLst/>
              <a:ahLst/>
              <a:cxnLst/>
              <a:rect l="l" t="t" r="r" b="b"/>
              <a:pathLst>
                <a:path w="1646" h="1646" extrusionOk="0">
                  <a:moveTo>
                    <a:pt x="828" y="0"/>
                  </a:moveTo>
                  <a:cubicBezTo>
                    <a:pt x="827" y="0"/>
                    <a:pt x="825" y="0"/>
                    <a:pt x="823" y="0"/>
                  </a:cubicBezTo>
                  <a:cubicBezTo>
                    <a:pt x="368" y="0"/>
                    <a:pt x="0" y="369"/>
                    <a:pt x="0" y="823"/>
                  </a:cubicBezTo>
                  <a:cubicBezTo>
                    <a:pt x="0" y="1278"/>
                    <a:pt x="368" y="1646"/>
                    <a:pt x="823" y="1646"/>
                  </a:cubicBezTo>
                  <a:cubicBezTo>
                    <a:pt x="1278" y="1646"/>
                    <a:pt x="1646" y="1278"/>
                    <a:pt x="1646" y="823"/>
                  </a:cubicBezTo>
                  <a:cubicBezTo>
                    <a:pt x="1646" y="370"/>
                    <a:pt x="1279" y="0"/>
                    <a:pt x="828"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4"/>
            <p:cNvSpPr/>
            <p:nvPr/>
          </p:nvSpPr>
          <p:spPr>
            <a:xfrm>
              <a:off x="5555970" y="2785103"/>
              <a:ext cx="46095" cy="46095"/>
            </a:xfrm>
            <a:custGeom>
              <a:avLst/>
              <a:gdLst/>
              <a:ahLst/>
              <a:cxnLst/>
              <a:rect l="l" t="t" r="r" b="b"/>
              <a:pathLst>
                <a:path w="1648" h="1648" extrusionOk="0">
                  <a:moveTo>
                    <a:pt x="823" y="0"/>
                  </a:moveTo>
                  <a:cubicBezTo>
                    <a:pt x="369" y="0"/>
                    <a:pt x="0" y="369"/>
                    <a:pt x="0" y="823"/>
                  </a:cubicBezTo>
                  <a:cubicBezTo>
                    <a:pt x="0" y="1279"/>
                    <a:pt x="369" y="1647"/>
                    <a:pt x="823" y="1647"/>
                  </a:cubicBezTo>
                  <a:cubicBezTo>
                    <a:pt x="1279" y="1647"/>
                    <a:pt x="1647" y="1279"/>
                    <a:pt x="1647" y="823"/>
                  </a:cubicBezTo>
                  <a:cubicBezTo>
                    <a:pt x="1647" y="369"/>
                    <a:pt x="1279" y="0"/>
                    <a:pt x="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4"/>
            <p:cNvSpPr/>
            <p:nvPr/>
          </p:nvSpPr>
          <p:spPr>
            <a:xfrm>
              <a:off x="5675932" y="2752546"/>
              <a:ext cx="46095" cy="46039"/>
            </a:xfrm>
            <a:custGeom>
              <a:avLst/>
              <a:gdLst/>
              <a:ahLst/>
              <a:cxnLst/>
              <a:rect l="l" t="t" r="r" b="b"/>
              <a:pathLst>
                <a:path w="1648" h="1646" extrusionOk="0">
                  <a:moveTo>
                    <a:pt x="829" y="0"/>
                  </a:moveTo>
                  <a:cubicBezTo>
                    <a:pt x="827" y="0"/>
                    <a:pt x="825" y="0"/>
                    <a:pt x="824" y="0"/>
                  </a:cubicBezTo>
                  <a:cubicBezTo>
                    <a:pt x="369" y="0"/>
                    <a:pt x="1" y="369"/>
                    <a:pt x="1" y="823"/>
                  </a:cubicBezTo>
                  <a:cubicBezTo>
                    <a:pt x="1" y="1278"/>
                    <a:pt x="369" y="1646"/>
                    <a:pt x="824" y="1646"/>
                  </a:cubicBezTo>
                  <a:cubicBezTo>
                    <a:pt x="1280" y="1646"/>
                    <a:pt x="1648" y="1278"/>
                    <a:pt x="1648" y="823"/>
                  </a:cubicBezTo>
                  <a:cubicBezTo>
                    <a:pt x="1648" y="370"/>
                    <a:pt x="1281" y="0"/>
                    <a:pt x="829"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4"/>
            <p:cNvSpPr/>
            <p:nvPr/>
          </p:nvSpPr>
          <p:spPr>
            <a:xfrm>
              <a:off x="5643347" y="2785103"/>
              <a:ext cx="46095" cy="46095"/>
            </a:xfrm>
            <a:custGeom>
              <a:avLst/>
              <a:gdLst/>
              <a:ahLst/>
              <a:cxnLst/>
              <a:rect l="l" t="t" r="r" b="b"/>
              <a:pathLst>
                <a:path w="1648" h="1648" extrusionOk="0">
                  <a:moveTo>
                    <a:pt x="824" y="0"/>
                  </a:moveTo>
                  <a:cubicBezTo>
                    <a:pt x="369" y="0"/>
                    <a:pt x="0" y="369"/>
                    <a:pt x="0" y="823"/>
                  </a:cubicBezTo>
                  <a:cubicBezTo>
                    <a:pt x="0" y="1279"/>
                    <a:pt x="369" y="1647"/>
                    <a:pt x="824" y="1647"/>
                  </a:cubicBezTo>
                  <a:cubicBezTo>
                    <a:pt x="1279" y="1647"/>
                    <a:pt x="1647" y="1279"/>
                    <a:pt x="1647" y="823"/>
                  </a:cubicBezTo>
                  <a:cubicBezTo>
                    <a:pt x="1647" y="369"/>
                    <a:pt x="1279" y="0"/>
                    <a:pt x="82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4"/>
            <p:cNvSpPr/>
            <p:nvPr/>
          </p:nvSpPr>
          <p:spPr>
            <a:xfrm>
              <a:off x="5603463" y="2887332"/>
              <a:ext cx="38431" cy="37620"/>
            </a:xfrm>
            <a:custGeom>
              <a:avLst/>
              <a:gdLst/>
              <a:ahLst/>
              <a:cxnLst/>
              <a:rect l="l" t="t" r="r" b="b"/>
              <a:pathLst>
                <a:path w="1374" h="1345" extrusionOk="0">
                  <a:moveTo>
                    <a:pt x="261" y="0"/>
                  </a:moveTo>
                  <a:cubicBezTo>
                    <a:pt x="261" y="0"/>
                    <a:pt x="98" y="529"/>
                    <a:pt x="0" y="1131"/>
                  </a:cubicBezTo>
                  <a:cubicBezTo>
                    <a:pt x="196" y="1265"/>
                    <a:pt x="432" y="1344"/>
                    <a:pt x="687" y="1344"/>
                  </a:cubicBezTo>
                  <a:cubicBezTo>
                    <a:pt x="942" y="1344"/>
                    <a:pt x="1178" y="1265"/>
                    <a:pt x="1374" y="1131"/>
                  </a:cubicBezTo>
                  <a:cubicBezTo>
                    <a:pt x="1275" y="527"/>
                    <a:pt x="1113" y="0"/>
                    <a:pt x="1113"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4"/>
            <p:cNvSpPr/>
            <p:nvPr/>
          </p:nvSpPr>
          <p:spPr>
            <a:xfrm>
              <a:off x="5604162" y="2872452"/>
              <a:ext cx="37060" cy="37060"/>
            </a:xfrm>
            <a:custGeom>
              <a:avLst/>
              <a:gdLst/>
              <a:ahLst/>
              <a:cxnLst/>
              <a:rect l="l" t="t" r="r" b="b"/>
              <a:pathLst>
                <a:path w="1325" h="1325" extrusionOk="0">
                  <a:moveTo>
                    <a:pt x="662" y="0"/>
                  </a:moveTo>
                  <a:cubicBezTo>
                    <a:pt x="298" y="0"/>
                    <a:pt x="1" y="296"/>
                    <a:pt x="1" y="663"/>
                  </a:cubicBezTo>
                  <a:cubicBezTo>
                    <a:pt x="1" y="1027"/>
                    <a:pt x="298" y="1324"/>
                    <a:pt x="662" y="1324"/>
                  </a:cubicBezTo>
                  <a:cubicBezTo>
                    <a:pt x="1027" y="1324"/>
                    <a:pt x="1325" y="1028"/>
                    <a:pt x="1325" y="663"/>
                  </a:cubicBezTo>
                  <a:cubicBezTo>
                    <a:pt x="1325" y="297"/>
                    <a:pt x="1027" y="0"/>
                    <a:pt x="66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4"/>
            <p:cNvSpPr/>
            <p:nvPr/>
          </p:nvSpPr>
          <p:spPr>
            <a:xfrm>
              <a:off x="5730445" y="2694230"/>
              <a:ext cx="37927" cy="49675"/>
            </a:xfrm>
            <a:custGeom>
              <a:avLst/>
              <a:gdLst/>
              <a:ahLst/>
              <a:cxnLst/>
              <a:rect l="l" t="t" r="r" b="b"/>
              <a:pathLst>
                <a:path w="1356" h="1776" extrusionOk="0">
                  <a:moveTo>
                    <a:pt x="786" y="1"/>
                  </a:moveTo>
                  <a:cubicBezTo>
                    <a:pt x="344" y="55"/>
                    <a:pt x="0" y="431"/>
                    <a:pt x="0" y="889"/>
                  </a:cubicBezTo>
                  <a:cubicBezTo>
                    <a:pt x="0" y="1345"/>
                    <a:pt x="344" y="1722"/>
                    <a:pt x="786" y="1775"/>
                  </a:cubicBezTo>
                  <a:lnTo>
                    <a:pt x="966" y="1597"/>
                  </a:lnTo>
                  <a:cubicBezTo>
                    <a:pt x="1356" y="1205"/>
                    <a:pt x="1356" y="572"/>
                    <a:pt x="966" y="181"/>
                  </a:cubicBezTo>
                  <a:lnTo>
                    <a:pt x="7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4"/>
            <p:cNvSpPr/>
            <p:nvPr/>
          </p:nvSpPr>
          <p:spPr>
            <a:xfrm>
              <a:off x="5609364" y="2576058"/>
              <a:ext cx="26711" cy="71659"/>
            </a:xfrm>
            <a:custGeom>
              <a:avLst/>
              <a:gdLst/>
              <a:ahLst/>
              <a:cxnLst/>
              <a:rect l="l" t="t" r="r" b="b"/>
              <a:pathLst>
                <a:path w="955" h="2562" extrusionOk="0">
                  <a:moveTo>
                    <a:pt x="476" y="0"/>
                  </a:moveTo>
                  <a:cubicBezTo>
                    <a:pt x="306" y="0"/>
                    <a:pt x="143" y="43"/>
                    <a:pt x="0" y="121"/>
                  </a:cubicBezTo>
                  <a:lnTo>
                    <a:pt x="0" y="2562"/>
                  </a:lnTo>
                  <a:lnTo>
                    <a:pt x="955" y="2562"/>
                  </a:lnTo>
                  <a:lnTo>
                    <a:pt x="955" y="121"/>
                  </a:lnTo>
                  <a:lnTo>
                    <a:pt x="952" y="121"/>
                  </a:lnTo>
                  <a:cubicBezTo>
                    <a:pt x="807" y="44"/>
                    <a:pt x="645" y="0"/>
                    <a:pt x="47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4"/>
            <p:cNvSpPr/>
            <p:nvPr/>
          </p:nvSpPr>
          <p:spPr>
            <a:xfrm>
              <a:off x="5479669" y="2694230"/>
              <a:ext cx="35242" cy="49675"/>
            </a:xfrm>
            <a:custGeom>
              <a:avLst/>
              <a:gdLst/>
              <a:ahLst/>
              <a:cxnLst/>
              <a:rect l="l" t="t" r="r" b="b"/>
              <a:pathLst>
                <a:path w="1260" h="1776" extrusionOk="0">
                  <a:moveTo>
                    <a:pt x="474" y="1"/>
                  </a:moveTo>
                  <a:lnTo>
                    <a:pt x="295" y="179"/>
                  </a:lnTo>
                  <a:cubicBezTo>
                    <a:pt x="106" y="369"/>
                    <a:pt x="1" y="621"/>
                    <a:pt x="1" y="887"/>
                  </a:cubicBezTo>
                  <a:cubicBezTo>
                    <a:pt x="1" y="1155"/>
                    <a:pt x="106" y="1407"/>
                    <a:pt x="295" y="1595"/>
                  </a:cubicBezTo>
                  <a:lnTo>
                    <a:pt x="474" y="1775"/>
                  </a:lnTo>
                  <a:cubicBezTo>
                    <a:pt x="916" y="1722"/>
                    <a:pt x="1260" y="1345"/>
                    <a:pt x="1260" y="887"/>
                  </a:cubicBezTo>
                  <a:cubicBezTo>
                    <a:pt x="1260" y="431"/>
                    <a:pt x="916" y="55"/>
                    <a:pt x="47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4"/>
            <p:cNvSpPr/>
            <p:nvPr/>
          </p:nvSpPr>
          <p:spPr>
            <a:xfrm>
              <a:off x="5609308" y="2819925"/>
              <a:ext cx="26683" cy="42179"/>
            </a:xfrm>
            <a:custGeom>
              <a:avLst/>
              <a:gdLst/>
              <a:ahLst/>
              <a:cxnLst/>
              <a:rect l="l" t="t" r="r" b="b"/>
              <a:pathLst>
                <a:path w="954" h="1508" extrusionOk="0">
                  <a:moveTo>
                    <a:pt x="1" y="0"/>
                  </a:moveTo>
                  <a:lnTo>
                    <a:pt x="1" y="1385"/>
                  </a:lnTo>
                  <a:lnTo>
                    <a:pt x="2" y="1385"/>
                  </a:lnTo>
                  <a:cubicBezTo>
                    <a:pt x="147" y="1463"/>
                    <a:pt x="310" y="1507"/>
                    <a:pt x="478" y="1507"/>
                  </a:cubicBezTo>
                  <a:cubicBezTo>
                    <a:pt x="648" y="1507"/>
                    <a:pt x="811" y="1465"/>
                    <a:pt x="954" y="1385"/>
                  </a:cubicBezTo>
                  <a:lnTo>
                    <a:pt x="95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4"/>
            <p:cNvSpPr/>
            <p:nvPr/>
          </p:nvSpPr>
          <p:spPr>
            <a:xfrm>
              <a:off x="5493850" y="2591469"/>
              <a:ext cx="257604" cy="255170"/>
            </a:xfrm>
            <a:custGeom>
              <a:avLst/>
              <a:gdLst/>
              <a:ahLst/>
              <a:cxnLst/>
              <a:rect l="l" t="t" r="r" b="b"/>
              <a:pathLst>
                <a:path w="9210" h="9123" extrusionOk="0">
                  <a:moveTo>
                    <a:pt x="4605" y="0"/>
                  </a:moveTo>
                  <a:cubicBezTo>
                    <a:pt x="4490" y="0"/>
                    <a:pt x="4375" y="44"/>
                    <a:pt x="4287" y="132"/>
                  </a:cubicBezTo>
                  <a:lnTo>
                    <a:pt x="175" y="4243"/>
                  </a:lnTo>
                  <a:cubicBezTo>
                    <a:pt x="1" y="4418"/>
                    <a:pt x="1" y="4703"/>
                    <a:pt x="175" y="4879"/>
                  </a:cubicBezTo>
                  <a:lnTo>
                    <a:pt x="4287" y="8991"/>
                  </a:lnTo>
                  <a:cubicBezTo>
                    <a:pt x="4375" y="9079"/>
                    <a:pt x="4490" y="9123"/>
                    <a:pt x="4605" y="9123"/>
                  </a:cubicBezTo>
                  <a:cubicBezTo>
                    <a:pt x="4720" y="9123"/>
                    <a:pt x="4836" y="9079"/>
                    <a:pt x="4923" y="8991"/>
                  </a:cubicBezTo>
                  <a:lnTo>
                    <a:pt x="9036" y="4879"/>
                  </a:lnTo>
                  <a:cubicBezTo>
                    <a:pt x="9210" y="4703"/>
                    <a:pt x="9210" y="4420"/>
                    <a:pt x="9036" y="4243"/>
                  </a:cubicBezTo>
                  <a:lnTo>
                    <a:pt x="4923" y="132"/>
                  </a:lnTo>
                  <a:cubicBezTo>
                    <a:pt x="4836" y="44"/>
                    <a:pt x="4720" y="0"/>
                    <a:pt x="4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4"/>
            <p:cNvSpPr/>
            <p:nvPr/>
          </p:nvSpPr>
          <p:spPr>
            <a:xfrm>
              <a:off x="5527525" y="2624026"/>
              <a:ext cx="190140" cy="190140"/>
            </a:xfrm>
            <a:custGeom>
              <a:avLst/>
              <a:gdLst/>
              <a:ahLst/>
              <a:cxnLst/>
              <a:rect l="l" t="t" r="r" b="b"/>
              <a:pathLst>
                <a:path w="6798" h="6798" extrusionOk="0">
                  <a:moveTo>
                    <a:pt x="3399" y="0"/>
                  </a:moveTo>
                  <a:lnTo>
                    <a:pt x="1" y="3399"/>
                  </a:lnTo>
                  <a:lnTo>
                    <a:pt x="3399" y="6798"/>
                  </a:lnTo>
                  <a:lnTo>
                    <a:pt x="6798" y="3399"/>
                  </a:lnTo>
                  <a:lnTo>
                    <a:pt x="3399"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4"/>
            <p:cNvSpPr/>
            <p:nvPr/>
          </p:nvSpPr>
          <p:spPr>
            <a:xfrm>
              <a:off x="5568417" y="2707795"/>
              <a:ext cx="11608" cy="20334"/>
            </a:xfrm>
            <a:custGeom>
              <a:avLst/>
              <a:gdLst/>
              <a:ahLst/>
              <a:cxnLst/>
              <a:rect l="l" t="t" r="r" b="b"/>
              <a:pathLst>
                <a:path w="415" h="727" extrusionOk="0">
                  <a:moveTo>
                    <a:pt x="207" y="0"/>
                  </a:moveTo>
                  <a:cubicBezTo>
                    <a:pt x="92" y="0"/>
                    <a:pt x="0" y="94"/>
                    <a:pt x="0" y="207"/>
                  </a:cubicBezTo>
                  <a:lnTo>
                    <a:pt x="0" y="520"/>
                  </a:lnTo>
                  <a:cubicBezTo>
                    <a:pt x="0" y="635"/>
                    <a:pt x="92" y="727"/>
                    <a:pt x="207" y="727"/>
                  </a:cubicBezTo>
                  <a:cubicBezTo>
                    <a:pt x="323" y="727"/>
                    <a:pt x="414" y="635"/>
                    <a:pt x="415" y="520"/>
                  </a:cubicBezTo>
                  <a:lnTo>
                    <a:pt x="415" y="207"/>
                  </a:lnTo>
                  <a:cubicBezTo>
                    <a:pt x="415"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4"/>
            <p:cNvSpPr/>
            <p:nvPr/>
          </p:nvSpPr>
          <p:spPr>
            <a:xfrm>
              <a:off x="5665331" y="2707795"/>
              <a:ext cx="11636" cy="20334"/>
            </a:xfrm>
            <a:custGeom>
              <a:avLst/>
              <a:gdLst/>
              <a:ahLst/>
              <a:cxnLst/>
              <a:rect l="l" t="t" r="r" b="b"/>
              <a:pathLst>
                <a:path w="416" h="727" extrusionOk="0">
                  <a:moveTo>
                    <a:pt x="208" y="0"/>
                  </a:moveTo>
                  <a:cubicBezTo>
                    <a:pt x="94" y="0"/>
                    <a:pt x="0" y="94"/>
                    <a:pt x="0" y="207"/>
                  </a:cubicBezTo>
                  <a:lnTo>
                    <a:pt x="0" y="520"/>
                  </a:lnTo>
                  <a:cubicBezTo>
                    <a:pt x="0" y="635"/>
                    <a:pt x="94" y="727"/>
                    <a:pt x="208" y="727"/>
                  </a:cubicBezTo>
                  <a:cubicBezTo>
                    <a:pt x="322" y="727"/>
                    <a:pt x="415" y="635"/>
                    <a:pt x="415" y="520"/>
                  </a:cubicBezTo>
                  <a:lnTo>
                    <a:pt x="415" y="207"/>
                  </a:lnTo>
                  <a:cubicBezTo>
                    <a:pt x="415" y="92"/>
                    <a:pt x="323"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4"/>
            <p:cNvSpPr/>
            <p:nvPr/>
          </p:nvSpPr>
          <p:spPr>
            <a:xfrm>
              <a:off x="5604246" y="2715934"/>
              <a:ext cx="36892" cy="16922"/>
            </a:xfrm>
            <a:custGeom>
              <a:avLst/>
              <a:gdLst/>
              <a:ahLst/>
              <a:cxnLst/>
              <a:rect l="l" t="t" r="r" b="b"/>
              <a:pathLst>
                <a:path w="1319" h="605" extrusionOk="0">
                  <a:moveTo>
                    <a:pt x="1088" y="0"/>
                  </a:moveTo>
                  <a:cubicBezTo>
                    <a:pt x="1030" y="0"/>
                    <a:pt x="973" y="25"/>
                    <a:pt x="932" y="72"/>
                  </a:cubicBezTo>
                  <a:cubicBezTo>
                    <a:pt x="864" y="148"/>
                    <a:pt x="767" y="191"/>
                    <a:pt x="659" y="191"/>
                  </a:cubicBezTo>
                  <a:cubicBezTo>
                    <a:pt x="551" y="191"/>
                    <a:pt x="452" y="148"/>
                    <a:pt x="387" y="72"/>
                  </a:cubicBezTo>
                  <a:cubicBezTo>
                    <a:pt x="346" y="25"/>
                    <a:pt x="288" y="2"/>
                    <a:pt x="231" y="2"/>
                  </a:cubicBezTo>
                  <a:cubicBezTo>
                    <a:pt x="183" y="2"/>
                    <a:pt x="134" y="18"/>
                    <a:pt x="94" y="52"/>
                  </a:cubicBezTo>
                  <a:cubicBezTo>
                    <a:pt x="9" y="128"/>
                    <a:pt x="1" y="257"/>
                    <a:pt x="76" y="344"/>
                  </a:cubicBezTo>
                  <a:cubicBezTo>
                    <a:pt x="220" y="509"/>
                    <a:pt x="433" y="604"/>
                    <a:pt x="659" y="604"/>
                  </a:cubicBezTo>
                  <a:cubicBezTo>
                    <a:pt x="886" y="604"/>
                    <a:pt x="1098" y="509"/>
                    <a:pt x="1244" y="344"/>
                  </a:cubicBezTo>
                  <a:cubicBezTo>
                    <a:pt x="1319" y="257"/>
                    <a:pt x="1311" y="127"/>
                    <a:pt x="1224" y="52"/>
                  </a:cubicBezTo>
                  <a:cubicBezTo>
                    <a:pt x="1185" y="17"/>
                    <a:pt x="1136" y="0"/>
                    <a:pt x="108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5" name="Google Shape;3915;p74"/>
          <p:cNvGrpSpPr/>
          <p:nvPr/>
        </p:nvGrpSpPr>
        <p:grpSpPr>
          <a:xfrm>
            <a:off x="1396277" y="2036725"/>
            <a:ext cx="440220" cy="440164"/>
            <a:chOff x="1396277" y="1808125"/>
            <a:chExt cx="440220" cy="440164"/>
          </a:xfrm>
        </p:grpSpPr>
        <p:sp>
          <p:nvSpPr>
            <p:cNvPr id="3916" name="Google Shape;3916;p74"/>
            <p:cNvSpPr/>
            <p:nvPr/>
          </p:nvSpPr>
          <p:spPr>
            <a:xfrm>
              <a:off x="1396277" y="1808125"/>
              <a:ext cx="440220" cy="440164"/>
            </a:xfrm>
            <a:custGeom>
              <a:avLst/>
              <a:gdLst/>
              <a:ahLst/>
              <a:cxnLst/>
              <a:rect l="l" t="t" r="r" b="b"/>
              <a:pathLst>
                <a:path w="15739" h="15737" extrusionOk="0">
                  <a:moveTo>
                    <a:pt x="7854" y="1"/>
                  </a:moveTo>
                  <a:cubicBezTo>
                    <a:pt x="6798" y="2"/>
                    <a:pt x="5772" y="212"/>
                    <a:pt x="4807" y="619"/>
                  </a:cubicBezTo>
                  <a:cubicBezTo>
                    <a:pt x="3869" y="1016"/>
                    <a:pt x="3026" y="1582"/>
                    <a:pt x="2304" y="2305"/>
                  </a:cubicBezTo>
                  <a:cubicBezTo>
                    <a:pt x="1582" y="3027"/>
                    <a:pt x="1016" y="3868"/>
                    <a:pt x="619" y="4807"/>
                  </a:cubicBezTo>
                  <a:cubicBezTo>
                    <a:pt x="208" y="5777"/>
                    <a:pt x="0" y="6808"/>
                    <a:pt x="0" y="7869"/>
                  </a:cubicBezTo>
                  <a:cubicBezTo>
                    <a:pt x="0" y="8931"/>
                    <a:pt x="208" y="9962"/>
                    <a:pt x="619" y="10932"/>
                  </a:cubicBezTo>
                  <a:cubicBezTo>
                    <a:pt x="1014" y="11870"/>
                    <a:pt x="1583" y="12712"/>
                    <a:pt x="2306" y="13434"/>
                  </a:cubicBezTo>
                  <a:cubicBezTo>
                    <a:pt x="3028" y="14156"/>
                    <a:pt x="3868" y="14723"/>
                    <a:pt x="4807" y="15119"/>
                  </a:cubicBezTo>
                  <a:cubicBezTo>
                    <a:pt x="5769" y="15527"/>
                    <a:pt x="6790" y="15734"/>
                    <a:pt x="7843" y="15736"/>
                  </a:cubicBezTo>
                  <a:lnTo>
                    <a:pt x="7870" y="15736"/>
                  </a:lnTo>
                  <a:cubicBezTo>
                    <a:pt x="8932" y="15736"/>
                    <a:pt x="9963" y="15528"/>
                    <a:pt x="10933" y="15118"/>
                  </a:cubicBezTo>
                  <a:cubicBezTo>
                    <a:pt x="11869" y="14721"/>
                    <a:pt x="12711" y="14155"/>
                    <a:pt x="13433" y="13432"/>
                  </a:cubicBezTo>
                  <a:cubicBezTo>
                    <a:pt x="14156" y="12710"/>
                    <a:pt x="14722" y="11869"/>
                    <a:pt x="15119" y="10932"/>
                  </a:cubicBezTo>
                  <a:cubicBezTo>
                    <a:pt x="15529" y="9962"/>
                    <a:pt x="15739" y="8929"/>
                    <a:pt x="15739" y="7869"/>
                  </a:cubicBezTo>
                  <a:cubicBezTo>
                    <a:pt x="15739" y="6806"/>
                    <a:pt x="15529" y="5777"/>
                    <a:pt x="15119" y="4807"/>
                  </a:cubicBezTo>
                  <a:cubicBezTo>
                    <a:pt x="14722" y="3869"/>
                    <a:pt x="14156" y="3027"/>
                    <a:pt x="13433" y="2305"/>
                  </a:cubicBezTo>
                  <a:cubicBezTo>
                    <a:pt x="12711" y="1582"/>
                    <a:pt x="11870" y="1016"/>
                    <a:pt x="10933" y="619"/>
                  </a:cubicBezTo>
                  <a:cubicBezTo>
                    <a:pt x="9967" y="212"/>
                    <a:pt x="8940" y="2"/>
                    <a:pt x="788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4"/>
            <p:cNvSpPr/>
            <p:nvPr/>
          </p:nvSpPr>
          <p:spPr>
            <a:xfrm>
              <a:off x="1424750" y="1836654"/>
              <a:ext cx="299419" cy="383245"/>
            </a:xfrm>
            <a:custGeom>
              <a:avLst/>
              <a:gdLst/>
              <a:ahLst/>
              <a:cxnLst/>
              <a:rect l="l" t="t" r="r" b="b"/>
              <a:pathLst>
                <a:path w="10705" h="13702" extrusionOk="0">
                  <a:moveTo>
                    <a:pt x="6839" y="2"/>
                  </a:moveTo>
                  <a:lnTo>
                    <a:pt x="6619" y="9"/>
                  </a:lnTo>
                  <a:cubicBezTo>
                    <a:pt x="6692" y="3"/>
                    <a:pt x="6765" y="2"/>
                    <a:pt x="6839" y="2"/>
                  </a:cubicBezTo>
                  <a:close/>
                  <a:moveTo>
                    <a:pt x="6850" y="0"/>
                  </a:moveTo>
                  <a:cubicBezTo>
                    <a:pt x="3068" y="0"/>
                    <a:pt x="0" y="3067"/>
                    <a:pt x="0" y="6850"/>
                  </a:cubicBezTo>
                  <a:cubicBezTo>
                    <a:pt x="0" y="10634"/>
                    <a:pt x="3068" y="13701"/>
                    <a:pt x="6850" y="13701"/>
                  </a:cubicBezTo>
                  <a:cubicBezTo>
                    <a:pt x="7135" y="13701"/>
                    <a:pt x="7417" y="13666"/>
                    <a:pt x="7697" y="13619"/>
                  </a:cubicBezTo>
                  <a:lnTo>
                    <a:pt x="7698" y="13619"/>
                  </a:lnTo>
                  <a:lnTo>
                    <a:pt x="8391" y="13460"/>
                  </a:lnTo>
                  <a:lnTo>
                    <a:pt x="9052" y="13198"/>
                  </a:lnTo>
                  <a:lnTo>
                    <a:pt x="9749" y="12652"/>
                  </a:lnTo>
                  <a:lnTo>
                    <a:pt x="10705" y="10411"/>
                  </a:lnTo>
                  <a:lnTo>
                    <a:pt x="685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4"/>
            <p:cNvSpPr/>
            <p:nvPr/>
          </p:nvSpPr>
          <p:spPr>
            <a:xfrm>
              <a:off x="1520546" y="1836654"/>
              <a:ext cx="287448" cy="383245"/>
            </a:xfrm>
            <a:custGeom>
              <a:avLst/>
              <a:gdLst/>
              <a:ahLst/>
              <a:cxnLst/>
              <a:rect l="l" t="t" r="r" b="b"/>
              <a:pathLst>
                <a:path w="10277" h="13702" extrusionOk="0">
                  <a:moveTo>
                    <a:pt x="3425" y="0"/>
                  </a:moveTo>
                  <a:cubicBezTo>
                    <a:pt x="1533" y="0"/>
                    <a:pt x="1" y="1532"/>
                    <a:pt x="1" y="3426"/>
                  </a:cubicBezTo>
                  <a:cubicBezTo>
                    <a:pt x="1" y="5318"/>
                    <a:pt x="1533" y="6850"/>
                    <a:pt x="3425" y="6850"/>
                  </a:cubicBezTo>
                  <a:cubicBezTo>
                    <a:pt x="5319" y="6850"/>
                    <a:pt x="6851" y="8384"/>
                    <a:pt x="6851" y="10276"/>
                  </a:cubicBezTo>
                  <a:cubicBezTo>
                    <a:pt x="6851" y="12167"/>
                    <a:pt x="5319" y="13701"/>
                    <a:pt x="3425" y="13701"/>
                  </a:cubicBezTo>
                  <a:cubicBezTo>
                    <a:pt x="7208" y="13701"/>
                    <a:pt x="10276" y="10634"/>
                    <a:pt x="10276" y="6850"/>
                  </a:cubicBezTo>
                  <a:cubicBezTo>
                    <a:pt x="10276" y="3067"/>
                    <a:pt x="7209" y="0"/>
                    <a:pt x="342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4"/>
            <p:cNvSpPr/>
            <p:nvPr/>
          </p:nvSpPr>
          <p:spPr>
            <a:xfrm>
              <a:off x="1590973" y="1907109"/>
              <a:ext cx="50738" cy="50738"/>
            </a:xfrm>
            <a:custGeom>
              <a:avLst/>
              <a:gdLst/>
              <a:ahLst/>
              <a:cxnLst/>
              <a:rect l="l" t="t" r="r" b="b"/>
              <a:pathLst>
                <a:path w="1814" h="1814" extrusionOk="0">
                  <a:moveTo>
                    <a:pt x="907" y="0"/>
                  </a:moveTo>
                  <a:cubicBezTo>
                    <a:pt x="407" y="0"/>
                    <a:pt x="1" y="405"/>
                    <a:pt x="1" y="907"/>
                  </a:cubicBezTo>
                  <a:cubicBezTo>
                    <a:pt x="1" y="1407"/>
                    <a:pt x="407" y="1813"/>
                    <a:pt x="907" y="1813"/>
                  </a:cubicBezTo>
                  <a:cubicBezTo>
                    <a:pt x="1408" y="1813"/>
                    <a:pt x="1813" y="1407"/>
                    <a:pt x="1813" y="907"/>
                  </a:cubicBezTo>
                  <a:cubicBezTo>
                    <a:pt x="1813" y="405"/>
                    <a:pt x="1408" y="0"/>
                    <a:pt x="90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4"/>
            <p:cNvSpPr/>
            <p:nvPr/>
          </p:nvSpPr>
          <p:spPr>
            <a:xfrm>
              <a:off x="1588400" y="2098813"/>
              <a:ext cx="55800" cy="50738"/>
            </a:xfrm>
            <a:custGeom>
              <a:avLst/>
              <a:gdLst/>
              <a:ahLst/>
              <a:cxnLst/>
              <a:rect l="l" t="t" r="r" b="b"/>
              <a:pathLst>
                <a:path w="1995" h="1814" extrusionOk="0">
                  <a:moveTo>
                    <a:pt x="997" y="0"/>
                  </a:moveTo>
                  <a:cubicBezTo>
                    <a:pt x="586" y="0"/>
                    <a:pt x="214" y="281"/>
                    <a:pt x="115" y="699"/>
                  </a:cubicBezTo>
                  <a:cubicBezTo>
                    <a:pt x="1" y="1186"/>
                    <a:pt x="302" y="1674"/>
                    <a:pt x="790" y="1789"/>
                  </a:cubicBezTo>
                  <a:cubicBezTo>
                    <a:pt x="859" y="1805"/>
                    <a:pt x="929" y="1813"/>
                    <a:pt x="998" y="1813"/>
                  </a:cubicBezTo>
                  <a:cubicBezTo>
                    <a:pt x="1409" y="1813"/>
                    <a:pt x="1782" y="1532"/>
                    <a:pt x="1880" y="1115"/>
                  </a:cubicBezTo>
                  <a:cubicBezTo>
                    <a:pt x="1995" y="628"/>
                    <a:pt x="1693" y="141"/>
                    <a:pt x="1206" y="25"/>
                  </a:cubicBezTo>
                  <a:cubicBezTo>
                    <a:pt x="1136" y="8"/>
                    <a:pt x="1066" y="0"/>
                    <a:pt x="99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74"/>
          <p:cNvGrpSpPr/>
          <p:nvPr/>
        </p:nvGrpSpPr>
        <p:grpSpPr>
          <a:xfrm>
            <a:off x="720392" y="2048416"/>
            <a:ext cx="441339" cy="417340"/>
            <a:chOff x="720392" y="1819816"/>
            <a:chExt cx="441339" cy="417340"/>
          </a:xfrm>
        </p:grpSpPr>
        <p:sp>
          <p:nvSpPr>
            <p:cNvPr id="3922" name="Google Shape;3922;p74"/>
            <p:cNvSpPr/>
            <p:nvPr/>
          </p:nvSpPr>
          <p:spPr>
            <a:xfrm>
              <a:off x="720392" y="1819816"/>
              <a:ext cx="441339" cy="417340"/>
            </a:xfrm>
            <a:custGeom>
              <a:avLst/>
              <a:gdLst/>
              <a:ahLst/>
              <a:cxnLst/>
              <a:rect l="l" t="t" r="r" b="b"/>
              <a:pathLst>
                <a:path w="15779" h="14921" extrusionOk="0">
                  <a:moveTo>
                    <a:pt x="3984" y="0"/>
                  </a:moveTo>
                  <a:cubicBezTo>
                    <a:pt x="3783" y="0"/>
                    <a:pt x="3581" y="18"/>
                    <a:pt x="3382" y="53"/>
                  </a:cubicBezTo>
                  <a:cubicBezTo>
                    <a:pt x="2690" y="175"/>
                    <a:pt x="2145" y="720"/>
                    <a:pt x="2023" y="1412"/>
                  </a:cubicBezTo>
                  <a:cubicBezTo>
                    <a:pt x="1931" y="1935"/>
                    <a:pt x="1960" y="2473"/>
                    <a:pt x="2106" y="2970"/>
                  </a:cubicBezTo>
                  <a:cubicBezTo>
                    <a:pt x="2142" y="3090"/>
                    <a:pt x="2184" y="3209"/>
                    <a:pt x="2234" y="3325"/>
                  </a:cubicBezTo>
                  <a:cubicBezTo>
                    <a:pt x="1653" y="3777"/>
                    <a:pt x="1182" y="4332"/>
                    <a:pt x="825" y="4986"/>
                  </a:cubicBezTo>
                  <a:cubicBezTo>
                    <a:pt x="277" y="5989"/>
                    <a:pt x="1" y="7224"/>
                    <a:pt x="1" y="8661"/>
                  </a:cubicBezTo>
                  <a:cubicBezTo>
                    <a:pt x="1" y="10077"/>
                    <a:pt x="386" y="11329"/>
                    <a:pt x="1141" y="12380"/>
                  </a:cubicBezTo>
                  <a:cubicBezTo>
                    <a:pt x="1711" y="13173"/>
                    <a:pt x="2479" y="13834"/>
                    <a:pt x="3425" y="14346"/>
                  </a:cubicBezTo>
                  <a:cubicBezTo>
                    <a:pt x="3462" y="14365"/>
                    <a:pt x="3498" y="14384"/>
                    <a:pt x="3545" y="14408"/>
                  </a:cubicBezTo>
                  <a:lnTo>
                    <a:pt x="3573" y="14422"/>
                  </a:lnTo>
                  <a:cubicBezTo>
                    <a:pt x="3616" y="14443"/>
                    <a:pt x="3654" y="14462"/>
                    <a:pt x="3690" y="14479"/>
                  </a:cubicBezTo>
                  <a:cubicBezTo>
                    <a:pt x="3697" y="14482"/>
                    <a:pt x="3702" y="14483"/>
                    <a:pt x="3709" y="14487"/>
                  </a:cubicBezTo>
                  <a:cubicBezTo>
                    <a:pt x="3743" y="14503"/>
                    <a:pt x="3777" y="14517"/>
                    <a:pt x="3814" y="14533"/>
                  </a:cubicBezTo>
                  <a:lnTo>
                    <a:pt x="3820" y="14535"/>
                  </a:lnTo>
                  <a:cubicBezTo>
                    <a:pt x="3828" y="14538"/>
                    <a:pt x="3837" y="14542"/>
                    <a:pt x="3845" y="14547"/>
                  </a:cubicBezTo>
                  <a:cubicBezTo>
                    <a:pt x="3886" y="14565"/>
                    <a:pt x="3926" y="14579"/>
                    <a:pt x="3964" y="14595"/>
                  </a:cubicBezTo>
                  <a:cubicBezTo>
                    <a:pt x="3971" y="14598"/>
                    <a:pt x="3978" y="14600"/>
                    <a:pt x="3987" y="14603"/>
                  </a:cubicBezTo>
                  <a:lnTo>
                    <a:pt x="3993" y="14605"/>
                  </a:lnTo>
                  <a:cubicBezTo>
                    <a:pt x="4025" y="14617"/>
                    <a:pt x="4056" y="14630"/>
                    <a:pt x="4089" y="14640"/>
                  </a:cubicBezTo>
                  <a:lnTo>
                    <a:pt x="4096" y="14643"/>
                  </a:lnTo>
                  <a:cubicBezTo>
                    <a:pt x="4106" y="14646"/>
                    <a:pt x="4114" y="14650"/>
                    <a:pt x="4126" y="14653"/>
                  </a:cubicBezTo>
                  <a:cubicBezTo>
                    <a:pt x="4164" y="14667"/>
                    <a:pt x="4202" y="14680"/>
                    <a:pt x="4240" y="14693"/>
                  </a:cubicBezTo>
                  <a:lnTo>
                    <a:pt x="4273" y="14702"/>
                  </a:lnTo>
                  <a:lnTo>
                    <a:pt x="4281" y="14704"/>
                  </a:lnTo>
                  <a:cubicBezTo>
                    <a:pt x="4310" y="14714"/>
                    <a:pt x="4340" y="14722"/>
                    <a:pt x="4368" y="14731"/>
                  </a:cubicBezTo>
                  <a:lnTo>
                    <a:pt x="4376" y="14732"/>
                  </a:lnTo>
                  <a:cubicBezTo>
                    <a:pt x="4388" y="14736"/>
                    <a:pt x="4400" y="14739"/>
                    <a:pt x="4410" y="14744"/>
                  </a:cubicBezTo>
                  <a:cubicBezTo>
                    <a:pt x="4446" y="14753"/>
                    <a:pt x="4483" y="14763"/>
                    <a:pt x="4519" y="14773"/>
                  </a:cubicBezTo>
                  <a:cubicBezTo>
                    <a:pt x="4536" y="14778"/>
                    <a:pt x="4551" y="14780"/>
                    <a:pt x="4566" y="14785"/>
                  </a:cubicBezTo>
                  <a:lnTo>
                    <a:pt x="4572" y="14786"/>
                  </a:lnTo>
                  <a:cubicBezTo>
                    <a:pt x="4596" y="14792"/>
                    <a:pt x="4621" y="14799"/>
                    <a:pt x="4645" y="14803"/>
                  </a:cubicBezTo>
                  <a:cubicBezTo>
                    <a:pt x="4667" y="14809"/>
                    <a:pt x="4688" y="14813"/>
                    <a:pt x="4709" y="14817"/>
                  </a:cubicBezTo>
                  <a:cubicBezTo>
                    <a:pt x="4740" y="14824"/>
                    <a:pt x="4770" y="14830"/>
                    <a:pt x="4801" y="14837"/>
                  </a:cubicBezTo>
                  <a:cubicBezTo>
                    <a:pt x="4822" y="14841"/>
                    <a:pt x="4842" y="14844"/>
                    <a:pt x="4864" y="14848"/>
                  </a:cubicBezTo>
                  <a:cubicBezTo>
                    <a:pt x="4885" y="14851"/>
                    <a:pt x="4906" y="14855"/>
                    <a:pt x="4926" y="14858"/>
                  </a:cubicBezTo>
                  <a:cubicBezTo>
                    <a:pt x="4960" y="14864"/>
                    <a:pt x="4995" y="14870"/>
                    <a:pt x="5028" y="14874"/>
                  </a:cubicBezTo>
                  <a:cubicBezTo>
                    <a:pt x="5048" y="14878"/>
                    <a:pt x="5066" y="14879"/>
                    <a:pt x="5084" y="14881"/>
                  </a:cubicBezTo>
                  <a:cubicBezTo>
                    <a:pt x="5110" y="14885"/>
                    <a:pt x="5133" y="14887"/>
                    <a:pt x="5155" y="14891"/>
                  </a:cubicBezTo>
                  <a:cubicBezTo>
                    <a:pt x="5169" y="14892"/>
                    <a:pt x="5182" y="14894"/>
                    <a:pt x="5196" y="14894"/>
                  </a:cubicBezTo>
                  <a:lnTo>
                    <a:pt x="5203" y="14894"/>
                  </a:lnTo>
                  <a:cubicBezTo>
                    <a:pt x="5246" y="14899"/>
                    <a:pt x="5288" y="14902"/>
                    <a:pt x="5331" y="14906"/>
                  </a:cubicBezTo>
                  <a:lnTo>
                    <a:pt x="5336" y="14906"/>
                  </a:lnTo>
                  <a:cubicBezTo>
                    <a:pt x="5349" y="14908"/>
                    <a:pt x="5359" y="14908"/>
                    <a:pt x="5369" y="14908"/>
                  </a:cubicBezTo>
                  <a:cubicBezTo>
                    <a:pt x="5396" y="14909"/>
                    <a:pt x="5423" y="14912"/>
                    <a:pt x="5451" y="14913"/>
                  </a:cubicBezTo>
                  <a:lnTo>
                    <a:pt x="5472" y="14915"/>
                  </a:lnTo>
                  <a:cubicBezTo>
                    <a:pt x="5523" y="14916"/>
                    <a:pt x="5577" y="14919"/>
                    <a:pt x="5630" y="14921"/>
                  </a:cubicBezTo>
                  <a:lnTo>
                    <a:pt x="5709" y="14921"/>
                  </a:lnTo>
                  <a:cubicBezTo>
                    <a:pt x="5780" y="14921"/>
                    <a:pt x="5853" y="14919"/>
                    <a:pt x="5924" y="14915"/>
                  </a:cubicBezTo>
                  <a:lnTo>
                    <a:pt x="5941" y="14915"/>
                  </a:lnTo>
                  <a:cubicBezTo>
                    <a:pt x="6032" y="14912"/>
                    <a:pt x="6124" y="14905"/>
                    <a:pt x="6216" y="14894"/>
                  </a:cubicBezTo>
                  <a:lnTo>
                    <a:pt x="6224" y="14892"/>
                  </a:lnTo>
                  <a:cubicBezTo>
                    <a:pt x="6818" y="14828"/>
                    <a:pt x="7386" y="14659"/>
                    <a:pt x="7914" y="14385"/>
                  </a:cubicBezTo>
                  <a:cubicBezTo>
                    <a:pt x="7925" y="14391"/>
                    <a:pt x="7938" y="14398"/>
                    <a:pt x="7951" y="14405"/>
                  </a:cubicBezTo>
                  <a:cubicBezTo>
                    <a:pt x="7959" y="14411"/>
                    <a:pt x="7970" y="14414"/>
                    <a:pt x="7979" y="14419"/>
                  </a:cubicBezTo>
                  <a:cubicBezTo>
                    <a:pt x="8021" y="14440"/>
                    <a:pt x="8063" y="14460"/>
                    <a:pt x="8099" y="14477"/>
                  </a:cubicBezTo>
                  <a:lnTo>
                    <a:pt x="8112" y="14483"/>
                  </a:lnTo>
                  <a:cubicBezTo>
                    <a:pt x="8147" y="14499"/>
                    <a:pt x="8183" y="14516"/>
                    <a:pt x="8223" y="14533"/>
                  </a:cubicBezTo>
                  <a:lnTo>
                    <a:pt x="8251" y="14545"/>
                  </a:lnTo>
                  <a:cubicBezTo>
                    <a:pt x="8293" y="14562"/>
                    <a:pt x="8333" y="14579"/>
                    <a:pt x="8371" y="14593"/>
                  </a:cubicBezTo>
                  <a:cubicBezTo>
                    <a:pt x="8378" y="14596"/>
                    <a:pt x="8388" y="14598"/>
                    <a:pt x="8392" y="14600"/>
                  </a:cubicBezTo>
                  <a:lnTo>
                    <a:pt x="8397" y="14602"/>
                  </a:lnTo>
                  <a:cubicBezTo>
                    <a:pt x="8431" y="14615"/>
                    <a:pt x="8463" y="14626"/>
                    <a:pt x="8499" y="14639"/>
                  </a:cubicBezTo>
                  <a:lnTo>
                    <a:pt x="8506" y="14640"/>
                  </a:lnTo>
                  <a:cubicBezTo>
                    <a:pt x="8516" y="14644"/>
                    <a:pt x="8524" y="14646"/>
                    <a:pt x="8533" y="14650"/>
                  </a:cubicBezTo>
                  <a:cubicBezTo>
                    <a:pt x="8572" y="14664"/>
                    <a:pt x="8612" y="14676"/>
                    <a:pt x="8652" y="14688"/>
                  </a:cubicBezTo>
                  <a:cubicBezTo>
                    <a:pt x="8660" y="14693"/>
                    <a:pt x="8670" y="14694"/>
                    <a:pt x="8680" y="14697"/>
                  </a:cubicBezTo>
                  <a:lnTo>
                    <a:pt x="8687" y="14700"/>
                  </a:lnTo>
                  <a:cubicBezTo>
                    <a:pt x="8718" y="14710"/>
                    <a:pt x="8749" y="14718"/>
                    <a:pt x="8780" y="14728"/>
                  </a:cubicBezTo>
                  <a:lnTo>
                    <a:pt x="8792" y="14731"/>
                  </a:lnTo>
                  <a:cubicBezTo>
                    <a:pt x="8800" y="14732"/>
                    <a:pt x="8809" y="14736"/>
                    <a:pt x="8817" y="14738"/>
                  </a:cubicBezTo>
                  <a:cubicBezTo>
                    <a:pt x="8856" y="14749"/>
                    <a:pt x="8894" y="14759"/>
                    <a:pt x="8933" y="14768"/>
                  </a:cubicBezTo>
                  <a:cubicBezTo>
                    <a:pt x="8946" y="14772"/>
                    <a:pt x="8958" y="14775"/>
                    <a:pt x="8972" y="14778"/>
                  </a:cubicBezTo>
                  <a:lnTo>
                    <a:pt x="8977" y="14779"/>
                  </a:lnTo>
                  <a:cubicBezTo>
                    <a:pt x="9006" y="14786"/>
                    <a:pt x="9034" y="14793"/>
                    <a:pt x="9061" y="14799"/>
                  </a:cubicBezTo>
                  <a:lnTo>
                    <a:pt x="9071" y="14800"/>
                  </a:lnTo>
                  <a:cubicBezTo>
                    <a:pt x="9082" y="14802"/>
                    <a:pt x="9092" y="14806"/>
                    <a:pt x="9105" y="14807"/>
                  </a:cubicBezTo>
                  <a:cubicBezTo>
                    <a:pt x="9140" y="14814"/>
                    <a:pt x="9176" y="14821"/>
                    <a:pt x="9215" y="14828"/>
                  </a:cubicBezTo>
                  <a:cubicBezTo>
                    <a:pt x="9232" y="14831"/>
                    <a:pt x="9252" y="14836"/>
                    <a:pt x="9269" y="14838"/>
                  </a:cubicBezTo>
                  <a:cubicBezTo>
                    <a:pt x="9295" y="14844"/>
                    <a:pt x="9319" y="14848"/>
                    <a:pt x="9344" y="14851"/>
                  </a:cubicBezTo>
                  <a:cubicBezTo>
                    <a:pt x="9371" y="14857"/>
                    <a:pt x="9399" y="14860"/>
                    <a:pt x="9428" y="14864"/>
                  </a:cubicBezTo>
                  <a:cubicBezTo>
                    <a:pt x="9450" y="14867"/>
                    <a:pt x="9474" y="14871"/>
                    <a:pt x="9500" y="14874"/>
                  </a:cubicBezTo>
                  <a:cubicBezTo>
                    <a:pt x="9521" y="14878"/>
                    <a:pt x="9542" y="14879"/>
                    <a:pt x="9564" y="14881"/>
                  </a:cubicBezTo>
                  <a:cubicBezTo>
                    <a:pt x="9585" y="14884"/>
                    <a:pt x="9605" y="14887"/>
                    <a:pt x="9623" y="14888"/>
                  </a:cubicBezTo>
                  <a:cubicBezTo>
                    <a:pt x="9658" y="14892"/>
                    <a:pt x="9697" y="14895"/>
                    <a:pt x="9734" y="14899"/>
                  </a:cubicBezTo>
                  <a:cubicBezTo>
                    <a:pt x="9751" y="14901"/>
                    <a:pt x="9768" y="14902"/>
                    <a:pt x="9785" y="14902"/>
                  </a:cubicBezTo>
                  <a:cubicBezTo>
                    <a:pt x="9810" y="14905"/>
                    <a:pt x="9834" y="14906"/>
                    <a:pt x="9857" y="14908"/>
                  </a:cubicBezTo>
                  <a:cubicBezTo>
                    <a:pt x="9868" y="14908"/>
                    <a:pt x="9881" y="14909"/>
                    <a:pt x="9891" y="14909"/>
                  </a:cubicBezTo>
                  <a:lnTo>
                    <a:pt x="9898" y="14909"/>
                  </a:lnTo>
                  <a:cubicBezTo>
                    <a:pt x="9942" y="14912"/>
                    <a:pt x="9988" y="14913"/>
                    <a:pt x="10032" y="14913"/>
                  </a:cubicBezTo>
                  <a:lnTo>
                    <a:pt x="10069" y="14913"/>
                  </a:lnTo>
                  <a:cubicBezTo>
                    <a:pt x="10154" y="14913"/>
                    <a:pt x="10242" y="14913"/>
                    <a:pt x="10328" y="14909"/>
                  </a:cubicBezTo>
                  <a:lnTo>
                    <a:pt x="10355" y="14908"/>
                  </a:lnTo>
                  <a:cubicBezTo>
                    <a:pt x="10442" y="14905"/>
                    <a:pt x="10529" y="14898"/>
                    <a:pt x="10620" y="14887"/>
                  </a:cubicBezTo>
                  <a:lnTo>
                    <a:pt x="10640" y="14885"/>
                  </a:lnTo>
                  <a:cubicBezTo>
                    <a:pt x="11262" y="14817"/>
                    <a:pt x="11853" y="14632"/>
                    <a:pt x="12403" y="14336"/>
                  </a:cubicBezTo>
                  <a:cubicBezTo>
                    <a:pt x="13636" y="13669"/>
                    <a:pt x="15207" y="12389"/>
                    <a:pt x="15684" y="10079"/>
                  </a:cubicBezTo>
                  <a:cubicBezTo>
                    <a:pt x="15779" y="9630"/>
                    <a:pt x="15666" y="9165"/>
                    <a:pt x="15375" y="8810"/>
                  </a:cubicBezTo>
                  <a:cubicBezTo>
                    <a:pt x="15293" y="8709"/>
                    <a:pt x="15196" y="8619"/>
                    <a:pt x="15092" y="8541"/>
                  </a:cubicBezTo>
                  <a:cubicBezTo>
                    <a:pt x="15023" y="8059"/>
                    <a:pt x="14884" y="7594"/>
                    <a:pt x="14681" y="7153"/>
                  </a:cubicBezTo>
                  <a:cubicBezTo>
                    <a:pt x="14434" y="6618"/>
                    <a:pt x="14094" y="6134"/>
                    <a:pt x="13672" y="5712"/>
                  </a:cubicBezTo>
                  <a:cubicBezTo>
                    <a:pt x="12723" y="4763"/>
                    <a:pt x="11461" y="4242"/>
                    <a:pt x="10119" y="4242"/>
                  </a:cubicBezTo>
                  <a:lnTo>
                    <a:pt x="10116" y="4242"/>
                  </a:lnTo>
                  <a:cubicBezTo>
                    <a:pt x="9848" y="3897"/>
                    <a:pt x="9541" y="3592"/>
                    <a:pt x="9197" y="3325"/>
                  </a:cubicBezTo>
                  <a:cubicBezTo>
                    <a:pt x="9246" y="3211"/>
                    <a:pt x="9289" y="3092"/>
                    <a:pt x="9324" y="2970"/>
                  </a:cubicBezTo>
                  <a:cubicBezTo>
                    <a:pt x="9470" y="2473"/>
                    <a:pt x="9500" y="1935"/>
                    <a:pt x="9408" y="1412"/>
                  </a:cubicBezTo>
                  <a:cubicBezTo>
                    <a:pt x="9286" y="720"/>
                    <a:pt x="8741" y="175"/>
                    <a:pt x="8048" y="53"/>
                  </a:cubicBezTo>
                  <a:cubicBezTo>
                    <a:pt x="7849" y="18"/>
                    <a:pt x="7648" y="0"/>
                    <a:pt x="7447" y="0"/>
                  </a:cubicBezTo>
                  <a:cubicBezTo>
                    <a:pt x="7121" y="0"/>
                    <a:pt x="6798" y="46"/>
                    <a:pt x="6491" y="136"/>
                  </a:cubicBezTo>
                  <a:cubicBezTo>
                    <a:pt x="6216" y="216"/>
                    <a:pt x="5955" y="330"/>
                    <a:pt x="5715" y="478"/>
                  </a:cubicBezTo>
                  <a:cubicBezTo>
                    <a:pt x="5472" y="330"/>
                    <a:pt x="5215" y="216"/>
                    <a:pt x="4940" y="136"/>
                  </a:cubicBezTo>
                  <a:cubicBezTo>
                    <a:pt x="4632" y="46"/>
                    <a:pt x="4309" y="0"/>
                    <a:pt x="3984"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4"/>
            <p:cNvSpPr/>
            <p:nvPr/>
          </p:nvSpPr>
          <p:spPr>
            <a:xfrm>
              <a:off x="860295" y="1848569"/>
              <a:ext cx="98650" cy="91686"/>
            </a:xfrm>
            <a:custGeom>
              <a:avLst/>
              <a:gdLst/>
              <a:ahLst/>
              <a:cxnLst/>
              <a:rect l="l" t="t" r="r" b="b"/>
              <a:pathLst>
                <a:path w="3527" h="3278" extrusionOk="0">
                  <a:moveTo>
                    <a:pt x="2437" y="0"/>
                  </a:moveTo>
                  <a:cubicBezTo>
                    <a:pt x="1841" y="0"/>
                    <a:pt x="1256" y="219"/>
                    <a:pt x="816" y="659"/>
                  </a:cubicBezTo>
                  <a:cubicBezTo>
                    <a:pt x="165" y="1310"/>
                    <a:pt x="0" y="2273"/>
                    <a:pt x="306" y="3129"/>
                  </a:cubicBezTo>
                  <a:cubicBezTo>
                    <a:pt x="583" y="3228"/>
                    <a:pt x="871" y="3277"/>
                    <a:pt x="1156" y="3277"/>
                  </a:cubicBezTo>
                  <a:cubicBezTo>
                    <a:pt x="1752" y="3277"/>
                    <a:pt x="2335" y="3060"/>
                    <a:pt x="2776" y="2619"/>
                  </a:cubicBezTo>
                  <a:cubicBezTo>
                    <a:pt x="3322" y="2074"/>
                    <a:pt x="3526" y="1308"/>
                    <a:pt x="3396" y="571"/>
                  </a:cubicBezTo>
                  <a:cubicBezTo>
                    <a:pt x="3349" y="298"/>
                    <a:pt x="3137" y="85"/>
                    <a:pt x="2864" y="37"/>
                  </a:cubicBezTo>
                  <a:cubicBezTo>
                    <a:pt x="2722" y="12"/>
                    <a:pt x="2579" y="0"/>
                    <a:pt x="2437"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4"/>
            <p:cNvSpPr/>
            <p:nvPr/>
          </p:nvSpPr>
          <p:spPr>
            <a:xfrm>
              <a:off x="801168" y="1848569"/>
              <a:ext cx="98650" cy="91686"/>
            </a:xfrm>
            <a:custGeom>
              <a:avLst/>
              <a:gdLst/>
              <a:ahLst/>
              <a:cxnLst/>
              <a:rect l="l" t="t" r="r" b="b"/>
              <a:pathLst>
                <a:path w="3527" h="3278" extrusionOk="0">
                  <a:moveTo>
                    <a:pt x="1090" y="0"/>
                  </a:moveTo>
                  <a:cubicBezTo>
                    <a:pt x="947" y="0"/>
                    <a:pt x="805" y="12"/>
                    <a:pt x="663" y="37"/>
                  </a:cubicBezTo>
                  <a:cubicBezTo>
                    <a:pt x="389" y="85"/>
                    <a:pt x="177" y="298"/>
                    <a:pt x="129" y="571"/>
                  </a:cubicBezTo>
                  <a:cubicBezTo>
                    <a:pt x="0" y="1308"/>
                    <a:pt x="204" y="2074"/>
                    <a:pt x="751" y="2619"/>
                  </a:cubicBezTo>
                  <a:cubicBezTo>
                    <a:pt x="1191" y="3060"/>
                    <a:pt x="1774" y="3277"/>
                    <a:pt x="2370" y="3277"/>
                  </a:cubicBezTo>
                  <a:cubicBezTo>
                    <a:pt x="2655" y="3277"/>
                    <a:pt x="2943" y="3228"/>
                    <a:pt x="3220" y="3129"/>
                  </a:cubicBezTo>
                  <a:cubicBezTo>
                    <a:pt x="3526" y="2273"/>
                    <a:pt x="3362" y="1310"/>
                    <a:pt x="2710" y="659"/>
                  </a:cubicBezTo>
                  <a:cubicBezTo>
                    <a:pt x="2270" y="219"/>
                    <a:pt x="1686" y="0"/>
                    <a:pt x="109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4"/>
            <p:cNvSpPr/>
            <p:nvPr/>
          </p:nvSpPr>
          <p:spPr>
            <a:xfrm>
              <a:off x="834256" y="1879643"/>
              <a:ext cx="63324" cy="62233"/>
            </a:xfrm>
            <a:custGeom>
              <a:avLst/>
              <a:gdLst/>
              <a:ahLst/>
              <a:cxnLst/>
              <a:rect l="l" t="t" r="r" b="b"/>
              <a:pathLst>
                <a:path w="2264" h="2225" extrusionOk="0">
                  <a:moveTo>
                    <a:pt x="227" y="0"/>
                  </a:moveTo>
                  <a:cubicBezTo>
                    <a:pt x="174" y="0"/>
                    <a:pt x="122" y="21"/>
                    <a:pt x="82" y="62"/>
                  </a:cubicBezTo>
                  <a:cubicBezTo>
                    <a:pt x="1" y="143"/>
                    <a:pt x="1" y="272"/>
                    <a:pt x="82" y="354"/>
                  </a:cubicBezTo>
                  <a:lnTo>
                    <a:pt x="1891" y="2165"/>
                  </a:lnTo>
                  <a:cubicBezTo>
                    <a:pt x="1931" y="2205"/>
                    <a:pt x="1983" y="2224"/>
                    <a:pt x="2037" y="2224"/>
                  </a:cubicBezTo>
                  <a:cubicBezTo>
                    <a:pt x="2090" y="2224"/>
                    <a:pt x="2143" y="2203"/>
                    <a:pt x="2183" y="2162"/>
                  </a:cubicBezTo>
                  <a:cubicBezTo>
                    <a:pt x="2264" y="2081"/>
                    <a:pt x="2264" y="1950"/>
                    <a:pt x="2183" y="1870"/>
                  </a:cubicBezTo>
                  <a:lnTo>
                    <a:pt x="373" y="62"/>
                  </a:lnTo>
                  <a:cubicBezTo>
                    <a:pt x="332" y="21"/>
                    <a:pt x="280" y="0"/>
                    <a:pt x="22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4"/>
            <p:cNvSpPr/>
            <p:nvPr/>
          </p:nvSpPr>
          <p:spPr>
            <a:xfrm>
              <a:off x="862505" y="1879671"/>
              <a:ext cx="63408" cy="62205"/>
            </a:xfrm>
            <a:custGeom>
              <a:avLst/>
              <a:gdLst/>
              <a:ahLst/>
              <a:cxnLst/>
              <a:rect l="l" t="t" r="r" b="b"/>
              <a:pathLst>
                <a:path w="2267" h="2224" extrusionOk="0">
                  <a:moveTo>
                    <a:pt x="2039" y="1"/>
                  </a:moveTo>
                  <a:cubicBezTo>
                    <a:pt x="1986" y="1"/>
                    <a:pt x="1934" y="21"/>
                    <a:pt x="1893" y="62"/>
                  </a:cubicBezTo>
                  <a:lnTo>
                    <a:pt x="81" y="1871"/>
                  </a:lnTo>
                  <a:cubicBezTo>
                    <a:pt x="1" y="1953"/>
                    <a:pt x="1" y="2083"/>
                    <a:pt x="81" y="2164"/>
                  </a:cubicBezTo>
                  <a:cubicBezTo>
                    <a:pt x="121" y="2204"/>
                    <a:pt x="173" y="2223"/>
                    <a:pt x="227" y="2223"/>
                  </a:cubicBezTo>
                  <a:cubicBezTo>
                    <a:pt x="280" y="2223"/>
                    <a:pt x="333" y="2202"/>
                    <a:pt x="376" y="2164"/>
                  </a:cubicBezTo>
                  <a:lnTo>
                    <a:pt x="2184" y="354"/>
                  </a:lnTo>
                  <a:cubicBezTo>
                    <a:pt x="2266" y="273"/>
                    <a:pt x="2266" y="142"/>
                    <a:pt x="2184" y="62"/>
                  </a:cubicBezTo>
                  <a:cubicBezTo>
                    <a:pt x="2144" y="21"/>
                    <a:pt x="2091" y="1"/>
                    <a:pt x="203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4"/>
            <p:cNvSpPr/>
            <p:nvPr/>
          </p:nvSpPr>
          <p:spPr>
            <a:xfrm>
              <a:off x="748865" y="1909291"/>
              <a:ext cx="262359" cy="299503"/>
            </a:xfrm>
            <a:custGeom>
              <a:avLst/>
              <a:gdLst/>
              <a:ahLst/>
              <a:cxnLst/>
              <a:rect l="l" t="t" r="r" b="b"/>
              <a:pathLst>
                <a:path w="9380" h="10708" extrusionOk="0">
                  <a:moveTo>
                    <a:pt x="4755" y="1"/>
                  </a:moveTo>
                  <a:cubicBezTo>
                    <a:pt x="4713" y="1"/>
                    <a:pt x="4690" y="2"/>
                    <a:pt x="4690" y="2"/>
                  </a:cubicBezTo>
                  <a:cubicBezTo>
                    <a:pt x="4690" y="2"/>
                    <a:pt x="4667" y="1"/>
                    <a:pt x="4624" y="1"/>
                  </a:cubicBezTo>
                  <a:cubicBezTo>
                    <a:pt x="4059" y="1"/>
                    <a:pt x="1" y="185"/>
                    <a:pt x="1" y="5464"/>
                  </a:cubicBezTo>
                  <a:cubicBezTo>
                    <a:pt x="1" y="8129"/>
                    <a:pt x="1567" y="9538"/>
                    <a:pt x="2890" y="10253"/>
                  </a:cubicBezTo>
                  <a:cubicBezTo>
                    <a:pt x="3451" y="10556"/>
                    <a:pt x="4070" y="10708"/>
                    <a:pt x="4689" y="10708"/>
                  </a:cubicBezTo>
                  <a:cubicBezTo>
                    <a:pt x="5308" y="10708"/>
                    <a:pt x="5927" y="10556"/>
                    <a:pt x="6488" y="10253"/>
                  </a:cubicBezTo>
                  <a:cubicBezTo>
                    <a:pt x="7811" y="9538"/>
                    <a:pt x="9377" y="8129"/>
                    <a:pt x="9377" y="5464"/>
                  </a:cubicBezTo>
                  <a:cubicBezTo>
                    <a:pt x="9379" y="186"/>
                    <a:pt x="5324" y="1"/>
                    <a:pt x="4755" y="1"/>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4"/>
            <p:cNvSpPr/>
            <p:nvPr/>
          </p:nvSpPr>
          <p:spPr>
            <a:xfrm>
              <a:off x="748865" y="1909291"/>
              <a:ext cx="146591" cy="299475"/>
            </a:xfrm>
            <a:custGeom>
              <a:avLst/>
              <a:gdLst/>
              <a:ahLst/>
              <a:cxnLst/>
              <a:rect l="l" t="t" r="r" b="b"/>
              <a:pathLst>
                <a:path w="5241" h="10707" extrusionOk="0">
                  <a:moveTo>
                    <a:pt x="4767" y="0"/>
                  </a:moveTo>
                  <a:cubicBezTo>
                    <a:pt x="4717" y="0"/>
                    <a:pt x="4690" y="2"/>
                    <a:pt x="4690" y="2"/>
                  </a:cubicBezTo>
                  <a:cubicBezTo>
                    <a:pt x="4690" y="2"/>
                    <a:pt x="4667" y="1"/>
                    <a:pt x="4624" y="1"/>
                  </a:cubicBezTo>
                  <a:cubicBezTo>
                    <a:pt x="4059" y="1"/>
                    <a:pt x="1" y="185"/>
                    <a:pt x="1" y="5464"/>
                  </a:cubicBezTo>
                  <a:cubicBezTo>
                    <a:pt x="1" y="8129"/>
                    <a:pt x="1567" y="9538"/>
                    <a:pt x="2890" y="10253"/>
                  </a:cubicBezTo>
                  <a:cubicBezTo>
                    <a:pt x="3450" y="10555"/>
                    <a:pt x="4070" y="10707"/>
                    <a:pt x="4689" y="10707"/>
                  </a:cubicBezTo>
                  <a:cubicBezTo>
                    <a:pt x="4873" y="10707"/>
                    <a:pt x="5058" y="10694"/>
                    <a:pt x="5240" y="10667"/>
                  </a:cubicBezTo>
                  <a:cubicBezTo>
                    <a:pt x="4808" y="10603"/>
                    <a:pt x="4385" y="10465"/>
                    <a:pt x="3991" y="10253"/>
                  </a:cubicBezTo>
                  <a:cubicBezTo>
                    <a:pt x="2669" y="9538"/>
                    <a:pt x="1102" y="8129"/>
                    <a:pt x="1102" y="5464"/>
                  </a:cubicBezTo>
                  <a:cubicBezTo>
                    <a:pt x="1102" y="1002"/>
                    <a:pt x="4003" y="180"/>
                    <a:pt x="5240" y="31"/>
                  </a:cubicBezTo>
                  <a:cubicBezTo>
                    <a:pt x="5024" y="5"/>
                    <a:pt x="4858" y="0"/>
                    <a:pt x="476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4"/>
            <p:cNvSpPr/>
            <p:nvPr/>
          </p:nvSpPr>
          <p:spPr>
            <a:xfrm>
              <a:off x="880266" y="1967132"/>
              <a:ext cx="245996" cy="224096"/>
            </a:xfrm>
            <a:custGeom>
              <a:avLst/>
              <a:gdLst/>
              <a:ahLst/>
              <a:cxnLst/>
              <a:rect l="l" t="t" r="r" b="b"/>
              <a:pathLst>
                <a:path w="8795" h="8012" extrusionOk="0">
                  <a:moveTo>
                    <a:pt x="4397" y="0"/>
                  </a:moveTo>
                  <a:cubicBezTo>
                    <a:pt x="3371" y="0"/>
                    <a:pt x="2347" y="391"/>
                    <a:pt x="1565" y="1174"/>
                  </a:cubicBezTo>
                  <a:cubicBezTo>
                    <a:pt x="0" y="2739"/>
                    <a:pt x="0" y="5275"/>
                    <a:pt x="1565" y="6838"/>
                  </a:cubicBezTo>
                  <a:cubicBezTo>
                    <a:pt x="2347" y="7621"/>
                    <a:pt x="3371" y="8012"/>
                    <a:pt x="4397" y="8012"/>
                  </a:cubicBezTo>
                  <a:cubicBezTo>
                    <a:pt x="5422" y="8012"/>
                    <a:pt x="6447" y="7621"/>
                    <a:pt x="7229" y="6838"/>
                  </a:cubicBezTo>
                  <a:cubicBezTo>
                    <a:pt x="8794" y="5275"/>
                    <a:pt x="8794" y="2739"/>
                    <a:pt x="7229" y="1174"/>
                  </a:cubicBezTo>
                  <a:cubicBezTo>
                    <a:pt x="6447" y="391"/>
                    <a:pt x="5422" y="0"/>
                    <a:pt x="439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4"/>
            <p:cNvSpPr/>
            <p:nvPr/>
          </p:nvSpPr>
          <p:spPr>
            <a:xfrm>
              <a:off x="891230" y="1967160"/>
              <a:ext cx="123599" cy="224096"/>
            </a:xfrm>
            <a:custGeom>
              <a:avLst/>
              <a:gdLst/>
              <a:ahLst/>
              <a:cxnLst/>
              <a:rect l="l" t="t" r="r" b="b"/>
              <a:pathLst>
                <a:path w="4419" h="8012" extrusionOk="0">
                  <a:moveTo>
                    <a:pt x="4006" y="0"/>
                  </a:moveTo>
                  <a:cubicBezTo>
                    <a:pt x="1793" y="0"/>
                    <a:pt x="0" y="1793"/>
                    <a:pt x="0" y="4006"/>
                  </a:cubicBezTo>
                  <a:cubicBezTo>
                    <a:pt x="0" y="6218"/>
                    <a:pt x="1793" y="8011"/>
                    <a:pt x="4006" y="8011"/>
                  </a:cubicBezTo>
                  <a:cubicBezTo>
                    <a:pt x="4145" y="8011"/>
                    <a:pt x="4284" y="8004"/>
                    <a:pt x="4419" y="7990"/>
                  </a:cubicBezTo>
                  <a:cubicBezTo>
                    <a:pt x="2401" y="7783"/>
                    <a:pt x="824" y="6078"/>
                    <a:pt x="824" y="4006"/>
                  </a:cubicBezTo>
                  <a:cubicBezTo>
                    <a:pt x="824" y="1933"/>
                    <a:pt x="2399" y="228"/>
                    <a:pt x="4419" y="22"/>
                  </a:cubicBezTo>
                  <a:cubicBezTo>
                    <a:pt x="4283" y="7"/>
                    <a:pt x="4145" y="0"/>
                    <a:pt x="400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4"/>
            <p:cNvSpPr/>
            <p:nvPr/>
          </p:nvSpPr>
          <p:spPr>
            <a:xfrm>
              <a:off x="873637" y="2079206"/>
              <a:ext cx="259282" cy="129529"/>
            </a:xfrm>
            <a:custGeom>
              <a:avLst/>
              <a:gdLst/>
              <a:ahLst/>
              <a:cxnLst/>
              <a:rect l="l" t="t" r="r" b="b"/>
              <a:pathLst>
                <a:path w="9270" h="4631" extrusionOk="0">
                  <a:moveTo>
                    <a:pt x="561" y="0"/>
                  </a:moveTo>
                  <a:cubicBezTo>
                    <a:pt x="241" y="0"/>
                    <a:pt x="1" y="294"/>
                    <a:pt x="64" y="607"/>
                  </a:cubicBezTo>
                  <a:cubicBezTo>
                    <a:pt x="455" y="2497"/>
                    <a:pt x="1730" y="3579"/>
                    <a:pt x="2834" y="4175"/>
                  </a:cubicBezTo>
                  <a:cubicBezTo>
                    <a:pt x="3396" y="4479"/>
                    <a:pt x="4015" y="4631"/>
                    <a:pt x="4634" y="4631"/>
                  </a:cubicBezTo>
                  <a:cubicBezTo>
                    <a:pt x="5253" y="4631"/>
                    <a:pt x="5872" y="4479"/>
                    <a:pt x="6434" y="4175"/>
                  </a:cubicBezTo>
                  <a:cubicBezTo>
                    <a:pt x="7539" y="3579"/>
                    <a:pt x="8813" y="2497"/>
                    <a:pt x="9204" y="607"/>
                  </a:cubicBezTo>
                  <a:cubicBezTo>
                    <a:pt x="9269" y="294"/>
                    <a:pt x="9028" y="0"/>
                    <a:pt x="8708"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4"/>
            <p:cNvSpPr/>
            <p:nvPr/>
          </p:nvSpPr>
          <p:spPr>
            <a:xfrm>
              <a:off x="873609" y="2079206"/>
              <a:ext cx="145024" cy="129557"/>
            </a:xfrm>
            <a:custGeom>
              <a:avLst/>
              <a:gdLst/>
              <a:ahLst/>
              <a:cxnLst/>
              <a:rect l="l" t="t" r="r" b="b"/>
              <a:pathLst>
                <a:path w="5185" h="4632" extrusionOk="0">
                  <a:moveTo>
                    <a:pt x="561" y="0"/>
                  </a:moveTo>
                  <a:cubicBezTo>
                    <a:pt x="241" y="0"/>
                    <a:pt x="0" y="294"/>
                    <a:pt x="64" y="607"/>
                  </a:cubicBezTo>
                  <a:cubicBezTo>
                    <a:pt x="455" y="2497"/>
                    <a:pt x="1729" y="3579"/>
                    <a:pt x="2834" y="4175"/>
                  </a:cubicBezTo>
                  <a:cubicBezTo>
                    <a:pt x="3395" y="4479"/>
                    <a:pt x="4012" y="4631"/>
                    <a:pt x="4629" y="4631"/>
                  </a:cubicBezTo>
                  <a:cubicBezTo>
                    <a:pt x="4815" y="4631"/>
                    <a:pt x="5000" y="4618"/>
                    <a:pt x="5185" y="4590"/>
                  </a:cubicBezTo>
                  <a:cubicBezTo>
                    <a:pt x="4754" y="4528"/>
                    <a:pt x="4332" y="4390"/>
                    <a:pt x="3937" y="4175"/>
                  </a:cubicBezTo>
                  <a:cubicBezTo>
                    <a:pt x="2832" y="3579"/>
                    <a:pt x="1558" y="2500"/>
                    <a:pt x="1166" y="607"/>
                  </a:cubicBezTo>
                  <a:cubicBezTo>
                    <a:pt x="1100" y="294"/>
                    <a:pt x="1341" y="0"/>
                    <a:pt x="166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4"/>
            <p:cNvSpPr/>
            <p:nvPr/>
          </p:nvSpPr>
          <p:spPr>
            <a:xfrm>
              <a:off x="938722" y="2025421"/>
              <a:ext cx="11580" cy="22236"/>
            </a:xfrm>
            <a:custGeom>
              <a:avLst/>
              <a:gdLst/>
              <a:ahLst/>
              <a:cxnLst/>
              <a:rect l="l" t="t" r="r" b="b"/>
              <a:pathLst>
                <a:path w="414" h="795" extrusionOk="0">
                  <a:moveTo>
                    <a:pt x="207" y="0"/>
                  </a:moveTo>
                  <a:cubicBezTo>
                    <a:pt x="92" y="0"/>
                    <a:pt x="0" y="94"/>
                    <a:pt x="0" y="207"/>
                  </a:cubicBezTo>
                  <a:lnTo>
                    <a:pt x="0" y="588"/>
                  </a:lnTo>
                  <a:cubicBezTo>
                    <a:pt x="0" y="703"/>
                    <a:pt x="94" y="795"/>
                    <a:pt x="207" y="795"/>
                  </a:cubicBezTo>
                  <a:cubicBezTo>
                    <a:pt x="320" y="795"/>
                    <a:pt x="412" y="703"/>
                    <a:pt x="414" y="58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4"/>
            <p:cNvSpPr/>
            <p:nvPr/>
          </p:nvSpPr>
          <p:spPr>
            <a:xfrm>
              <a:off x="1056222" y="2025421"/>
              <a:ext cx="11636" cy="22236"/>
            </a:xfrm>
            <a:custGeom>
              <a:avLst/>
              <a:gdLst/>
              <a:ahLst/>
              <a:cxnLst/>
              <a:rect l="l" t="t" r="r" b="b"/>
              <a:pathLst>
                <a:path w="416" h="795" extrusionOk="0">
                  <a:moveTo>
                    <a:pt x="208" y="0"/>
                  </a:moveTo>
                  <a:cubicBezTo>
                    <a:pt x="93" y="0"/>
                    <a:pt x="1" y="94"/>
                    <a:pt x="1" y="207"/>
                  </a:cubicBezTo>
                  <a:lnTo>
                    <a:pt x="1" y="588"/>
                  </a:lnTo>
                  <a:cubicBezTo>
                    <a:pt x="1" y="703"/>
                    <a:pt x="94" y="795"/>
                    <a:pt x="208" y="795"/>
                  </a:cubicBezTo>
                  <a:cubicBezTo>
                    <a:pt x="321" y="795"/>
                    <a:pt x="413" y="703"/>
                    <a:pt x="416" y="588"/>
                  </a:cubicBezTo>
                  <a:lnTo>
                    <a:pt x="416" y="207"/>
                  </a:lnTo>
                  <a:cubicBezTo>
                    <a:pt x="416" y="92"/>
                    <a:pt x="324"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4"/>
            <p:cNvSpPr/>
            <p:nvPr/>
          </p:nvSpPr>
          <p:spPr>
            <a:xfrm>
              <a:off x="982327" y="2035462"/>
              <a:ext cx="41899" cy="17901"/>
            </a:xfrm>
            <a:custGeom>
              <a:avLst/>
              <a:gdLst/>
              <a:ahLst/>
              <a:cxnLst/>
              <a:rect l="l" t="t" r="r" b="b"/>
              <a:pathLst>
                <a:path w="1498" h="640" extrusionOk="0">
                  <a:moveTo>
                    <a:pt x="229" y="0"/>
                  </a:moveTo>
                  <a:cubicBezTo>
                    <a:pt x="181" y="0"/>
                    <a:pt x="132" y="17"/>
                    <a:pt x="94" y="51"/>
                  </a:cubicBezTo>
                  <a:cubicBezTo>
                    <a:pt x="9" y="124"/>
                    <a:pt x="0" y="256"/>
                    <a:pt x="74" y="341"/>
                  </a:cubicBezTo>
                  <a:cubicBezTo>
                    <a:pt x="241" y="531"/>
                    <a:pt x="487" y="640"/>
                    <a:pt x="749" y="640"/>
                  </a:cubicBezTo>
                  <a:cubicBezTo>
                    <a:pt x="1011" y="640"/>
                    <a:pt x="1255" y="531"/>
                    <a:pt x="1424" y="341"/>
                  </a:cubicBezTo>
                  <a:cubicBezTo>
                    <a:pt x="1497" y="256"/>
                    <a:pt x="1489" y="124"/>
                    <a:pt x="1404" y="51"/>
                  </a:cubicBezTo>
                  <a:cubicBezTo>
                    <a:pt x="1365" y="17"/>
                    <a:pt x="1316" y="0"/>
                    <a:pt x="1268" y="0"/>
                  </a:cubicBezTo>
                  <a:cubicBezTo>
                    <a:pt x="1210" y="0"/>
                    <a:pt x="1152" y="24"/>
                    <a:pt x="1112" y="70"/>
                  </a:cubicBezTo>
                  <a:cubicBezTo>
                    <a:pt x="1023" y="171"/>
                    <a:pt x="892" y="229"/>
                    <a:pt x="749" y="229"/>
                  </a:cubicBezTo>
                  <a:cubicBezTo>
                    <a:pt x="608" y="229"/>
                    <a:pt x="475" y="171"/>
                    <a:pt x="386" y="70"/>
                  </a:cubicBezTo>
                  <a:cubicBezTo>
                    <a:pt x="345" y="24"/>
                    <a:pt x="287"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74"/>
          <p:cNvGrpSpPr/>
          <p:nvPr/>
        </p:nvGrpSpPr>
        <p:grpSpPr>
          <a:xfrm>
            <a:off x="4804679" y="3381055"/>
            <a:ext cx="340982" cy="440220"/>
            <a:chOff x="4804679" y="3152455"/>
            <a:chExt cx="340982" cy="440220"/>
          </a:xfrm>
        </p:grpSpPr>
        <p:sp>
          <p:nvSpPr>
            <p:cNvPr id="3937" name="Google Shape;3937;p74"/>
            <p:cNvSpPr/>
            <p:nvPr/>
          </p:nvSpPr>
          <p:spPr>
            <a:xfrm>
              <a:off x="4804679" y="3152455"/>
              <a:ext cx="340982" cy="440220"/>
            </a:xfrm>
            <a:custGeom>
              <a:avLst/>
              <a:gdLst/>
              <a:ahLst/>
              <a:cxnLst/>
              <a:rect l="l" t="t" r="r" b="b"/>
              <a:pathLst>
                <a:path w="12191" h="15739" extrusionOk="0">
                  <a:moveTo>
                    <a:pt x="2932" y="1"/>
                  </a:moveTo>
                  <a:cubicBezTo>
                    <a:pt x="2290" y="1"/>
                    <a:pt x="1694" y="287"/>
                    <a:pt x="1293" y="791"/>
                  </a:cubicBezTo>
                  <a:lnTo>
                    <a:pt x="298" y="2042"/>
                  </a:lnTo>
                  <a:cubicBezTo>
                    <a:pt x="0" y="2415"/>
                    <a:pt x="0" y="2937"/>
                    <a:pt x="298" y="3309"/>
                  </a:cubicBezTo>
                  <a:lnTo>
                    <a:pt x="1112" y="4333"/>
                  </a:lnTo>
                  <a:lnTo>
                    <a:pt x="298" y="5355"/>
                  </a:lnTo>
                  <a:cubicBezTo>
                    <a:pt x="0" y="5729"/>
                    <a:pt x="0" y="6250"/>
                    <a:pt x="298" y="6623"/>
                  </a:cubicBezTo>
                  <a:lnTo>
                    <a:pt x="1112" y="7647"/>
                  </a:lnTo>
                  <a:lnTo>
                    <a:pt x="298" y="8669"/>
                  </a:lnTo>
                  <a:cubicBezTo>
                    <a:pt x="0" y="9043"/>
                    <a:pt x="0" y="9564"/>
                    <a:pt x="298" y="9936"/>
                  </a:cubicBezTo>
                  <a:lnTo>
                    <a:pt x="1293" y="11188"/>
                  </a:lnTo>
                  <a:cubicBezTo>
                    <a:pt x="1693" y="11690"/>
                    <a:pt x="2289" y="11978"/>
                    <a:pt x="2932" y="11978"/>
                  </a:cubicBezTo>
                  <a:lnTo>
                    <a:pt x="4640" y="11978"/>
                  </a:lnTo>
                  <a:lnTo>
                    <a:pt x="4640" y="12078"/>
                  </a:lnTo>
                  <a:cubicBezTo>
                    <a:pt x="4528" y="12301"/>
                    <a:pt x="4468" y="12552"/>
                    <a:pt x="4468" y="12804"/>
                  </a:cubicBezTo>
                  <a:cubicBezTo>
                    <a:pt x="4468" y="12970"/>
                    <a:pt x="4492" y="13133"/>
                    <a:pt x="4540" y="13286"/>
                  </a:cubicBezTo>
                  <a:cubicBezTo>
                    <a:pt x="4480" y="13614"/>
                    <a:pt x="4413" y="14040"/>
                    <a:pt x="4388" y="14404"/>
                  </a:cubicBezTo>
                  <a:cubicBezTo>
                    <a:pt x="4365" y="14748"/>
                    <a:pt x="4485" y="15090"/>
                    <a:pt x="4720" y="15342"/>
                  </a:cubicBezTo>
                  <a:cubicBezTo>
                    <a:pt x="4955" y="15594"/>
                    <a:pt x="5290" y="15738"/>
                    <a:pt x="5634" y="15738"/>
                  </a:cubicBezTo>
                  <a:lnTo>
                    <a:pt x="6554" y="15738"/>
                  </a:lnTo>
                  <a:cubicBezTo>
                    <a:pt x="6900" y="15738"/>
                    <a:pt x="7233" y="15592"/>
                    <a:pt x="7468" y="15342"/>
                  </a:cubicBezTo>
                  <a:cubicBezTo>
                    <a:pt x="7704" y="15090"/>
                    <a:pt x="7824" y="14748"/>
                    <a:pt x="7800" y="14404"/>
                  </a:cubicBezTo>
                  <a:cubicBezTo>
                    <a:pt x="7786" y="14185"/>
                    <a:pt x="7755" y="13926"/>
                    <a:pt x="7707" y="13631"/>
                  </a:cubicBezTo>
                  <a:lnTo>
                    <a:pt x="7707" y="13628"/>
                  </a:lnTo>
                  <a:cubicBezTo>
                    <a:pt x="7701" y="13593"/>
                    <a:pt x="7697" y="13557"/>
                    <a:pt x="7690" y="13519"/>
                  </a:cubicBezTo>
                  <a:lnTo>
                    <a:pt x="7679" y="13461"/>
                  </a:lnTo>
                  <a:cubicBezTo>
                    <a:pt x="7676" y="13444"/>
                    <a:pt x="7672" y="13424"/>
                    <a:pt x="7670" y="13405"/>
                  </a:cubicBezTo>
                  <a:lnTo>
                    <a:pt x="7670" y="13402"/>
                  </a:lnTo>
                  <a:cubicBezTo>
                    <a:pt x="7666" y="13385"/>
                    <a:pt x="7664" y="13368"/>
                    <a:pt x="7662" y="13354"/>
                  </a:cubicBezTo>
                  <a:lnTo>
                    <a:pt x="7659" y="13348"/>
                  </a:lnTo>
                  <a:cubicBezTo>
                    <a:pt x="7656" y="13327"/>
                    <a:pt x="7652" y="13305"/>
                    <a:pt x="7649" y="13286"/>
                  </a:cubicBezTo>
                  <a:cubicBezTo>
                    <a:pt x="7697" y="13130"/>
                    <a:pt x="7721" y="12970"/>
                    <a:pt x="7721" y="12804"/>
                  </a:cubicBezTo>
                  <a:cubicBezTo>
                    <a:pt x="7721" y="12552"/>
                    <a:pt x="7663" y="12301"/>
                    <a:pt x="7550" y="12078"/>
                  </a:cubicBezTo>
                  <a:lnTo>
                    <a:pt x="7550" y="11978"/>
                  </a:lnTo>
                  <a:lnTo>
                    <a:pt x="9258" y="11978"/>
                  </a:lnTo>
                  <a:cubicBezTo>
                    <a:pt x="9899" y="11978"/>
                    <a:pt x="10495" y="11690"/>
                    <a:pt x="10895" y="11188"/>
                  </a:cubicBezTo>
                  <a:lnTo>
                    <a:pt x="11892" y="9936"/>
                  </a:lnTo>
                  <a:cubicBezTo>
                    <a:pt x="12189" y="9564"/>
                    <a:pt x="12189" y="9043"/>
                    <a:pt x="11892" y="8669"/>
                  </a:cubicBezTo>
                  <a:lnTo>
                    <a:pt x="11077" y="7647"/>
                  </a:lnTo>
                  <a:lnTo>
                    <a:pt x="11892" y="6623"/>
                  </a:lnTo>
                  <a:cubicBezTo>
                    <a:pt x="12189" y="6250"/>
                    <a:pt x="12189" y="5729"/>
                    <a:pt x="11893" y="5355"/>
                  </a:cubicBezTo>
                  <a:lnTo>
                    <a:pt x="11079" y="4333"/>
                  </a:lnTo>
                  <a:lnTo>
                    <a:pt x="11893" y="3309"/>
                  </a:lnTo>
                  <a:cubicBezTo>
                    <a:pt x="12190" y="2937"/>
                    <a:pt x="12190" y="2415"/>
                    <a:pt x="11893" y="2042"/>
                  </a:cubicBezTo>
                  <a:lnTo>
                    <a:pt x="10897" y="791"/>
                  </a:lnTo>
                  <a:cubicBezTo>
                    <a:pt x="10498" y="290"/>
                    <a:pt x="9902" y="1"/>
                    <a:pt x="92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4"/>
            <p:cNvSpPr/>
            <p:nvPr/>
          </p:nvSpPr>
          <p:spPr>
            <a:xfrm>
              <a:off x="4955575" y="3507194"/>
              <a:ext cx="39214" cy="57003"/>
            </a:xfrm>
            <a:custGeom>
              <a:avLst/>
              <a:gdLst/>
              <a:ahLst/>
              <a:cxnLst/>
              <a:rect l="l" t="t" r="r" b="b"/>
              <a:pathLst>
                <a:path w="1402" h="2038" extrusionOk="0">
                  <a:moveTo>
                    <a:pt x="308" y="1"/>
                  </a:moveTo>
                  <a:cubicBezTo>
                    <a:pt x="308" y="1"/>
                    <a:pt x="59" y="1066"/>
                    <a:pt x="9" y="1791"/>
                  </a:cubicBezTo>
                  <a:cubicBezTo>
                    <a:pt x="1" y="1924"/>
                    <a:pt x="107" y="2037"/>
                    <a:pt x="242" y="2037"/>
                  </a:cubicBezTo>
                  <a:lnTo>
                    <a:pt x="1162" y="2037"/>
                  </a:lnTo>
                  <a:cubicBezTo>
                    <a:pt x="1294" y="2037"/>
                    <a:pt x="1401" y="1924"/>
                    <a:pt x="1391" y="1791"/>
                  </a:cubicBezTo>
                  <a:cubicBezTo>
                    <a:pt x="1342" y="1066"/>
                    <a:pt x="1093" y="1"/>
                    <a:pt x="10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4"/>
            <p:cNvSpPr/>
            <p:nvPr/>
          </p:nvSpPr>
          <p:spPr>
            <a:xfrm>
              <a:off x="4962903" y="3445213"/>
              <a:ext cx="24502" cy="65534"/>
            </a:xfrm>
            <a:custGeom>
              <a:avLst/>
              <a:gdLst/>
              <a:ahLst/>
              <a:cxnLst/>
              <a:rect l="l" t="t" r="r" b="b"/>
              <a:pathLst>
                <a:path w="876" h="2343" extrusionOk="0">
                  <a:moveTo>
                    <a:pt x="1" y="0"/>
                  </a:moveTo>
                  <a:lnTo>
                    <a:pt x="1" y="2343"/>
                  </a:lnTo>
                  <a:lnTo>
                    <a:pt x="876" y="2343"/>
                  </a:lnTo>
                  <a:lnTo>
                    <a:pt x="876"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4"/>
            <p:cNvSpPr/>
            <p:nvPr/>
          </p:nvSpPr>
          <p:spPr>
            <a:xfrm>
              <a:off x="4835250" y="3208870"/>
              <a:ext cx="279840" cy="87966"/>
            </a:xfrm>
            <a:custGeom>
              <a:avLst/>
              <a:gdLst/>
              <a:ahLst/>
              <a:cxnLst/>
              <a:rect l="l" t="t" r="r" b="b"/>
              <a:pathLst>
                <a:path w="10005" h="3145" extrusionOk="0">
                  <a:moveTo>
                    <a:pt x="4728" y="1"/>
                  </a:moveTo>
                  <a:lnTo>
                    <a:pt x="1" y="659"/>
                  </a:lnTo>
                  <a:lnTo>
                    <a:pt x="1319" y="2316"/>
                  </a:lnTo>
                  <a:lnTo>
                    <a:pt x="4728" y="3144"/>
                  </a:lnTo>
                  <a:lnTo>
                    <a:pt x="8686" y="2316"/>
                  </a:lnTo>
                  <a:lnTo>
                    <a:pt x="10004" y="659"/>
                  </a:lnTo>
                  <a:lnTo>
                    <a:pt x="47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4"/>
            <p:cNvSpPr/>
            <p:nvPr/>
          </p:nvSpPr>
          <p:spPr>
            <a:xfrm>
              <a:off x="4835250" y="3296806"/>
              <a:ext cx="279840" cy="89896"/>
            </a:xfrm>
            <a:custGeom>
              <a:avLst/>
              <a:gdLst/>
              <a:ahLst/>
              <a:cxnLst/>
              <a:rect l="l" t="t" r="r" b="b"/>
              <a:pathLst>
                <a:path w="10005" h="3214" extrusionOk="0">
                  <a:moveTo>
                    <a:pt x="4728" y="0"/>
                  </a:moveTo>
                  <a:lnTo>
                    <a:pt x="1" y="829"/>
                  </a:lnTo>
                  <a:lnTo>
                    <a:pt x="1319" y="2486"/>
                  </a:lnTo>
                  <a:lnTo>
                    <a:pt x="4728" y="3213"/>
                  </a:lnTo>
                  <a:lnTo>
                    <a:pt x="8686" y="2486"/>
                  </a:lnTo>
                  <a:lnTo>
                    <a:pt x="10004" y="829"/>
                  </a:lnTo>
                  <a:lnTo>
                    <a:pt x="4728"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4"/>
            <p:cNvSpPr/>
            <p:nvPr/>
          </p:nvSpPr>
          <p:spPr>
            <a:xfrm>
              <a:off x="4835306" y="3386673"/>
              <a:ext cx="279812" cy="72358"/>
            </a:xfrm>
            <a:custGeom>
              <a:avLst/>
              <a:gdLst/>
              <a:ahLst/>
              <a:cxnLst/>
              <a:rect l="l" t="t" r="r" b="b"/>
              <a:pathLst>
                <a:path w="10004" h="2587" extrusionOk="0">
                  <a:moveTo>
                    <a:pt x="4726" y="0"/>
                  </a:moveTo>
                  <a:lnTo>
                    <a:pt x="0" y="929"/>
                  </a:lnTo>
                  <a:lnTo>
                    <a:pt x="997" y="2181"/>
                  </a:lnTo>
                  <a:cubicBezTo>
                    <a:pt x="1201" y="2438"/>
                    <a:pt x="1511" y="2586"/>
                    <a:pt x="1838" y="2586"/>
                  </a:cubicBezTo>
                  <a:lnTo>
                    <a:pt x="8167" y="2586"/>
                  </a:lnTo>
                  <a:cubicBezTo>
                    <a:pt x="8494" y="2586"/>
                    <a:pt x="8804" y="2438"/>
                    <a:pt x="9007" y="2181"/>
                  </a:cubicBezTo>
                  <a:lnTo>
                    <a:pt x="10004" y="929"/>
                  </a:lnTo>
                  <a:lnTo>
                    <a:pt x="4726"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4"/>
            <p:cNvSpPr/>
            <p:nvPr/>
          </p:nvSpPr>
          <p:spPr>
            <a:xfrm>
              <a:off x="4835250" y="3180956"/>
              <a:ext cx="279784" cy="46374"/>
            </a:xfrm>
            <a:custGeom>
              <a:avLst/>
              <a:gdLst/>
              <a:ahLst/>
              <a:cxnLst/>
              <a:rect l="l" t="t" r="r" b="b"/>
              <a:pathLst>
                <a:path w="10003" h="1658" extrusionOk="0">
                  <a:moveTo>
                    <a:pt x="1839" y="0"/>
                  </a:moveTo>
                  <a:cubicBezTo>
                    <a:pt x="1510" y="0"/>
                    <a:pt x="1202" y="149"/>
                    <a:pt x="998" y="405"/>
                  </a:cubicBezTo>
                  <a:lnTo>
                    <a:pt x="1" y="1657"/>
                  </a:lnTo>
                  <a:lnTo>
                    <a:pt x="10003" y="1657"/>
                  </a:lnTo>
                  <a:lnTo>
                    <a:pt x="9007" y="405"/>
                  </a:lnTo>
                  <a:cubicBezTo>
                    <a:pt x="8803" y="149"/>
                    <a:pt x="8495" y="0"/>
                    <a:pt x="8166"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4"/>
            <p:cNvSpPr/>
            <p:nvPr/>
          </p:nvSpPr>
          <p:spPr>
            <a:xfrm>
              <a:off x="4835250" y="3273620"/>
              <a:ext cx="279840" cy="46374"/>
            </a:xfrm>
            <a:custGeom>
              <a:avLst/>
              <a:gdLst/>
              <a:ahLst/>
              <a:cxnLst/>
              <a:rect l="l" t="t" r="r" b="b"/>
              <a:pathLst>
                <a:path w="10005" h="1658" extrusionOk="0">
                  <a:moveTo>
                    <a:pt x="1319" y="1"/>
                  </a:moveTo>
                  <a:lnTo>
                    <a:pt x="1" y="1658"/>
                  </a:lnTo>
                  <a:lnTo>
                    <a:pt x="10004" y="1658"/>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4"/>
            <p:cNvSpPr/>
            <p:nvPr/>
          </p:nvSpPr>
          <p:spPr>
            <a:xfrm>
              <a:off x="4835250" y="3366311"/>
              <a:ext cx="279840" cy="46374"/>
            </a:xfrm>
            <a:custGeom>
              <a:avLst/>
              <a:gdLst/>
              <a:ahLst/>
              <a:cxnLst/>
              <a:rect l="l" t="t" r="r" b="b"/>
              <a:pathLst>
                <a:path w="10005" h="1658" extrusionOk="0">
                  <a:moveTo>
                    <a:pt x="1319" y="1"/>
                  </a:moveTo>
                  <a:lnTo>
                    <a:pt x="1" y="1657"/>
                  </a:lnTo>
                  <a:lnTo>
                    <a:pt x="10004" y="1657"/>
                  </a:lnTo>
                  <a:lnTo>
                    <a:pt x="8686"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4"/>
            <p:cNvSpPr/>
            <p:nvPr/>
          </p:nvSpPr>
          <p:spPr>
            <a:xfrm>
              <a:off x="4910544" y="3283297"/>
              <a:ext cx="11636" cy="22236"/>
            </a:xfrm>
            <a:custGeom>
              <a:avLst/>
              <a:gdLst/>
              <a:ahLst/>
              <a:cxnLst/>
              <a:rect l="l" t="t" r="r" b="b"/>
              <a:pathLst>
                <a:path w="416" h="795" extrusionOk="0">
                  <a:moveTo>
                    <a:pt x="209" y="0"/>
                  </a:moveTo>
                  <a:cubicBezTo>
                    <a:pt x="93" y="0"/>
                    <a:pt x="1" y="92"/>
                    <a:pt x="1" y="207"/>
                  </a:cubicBezTo>
                  <a:lnTo>
                    <a:pt x="1" y="588"/>
                  </a:lnTo>
                  <a:cubicBezTo>
                    <a:pt x="1" y="703"/>
                    <a:pt x="96" y="795"/>
                    <a:pt x="209" y="795"/>
                  </a:cubicBezTo>
                  <a:cubicBezTo>
                    <a:pt x="324" y="795"/>
                    <a:pt x="416" y="701"/>
                    <a:pt x="416" y="588"/>
                  </a:cubicBezTo>
                  <a:lnTo>
                    <a:pt x="416" y="207"/>
                  </a:lnTo>
                  <a:cubicBezTo>
                    <a:pt x="416" y="92"/>
                    <a:pt x="321"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4"/>
            <p:cNvSpPr/>
            <p:nvPr/>
          </p:nvSpPr>
          <p:spPr>
            <a:xfrm>
              <a:off x="5028156" y="3283297"/>
              <a:ext cx="11636" cy="22236"/>
            </a:xfrm>
            <a:custGeom>
              <a:avLst/>
              <a:gdLst/>
              <a:ahLst/>
              <a:cxnLst/>
              <a:rect l="l" t="t" r="r" b="b"/>
              <a:pathLst>
                <a:path w="416" h="795" extrusionOk="0">
                  <a:moveTo>
                    <a:pt x="207" y="0"/>
                  </a:moveTo>
                  <a:cubicBezTo>
                    <a:pt x="92" y="0"/>
                    <a:pt x="0" y="92"/>
                    <a:pt x="0" y="207"/>
                  </a:cubicBezTo>
                  <a:lnTo>
                    <a:pt x="0" y="588"/>
                  </a:lnTo>
                  <a:cubicBezTo>
                    <a:pt x="0" y="703"/>
                    <a:pt x="94" y="795"/>
                    <a:pt x="207" y="795"/>
                  </a:cubicBezTo>
                  <a:cubicBezTo>
                    <a:pt x="320" y="795"/>
                    <a:pt x="412" y="701"/>
                    <a:pt x="415" y="588"/>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4"/>
            <p:cNvSpPr/>
            <p:nvPr/>
          </p:nvSpPr>
          <p:spPr>
            <a:xfrm>
              <a:off x="4954232" y="3293114"/>
              <a:ext cx="41983" cy="18041"/>
            </a:xfrm>
            <a:custGeom>
              <a:avLst/>
              <a:gdLst/>
              <a:ahLst/>
              <a:cxnLst/>
              <a:rect l="l" t="t" r="r" b="b"/>
              <a:pathLst>
                <a:path w="1501" h="645" extrusionOk="0">
                  <a:moveTo>
                    <a:pt x="1267" y="1"/>
                  </a:moveTo>
                  <a:cubicBezTo>
                    <a:pt x="1209" y="1"/>
                    <a:pt x="1152" y="25"/>
                    <a:pt x="1112" y="71"/>
                  </a:cubicBezTo>
                  <a:cubicBezTo>
                    <a:pt x="1023" y="173"/>
                    <a:pt x="891" y="231"/>
                    <a:pt x="750" y="231"/>
                  </a:cubicBezTo>
                  <a:cubicBezTo>
                    <a:pt x="608" y="231"/>
                    <a:pt x="475" y="173"/>
                    <a:pt x="386" y="71"/>
                  </a:cubicBezTo>
                  <a:cubicBezTo>
                    <a:pt x="345" y="25"/>
                    <a:pt x="288" y="2"/>
                    <a:pt x="231" y="2"/>
                  </a:cubicBezTo>
                  <a:cubicBezTo>
                    <a:pt x="182" y="2"/>
                    <a:pt x="134" y="19"/>
                    <a:pt x="94" y="53"/>
                  </a:cubicBezTo>
                  <a:cubicBezTo>
                    <a:pt x="8" y="128"/>
                    <a:pt x="1" y="258"/>
                    <a:pt x="74" y="345"/>
                  </a:cubicBezTo>
                  <a:cubicBezTo>
                    <a:pt x="241" y="536"/>
                    <a:pt x="488" y="645"/>
                    <a:pt x="750" y="645"/>
                  </a:cubicBezTo>
                  <a:cubicBezTo>
                    <a:pt x="1009" y="645"/>
                    <a:pt x="1255" y="537"/>
                    <a:pt x="1424" y="345"/>
                  </a:cubicBezTo>
                  <a:cubicBezTo>
                    <a:pt x="1500" y="258"/>
                    <a:pt x="1490" y="127"/>
                    <a:pt x="1404" y="53"/>
                  </a:cubicBezTo>
                  <a:cubicBezTo>
                    <a:pt x="1364" y="18"/>
                    <a:pt x="1315" y="1"/>
                    <a:pt x="126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4"/>
            <p:cNvSpPr/>
            <p:nvPr/>
          </p:nvSpPr>
          <p:spPr>
            <a:xfrm>
              <a:off x="4958092" y="3507278"/>
              <a:ext cx="34067" cy="35802"/>
            </a:xfrm>
            <a:custGeom>
              <a:avLst/>
              <a:gdLst/>
              <a:ahLst/>
              <a:cxnLst/>
              <a:rect l="l" t="t" r="r" b="b"/>
              <a:pathLst>
                <a:path w="1218" h="1280" extrusionOk="0">
                  <a:moveTo>
                    <a:pt x="218" y="1"/>
                  </a:moveTo>
                  <a:cubicBezTo>
                    <a:pt x="218" y="1"/>
                    <a:pt x="92" y="536"/>
                    <a:pt x="0" y="1107"/>
                  </a:cubicBezTo>
                  <a:cubicBezTo>
                    <a:pt x="177" y="1216"/>
                    <a:pt x="387" y="1279"/>
                    <a:pt x="609" y="1279"/>
                  </a:cubicBezTo>
                  <a:cubicBezTo>
                    <a:pt x="833" y="1279"/>
                    <a:pt x="1041" y="1216"/>
                    <a:pt x="1218" y="1107"/>
                  </a:cubicBezTo>
                  <a:cubicBezTo>
                    <a:pt x="1129" y="536"/>
                    <a:pt x="1003" y="1"/>
                    <a:pt x="100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4"/>
            <p:cNvSpPr/>
            <p:nvPr/>
          </p:nvSpPr>
          <p:spPr>
            <a:xfrm>
              <a:off x="4958148" y="3493545"/>
              <a:ext cx="34095" cy="34067"/>
            </a:xfrm>
            <a:custGeom>
              <a:avLst/>
              <a:gdLst/>
              <a:ahLst/>
              <a:cxnLst/>
              <a:rect l="l" t="t" r="r" b="b"/>
              <a:pathLst>
                <a:path w="1219" h="1218" extrusionOk="0">
                  <a:moveTo>
                    <a:pt x="610" y="0"/>
                  </a:moveTo>
                  <a:cubicBezTo>
                    <a:pt x="273" y="0"/>
                    <a:pt x="1" y="273"/>
                    <a:pt x="1" y="609"/>
                  </a:cubicBezTo>
                  <a:cubicBezTo>
                    <a:pt x="1" y="946"/>
                    <a:pt x="273" y="1218"/>
                    <a:pt x="610" y="1218"/>
                  </a:cubicBezTo>
                  <a:cubicBezTo>
                    <a:pt x="945" y="1218"/>
                    <a:pt x="1219" y="946"/>
                    <a:pt x="1219" y="609"/>
                  </a:cubicBezTo>
                  <a:cubicBezTo>
                    <a:pt x="1219" y="273"/>
                    <a:pt x="945" y="0"/>
                    <a:pt x="610"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1" name="Google Shape;3951;p74"/>
          <p:cNvGrpSpPr/>
          <p:nvPr/>
        </p:nvGrpSpPr>
        <p:grpSpPr>
          <a:xfrm>
            <a:off x="7983759" y="1393564"/>
            <a:ext cx="440192" cy="440192"/>
            <a:chOff x="7983759" y="1164964"/>
            <a:chExt cx="440192" cy="440192"/>
          </a:xfrm>
        </p:grpSpPr>
        <p:sp>
          <p:nvSpPr>
            <p:cNvPr id="3952" name="Google Shape;3952;p74"/>
            <p:cNvSpPr/>
            <p:nvPr/>
          </p:nvSpPr>
          <p:spPr>
            <a:xfrm>
              <a:off x="7983759" y="1164964"/>
              <a:ext cx="440192" cy="440192"/>
            </a:xfrm>
            <a:custGeom>
              <a:avLst/>
              <a:gdLst/>
              <a:ahLst/>
              <a:cxnLst/>
              <a:rect l="l" t="t" r="r" b="b"/>
              <a:pathLst>
                <a:path w="15738" h="15738" extrusionOk="0">
                  <a:moveTo>
                    <a:pt x="7870" y="1"/>
                  </a:moveTo>
                  <a:cubicBezTo>
                    <a:pt x="6808" y="1"/>
                    <a:pt x="5777" y="210"/>
                    <a:pt x="4807" y="621"/>
                  </a:cubicBezTo>
                  <a:cubicBezTo>
                    <a:pt x="3871" y="1017"/>
                    <a:pt x="3028" y="1584"/>
                    <a:pt x="2306" y="2306"/>
                  </a:cubicBezTo>
                  <a:cubicBezTo>
                    <a:pt x="1584" y="3028"/>
                    <a:pt x="1017" y="3870"/>
                    <a:pt x="621" y="4807"/>
                  </a:cubicBezTo>
                  <a:cubicBezTo>
                    <a:pt x="210" y="5777"/>
                    <a:pt x="0" y="6809"/>
                    <a:pt x="0" y="7870"/>
                  </a:cubicBezTo>
                  <a:cubicBezTo>
                    <a:pt x="0" y="8929"/>
                    <a:pt x="210" y="9962"/>
                    <a:pt x="621" y="10932"/>
                  </a:cubicBezTo>
                  <a:cubicBezTo>
                    <a:pt x="1017" y="11871"/>
                    <a:pt x="1584" y="12710"/>
                    <a:pt x="2306" y="13433"/>
                  </a:cubicBezTo>
                  <a:cubicBezTo>
                    <a:pt x="3028" y="14155"/>
                    <a:pt x="3869" y="14721"/>
                    <a:pt x="4807" y="15118"/>
                  </a:cubicBezTo>
                  <a:cubicBezTo>
                    <a:pt x="5777" y="15528"/>
                    <a:pt x="6809" y="15738"/>
                    <a:pt x="7870" y="15738"/>
                  </a:cubicBezTo>
                  <a:cubicBezTo>
                    <a:pt x="8932" y="15738"/>
                    <a:pt x="9961" y="15528"/>
                    <a:pt x="10931" y="15118"/>
                  </a:cubicBezTo>
                  <a:cubicBezTo>
                    <a:pt x="11867" y="14721"/>
                    <a:pt x="12710" y="14155"/>
                    <a:pt x="13432" y="13433"/>
                  </a:cubicBezTo>
                  <a:cubicBezTo>
                    <a:pt x="14154" y="12710"/>
                    <a:pt x="14721" y="11871"/>
                    <a:pt x="15117" y="10932"/>
                  </a:cubicBezTo>
                  <a:cubicBezTo>
                    <a:pt x="15528" y="9962"/>
                    <a:pt x="15738" y="8929"/>
                    <a:pt x="15738" y="7870"/>
                  </a:cubicBezTo>
                  <a:cubicBezTo>
                    <a:pt x="15738" y="6809"/>
                    <a:pt x="15528" y="5777"/>
                    <a:pt x="15117" y="4807"/>
                  </a:cubicBezTo>
                  <a:cubicBezTo>
                    <a:pt x="14721" y="3871"/>
                    <a:pt x="14154" y="3028"/>
                    <a:pt x="13432" y="2306"/>
                  </a:cubicBezTo>
                  <a:cubicBezTo>
                    <a:pt x="12710" y="1584"/>
                    <a:pt x="11870" y="1017"/>
                    <a:pt x="10931" y="621"/>
                  </a:cubicBezTo>
                  <a:cubicBezTo>
                    <a:pt x="9961" y="210"/>
                    <a:pt x="8929" y="1"/>
                    <a:pt x="7870"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4"/>
            <p:cNvSpPr/>
            <p:nvPr/>
          </p:nvSpPr>
          <p:spPr>
            <a:xfrm>
              <a:off x="8012232" y="1193437"/>
              <a:ext cx="383245" cy="383245"/>
            </a:xfrm>
            <a:custGeom>
              <a:avLst/>
              <a:gdLst/>
              <a:ahLst/>
              <a:cxnLst/>
              <a:rect l="l" t="t" r="r" b="b"/>
              <a:pathLst>
                <a:path w="13702" h="13702" extrusionOk="0">
                  <a:moveTo>
                    <a:pt x="7404" y="1131"/>
                  </a:moveTo>
                  <a:cubicBezTo>
                    <a:pt x="10316" y="1408"/>
                    <a:pt x="12601" y="3868"/>
                    <a:pt x="12601" y="6852"/>
                  </a:cubicBezTo>
                  <a:cubicBezTo>
                    <a:pt x="12598" y="9836"/>
                    <a:pt x="10316" y="12294"/>
                    <a:pt x="7404" y="12572"/>
                  </a:cubicBezTo>
                  <a:lnTo>
                    <a:pt x="7404" y="10623"/>
                  </a:lnTo>
                  <a:cubicBezTo>
                    <a:pt x="7404" y="10503"/>
                    <a:pt x="7306" y="10405"/>
                    <a:pt x="7186" y="10405"/>
                  </a:cubicBezTo>
                  <a:lnTo>
                    <a:pt x="6516" y="10405"/>
                  </a:lnTo>
                  <a:cubicBezTo>
                    <a:pt x="6396" y="10405"/>
                    <a:pt x="6299" y="10503"/>
                    <a:pt x="6299" y="10623"/>
                  </a:cubicBezTo>
                  <a:lnTo>
                    <a:pt x="6299" y="12572"/>
                  </a:lnTo>
                  <a:cubicBezTo>
                    <a:pt x="3386" y="12294"/>
                    <a:pt x="1102" y="9834"/>
                    <a:pt x="1102" y="6852"/>
                  </a:cubicBezTo>
                  <a:cubicBezTo>
                    <a:pt x="1102" y="3868"/>
                    <a:pt x="3386" y="1408"/>
                    <a:pt x="6299" y="1131"/>
                  </a:cubicBezTo>
                  <a:lnTo>
                    <a:pt x="6299" y="3080"/>
                  </a:lnTo>
                  <a:cubicBezTo>
                    <a:pt x="6299" y="3200"/>
                    <a:pt x="6396" y="3296"/>
                    <a:pt x="6516" y="3296"/>
                  </a:cubicBezTo>
                  <a:lnTo>
                    <a:pt x="7186" y="3296"/>
                  </a:lnTo>
                  <a:cubicBezTo>
                    <a:pt x="7306" y="3296"/>
                    <a:pt x="7404" y="3200"/>
                    <a:pt x="7404" y="3080"/>
                  </a:cubicBezTo>
                  <a:lnTo>
                    <a:pt x="7404" y="1131"/>
                  </a:lnTo>
                  <a:close/>
                  <a:moveTo>
                    <a:pt x="6852" y="1"/>
                  </a:moveTo>
                  <a:cubicBezTo>
                    <a:pt x="3068" y="1"/>
                    <a:pt x="1" y="3068"/>
                    <a:pt x="1" y="6852"/>
                  </a:cubicBezTo>
                  <a:cubicBezTo>
                    <a:pt x="1" y="10634"/>
                    <a:pt x="3068" y="13702"/>
                    <a:pt x="6852" y="13702"/>
                  </a:cubicBezTo>
                  <a:cubicBezTo>
                    <a:pt x="10634" y="13702"/>
                    <a:pt x="13701" y="10634"/>
                    <a:pt x="13701" y="6852"/>
                  </a:cubicBezTo>
                  <a:cubicBezTo>
                    <a:pt x="13701" y="3068"/>
                    <a:pt x="10636" y="1"/>
                    <a:pt x="6852"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4"/>
            <p:cNvSpPr/>
            <p:nvPr/>
          </p:nvSpPr>
          <p:spPr>
            <a:xfrm>
              <a:off x="8150234" y="1331495"/>
              <a:ext cx="107237" cy="107265"/>
            </a:xfrm>
            <a:custGeom>
              <a:avLst/>
              <a:gdLst/>
              <a:ahLst/>
              <a:cxnLst/>
              <a:rect l="l" t="t" r="r" b="b"/>
              <a:pathLst>
                <a:path w="3834" h="3835" extrusionOk="0">
                  <a:moveTo>
                    <a:pt x="1582" y="0"/>
                  </a:moveTo>
                  <a:cubicBezTo>
                    <a:pt x="1462" y="0"/>
                    <a:pt x="1365" y="98"/>
                    <a:pt x="1365" y="218"/>
                  </a:cubicBezTo>
                  <a:lnTo>
                    <a:pt x="1365" y="1365"/>
                  </a:lnTo>
                  <a:lnTo>
                    <a:pt x="218" y="1365"/>
                  </a:lnTo>
                  <a:cubicBezTo>
                    <a:pt x="98" y="1365"/>
                    <a:pt x="0" y="1463"/>
                    <a:pt x="0" y="1583"/>
                  </a:cubicBezTo>
                  <a:lnTo>
                    <a:pt x="0" y="2252"/>
                  </a:lnTo>
                  <a:cubicBezTo>
                    <a:pt x="0" y="2372"/>
                    <a:pt x="98" y="2470"/>
                    <a:pt x="218" y="2470"/>
                  </a:cubicBezTo>
                  <a:lnTo>
                    <a:pt x="1365" y="2470"/>
                  </a:lnTo>
                  <a:lnTo>
                    <a:pt x="1365" y="3617"/>
                  </a:lnTo>
                  <a:cubicBezTo>
                    <a:pt x="1365" y="3737"/>
                    <a:pt x="1462" y="3835"/>
                    <a:pt x="1582" y="3835"/>
                  </a:cubicBezTo>
                  <a:lnTo>
                    <a:pt x="2252" y="3835"/>
                  </a:lnTo>
                  <a:cubicBezTo>
                    <a:pt x="2372" y="3835"/>
                    <a:pt x="2470" y="3737"/>
                    <a:pt x="2470" y="3617"/>
                  </a:cubicBezTo>
                  <a:lnTo>
                    <a:pt x="2470" y="2470"/>
                  </a:lnTo>
                  <a:lnTo>
                    <a:pt x="3617" y="2470"/>
                  </a:lnTo>
                  <a:cubicBezTo>
                    <a:pt x="3737" y="2470"/>
                    <a:pt x="3834" y="2372"/>
                    <a:pt x="3834" y="2252"/>
                  </a:cubicBezTo>
                  <a:lnTo>
                    <a:pt x="3834" y="1583"/>
                  </a:lnTo>
                  <a:cubicBezTo>
                    <a:pt x="3834" y="1463"/>
                    <a:pt x="3737" y="1365"/>
                    <a:pt x="3617" y="1365"/>
                  </a:cubicBezTo>
                  <a:lnTo>
                    <a:pt x="2470" y="1365"/>
                  </a:lnTo>
                  <a:lnTo>
                    <a:pt x="2470" y="218"/>
                  </a:lnTo>
                  <a:cubicBezTo>
                    <a:pt x="2470" y="98"/>
                    <a:pt x="2372" y="0"/>
                    <a:pt x="225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4"/>
            <p:cNvSpPr/>
            <p:nvPr/>
          </p:nvSpPr>
          <p:spPr>
            <a:xfrm>
              <a:off x="8069905" y="1263949"/>
              <a:ext cx="91965" cy="242164"/>
            </a:xfrm>
            <a:custGeom>
              <a:avLst/>
              <a:gdLst/>
              <a:ahLst/>
              <a:cxnLst/>
              <a:rect l="l" t="t" r="r" b="b"/>
              <a:pathLst>
                <a:path w="3288" h="8658" extrusionOk="0">
                  <a:moveTo>
                    <a:pt x="2874" y="0"/>
                  </a:moveTo>
                  <a:cubicBezTo>
                    <a:pt x="2812" y="0"/>
                    <a:pt x="2750" y="14"/>
                    <a:pt x="2692" y="42"/>
                  </a:cubicBezTo>
                  <a:cubicBezTo>
                    <a:pt x="1898" y="425"/>
                    <a:pt x="1228" y="1022"/>
                    <a:pt x="750" y="1765"/>
                  </a:cubicBezTo>
                  <a:cubicBezTo>
                    <a:pt x="260" y="2530"/>
                    <a:pt x="0" y="3418"/>
                    <a:pt x="0" y="4328"/>
                  </a:cubicBezTo>
                  <a:cubicBezTo>
                    <a:pt x="0" y="5240"/>
                    <a:pt x="260" y="6127"/>
                    <a:pt x="750" y="6891"/>
                  </a:cubicBezTo>
                  <a:cubicBezTo>
                    <a:pt x="1225" y="7638"/>
                    <a:pt x="1898" y="8232"/>
                    <a:pt x="2692" y="8616"/>
                  </a:cubicBezTo>
                  <a:cubicBezTo>
                    <a:pt x="2750" y="8645"/>
                    <a:pt x="2811" y="8657"/>
                    <a:pt x="2874" y="8657"/>
                  </a:cubicBezTo>
                  <a:cubicBezTo>
                    <a:pt x="2980" y="8657"/>
                    <a:pt x="3086" y="8616"/>
                    <a:pt x="3168" y="8534"/>
                  </a:cubicBezTo>
                  <a:cubicBezTo>
                    <a:pt x="3248" y="8455"/>
                    <a:pt x="3287" y="8346"/>
                    <a:pt x="3287" y="8232"/>
                  </a:cubicBezTo>
                  <a:lnTo>
                    <a:pt x="3287" y="6401"/>
                  </a:lnTo>
                  <a:cubicBezTo>
                    <a:pt x="3287" y="6314"/>
                    <a:pt x="3216" y="6243"/>
                    <a:pt x="3129" y="6243"/>
                  </a:cubicBezTo>
                  <a:lnTo>
                    <a:pt x="2619" y="6243"/>
                  </a:lnTo>
                  <a:cubicBezTo>
                    <a:pt x="2531" y="6243"/>
                    <a:pt x="2460" y="6314"/>
                    <a:pt x="2460" y="6401"/>
                  </a:cubicBezTo>
                  <a:lnTo>
                    <a:pt x="2460" y="7517"/>
                  </a:lnTo>
                  <a:cubicBezTo>
                    <a:pt x="2059" y="7228"/>
                    <a:pt x="1717" y="6866"/>
                    <a:pt x="1446" y="6445"/>
                  </a:cubicBezTo>
                  <a:cubicBezTo>
                    <a:pt x="1118" y="5931"/>
                    <a:pt x="914" y="5348"/>
                    <a:pt x="850" y="4742"/>
                  </a:cubicBezTo>
                  <a:lnTo>
                    <a:pt x="1755" y="4742"/>
                  </a:lnTo>
                  <a:cubicBezTo>
                    <a:pt x="1841" y="4742"/>
                    <a:pt x="1914" y="4671"/>
                    <a:pt x="1914" y="4582"/>
                  </a:cubicBezTo>
                  <a:lnTo>
                    <a:pt x="1914" y="4072"/>
                  </a:lnTo>
                  <a:cubicBezTo>
                    <a:pt x="1914" y="3984"/>
                    <a:pt x="1843" y="3913"/>
                    <a:pt x="1755" y="3913"/>
                  </a:cubicBezTo>
                  <a:lnTo>
                    <a:pt x="850" y="3913"/>
                  </a:lnTo>
                  <a:cubicBezTo>
                    <a:pt x="914" y="3306"/>
                    <a:pt x="1118" y="2724"/>
                    <a:pt x="1446" y="2208"/>
                  </a:cubicBezTo>
                  <a:cubicBezTo>
                    <a:pt x="1717" y="1789"/>
                    <a:pt x="2059" y="1425"/>
                    <a:pt x="2460" y="1138"/>
                  </a:cubicBezTo>
                  <a:lnTo>
                    <a:pt x="2460" y="2252"/>
                  </a:lnTo>
                  <a:cubicBezTo>
                    <a:pt x="2460" y="2344"/>
                    <a:pt x="2531" y="2415"/>
                    <a:pt x="2619" y="2415"/>
                  </a:cubicBezTo>
                  <a:lnTo>
                    <a:pt x="3129" y="2415"/>
                  </a:lnTo>
                  <a:cubicBezTo>
                    <a:pt x="3216" y="2415"/>
                    <a:pt x="3287" y="2344"/>
                    <a:pt x="3287" y="2256"/>
                  </a:cubicBezTo>
                  <a:lnTo>
                    <a:pt x="3287" y="424"/>
                  </a:lnTo>
                  <a:cubicBezTo>
                    <a:pt x="3287" y="314"/>
                    <a:pt x="3249" y="207"/>
                    <a:pt x="3172" y="128"/>
                  </a:cubicBezTo>
                  <a:cubicBezTo>
                    <a:pt x="3091" y="43"/>
                    <a:pt x="2983" y="0"/>
                    <a:pt x="2874"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4"/>
            <p:cNvSpPr/>
            <p:nvPr/>
          </p:nvSpPr>
          <p:spPr>
            <a:xfrm>
              <a:off x="8245890" y="1263949"/>
              <a:ext cx="91937" cy="242164"/>
            </a:xfrm>
            <a:custGeom>
              <a:avLst/>
              <a:gdLst/>
              <a:ahLst/>
              <a:cxnLst/>
              <a:rect l="l" t="t" r="r" b="b"/>
              <a:pathLst>
                <a:path w="3287" h="8658" extrusionOk="0">
                  <a:moveTo>
                    <a:pt x="413" y="0"/>
                  </a:moveTo>
                  <a:cubicBezTo>
                    <a:pt x="304" y="0"/>
                    <a:pt x="196" y="43"/>
                    <a:pt x="115" y="128"/>
                  </a:cubicBezTo>
                  <a:cubicBezTo>
                    <a:pt x="38" y="207"/>
                    <a:pt x="0" y="314"/>
                    <a:pt x="0" y="424"/>
                  </a:cubicBezTo>
                  <a:lnTo>
                    <a:pt x="0" y="2256"/>
                  </a:lnTo>
                  <a:cubicBezTo>
                    <a:pt x="0" y="2344"/>
                    <a:pt x="71" y="2415"/>
                    <a:pt x="159" y="2415"/>
                  </a:cubicBezTo>
                  <a:lnTo>
                    <a:pt x="669" y="2415"/>
                  </a:lnTo>
                  <a:cubicBezTo>
                    <a:pt x="756" y="2415"/>
                    <a:pt x="827" y="2344"/>
                    <a:pt x="829" y="2252"/>
                  </a:cubicBezTo>
                  <a:lnTo>
                    <a:pt x="829" y="1138"/>
                  </a:lnTo>
                  <a:cubicBezTo>
                    <a:pt x="1228" y="1425"/>
                    <a:pt x="1572" y="1789"/>
                    <a:pt x="1841" y="2208"/>
                  </a:cubicBezTo>
                  <a:cubicBezTo>
                    <a:pt x="2170" y="2724"/>
                    <a:pt x="2374" y="3306"/>
                    <a:pt x="2437" y="3913"/>
                  </a:cubicBezTo>
                  <a:lnTo>
                    <a:pt x="1532" y="3913"/>
                  </a:lnTo>
                  <a:cubicBezTo>
                    <a:pt x="1445" y="3913"/>
                    <a:pt x="1374" y="3984"/>
                    <a:pt x="1374" y="4072"/>
                  </a:cubicBezTo>
                  <a:lnTo>
                    <a:pt x="1374" y="4582"/>
                  </a:lnTo>
                  <a:cubicBezTo>
                    <a:pt x="1374" y="4671"/>
                    <a:pt x="1446" y="4742"/>
                    <a:pt x="1532" y="4742"/>
                  </a:cubicBezTo>
                  <a:lnTo>
                    <a:pt x="2437" y="4742"/>
                  </a:lnTo>
                  <a:cubicBezTo>
                    <a:pt x="2374" y="5348"/>
                    <a:pt x="2170" y="5931"/>
                    <a:pt x="1841" y="6445"/>
                  </a:cubicBezTo>
                  <a:cubicBezTo>
                    <a:pt x="1572" y="6866"/>
                    <a:pt x="1228" y="7228"/>
                    <a:pt x="829" y="7517"/>
                  </a:cubicBezTo>
                  <a:lnTo>
                    <a:pt x="829" y="6401"/>
                  </a:lnTo>
                  <a:cubicBezTo>
                    <a:pt x="829" y="6314"/>
                    <a:pt x="758" y="6243"/>
                    <a:pt x="669" y="6243"/>
                  </a:cubicBezTo>
                  <a:lnTo>
                    <a:pt x="159" y="6243"/>
                  </a:lnTo>
                  <a:cubicBezTo>
                    <a:pt x="71" y="6243"/>
                    <a:pt x="0" y="6314"/>
                    <a:pt x="0" y="6401"/>
                  </a:cubicBezTo>
                  <a:lnTo>
                    <a:pt x="0" y="8232"/>
                  </a:lnTo>
                  <a:cubicBezTo>
                    <a:pt x="0" y="8346"/>
                    <a:pt x="41" y="8455"/>
                    <a:pt x="121" y="8534"/>
                  </a:cubicBezTo>
                  <a:cubicBezTo>
                    <a:pt x="201" y="8616"/>
                    <a:pt x="307" y="8657"/>
                    <a:pt x="414" y="8657"/>
                  </a:cubicBezTo>
                  <a:cubicBezTo>
                    <a:pt x="476" y="8657"/>
                    <a:pt x="538" y="8645"/>
                    <a:pt x="595" y="8616"/>
                  </a:cubicBezTo>
                  <a:cubicBezTo>
                    <a:pt x="1389" y="8232"/>
                    <a:pt x="2062" y="7638"/>
                    <a:pt x="2538" y="6891"/>
                  </a:cubicBezTo>
                  <a:cubicBezTo>
                    <a:pt x="3029" y="6127"/>
                    <a:pt x="3287" y="5240"/>
                    <a:pt x="3287" y="4328"/>
                  </a:cubicBezTo>
                  <a:cubicBezTo>
                    <a:pt x="3287" y="3418"/>
                    <a:pt x="3029" y="2530"/>
                    <a:pt x="2538" y="1765"/>
                  </a:cubicBezTo>
                  <a:cubicBezTo>
                    <a:pt x="2061" y="1022"/>
                    <a:pt x="1389" y="425"/>
                    <a:pt x="595" y="42"/>
                  </a:cubicBezTo>
                  <a:cubicBezTo>
                    <a:pt x="537" y="14"/>
                    <a:pt x="475" y="0"/>
                    <a:pt x="41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7" name="Google Shape;3957;p74"/>
          <p:cNvGrpSpPr/>
          <p:nvPr/>
        </p:nvGrpSpPr>
        <p:grpSpPr>
          <a:xfrm>
            <a:off x="6769235" y="3381111"/>
            <a:ext cx="324900" cy="439353"/>
            <a:chOff x="6769235" y="3152511"/>
            <a:chExt cx="324900" cy="439353"/>
          </a:xfrm>
        </p:grpSpPr>
        <p:sp>
          <p:nvSpPr>
            <p:cNvPr id="3958" name="Google Shape;3958;p74"/>
            <p:cNvSpPr/>
            <p:nvPr/>
          </p:nvSpPr>
          <p:spPr>
            <a:xfrm>
              <a:off x="6769235" y="3152511"/>
              <a:ext cx="324900" cy="439353"/>
            </a:xfrm>
            <a:custGeom>
              <a:avLst/>
              <a:gdLst/>
              <a:ahLst/>
              <a:cxnLst/>
              <a:rect l="l" t="t" r="r" b="b"/>
              <a:pathLst>
                <a:path w="11616" h="15708" extrusionOk="0">
                  <a:moveTo>
                    <a:pt x="5675" y="0"/>
                  </a:moveTo>
                  <a:cubicBezTo>
                    <a:pt x="4946" y="0"/>
                    <a:pt x="4259" y="282"/>
                    <a:pt x="3739" y="793"/>
                  </a:cubicBezTo>
                  <a:cubicBezTo>
                    <a:pt x="3615" y="917"/>
                    <a:pt x="3506" y="1047"/>
                    <a:pt x="3407" y="1187"/>
                  </a:cubicBezTo>
                  <a:cubicBezTo>
                    <a:pt x="3291" y="1153"/>
                    <a:pt x="3173" y="1126"/>
                    <a:pt x="3053" y="1109"/>
                  </a:cubicBezTo>
                  <a:cubicBezTo>
                    <a:pt x="2923" y="1090"/>
                    <a:pt x="2794" y="1081"/>
                    <a:pt x="2665" y="1081"/>
                  </a:cubicBezTo>
                  <a:cubicBezTo>
                    <a:pt x="2116" y="1081"/>
                    <a:pt x="1584" y="1253"/>
                    <a:pt x="1134" y="1585"/>
                  </a:cubicBezTo>
                  <a:cubicBezTo>
                    <a:pt x="576" y="1996"/>
                    <a:pt x="209" y="2599"/>
                    <a:pt x="104" y="3284"/>
                  </a:cubicBezTo>
                  <a:cubicBezTo>
                    <a:pt x="1" y="3970"/>
                    <a:pt x="168" y="4654"/>
                    <a:pt x="579" y="5212"/>
                  </a:cubicBezTo>
                  <a:cubicBezTo>
                    <a:pt x="848" y="5578"/>
                    <a:pt x="1145" y="5906"/>
                    <a:pt x="1464" y="6187"/>
                  </a:cubicBezTo>
                  <a:cubicBezTo>
                    <a:pt x="960" y="6938"/>
                    <a:pt x="691" y="7858"/>
                    <a:pt x="683" y="8875"/>
                  </a:cubicBezTo>
                  <a:cubicBezTo>
                    <a:pt x="683" y="8950"/>
                    <a:pt x="683" y="9031"/>
                    <a:pt x="685" y="9106"/>
                  </a:cubicBezTo>
                  <a:cubicBezTo>
                    <a:pt x="716" y="10083"/>
                    <a:pt x="985" y="11106"/>
                    <a:pt x="1464" y="12057"/>
                  </a:cubicBezTo>
                  <a:cubicBezTo>
                    <a:pt x="2193" y="13510"/>
                    <a:pt x="3375" y="14728"/>
                    <a:pt x="4790" y="15486"/>
                  </a:cubicBezTo>
                  <a:cubicBezTo>
                    <a:pt x="5061" y="15631"/>
                    <a:pt x="5368" y="15708"/>
                    <a:pt x="5674" y="15708"/>
                  </a:cubicBezTo>
                  <a:cubicBezTo>
                    <a:pt x="5980" y="15708"/>
                    <a:pt x="6286" y="15631"/>
                    <a:pt x="6558" y="15484"/>
                  </a:cubicBezTo>
                  <a:cubicBezTo>
                    <a:pt x="7971" y="14725"/>
                    <a:pt x="9153" y="13507"/>
                    <a:pt x="9883" y="12056"/>
                  </a:cubicBezTo>
                  <a:cubicBezTo>
                    <a:pt x="9885" y="12052"/>
                    <a:pt x="9887" y="12047"/>
                    <a:pt x="9890" y="12043"/>
                  </a:cubicBezTo>
                  <a:cubicBezTo>
                    <a:pt x="10367" y="11094"/>
                    <a:pt x="10632" y="10079"/>
                    <a:pt x="10661" y="9105"/>
                  </a:cubicBezTo>
                  <a:cubicBezTo>
                    <a:pt x="10695" y="7993"/>
                    <a:pt x="10428" y="6993"/>
                    <a:pt x="9885" y="6185"/>
                  </a:cubicBezTo>
                  <a:cubicBezTo>
                    <a:pt x="10204" y="5903"/>
                    <a:pt x="10499" y="5576"/>
                    <a:pt x="10768" y="5209"/>
                  </a:cubicBezTo>
                  <a:cubicBezTo>
                    <a:pt x="11616" y="4058"/>
                    <a:pt x="11368" y="2432"/>
                    <a:pt x="10215" y="1585"/>
                  </a:cubicBezTo>
                  <a:cubicBezTo>
                    <a:pt x="9766" y="1254"/>
                    <a:pt x="9234" y="1080"/>
                    <a:pt x="8687" y="1080"/>
                  </a:cubicBezTo>
                  <a:cubicBezTo>
                    <a:pt x="8558" y="1080"/>
                    <a:pt x="8429" y="1090"/>
                    <a:pt x="8299" y="1109"/>
                  </a:cubicBezTo>
                  <a:cubicBezTo>
                    <a:pt x="8179" y="1126"/>
                    <a:pt x="8060" y="1153"/>
                    <a:pt x="7945" y="1187"/>
                  </a:cubicBezTo>
                  <a:cubicBezTo>
                    <a:pt x="7848" y="1047"/>
                    <a:pt x="7736" y="914"/>
                    <a:pt x="7613" y="793"/>
                  </a:cubicBezTo>
                  <a:cubicBezTo>
                    <a:pt x="7093" y="282"/>
                    <a:pt x="6405" y="0"/>
                    <a:pt x="5675"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4"/>
            <p:cNvSpPr/>
            <p:nvPr/>
          </p:nvSpPr>
          <p:spPr>
            <a:xfrm>
              <a:off x="6794044" y="3211164"/>
              <a:ext cx="122369" cy="120075"/>
            </a:xfrm>
            <a:custGeom>
              <a:avLst/>
              <a:gdLst/>
              <a:ahLst/>
              <a:cxnLst/>
              <a:rect l="l" t="t" r="r" b="b"/>
              <a:pathLst>
                <a:path w="4375" h="4293" extrusionOk="0">
                  <a:moveTo>
                    <a:pt x="1785" y="0"/>
                  </a:moveTo>
                  <a:cubicBezTo>
                    <a:pt x="1460" y="0"/>
                    <a:pt x="1133" y="100"/>
                    <a:pt x="851" y="307"/>
                  </a:cubicBezTo>
                  <a:cubicBezTo>
                    <a:pt x="150" y="821"/>
                    <a:pt x="0" y="1809"/>
                    <a:pt x="516" y="2510"/>
                  </a:cubicBezTo>
                  <a:cubicBezTo>
                    <a:pt x="1818" y="4282"/>
                    <a:pt x="3355" y="4293"/>
                    <a:pt x="3393" y="4293"/>
                  </a:cubicBezTo>
                  <a:cubicBezTo>
                    <a:pt x="3393" y="4293"/>
                    <a:pt x="3393" y="4293"/>
                    <a:pt x="3393" y="4293"/>
                  </a:cubicBezTo>
                  <a:lnTo>
                    <a:pt x="3898" y="3920"/>
                  </a:lnTo>
                  <a:cubicBezTo>
                    <a:pt x="3898" y="3920"/>
                    <a:pt x="4375" y="2438"/>
                    <a:pt x="3055" y="642"/>
                  </a:cubicBezTo>
                  <a:cubicBezTo>
                    <a:pt x="2747" y="222"/>
                    <a:pt x="2269" y="0"/>
                    <a:pt x="1785"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4"/>
            <p:cNvSpPr/>
            <p:nvPr/>
          </p:nvSpPr>
          <p:spPr>
            <a:xfrm>
              <a:off x="6939598" y="3211164"/>
              <a:ext cx="122369" cy="120075"/>
            </a:xfrm>
            <a:custGeom>
              <a:avLst/>
              <a:gdLst/>
              <a:ahLst/>
              <a:cxnLst/>
              <a:rect l="l" t="t" r="r" b="b"/>
              <a:pathLst>
                <a:path w="4375" h="4293" extrusionOk="0">
                  <a:moveTo>
                    <a:pt x="2590" y="0"/>
                  </a:moveTo>
                  <a:cubicBezTo>
                    <a:pt x="2106" y="0"/>
                    <a:pt x="1628" y="222"/>
                    <a:pt x="1319" y="642"/>
                  </a:cubicBezTo>
                  <a:cubicBezTo>
                    <a:pt x="1" y="2438"/>
                    <a:pt x="476" y="3920"/>
                    <a:pt x="476" y="3920"/>
                  </a:cubicBezTo>
                  <a:lnTo>
                    <a:pt x="981" y="4293"/>
                  </a:lnTo>
                  <a:cubicBezTo>
                    <a:pt x="981" y="4293"/>
                    <a:pt x="981" y="4293"/>
                    <a:pt x="981" y="4293"/>
                  </a:cubicBezTo>
                  <a:cubicBezTo>
                    <a:pt x="1019" y="4293"/>
                    <a:pt x="2558" y="4282"/>
                    <a:pt x="3860" y="2510"/>
                  </a:cubicBezTo>
                  <a:cubicBezTo>
                    <a:pt x="4375" y="1809"/>
                    <a:pt x="4223" y="821"/>
                    <a:pt x="3522" y="307"/>
                  </a:cubicBezTo>
                  <a:cubicBezTo>
                    <a:pt x="3241" y="100"/>
                    <a:pt x="2914" y="0"/>
                    <a:pt x="259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4"/>
            <p:cNvSpPr/>
            <p:nvPr/>
          </p:nvSpPr>
          <p:spPr>
            <a:xfrm>
              <a:off x="6879240" y="3180956"/>
              <a:ext cx="97475" cy="145780"/>
            </a:xfrm>
            <a:custGeom>
              <a:avLst/>
              <a:gdLst/>
              <a:ahLst/>
              <a:cxnLst/>
              <a:rect l="l" t="t" r="r" b="b"/>
              <a:pathLst>
                <a:path w="3485" h="5212" extrusionOk="0">
                  <a:moveTo>
                    <a:pt x="1742" y="0"/>
                  </a:moveTo>
                  <a:cubicBezTo>
                    <a:pt x="781" y="0"/>
                    <a:pt x="0" y="780"/>
                    <a:pt x="0" y="1742"/>
                  </a:cubicBezTo>
                  <a:cubicBezTo>
                    <a:pt x="0" y="4202"/>
                    <a:pt x="1397" y="5211"/>
                    <a:pt x="1397" y="5211"/>
                  </a:cubicBezTo>
                  <a:lnTo>
                    <a:pt x="2088" y="5211"/>
                  </a:lnTo>
                  <a:cubicBezTo>
                    <a:pt x="2088" y="5211"/>
                    <a:pt x="3484" y="4202"/>
                    <a:pt x="3484" y="1742"/>
                  </a:cubicBezTo>
                  <a:cubicBezTo>
                    <a:pt x="3484" y="780"/>
                    <a:pt x="2704" y="0"/>
                    <a:pt x="1742"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4"/>
            <p:cNvSpPr/>
            <p:nvPr/>
          </p:nvSpPr>
          <p:spPr>
            <a:xfrm>
              <a:off x="6922173" y="3226183"/>
              <a:ext cx="11608" cy="92021"/>
            </a:xfrm>
            <a:custGeom>
              <a:avLst/>
              <a:gdLst/>
              <a:ahLst/>
              <a:cxnLst/>
              <a:rect l="l" t="t" r="r" b="b"/>
              <a:pathLst>
                <a:path w="415" h="3290" extrusionOk="0">
                  <a:moveTo>
                    <a:pt x="207" y="0"/>
                  </a:moveTo>
                  <a:cubicBezTo>
                    <a:pt x="93" y="0"/>
                    <a:pt x="1" y="95"/>
                    <a:pt x="1" y="209"/>
                  </a:cubicBezTo>
                  <a:lnTo>
                    <a:pt x="1" y="3083"/>
                  </a:lnTo>
                  <a:cubicBezTo>
                    <a:pt x="1" y="3198"/>
                    <a:pt x="94" y="3290"/>
                    <a:pt x="207" y="3290"/>
                  </a:cubicBezTo>
                  <a:cubicBezTo>
                    <a:pt x="322" y="3290"/>
                    <a:pt x="414" y="3197"/>
                    <a:pt x="414" y="3083"/>
                  </a:cubicBezTo>
                  <a:lnTo>
                    <a:pt x="414" y="209"/>
                  </a:lnTo>
                  <a:cubicBezTo>
                    <a:pt x="414" y="92"/>
                    <a:pt x="321" y="0"/>
                    <a:pt x="207"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4"/>
            <p:cNvSpPr/>
            <p:nvPr/>
          </p:nvSpPr>
          <p:spPr>
            <a:xfrm>
              <a:off x="6838684" y="3251216"/>
              <a:ext cx="56220" cy="70205"/>
            </a:xfrm>
            <a:custGeom>
              <a:avLst/>
              <a:gdLst/>
              <a:ahLst/>
              <a:cxnLst/>
              <a:rect l="l" t="t" r="r" b="b"/>
              <a:pathLst>
                <a:path w="2010" h="2510" extrusionOk="0">
                  <a:moveTo>
                    <a:pt x="234" y="1"/>
                  </a:moveTo>
                  <a:cubicBezTo>
                    <a:pt x="191" y="1"/>
                    <a:pt x="149" y="13"/>
                    <a:pt x="112" y="40"/>
                  </a:cubicBezTo>
                  <a:cubicBezTo>
                    <a:pt x="20" y="108"/>
                    <a:pt x="0" y="237"/>
                    <a:pt x="68" y="329"/>
                  </a:cubicBezTo>
                  <a:lnTo>
                    <a:pt x="1610" y="2425"/>
                  </a:lnTo>
                  <a:cubicBezTo>
                    <a:pt x="1650" y="2481"/>
                    <a:pt x="1712" y="2510"/>
                    <a:pt x="1776" y="2510"/>
                  </a:cubicBezTo>
                  <a:cubicBezTo>
                    <a:pt x="1819" y="2510"/>
                    <a:pt x="1861" y="2496"/>
                    <a:pt x="1898" y="2469"/>
                  </a:cubicBezTo>
                  <a:cubicBezTo>
                    <a:pt x="1990" y="2402"/>
                    <a:pt x="2010" y="2273"/>
                    <a:pt x="1943" y="2181"/>
                  </a:cubicBezTo>
                  <a:lnTo>
                    <a:pt x="401" y="85"/>
                  </a:lnTo>
                  <a:cubicBezTo>
                    <a:pt x="360" y="30"/>
                    <a:pt x="297" y="1"/>
                    <a:pt x="23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4"/>
            <p:cNvSpPr/>
            <p:nvPr/>
          </p:nvSpPr>
          <p:spPr>
            <a:xfrm>
              <a:off x="6961079" y="3251160"/>
              <a:ext cx="56220" cy="70261"/>
            </a:xfrm>
            <a:custGeom>
              <a:avLst/>
              <a:gdLst/>
              <a:ahLst/>
              <a:cxnLst/>
              <a:rect l="l" t="t" r="r" b="b"/>
              <a:pathLst>
                <a:path w="2010" h="2512" extrusionOk="0">
                  <a:moveTo>
                    <a:pt x="1775" y="1"/>
                  </a:moveTo>
                  <a:cubicBezTo>
                    <a:pt x="1712" y="1"/>
                    <a:pt x="1650" y="29"/>
                    <a:pt x="1610" y="84"/>
                  </a:cubicBezTo>
                  <a:lnTo>
                    <a:pt x="68" y="2183"/>
                  </a:lnTo>
                  <a:cubicBezTo>
                    <a:pt x="0" y="2275"/>
                    <a:pt x="20" y="2404"/>
                    <a:pt x="112" y="2471"/>
                  </a:cubicBezTo>
                  <a:cubicBezTo>
                    <a:pt x="149" y="2499"/>
                    <a:pt x="191" y="2512"/>
                    <a:pt x="234" y="2512"/>
                  </a:cubicBezTo>
                  <a:cubicBezTo>
                    <a:pt x="298" y="2512"/>
                    <a:pt x="360" y="2482"/>
                    <a:pt x="401" y="2427"/>
                  </a:cubicBezTo>
                  <a:lnTo>
                    <a:pt x="1943" y="329"/>
                  </a:lnTo>
                  <a:cubicBezTo>
                    <a:pt x="2010" y="237"/>
                    <a:pt x="1990" y="109"/>
                    <a:pt x="1898" y="41"/>
                  </a:cubicBezTo>
                  <a:cubicBezTo>
                    <a:pt x="1861" y="14"/>
                    <a:pt x="1818" y="1"/>
                    <a:pt x="17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4"/>
            <p:cNvSpPr/>
            <p:nvPr/>
          </p:nvSpPr>
          <p:spPr>
            <a:xfrm>
              <a:off x="6835663" y="3441661"/>
              <a:ext cx="184602" cy="121781"/>
            </a:xfrm>
            <a:custGeom>
              <a:avLst/>
              <a:gdLst/>
              <a:ahLst/>
              <a:cxnLst/>
              <a:rect l="l" t="t" r="r" b="b"/>
              <a:pathLst>
                <a:path w="6600" h="4354" extrusionOk="0">
                  <a:moveTo>
                    <a:pt x="3300" y="0"/>
                  </a:moveTo>
                  <a:lnTo>
                    <a:pt x="1" y="1263"/>
                  </a:lnTo>
                  <a:cubicBezTo>
                    <a:pt x="601" y="2456"/>
                    <a:pt x="1587" y="3547"/>
                    <a:pt x="2898" y="4253"/>
                  </a:cubicBezTo>
                  <a:cubicBezTo>
                    <a:pt x="3024" y="4320"/>
                    <a:pt x="3162" y="4354"/>
                    <a:pt x="3300" y="4354"/>
                  </a:cubicBezTo>
                  <a:cubicBezTo>
                    <a:pt x="3438" y="4354"/>
                    <a:pt x="3576" y="4320"/>
                    <a:pt x="3702" y="4253"/>
                  </a:cubicBezTo>
                  <a:cubicBezTo>
                    <a:pt x="5014" y="3547"/>
                    <a:pt x="5999" y="2456"/>
                    <a:pt x="6600" y="1263"/>
                  </a:cubicBezTo>
                  <a:lnTo>
                    <a:pt x="3300"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4"/>
            <p:cNvSpPr/>
            <p:nvPr/>
          </p:nvSpPr>
          <p:spPr>
            <a:xfrm>
              <a:off x="6835663" y="3441661"/>
              <a:ext cx="103853" cy="121781"/>
            </a:xfrm>
            <a:custGeom>
              <a:avLst/>
              <a:gdLst/>
              <a:ahLst/>
              <a:cxnLst/>
              <a:rect l="l" t="t" r="r" b="b"/>
              <a:pathLst>
                <a:path w="3713" h="4354" extrusionOk="0">
                  <a:moveTo>
                    <a:pt x="3300" y="0"/>
                  </a:moveTo>
                  <a:lnTo>
                    <a:pt x="1" y="1263"/>
                  </a:lnTo>
                  <a:cubicBezTo>
                    <a:pt x="601" y="2456"/>
                    <a:pt x="1587" y="3547"/>
                    <a:pt x="2898" y="4253"/>
                  </a:cubicBezTo>
                  <a:cubicBezTo>
                    <a:pt x="3024" y="4320"/>
                    <a:pt x="3162" y="4354"/>
                    <a:pt x="3300" y="4354"/>
                  </a:cubicBezTo>
                  <a:cubicBezTo>
                    <a:pt x="3438" y="4354"/>
                    <a:pt x="3576" y="4320"/>
                    <a:pt x="3702" y="4253"/>
                  </a:cubicBezTo>
                  <a:lnTo>
                    <a:pt x="3712" y="4247"/>
                  </a:lnTo>
                  <a:cubicBezTo>
                    <a:pt x="2407" y="3543"/>
                    <a:pt x="1424" y="2454"/>
                    <a:pt x="826" y="1263"/>
                  </a:cubicBezTo>
                  <a:lnTo>
                    <a:pt x="3712" y="159"/>
                  </a:lnTo>
                  <a:lnTo>
                    <a:pt x="330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4"/>
            <p:cNvSpPr/>
            <p:nvPr/>
          </p:nvSpPr>
          <p:spPr>
            <a:xfrm>
              <a:off x="6815105" y="3298624"/>
              <a:ext cx="225718" cy="143067"/>
            </a:xfrm>
            <a:custGeom>
              <a:avLst/>
              <a:gdLst/>
              <a:ahLst/>
              <a:cxnLst/>
              <a:rect l="l" t="t" r="r" b="b"/>
              <a:pathLst>
                <a:path w="8070" h="5115" extrusionOk="0">
                  <a:moveTo>
                    <a:pt x="4035" y="0"/>
                  </a:moveTo>
                  <a:cubicBezTo>
                    <a:pt x="1221" y="0"/>
                    <a:pt x="1" y="1782"/>
                    <a:pt x="64" y="3852"/>
                  </a:cubicBezTo>
                  <a:lnTo>
                    <a:pt x="4035" y="5114"/>
                  </a:lnTo>
                  <a:lnTo>
                    <a:pt x="8006" y="3852"/>
                  </a:lnTo>
                  <a:cubicBezTo>
                    <a:pt x="8070" y="1782"/>
                    <a:pt x="6851" y="0"/>
                    <a:pt x="403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4"/>
            <p:cNvSpPr/>
            <p:nvPr/>
          </p:nvSpPr>
          <p:spPr>
            <a:xfrm>
              <a:off x="6815189" y="3298624"/>
              <a:ext cx="124411" cy="143067"/>
            </a:xfrm>
            <a:custGeom>
              <a:avLst/>
              <a:gdLst/>
              <a:ahLst/>
              <a:cxnLst/>
              <a:rect l="l" t="t" r="r" b="b"/>
              <a:pathLst>
                <a:path w="4448" h="5115" extrusionOk="0">
                  <a:moveTo>
                    <a:pt x="4034" y="0"/>
                  </a:moveTo>
                  <a:cubicBezTo>
                    <a:pt x="1220" y="0"/>
                    <a:pt x="1" y="1782"/>
                    <a:pt x="64" y="3852"/>
                  </a:cubicBezTo>
                  <a:lnTo>
                    <a:pt x="4034" y="5114"/>
                  </a:lnTo>
                  <a:lnTo>
                    <a:pt x="4447" y="4984"/>
                  </a:lnTo>
                  <a:lnTo>
                    <a:pt x="888" y="3852"/>
                  </a:lnTo>
                  <a:cubicBezTo>
                    <a:pt x="829" y="1885"/>
                    <a:pt x="1924" y="182"/>
                    <a:pt x="4447" y="15"/>
                  </a:cubicBezTo>
                  <a:cubicBezTo>
                    <a:pt x="4314" y="6"/>
                    <a:pt x="4175" y="0"/>
                    <a:pt x="403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4"/>
            <p:cNvSpPr/>
            <p:nvPr/>
          </p:nvSpPr>
          <p:spPr>
            <a:xfrm>
              <a:off x="6816895" y="3406363"/>
              <a:ext cx="222166" cy="70680"/>
            </a:xfrm>
            <a:custGeom>
              <a:avLst/>
              <a:gdLst/>
              <a:ahLst/>
              <a:cxnLst/>
              <a:rect l="l" t="t" r="r" b="b"/>
              <a:pathLst>
                <a:path w="7943" h="2527" extrusionOk="0">
                  <a:moveTo>
                    <a:pt x="0" y="0"/>
                  </a:moveTo>
                  <a:cubicBezTo>
                    <a:pt x="27" y="829"/>
                    <a:pt x="258" y="1701"/>
                    <a:pt x="672" y="2527"/>
                  </a:cubicBezTo>
                  <a:lnTo>
                    <a:pt x="7271" y="2527"/>
                  </a:lnTo>
                  <a:cubicBezTo>
                    <a:pt x="7687" y="1700"/>
                    <a:pt x="7917" y="827"/>
                    <a:pt x="7942"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4"/>
            <p:cNvSpPr/>
            <p:nvPr/>
          </p:nvSpPr>
          <p:spPr>
            <a:xfrm>
              <a:off x="6816979" y="3406363"/>
              <a:ext cx="41843" cy="70680"/>
            </a:xfrm>
            <a:custGeom>
              <a:avLst/>
              <a:gdLst/>
              <a:ahLst/>
              <a:cxnLst/>
              <a:rect l="l" t="t" r="r" b="b"/>
              <a:pathLst>
                <a:path w="1496" h="2527" extrusionOk="0">
                  <a:moveTo>
                    <a:pt x="0" y="0"/>
                  </a:moveTo>
                  <a:cubicBezTo>
                    <a:pt x="24" y="827"/>
                    <a:pt x="255" y="1700"/>
                    <a:pt x="670" y="2527"/>
                  </a:cubicBezTo>
                  <a:lnTo>
                    <a:pt x="1496" y="2527"/>
                  </a:lnTo>
                  <a:cubicBezTo>
                    <a:pt x="1081" y="1701"/>
                    <a:pt x="851" y="829"/>
                    <a:pt x="824"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4"/>
            <p:cNvSpPr/>
            <p:nvPr/>
          </p:nvSpPr>
          <p:spPr>
            <a:xfrm>
              <a:off x="6871520" y="3385218"/>
              <a:ext cx="112915" cy="112887"/>
            </a:xfrm>
            <a:custGeom>
              <a:avLst/>
              <a:gdLst/>
              <a:ahLst/>
              <a:cxnLst/>
              <a:rect l="l" t="t" r="r" b="b"/>
              <a:pathLst>
                <a:path w="4037" h="4036" extrusionOk="0">
                  <a:moveTo>
                    <a:pt x="2018" y="0"/>
                  </a:moveTo>
                  <a:cubicBezTo>
                    <a:pt x="904" y="0"/>
                    <a:pt x="0" y="904"/>
                    <a:pt x="0" y="2018"/>
                  </a:cubicBezTo>
                  <a:cubicBezTo>
                    <a:pt x="0" y="3134"/>
                    <a:pt x="904" y="4036"/>
                    <a:pt x="2018" y="4036"/>
                  </a:cubicBezTo>
                  <a:cubicBezTo>
                    <a:pt x="3134" y="4036"/>
                    <a:pt x="4036" y="3134"/>
                    <a:pt x="4036" y="2018"/>
                  </a:cubicBezTo>
                  <a:cubicBezTo>
                    <a:pt x="4036" y="904"/>
                    <a:pt x="3134" y="0"/>
                    <a:pt x="201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4"/>
            <p:cNvSpPr/>
            <p:nvPr/>
          </p:nvSpPr>
          <p:spPr>
            <a:xfrm>
              <a:off x="6895993" y="3409692"/>
              <a:ext cx="63995" cy="63995"/>
            </a:xfrm>
            <a:custGeom>
              <a:avLst/>
              <a:gdLst/>
              <a:ahLst/>
              <a:cxnLst/>
              <a:rect l="l" t="t" r="r" b="b"/>
              <a:pathLst>
                <a:path w="2288" h="2288" extrusionOk="0">
                  <a:moveTo>
                    <a:pt x="1143" y="0"/>
                  </a:moveTo>
                  <a:cubicBezTo>
                    <a:pt x="512" y="0"/>
                    <a:pt x="0" y="511"/>
                    <a:pt x="0" y="1143"/>
                  </a:cubicBezTo>
                  <a:cubicBezTo>
                    <a:pt x="0" y="1776"/>
                    <a:pt x="512" y="2287"/>
                    <a:pt x="1143" y="2287"/>
                  </a:cubicBezTo>
                  <a:cubicBezTo>
                    <a:pt x="1775" y="2287"/>
                    <a:pt x="2287" y="1776"/>
                    <a:pt x="2287" y="1143"/>
                  </a:cubicBezTo>
                  <a:cubicBezTo>
                    <a:pt x="2287" y="511"/>
                    <a:pt x="1775" y="0"/>
                    <a:pt x="1143"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4"/>
            <p:cNvSpPr/>
            <p:nvPr/>
          </p:nvSpPr>
          <p:spPr>
            <a:xfrm>
              <a:off x="6868136" y="3337055"/>
              <a:ext cx="11636" cy="21397"/>
            </a:xfrm>
            <a:custGeom>
              <a:avLst/>
              <a:gdLst/>
              <a:ahLst/>
              <a:cxnLst/>
              <a:rect l="l" t="t" r="r" b="b"/>
              <a:pathLst>
                <a:path w="416" h="765" extrusionOk="0">
                  <a:moveTo>
                    <a:pt x="208" y="0"/>
                  </a:moveTo>
                  <a:cubicBezTo>
                    <a:pt x="93" y="0"/>
                    <a:pt x="1" y="94"/>
                    <a:pt x="1" y="207"/>
                  </a:cubicBezTo>
                  <a:lnTo>
                    <a:pt x="1" y="558"/>
                  </a:lnTo>
                  <a:cubicBezTo>
                    <a:pt x="1" y="673"/>
                    <a:pt x="94" y="765"/>
                    <a:pt x="208" y="765"/>
                  </a:cubicBezTo>
                  <a:cubicBezTo>
                    <a:pt x="324" y="765"/>
                    <a:pt x="416" y="673"/>
                    <a:pt x="416" y="558"/>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4"/>
            <p:cNvSpPr/>
            <p:nvPr/>
          </p:nvSpPr>
          <p:spPr>
            <a:xfrm>
              <a:off x="6976210" y="3337055"/>
              <a:ext cx="11580" cy="21397"/>
            </a:xfrm>
            <a:custGeom>
              <a:avLst/>
              <a:gdLst/>
              <a:ahLst/>
              <a:cxnLst/>
              <a:rect l="l" t="t" r="r" b="b"/>
              <a:pathLst>
                <a:path w="414" h="765" extrusionOk="0">
                  <a:moveTo>
                    <a:pt x="207" y="0"/>
                  </a:moveTo>
                  <a:cubicBezTo>
                    <a:pt x="92" y="0"/>
                    <a:pt x="0" y="94"/>
                    <a:pt x="0" y="207"/>
                  </a:cubicBezTo>
                  <a:lnTo>
                    <a:pt x="0" y="558"/>
                  </a:lnTo>
                  <a:cubicBezTo>
                    <a:pt x="0" y="673"/>
                    <a:pt x="94" y="765"/>
                    <a:pt x="207" y="765"/>
                  </a:cubicBezTo>
                  <a:cubicBezTo>
                    <a:pt x="322" y="765"/>
                    <a:pt x="414" y="673"/>
                    <a:pt x="414" y="558"/>
                  </a:cubicBezTo>
                  <a:lnTo>
                    <a:pt x="414" y="207"/>
                  </a:lnTo>
                  <a:cubicBezTo>
                    <a:pt x="414"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4"/>
            <p:cNvSpPr/>
            <p:nvPr/>
          </p:nvSpPr>
          <p:spPr>
            <a:xfrm>
              <a:off x="6908188" y="3346173"/>
              <a:ext cx="39606" cy="17481"/>
            </a:xfrm>
            <a:custGeom>
              <a:avLst/>
              <a:gdLst/>
              <a:ahLst/>
              <a:cxnLst/>
              <a:rect l="l" t="t" r="r" b="b"/>
              <a:pathLst>
                <a:path w="1416" h="625" extrusionOk="0">
                  <a:moveTo>
                    <a:pt x="1186" y="0"/>
                  </a:moveTo>
                  <a:cubicBezTo>
                    <a:pt x="1128" y="0"/>
                    <a:pt x="1071" y="24"/>
                    <a:pt x="1032" y="71"/>
                  </a:cubicBezTo>
                  <a:cubicBezTo>
                    <a:pt x="952" y="160"/>
                    <a:pt x="835" y="211"/>
                    <a:pt x="709" y="211"/>
                  </a:cubicBezTo>
                  <a:cubicBezTo>
                    <a:pt x="581" y="211"/>
                    <a:pt x="465" y="160"/>
                    <a:pt x="387" y="71"/>
                  </a:cubicBezTo>
                  <a:cubicBezTo>
                    <a:pt x="346" y="24"/>
                    <a:pt x="288" y="1"/>
                    <a:pt x="231" y="1"/>
                  </a:cubicBezTo>
                  <a:cubicBezTo>
                    <a:pt x="183" y="1"/>
                    <a:pt x="135" y="17"/>
                    <a:pt x="96" y="51"/>
                  </a:cubicBezTo>
                  <a:cubicBezTo>
                    <a:pt x="9" y="127"/>
                    <a:pt x="1" y="259"/>
                    <a:pt x="76" y="344"/>
                  </a:cubicBezTo>
                  <a:cubicBezTo>
                    <a:pt x="231" y="522"/>
                    <a:pt x="461" y="624"/>
                    <a:pt x="707" y="624"/>
                  </a:cubicBezTo>
                  <a:cubicBezTo>
                    <a:pt x="954" y="624"/>
                    <a:pt x="1183" y="522"/>
                    <a:pt x="1342" y="344"/>
                  </a:cubicBezTo>
                  <a:cubicBezTo>
                    <a:pt x="1415" y="256"/>
                    <a:pt x="1408" y="126"/>
                    <a:pt x="1322" y="51"/>
                  </a:cubicBezTo>
                  <a:cubicBezTo>
                    <a:pt x="1283" y="17"/>
                    <a:pt x="1234" y="0"/>
                    <a:pt x="118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6" name="Google Shape;3976;p74"/>
          <p:cNvGrpSpPr/>
          <p:nvPr/>
        </p:nvGrpSpPr>
        <p:grpSpPr>
          <a:xfrm>
            <a:off x="2748047" y="2759207"/>
            <a:ext cx="435185" cy="439353"/>
            <a:chOff x="2748047" y="2530607"/>
            <a:chExt cx="435185" cy="439353"/>
          </a:xfrm>
        </p:grpSpPr>
        <p:sp>
          <p:nvSpPr>
            <p:cNvPr id="3977" name="Google Shape;3977;p74"/>
            <p:cNvSpPr/>
            <p:nvPr/>
          </p:nvSpPr>
          <p:spPr>
            <a:xfrm>
              <a:off x="2748047" y="2530607"/>
              <a:ext cx="435185" cy="439353"/>
            </a:xfrm>
            <a:custGeom>
              <a:avLst/>
              <a:gdLst/>
              <a:ahLst/>
              <a:cxnLst/>
              <a:rect l="l" t="t" r="r" b="b"/>
              <a:pathLst>
                <a:path w="15559" h="15708" extrusionOk="0">
                  <a:moveTo>
                    <a:pt x="1422" y="1"/>
                  </a:moveTo>
                  <a:cubicBezTo>
                    <a:pt x="1134" y="1"/>
                    <a:pt x="849" y="93"/>
                    <a:pt x="610" y="276"/>
                  </a:cubicBezTo>
                  <a:cubicBezTo>
                    <a:pt x="193" y="593"/>
                    <a:pt x="1" y="1127"/>
                    <a:pt x="117" y="1637"/>
                  </a:cubicBezTo>
                  <a:lnTo>
                    <a:pt x="317" y="2631"/>
                  </a:lnTo>
                  <a:cubicBezTo>
                    <a:pt x="321" y="2649"/>
                    <a:pt x="324" y="2666"/>
                    <a:pt x="329" y="2684"/>
                  </a:cubicBezTo>
                  <a:cubicBezTo>
                    <a:pt x="519" y="3417"/>
                    <a:pt x="1050" y="4021"/>
                    <a:pt x="1753" y="4297"/>
                  </a:cubicBezTo>
                  <a:cubicBezTo>
                    <a:pt x="1781" y="4307"/>
                    <a:pt x="1808" y="4319"/>
                    <a:pt x="1836" y="4329"/>
                  </a:cubicBezTo>
                  <a:lnTo>
                    <a:pt x="1998" y="4950"/>
                  </a:lnTo>
                  <a:cubicBezTo>
                    <a:pt x="2080" y="5269"/>
                    <a:pt x="2221" y="5554"/>
                    <a:pt x="2418" y="5801"/>
                  </a:cubicBezTo>
                  <a:lnTo>
                    <a:pt x="2418" y="6897"/>
                  </a:lnTo>
                  <a:lnTo>
                    <a:pt x="1641" y="6897"/>
                  </a:lnTo>
                  <a:cubicBezTo>
                    <a:pt x="896" y="6897"/>
                    <a:pt x="290" y="7505"/>
                    <a:pt x="290" y="8250"/>
                  </a:cubicBezTo>
                  <a:lnTo>
                    <a:pt x="290" y="8908"/>
                  </a:lnTo>
                  <a:cubicBezTo>
                    <a:pt x="290" y="9653"/>
                    <a:pt x="896" y="10261"/>
                    <a:pt x="1641" y="10261"/>
                  </a:cubicBezTo>
                  <a:lnTo>
                    <a:pt x="2418" y="10261"/>
                  </a:lnTo>
                  <a:lnTo>
                    <a:pt x="2418" y="12160"/>
                  </a:lnTo>
                  <a:cubicBezTo>
                    <a:pt x="2185" y="12406"/>
                    <a:pt x="2050" y="12736"/>
                    <a:pt x="2050" y="13079"/>
                  </a:cubicBezTo>
                  <a:lnTo>
                    <a:pt x="2050" y="14375"/>
                  </a:lnTo>
                  <a:cubicBezTo>
                    <a:pt x="2050" y="15109"/>
                    <a:pt x="2649" y="15707"/>
                    <a:pt x="3383" y="15707"/>
                  </a:cubicBezTo>
                  <a:lnTo>
                    <a:pt x="4891" y="15707"/>
                  </a:lnTo>
                  <a:cubicBezTo>
                    <a:pt x="5626" y="15707"/>
                    <a:pt x="6225" y="15109"/>
                    <a:pt x="6225" y="14375"/>
                  </a:cubicBezTo>
                  <a:lnTo>
                    <a:pt x="6225" y="13079"/>
                  </a:lnTo>
                  <a:cubicBezTo>
                    <a:pt x="6225" y="12736"/>
                    <a:pt x="6090" y="12406"/>
                    <a:pt x="5857" y="12160"/>
                  </a:cubicBezTo>
                  <a:lnTo>
                    <a:pt x="5857" y="10261"/>
                  </a:lnTo>
                  <a:lnTo>
                    <a:pt x="9703" y="10261"/>
                  </a:lnTo>
                  <a:lnTo>
                    <a:pt x="9703" y="12160"/>
                  </a:lnTo>
                  <a:cubicBezTo>
                    <a:pt x="9469" y="12406"/>
                    <a:pt x="9335" y="12736"/>
                    <a:pt x="9335" y="13079"/>
                  </a:cubicBezTo>
                  <a:lnTo>
                    <a:pt x="9335" y="14375"/>
                  </a:lnTo>
                  <a:cubicBezTo>
                    <a:pt x="9335" y="15109"/>
                    <a:pt x="9934" y="15707"/>
                    <a:pt x="10667" y="15707"/>
                  </a:cubicBezTo>
                  <a:lnTo>
                    <a:pt x="12175" y="15707"/>
                  </a:lnTo>
                  <a:cubicBezTo>
                    <a:pt x="12910" y="15707"/>
                    <a:pt x="13509" y="15109"/>
                    <a:pt x="13509" y="14375"/>
                  </a:cubicBezTo>
                  <a:lnTo>
                    <a:pt x="13509" y="13079"/>
                  </a:lnTo>
                  <a:cubicBezTo>
                    <a:pt x="13509" y="12736"/>
                    <a:pt x="13373" y="12406"/>
                    <a:pt x="13141" y="12160"/>
                  </a:cubicBezTo>
                  <a:lnTo>
                    <a:pt x="13141" y="10261"/>
                  </a:lnTo>
                  <a:lnTo>
                    <a:pt x="13917" y="10261"/>
                  </a:lnTo>
                  <a:cubicBezTo>
                    <a:pt x="14663" y="10261"/>
                    <a:pt x="15269" y="9653"/>
                    <a:pt x="15269" y="8908"/>
                  </a:cubicBezTo>
                  <a:lnTo>
                    <a:pt x="15269" y="8250"/>
                  </a:lnTo>
                  <a:cubicBezTo>
                    <a:pt x="15269" y="7505"/>
                    <a:pt x="14662" y="6897"/>
                    <a:pt x="13917" y="6897"/>
                  </a:cubicBezTo>
                  <a:lnTo>
                    <a:pt x="13141" y="6897"/>
                  </a:lnTo>
                  <a:lnTo>
                    <a:pt x="13141" y="6358"/>
                  </a:lnTo>
                  <a:lnTo>
                    <a:pt x="13141" y="6344"/>
                  </a:lnTo>
                  <a:lnTo>
                    <a:pt x="13141" y="5801"/>
                  </a:lnTo>
                  <a:cubicBezTo>
                    <a:pt x="13336" y="5554"/>
                    <a:pt x="13478" y="5269"/>
                    <a:pt x="13562" y="4950"/>
                  </a:cubicBezTo>
                  <a:lnTo>
                    <a:pt x="13723" y="4329"/>
                  </a:lnTo>
                  <a:cubicBezTo>
                    <a:pt x="13751" y="4319"/>
                    <a:pt x="13780" y="4307"/>
                    <a:pt x="13808" y="4295"/>
                  </a:cubicBezTo>
                  <a:cubicBezTo>
                    <a:pt x="14509" y="4018"/>
                    <a:pt x="15041" y="3415"/>
                    <a:pt x="15230" y="2683"/>
                  </a:cubicBezTo>
                  <a:cubicBezTo>
                    <a:pt x="15234" y="2665"/>
                    <a:pt x="15238" y="2648"/>
                    <a:pt x="15241" y="2629"/>
                  </a:cubicBezTo>
                  <a:lnTo>
                    <a:pt x="15442" y="1635"/>
                  </a:lnTo>
                  <a:cubicBezTo>
                    <a:pt x="15558" y="1125"/>
                    <a:pt x="15367" y="593"/>
                    <a:pt x="14949" y="276"/>
                  </a:cubicBezTo>
                  <a:cubicBezTo>
                    <a:pt x="14711" y="93"/>
                    <a:pt x="14425" y="1"/>
                    <a:pt x="14138" y="1"/>
                  </a:cubicBezTo>
                  <a:cubicBezTo>
                    <a:pt x="13909" y="1"/>
                    <a:pt x="13680" y="59"/>
                    <a:pt x="13474" y="178"/>
                  </a:cubicBezTo>
                  <a:cubicBezTo>
                    <a:pt x="12024" y="1006"/>
                    <a:pt x="9895" y="1502"/>
                    <a:pt x="7780" y="1502"/>
                  </a:cubicBezTo>
                  <a:cubicBezTo>
                    <a:pt x="5665" y="1502"/>
                    <a:pt x="3537" y="1006"/>
                    <a:pt x="2087" y="178"/>
                  </a:cubicBezTo>
                  <a:cubicBezTo>
                    <a:pt x="1879" y="59"/>
                    <a:pt x="1650" y="1"/>
                    <a:pt x="142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4"/>
            <p:cNvSpPr/>
            <p:nvPr/>
          </p:nvSpPr>
          <p:spPr>
            <a:xfrm>
              <a:off x="2844262" y="2668805"/>
              <a:ext cx="39158" cy="245129"/>
            </a:xfrm>
            <a:custGeom>
              <a:avLst/>
              <a:gdLst/>
              <a:ahLst/>
              <a:cxnLst/>
              <a:rect l="l" t="t" r="r" b="b"/>
              <a:pathLst>
                <a:path w="1400" h="8764" extrusionOk="0">
                  <a:moveTo>
                    <a:pt x="1" y="1"/>
                  </a:moveTo>
                  <a:lnTo>
                    <a:pt x="1" y="8764"/>
                  </a:lnTo>
                  <a:lnTo>
                    <a:pt x="1400" y="8764"/>
                  </a:lnTo>
                  <a:lnTo>
                    <a:pt x="140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4"/>
            <p:cNvSpPr/>
            <p:nvPr/>
          </p:nvSpPr>
          <p:spPr>
            <a:xfrm>
              <a:off x="3047881" y="2668805"/>
              <a:ext cx="39242" cy="245129"/>
            </a:xfrm>
            <a:custGeom>
              <a:avLst/>
              <a:gdLst/>
              <a:ahLst/>
              <a:cxnLst/>
              <a:rect l="l" t="t" r="r" b="b"/>
              <a:pathLst>
                <a:path w="1403" h="8764" extrusionOk="0">
                  <a:moveTo>
                    <a:pt x="1" y="1"/>
                  </a:moveTo>
                  <a:lnTo>
                    <a:pt x="1" y="8764"/>
                  </a:lnTo>
                  <a:lnTo>
                    <a:pt x="1403" y="8764"/>
                  </a:lnTo>
                  <a:lnTo>
                    <a:pt x="1403"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4"/>
            <p:cNvSpPr/>
            <p:nvPr/>
          </p:nvSpPr>
          <p:spPr>
            <a:xfrm>
              <a:off x="2844234" y="2668805"/>
              <a:ext cx="39186" cy="51800"/>
            </a:xfrm>
            <a:custGeom>
              <a:avLst/>
              <a:gdLst/>
              <a:ahLst/>
              <a:cxnLst/>
              <a:rect l="l" t="t" r="r" b="b"/>
              <a:pathLst>
                <a:path w="1401" h="1852" extrusionOk="0">
                  <a:moveTo>
                    <a:pt x="0" y="1"/>
                  </a:moveTo>
                  <a:lnTo>
                    <a:pt x="0" y="1403"/>
                  </a:lnTo>
                  <a:lnTo>
                    <a:pt x="2" y="1403"/>
                  </a:lnTo>
                  <a:cubicBezTo>
                    <a:pt x="149" y="1472"/>
                    <a:pt x="279" y="1516"/>
                    <a:pt x="361" y="1546"/>
                  </a:cubicBezTo>
                  <a:cubicBezTo>
                    <a:pt x="654" y="1646"/>
                    <a:pt x="1004" y="1755"/>
                    <a:pt x="1401" y="1852"/>
                  </a:cubicBezTo>
                  <a:lnTo>
                    <a:pt x="1401"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4"/>
            <p:cNvSpPr/>
            <p:nvPr/>
          </p:nvSpPr>
          <p:spPr>
            <a:xfrm>
              <a:off x="3047825" y="2668805"/>
              <a:ext cx="39242" cy="51800"/>
            </a:xfrm>
            <a:custGeom>
              <a:avLst/>
              <a:gdLst/>
              <a:ahLst/>
              <a:cxnLst/>
              <a:rect l="l" t="t" r="r" b="b"/>
              <a:pathLst>
                <a:path w="1403" h="1852" extrusionOk="0">
                  <a:moveTo>
                    <a:pt x="0" y="1"/>
                  </a:moveTo>
                  <a:lnTo>
                    <a:pt x="0" y="1852"/>
                  </a:lnTo>
                  <a:lnTo>
                    <a:pt x="3" y="1852"/>
                  </a:lnTo>
                  <a:cubicBezTo>
                    <a:pt x="401" y="1753"/>
                    <a:pt x="749" y="1646"/>
                    <a:pt x="1042" y="1546"/>
                  </a:cubicBezTo>
                  <a:cubicBezTo>
                    <a:pt x="1124" y="1517"/>
                    <a:pt x="1255" y="1472"/>
                    <a:pt x="1402" y="1403"/>
                  </a:cubicBezTo>
                  <a:lnTo>
                    <a:pt x="140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4"/>
            <p:cNvSpPr/>
            <p:nvPr/>
          </p:nvSpPr>
          <p:spPr>
            <a:xfrm>
              <a:off x="2823201" y="2629927"/>
              <a:ext cx="284930" cy="77757"/>
            </a:xfrm>
            <a:custGeom>
              <a:avLst/>
              <a:gdLst/>
              <a:ahLst/>
              <a:cxnLst/>
              <a:rect l="l" t="t" r="r" b="b"/>
              <a:pathLst>
                <a:path w="10187" h="2780" extrusionOk="0">
                  <a:moveTo>
                    <a:pt x="0" y="0"/>
                  </a:moveTo>
                  <a:lnTo>
                    <a:pt x="298" y="1144"/>
                  </a:lnTo>
                  <a:cubicBezTo>
                    <a:pt x="441" y="1694"/>
                    <a:pt x="847" y="1970"/>
                    <a:pt x="1382" y="2155"/>
                  </a:cubicBezTo>
                  <a:cubicBezTo>
                    <a:pt x="2194" y="2434"/>
                    <a:pt x="3511" y="2780"/>
                    <a:pt x="5093" y="2780"/>
                  </a:cubicBezTo>
                  <a:cubicBezTo>
                    <a:pt x="6674" y="2780"/>
                    <a:pt x="7993" y="2434"/>
                    <a:pt x="8804" y="2155"/>
                  </a:cubicBezTo>
                  <a:cubicBezTo>
                    <a:pt x="9340" y="1971"/>
                    <a:pt x="9746" y="1694"/>
                    <a:pt x="9889" y="1144"/>
                  </a:cubicBezTo>
                  <a:lnTo>
                    <a:pt x="10186"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4"/>
            <p:cNvSpPr/>
            <p:nvPr/>
          </p:nvSpPr>
          <p:spPr>
            <a:xfrm>
              <a:off x="2777639" y="2559053"/>
              <a:ext cx="376085" cy="92329"/>
            </a:xfrm>
            <a:custGeom>
              <a:avLst/>
              <a:gdLst/>
              <a:ahLst/>
              <a:cxnLst/>
              <a:rect l="l" t="t" r="r" b="b"/>
              <a:pathLst>
                <a:path w="13446" h="3301" extrusionOk="0">
                  <a:moveTo>
                    <a:pt x="13081" y="1"/>
                  </a:moveTo>
                  <a:cubicBezTo>
                    <a:pt x="13028" y="1"/>
                    <a:pt x="12973" y="14"/>
                    <a:pt x="12920" y="45"/>
                  </a:cubicBezTo>
                  <a:cubicBezTo>
                    <a:pt x="11228" y="1012"/>
                    <a:pt x="8887" y="1503"/>
                    <a:pt x="6722" y="1503"/>
                  </a:cubicBezTo>
                  <a:cubicBezTo>
                    <a:pt x="4558" y="1503"/>
                    <a:pt x="2217" y="1012"/>
                    <a:pt x="525" y="45"/>
                  </a:cubicBezTo>
                  <a:cubicBezTo>
                    <a:pt x="472" y="15"/>
                    <a:pt x="417" y="1"/>
                    <a:pt x="364" y="1"/>
                  </a:cubicBezTo>
                  <a:cubicBezTo>
                    <a:pt x="170" y="1"/>
                    <a:pt x="0" y="184"/>
                    <a:pt x="56" y="400"/>
                  </a:cubicBezTo>
                  <a:lnTo>
                    <a:pt x="260" y="1413"/>
                  </a:lnTo>
                  <a:cubicBezTo>
                    <a:pt x="368" y="1830"/>
                    <a:pt x="668" y="2174"/>
                    <a:pt x="1070" y="2333"/>
                  </a:cubicBezTo>
                  <a:cubicBezTo>
                    <a:pt x="2698" y="2976"/>
                    <a:pt x="4851" y="3300"/>
                    <a:pt x="6722" y="3300"/>
                  </a:cubicBezTo>
                  <a:cubicBezTo>
                    <a:pt x="8594" y="3300"/>
                    <a:pt x="10746" y="2976"/>
                    <a:pt x="12376" y="2333"/>
                  </a:cubicBezTo>
                  <a:cubicBezTo>
                    <a:pt x="12778" y="2174"/>
                    <a:pt x="13079" y="1830"/>
                    <a:pt x="13186" y="1413"/>
                  </a:cubicBezTo>
                  <a:lnTo>
                    <a:pt x="13390" y="400"/>
                  </a:lnTo>
                  <a:cubicBezTo>
                    <a:pt x="13446" y="184"/>
                    <a:pt x="13277" y="1"/>
                    <a:pt x="1308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4"/>
            <p:cNvSpPr/>
            <p:nvPr/>
          </p:nvSpPr>
          <p:spPr>
            <a:xfrm>
              <a:off x="2895810" y="2661953"/>
              <a:ext cx="11580" cy="23215"/>
            </a:xfrm>
            <a:custGeom>
              <a:avLst/>
              <a:gdLst/>
              <a:ahLst/>
              <a:cxnLst/>
              <a:rect l="l" t="t" r="r" b="b"/>
              <a:pathLst>
                <a:path w="414" h="830" extrusionOk="0">
                  <a:moveTo>
                    <a:pt x="207" y="1"/>
                  </a:moveTo>
                  <a:cubicBezTo>
                    <a:pt x="92" y="1"/>
                    <a:pt x="0" y="96"/>
                    <a:pt x="0" y="209"/>
                  </a:cubicBezTo>
                  <a:lnTo>
                    <a:pt x="0" y="622"/>
                  </a:lnTo>
                  <a:cubicBezTo>
                    <a:pt x="0" y="737"/>
                    <a:pt x="93" y="829"/>
                    <a:pt x="207" y="829"/>
                  </a:cubicBezTo>
                  <a:cubicBezTo>
                    <a:pt x="320" y="829"/>
                    <a:pt x="412" y="737"/>
                    <a:pt x="414" y="622"/>
                  </a:cubicBezTo>
                  <a:lnTo>
                    <a:pt x="414" y="209"/>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4"/>
            <p:cNvSpPr/>
            <p:nvPr/>
          </p:nvSpPr>
          <p:spPr>
            <a:xfrm>
              <a:off x="3023967" y="2661953"/>
              <a:ext cx="11608" cy="23215"/>
            </a:xfrm>
            <a:custGeom>
              <a:avLst/>
              <a:gdLst/>
              <a:ahLst/>
              <a:cxnLst/>
              <a:rect l="l" t="t" r="r" b="b"/>
              <a:pathLst>
                <a:path w="415" h="830" extrusionOk="0">
                  <a:moveTo>
                    <a:pt x="207" y="1"/>
                  </a:moveTo>
                  <a:cubicBezTo>
                    <a:pt x="93" y="1"/>
                    <a:pt x="1" y="96"/>
                    <a:pt x="1" y="209"/>
                  </a:cubicBezTo>
                  <a:lnTo>
                    <a:pt x="1" y="622"/>
                  </a:lnTo>
                  <a:cubicBezTo>
                    <a:pt x="1" y="737"/>
                    <a:pt x="94" y="829"/>
                    <a:pt x="207" y="829"/>
                  </a:cubicBezTo>
                  <a:cubicBezTo>
                    <a:pt x="321" y="829"/>
                    <a:pt x="413" y="737"/>
                    <a:pt x="414" y="622"/>
                  </a:cubicBezTo>
                  <a:lnTo>
                    <a:pt x="414" y="209"/>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4"/>
            <p:cNvSpPr/>
            <p:nvPr/>
          </p:nvSpPr>
          <p:spPr>
            <a:xfrm>
              <a:off x="2943415" y="2672805"/>
              <a:ext cx="44528" cy="18544"/>
            </a:xfrm>
            <a:custGeom>
              <a:avLst/>
              <a:gdLst/>
              <a:ahLst/>
              <a:cxnLst/>
              <a:rect l="l" t="t" r="r" b="b"/>
              <a:pathLst>
                <a:path w="1592" h="663" extrusionOk="0">
                  <a:moveTo>
                    <a:pt x="1361" y="1"/>
                  </a:moveTo>
                  <a:cubicBezTo>
                    <a:pt x="1304" y="1"/>
                    <a:pt x="1246" y="25"/>
                    <a:pt x="1205" y="72"/>
                  </a:cubicBezTo>
                  <a:cubicBezTo>
                    <a:pt x="1105" y="185"/>
                    <a:pt x="956" y="250"/>
                    <a:pt x="795" y="250"/>
                  </a:cubicBezTo>
                  <a:cubicBezTo>
                    <a:pt x="635" y="250"/>
                    <a:pt x="485" y="185"/>
                    <a:pt x="385" y="72"/>
                  </a:cubicBezTo>
                  <a:cubicBezTo>
                    <a:pt x="345" y="25"/>
                    <a:pt x="287" y="2"/>
                    <a:pt x="230" y="2"/>
                  </a:cubicBezTo>
                  <a:cubicBezTo>
                    <a:pt x="182" y="2"/>
                    <a:pt x="134" y="18"/>
                    <a:pt x="95" y="52"/>
                  </a:cubicBezTo>
                  <a:cubicBezTo>
                    <a:pt x="10" y="127"/>
                    <a:pt x="0" y="257"/>
                    <a:pt x="75" y="342"/>
                  </a:cubicBezTo>
                  <a:cubicBezTo>
                    <a:pt x="252" y="546"/>
                    <a:pt x="516" y="662"/>
                    <a:pt x="795" y="662"/>
                  </a:cubicBezTo>
                  <a:cubicBezTo>
                    <a:pt x="1075" y="662"/>
                    <a:pt x="1338" y="546"/>
                    <a:pt x="1515" y="342"/>
                  </a:cubicBezTo>
                  <a:cubicBezTo>
                    <a:pt x="1592" y="257"/>
                    <a:pt x="1583" y="127"/>
                    <a:pt x="1496" y="52"/>
                  </a:cubicBezTo>
                  <a:cubicBezTo>
                    <a:pt x="1457" y="18"/>
                    <a:pt x="1409" y="1"/>
                    <a:pt x="136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4"/>
            <p:cNvSpPr/>
            <p:nvPr/>
          </p:nvSpPr>
          <p:spPr>
            <a:xfrm>
              <a:off x="2945317" y="2704019"/>
              <a:ext cx="40780" cy="57255"/>
            </a:xfrm>
            <a:custGeom>
              <a:avLst/>
              <a:gdLst/>
              <a:ahLst/>
              <a:cxnLst/>
              <a:rect l="l" t="t" r="r" b="b"/>
              <a:pathLst>
                <a:path w="1458" h="2047" extrusionOk="0">
                  <a:moveTo>
                    <a:pt x="336" y="1"/>
                  </a:moveTo>
                  <a:cubicBezTo>
                    <a:pt x="150" y="1"/>
                    <a:pt x="0" y="151"/>
                    <a:pt x="0" y="336"/>
                  </a:cubicBezTo>
                  <a:lnTo>
                    <a:pt x="0" y="2047"/>
                  </a:lnTo>
                  <a:lnTo>
                    <a:pt x="1457" y="2047"/>
                  </a:lnTo>
                  <a:lnTo>
                    <a:pt x="1457" y="336"/>
                  </a:lnTo>
                  <a:cubicBezTo>
                    <a:pt x="1457" y="151"/>
                    <a:pt x="1306" y="1"/>
                    <a:pt x="112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4"/>
            <p:cNvSpPr/>
            <p:nvPr/>
          </p:nvSpPr>
          <p:spPr>
            <a:xfrm>
              <a:off x="2833886" y="2887611"/>
              <a:ext cx="59828" cy="53898"/>
            </a:xfrm>
            <a:custGeom>
              <a:avLst/>
              <a:gdLst/>
              <a:ahLst/>
              <a:cxnLst/>
              <a:rect l="l" t="t" r="r" b="b"/>
              <a:pathLst>
                <a:path w="2139" h="1927" extrusionOk="0">
                  <a:moveTo>
                    <a:pt x="316" y="0"/>
                  </a:moveTo>
                  <a:cubicBezTo>
                    <a:pt x="142" y="0"/>
                    <a:pt x="1" y="142"/>
                    <a:pt x="1" y="315"/>
                  </a:cubicBezTo>
                  <a:lnTo>
                    <a:pt x="1" y="1611"/>
                  </a:lnTo>
                  <a:cubicBezTo>
                    <a:pt x="1" y="1785"/>
                    <a:pt x="142" y="1926"/>
                    <a:pt x="316" y="1926"/>
                  </a:cubicBezTo>
                  <a:lnTo>
                    <a:pt x="1825" y="1926"/>
                  </a:lnTo>
                  <a:cubicBezTo>
                    <a:pt x="1997" y="1926"/>
                    <a:pt x="2139" y="1785"/>
                    <a:pt x="2139" y="1611"/>
                  </a:cubicBezTo>
                  <a:lnTo>
                    <a:pt x="2139" y="315"/>
                  </a:lnTo>
                  <a:cubicBezTo>
                    <a:pt x="2139" y="142"/>
                    <a:pt x="2000" y="0"/>
                    <a:pt x="182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4"/>
            <p:cNvSpPr/>
            <p:nvPr/>
          </p:nvSpPr>
          <p:spPr>
            <a:xfrm>
              <a:off x="3037588" y="2887611"/>
              <a:ext cx="59856" cy="53898"/>
            </a:xfrm>
            <a:custGeom>
              <a:avLst/>
              <a:gdLst/>
              <a:ahLst/>
              <a:cxnLst/>
              <a:rect l="l" t="t" r="r" b="b"/>
              <a:pathLst>
                <a:path w="2140" h="1927" extrusionOk="0">
                  <a:moveTo>
                    <a:pt x="315" y="0"/>
                  </a:moveTo>
                  <a:cubicBezTo>
                    <a:pt x="142" y="0"/>
                    <a:pt x="1" y="142"/>
                    <a:pt x="1" y="315"/>
                  </a:cubicBezTo>
                  <a:lnTo>
                    <a:pt x="1" y="1611"/>
                  </a:lnTo>
                  <a:cubicBezTo>
                    <a:pt x="1" y="1785"/>
                    <a:pt x="142" y="1926"/>
                    <a:pt x="315" y="1926"/>
                  </a:cubicBezTo>
                  <a:lnTo>
                    <a:pt x="1823" y="1926"/>
                  </a:lnTo>
                  <a:cubicBezTo>
                    <a:pt x="1997" y="1926"/>
                    <a:pt x="2139" y="1785"/>
                    <a:pt x="2139" y="1611"/>
                  </a:cubicBezTo>
                  <a:lnTo>
                    <a:pt x="2139" y="315"/>
                  </a:lnTo>
                  <a:cubicBezTo>
                    <a:pt x="2139" y="142"/>
                    <a:pt x="1997" y="0"/>
                    <a:pt x="182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4"/>
            <p:cNvSpPr/>
            <p:nvPr/>
          </p:nvSpPr>
          <p:spPr>
            <a:xfrm>
              <a:off x="2784687" y="2751987"/>
              <a:ext cx="362016" cy="37144"/>
            </a:xfrm>
            <a:custGeom>
              <a:avLst/>
              <a:gdLst/>
              <a:ahLst/>
              <a:cxnLst/>
              <a:rect l="l" t="t" r="r" b="b"/>
              <a:pathLst>
                <a:path w="12943" h="1328" extrusionOk="0">
                  <a:moveTo>
                    <a:pt x="335" y="1"/>
                  </a:moveTo>
                  <a:cubicBezTo>
                    <a:pt x="151" y="1"/>
                    <a:pt x="1" y="151"/>
                    <a:pt x="1" y="335"/>
                  </a:cubicBezTo>
                  <a:lnTo>
                    <a:pt x="1" y="993"/>
                  </a:lnTo>
                  <a:cubicBezTo>
                    <a:pt x="1" y="1177"/>
                    <a:pt x="151" y="1328"/>
                    <a:pt x="335" y="1328"/>
                  </a:cubicBezTo>
                  <a:lnTo>
                    <a:pt x="12607" y="1328"/>
                  </a:lnTo>
                  <a:cubicBezTo>
                    <a:pt x="12791" y="1328"/>
                    <a:pt x="12943" y="1177"/>
                    <a:pt x="12943" y="993"/>
                  </a:cubicBezTo>
                  <a:lnTo>
                    <a:pt x="12943" y="335"/>
                  </a:lnTo>
                  <a:cubicBezTo>
                    <a:pt x="12943" y="151"/>
                    <a:pt x="12791" y="1"/>
                    <a:pt x="126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4"/>
            <p:cNvSpPr/>
            <p:nvPr/>
          </p:nvSpPr>
          <p:spPr>
            <a:xfrm>
              <a:off x="2844262" y="2789102"/>
              <a:ext cx="39158" cy="24390"/>
            </a:xfrm>
            <a:custGeom>
              <a:avLst/>
              <a:gdLst/>
              <a:ahLst/>
              <a:cxnLst/>
              <a:rect l="l" t="t" r="r" b="b"/>
              <a:pathLst>
                <a:path w="1400" h="872" extrusionOk="0">
                  <a:moveTo>
                    <a:pt x="1" y="1"/>
                  </a:moveTo>
                  <a:lnTo>
                    <a:pt x="1" y="871"/>
                  </a:lnTo>
                  <a:lnTo>
                    <a:pt x="1400" y="871"/>
                  </a:lnTo>
                  <a:lnTo>
                    <a:pt x="1400"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4"/>
            <p:cNvSpPr/>
            <p:nvPr/>
          </p:nvSpPr>
          <p:spPr>
            <a:xfrm>
              <a:off x="3047881" y="2789102"/>
              <a:ext cx="39242" cy="24390"/>
            </a:xfrm>
            <a:custGeom>
              <a:avLst/>
              <a:gdLst/>
              <a:ahLst/>
              <a:cxnLst/>
              <a:rect l="l" t="t" r="r" b="b"/>
              <a:pathLst>
                <a:path w="1403" h="872" extrusionOk="0">
                  <a:moveTo>
                    <a:pt x="1" y="1"/>
                  </a:moveTo>
                  <a:lnTo>
                    <a:pt x="1" y="871"/>
                  </a:lnTo>
                  <a:lnTo>
                    <a:pt x="1403" y="871"/>
                  </a:lnTo>
                  <a:lnTo>
                    <a:pt x="140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3" name="Google Shape;3993;p74"/>
          <p:cNvGrpSpPr/>
          <p:nvPr/>
        </p:nvGrpSpPr>
        <p:grpSpPr>
          <a:xfrm>
            <a:off x="7352009" y="1440721"/>
            <a:ext cx="440192" cy="346101"/>
            <a:chOff x="7352009" y="1212121"/>
            <a:chExt cx="440192" cy="346101"/>
          </a:xfrm>
        </p:grpSpPr>
        <p:sp>
          <p:nvSpPr>
            <p:cNvPr id="3994" name="Google Shape;3994;p74"/>
            <p:cNvSpPr/>
            <p:nvPr/>
          </p:nvSpPr>
          <p:spPr>
            <a:xfrm>
              <a:off x="7352009" y="1212121"/>
              <a:ext cx="440192" cy="346101"/>
            </a:xfrm>
            <a:custGeom>
              <a:avLst/>
              <a:gdLst/>
              <a:ahLst/>
              <a:cxnLst/>
              <a:rect l="l" t="t" r="r" b="b"/>
              <a:pathLst>
                <a:path w="15738" h="12374" extrusionOk="0">
                  <a:moveTo>
                    <a:pt x="2717" y="1"/>
                  </a:moveTo>
                  <a:cubicBezTo>
                    <a:pt x="2611" y="1"/>
                    <a:pt x="2505" y="7"/>
                    <a:pt x="2399" y="21"/>
                  </a:cubicBezTo>
                  <a:cubicBezTo>
                    <a:pt x="2123" y="57"/>
                    <a:pt x="1872" y="205"/>
                    <a:pt x="1707" y="429"/>
                  </a:cubicBezTo>
                  <a:cubicBezTo>
                    <a:pt x="1119" y="1230"/>
                    <a:pt x="1067" y="2301"/>
                    <a:pt x="1571" y="3158"/>
                  </a:cubicBezTo>
                  <a:cubicBezTo>
                    <a:pt x="1630" y="3261"/>
                    <a:pt x="1698" y="3359"/>
                    <a:pt x="1770" y="3448"/>
                  </a:cubicBezTo>
                  <a:cubicBezTo>
                    <a:pt x="1385" y="4432"/>
                    <a:pt x="1238" y="5513"/>
                    <a:pt x="1343" y="6592"/>
                  </a:cubicBezTo>
                  <a:cubicBezTo>
                    <a:pt x="1014" y="6596"/>
                    <a:pt x="696" y="6719"/>
                    <a:pt x="451" y="6940"/>
                  </a:cubicBezTo>
                  <a:cubicBezTo>
                    <a:pt x="165" y="7198"/>
                    <a:pt x="0" y="7566"/>
                    <a:pt x="0" y="7950"/>
                  </a:cubicBezTo>
                  <a:cubicBezTo>
                    <a:pt x="0" y="8150"/>
                    <a:pt x="44" y="8348"/>
                    <a:pt x="129" y="8526"/>
                  </a:cubicBezTo>
                  <a:cubicBezTo>
                    <a:pt x="347" y="8991"/>
                    <a:pt x="671" y="9348"/>
                    <a:pt x="1091" y="9594"/>
                  </a:cubicBezTo>
                  <a:cubicBezTo>
                    <a:pt x="1415" y="9784"/>
                    <a:pt x="1783" y="9896"/>
                    <a:pt x="2187" y="9930"/>
                  </a:cubicBezTo>
                  <a:cubicBezTo>
                    <a:pt x="2273" y="9936"/>
                    <a:pt x="2361" y="9939"/>
                    <a:pt x="2451" y="9939"/>
                  </a:cubicBezTo>
                  <a:cubicBezTo>
                    <a:pt x="2481" y="9939"/>
                    <a:pt x="2511" y="9939"/>
                    <a:pt x="2541" y="9938"/>
                  </a:cubicBezTo>
                  <a:cubicBezTo>
                    <a:pt x="2738" y="10243"/>
                    <a:pt x="2923" y="10499"/>
                    <a:pt x="3116" y="10733"/>
                  </a:cubicBezTo>
                  <a:lnTo>
                    <a:pt x="3121" y="10738"/>
                  </a:lnTo>
                  <a:cubicBezTo>
                    <a:pt x="3703" y="11448"/>
                    <a:pt x="4326" y="11915"/>
                    <a:pt x="5026" y="12169"/>
                  </a:cubicBezTo>
                  <a:cubicBezTo>
                    <a:pt x="5396" y="12303"/>
                    <a:pt x="5782" y="12370"/>
                    <a:pt x="6173" y="12370"/>
                  </a:cubicBezTo>
                  <a:cubicBezTo>
                    <a:pt x="7213" y="12370"/>
                    <a:pt x="8173" y="11891"/>
                    <a:pt x="8803" y="11109"/>
                  </a:cubicBezTo>
                  <a:cubicBezTo>
                    <a:pt x="8838" y="11145"/>
                    <a:pt x="8879" y="11179"/>
                    <a:pt x="8920" y="11211"/>
                  </a:cubicBezTo>
                  <a:cubicBezTo>
                    <a:pt x="9294" y="11485"/>
                    <a:pt x="9736" y="11650"/>
                    <a:pt x="10198" y="11686"/>
                  </a:cubicBezTo>
                  <a:cubicBezTo>
                    <a:pt x="10260" y="11690"/>
                    <a:pt x="10323" y="11693"/>
                    <a:pt x="10385" y="11693"/>
                  </a:cubicBezTo>
                  <a:cubicBezTo>
                    <a:pt x="10659" y="11693"/>
                    <a:pt x="10929" y="11648"/>
                    <a:pt x="11186" y="11561"/>
                  </a:cubicBezTo>
                  <a:cubicBezTo>
                    <a:pt x="11653" y="12075"/>
                    <a:pt x="12315" y="12374"/>
                    <a:pt x="13021" y="12374"/>
                  </a:cubicBezTo>
                  <a:cubicBezTo>
                    <a:pt x="13126" y="12374"/>
                    <a:pt x="13234" y="12367"/>
                    <a:pt x="13339" y="12354"/>
                  </a:cubicBezTo>
                  <a:cubicBezTo>
                    <a:pt x="13615" y="12319"/>
                    <a:pt x="13865" y="12170"/>
                    <a:pt x="14031" y="11948"/>
                  </a:cubicBezTo>
                  <a:cubicBezTo>
                    <a:pt x="14619" y="11145"/>
                    <a:pt x="14671" y="10074"/>
                    <a:pt x="14167" y="9217"/>
                  </a:cubicBezTo>
                  <a:cubicBezTo>
                    <a:pt x="14106" y="9115"/>
                    <a:pt x="14040" y="9019"/>
                    <a:pt x="13967" y="8927"/>
                  </a:cubicBezTo>
                  <a:cubicBezTo>
                    <a:pt x="14353" y="7943"/>
                    <a:pt x="14500" y="6865"/>
                    <a:pt x="14395" y="5783"/>
                  </a:cubicBezTo>
                  <a:cubicBezTo>
                    <a:pt x="14722" y="5780"/>
                    <a:pt x="15041" y="5656"/>
                    <a:pt x="15287" y="5435"/>
                  </a:cubicBezTo>
                  <a:cubicBezTo>
                    <a:pt x="15572" y="5179"/>
                    <a:pt x="15738" y="4810"/>
                    <a:pt x="15738" y="4425"/>
                  </a:cubicBezTo>
                  <a:cubicBezTo>
                    <a:pt x="15738" y="4226"/>
                    <a:pt x="15692" y="4026"/>
                    <a:pt x="15607" y="3849"/>
                  </a:cubicBezTo>
                  <a:cubicBezTo>
                    <a:pt x="15384" y="3382"/>
                    <a:pt x="15061" y="3022"/>
                    <a:pt x="14641" y="2778"/>
                  </a:cubicBezTo>
                  <a:cubicBezTo>
                    <a:pt x="14317" y="2589"/>
                    <a:pt x="13949" y="2477"/>
                    <a:pt x="13545" y="2443"/>
                  </a:cubicBezTo>
                  <a:cubicBezTo>
                    <a:pt x="13461" y="2436"/>
                    <a:pt x="13375" y="2433"/>
                    <a:pt x="13288" y="2433"/>
                  </a:cubicBezTo>
                  <a:cubicBezTo>
                    <a:pt x="13256" y="2433"/>
                    <a:pt x="13224" y="2433"/>
                    <a:pt x="13191" y="2434"/>
                  </a:cubicBezTo>
                  <a:cubicBezTo>
                    <a:pt x="12993" y="2125"/>
                    <a:pt x="12806" y="1868"/>
                    <a:pt x="12614" y="1634"/>
                  </a:cubicBezTo>
                  <a:cubicBezTo>
                    <a:pt x="12030" y="925"/>
                    <a:pt x="11407" y="457"/>
                    <a:pt x="10709" y="204"/>
                  </a:cubicBezTo>
                  <a:cubicBezTo>
                    <a:pt x="10331" y="67"/>
                    <a:pt x="9944" y="2"/>
                    <a:pt x="9563" y="2"/>
                  </a:cubicBezTo>
                  <a:cubicBezTo>
                    <a:pt x="8544" y="2"/>
                    <a:pt x="7570" y="467"/>
                    <a:pt x="6931" y="1262"/>
                  </a:cubicBezTo>
                  <a:cubicBezTo>
                    <a:pt x="6895" y="1226"/>
                    <a:pt x="6857" y="1194"/>
                    <a:pt x="6816" y="1164"/>
                  </a:cubicBezTo>
                  <a:cubicBezTo>
                    <a:pt x="6442" y="889"/>
                    <a:pt x="6000" y="725"/>
                    <a:pt x="5537" y="690"/>
                  </a:cubicBezTo>
                  <a:cubicBezTo>
                    <a:pt x="5473" y="684"/>
                    <a:pt x="5408" y="682"/>
                    <a:pt x="5344" y="682"/>
                  </a:cubicBezTo>
                  <a:cubicBezTo>
                    <a:pt x="5073" y="682"/>
                    <a:pt x="4804" y="727"/>
                    <a:pt x="4550" y="813"/>
                  </a:cubicBezTo>
                  <a:cubicBezTo>
                    <a:pt x="4325" y="565"/>
                    <a:pt x="4053" y="365"/>
                    <a:pt x="3746" y="225"/>
                  </a:cubicBezTo>
                  <a:cubicBezTo>
                    <a:pt x="3422" y="77"/>
                    <a:pt x="3071" y="1"/>
                    <a:pt x="2717"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4"/>
            <p:cNvSpPr/>
            <p:nvPr/>
          </p:nvSpPr>
          <p:spPr>
            <a:xfrm>
              <a:off x="7706216" y="1308644"/>
              <a:ext cx="57311" cy="50905"/>
            </a:xfrm>
            <a:custGeom>
              <a:avLst/>
              <a:gdLst/>
              <a:ahLst/>
              <a:cxnLst/>
              <a:rect l="l" t="t" r="r" b="b"/>
              <a:pathLst>
                <a:path w="2049" h="1820" extrusionOk="0">
                  <a:moveTo>
                    <a:pt x="626" y="1"/>
                  </a:moveTo>
                  <a:cubicBezTo>
                    <a:pt x="272" y="1"/>
                    <a:pt x="1" y="86"/>
                    <a:pt x="1" y="86"/>
                  </a:cubicBezTo>
                  <a:lnTo>
                    <a:pt x="621" y="1820"/>
                  </a:lnTo>
                  <a:cubicBezTo>
                    <a:pt x="954" y="1412"/>
                    <a:pt x="1295" y="1304"/>
                    <a:pt x="1560" y="1304"/>
                  </a:cubicBezTo>
                  <a:cubicBezTo>
                    <a:pt x="1598" y="1304"/>
                    <a:pt x="1634" y="1306"/>
                    <a:pt x="1669" y="1310"/>
                  </a:cubicBezTo>
                  <a:cubicBezTo>
                    <a:pt x="1681" y="1311"/>
                    <a:pt x="1694" y="1312"/>
                    <a:pt x="1706" y="1312"/>
                  </a:cubicBezTo>
                  <a:cubicBezTo>
                    <a:pt x="1892" y="1312"/>
                    <a:pt x="2048" y="1163"/>
                    <a:pt x="2048" y="971"/>
                  </a:cubicBezTo>
                  <a:cubicBezTo>
                    <a:pt x="2048" y="922"/>
                    <a:pt x="2038" y="872"/>
                    <a:pt x="2017" y="828"/>
                  </a:cubicBezTo>
                  <a:cubicBezTo>
                    <a:pt x="1697" y="148"/>
                    <a:pt x="1091" y="1"/>
                    <a:pt x="6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4"/>
            <p:cNvSpPr/>
            <p:nvPr/>
          </p:nvSpPr>
          <p:spPr>
            <a:xfrm>
              <a:off x="7582283" y="1369786"/>
              <a:ext cx="65338" cy="63324"/>
            </a:xfrm>
            <a:custGeom>
              <a:avLst/>
              <a:gdLst/>
              <a:ahLst/>
              <a:cxnLst/>
              <a:rect l="l" t="t" r="r" b="b"/>
              <a:pathLst>
                <a:path w="2336" h="2264" extrusionOk="0">
                  <a:moveTo>
                    <a:pt x="1048" y="0"/>
                  </a:moveTo>
                  <a:cubicBezTo>
                    <a:pt x="1048" y="0"/>
                    <a:pt x="1" y="1104"/>
                    <a:pt x="830" y="2140"/>
                  </a:cubicBezTo>
                  <a:cubicBezTo>
                    <a:pt x="862" y="2178"/>
                    <a:pt x="901" y="2208"/>
                    <a:pt x="947" y="2229"/>
                  </a:cubicBezTo>
                  <a:cubicBezTo>
                    <a:pt x="994" y="2253"/>
                    <a:pt x="1045" y="2264"/>
                    <a:pt x="1094" y="2264"/>
                  </a:cubicBezTo>
                  <a:cubicBezTo>
                    <a:pt x="1233" y="2264"/>
                    <a:pt x="1366" y="2178"/>
                    <a:pt x="1417" y="2037"/>
                  </a:cubicBezTo>
                  <a:cubicBezTo>
                    <a:pt x="1513" y="1775"/>
                    <a:pt x="1749" y="1456"/>
                    <a:pt x="2336" y="1320"/>
                  </a:cubicBezTo>
                  <a:lnTo>
                    <a:pt x="2336" y="315"/>
                  </a:lnTo>
                  <a:lnTo>
                    <a:pt x="1048"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4"/>
            <p:cNvSpPr/>
            <p:nvPr/>
          </p:nvSpPr>
          <p:spPr>
            <a:xfrm>
              <a:off x="7380287" y="1410817"/>
              <a:ext cx="57311" cy="50877"/>
            </a:xfrm>
            <a:custGeom>
              <a:avLst/>
              <a:gdLst/>
              <a:ahLst/>
              <a:cxnLst/>
              <a:rect l="l" t="t" r="r" b="b"/>
              <a:pathLst>
                <a:path w="2049" h="1819" extrusionOk="0">
                  <a:moveTo>
                    <a:pt x="1428" y="1"/>
                  </a:moveTo>
                  <a:cubicBezTo>
                    <a:pt x="1093" y="408"/>
                    <a:pt x="751" y="516"/>
                    <a:pt x="486" y="516"/>
                  </a:cubicBezTo>
                  <a:cubicBezTo>
                    <a:pt x="449" y="516"/>
                    <a:pt x="413" y="514"/>
                    <a:pt x="380" y="510"/>
                  </a:cubicBezTo>
                  <a:cubicBezTo>
                    <a:pt x="367" y="509"/>
                    <a:pt x="355" y="508"/>
                    <a:pt x="343" y="508"/>
                  </a:cubicBezTo>
                  <a:cubicBezTo>
                    <a:pt x="156" y="508"/>
                    <a:pt x="0" y="657"/>
                    <a:pt x="0" y="847"/>
                  </a:cubicBezTo>
                  <a:cubicBezTo>
                    <a:pt x="0" y="897"/>
                    <a:pt x="12" y="946"/>
                    <a:pt x="33" y="992"/>
                  </a:cubicBezTo>
                  <a:cubicBezTo>
                    <a:pt x="352" y="1671"/>
                    <a:pt x="958" y="1818"/>
                    <a:pt x="1422" y="1818"/>
                  </a:cubicBezTo>
                  <a:cubicBezTo>
                    <a:pt x="1776" y="1818"/>
                    <a:pt x="2048" y="1732"/>
                    <a:pt x="2048" y="1732"/>
                  </a:cubicBezTo>
                  <a:lnTo>
                    <a:pt x="1428"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4"/>
            <p:cNvSpPr/>
            <p:nvPr/>
          </p:nvSpPr>
          <p:spPr>
            <a:xfrm>
              <a:off x="7496249" y="1337201"/>
              <a:ext cx="65310" cy="63296"/>
            </a:xfrm>
            <a:custGeom>
              <a:avLst/>
              <a:gdLst/>
              <a:ahLst/>
              <a:cxnLst/>
              <a:rect l="l" t="t" r="r" b="b"/>
              <a:pathLst>
                <a:path w="2335" h="2263" extrusionOk="0">
                  <a:moveTo>
                    <a:pt x="1241" y="1"/>
                  </a:moveTo>
                  <a:cubicBezTo>
                    <a:pt x="1102" y="1"/>
                    <a:pt x="970" y="87"/>
                    <a:pt x="918" y="228"/>
                  </a:cubicBezTo>
                  <a:cubicBezTo>
                    <a:pt x="824" y="490"/>
                    <a:pt x="586" y="809"/>
                    <a:pt x="1" y="945"/>
                  </a:cubicBezTo>
                  <a:lnTo>
                    <a:pt x="1" y="1950"/>
                  </a:lnTo>
                  <a:lnTo>
                    <a:pt x="1287" y="2263"/>
                  </a:lnTo>
                  <a:cubicBezTo>
                    <a:pt x="1287" y="2263"/>
                    <a:pt x="2335" y="1161"/>
                    <a:pt x="1505" y="125"/>
                  </a:cubicBezTo>
                  <a:cubicBezTo>
                    <a:pt x="1475" y="86"/>
                    <a:pt x="1434" y="57"/>
                    <a:pt x="1390" y="35"/>
                  </a:cubicBezTo>
                  <a:cubicBezTo>
                    <a:pt x="1342" y="12"/>
                    <a:pt x="1291" y="1"/>
                    <a:pt x="1241"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4"/>
            <p:cNvSpPr/>
            <p:nvPr/>
          </p:nvSpPr>
          <p:spPr>
            <a:xfrm>
              <a:off x="7545559" y="1240622"/>
              <a:ext cx="137277" cy="126061"/>
            </a:xfrm>
            <a:custGeom>
              <a:avLst/>
              <a:gdLst/>
              <a:ahLst/>
              <a:cxnLst/>
              <a:rect l="l" t="t" r="r" b="b"/>
              <a:pathLst>
                <a:path w="4908" h="4507" extrusionOk="0">
                  <a:moveTo>
                    <a:pt x="2639" y="0"/>
                  </a:moveTo>
                  <a:cubicBezTo>
                    <a:pt x="1676" y="0"/>
                    <a:pt x="772" y="596"/>
                    <a:pt x="426" y="1554"/>
                  </a:cubicBezTo>
                  <a:cubicBezTo>
                    <a:pt x="1" y="2722"/>
                    <a:pt x="560" y="4008"/>
                    <a:pt x="1679" y="4507"/>
                  </a:cubicBezTo>
                  <a:lnTo>
                    <a:pt x="4908" y="1261"/>
                  </a:lnTo>
                  <a:cubicBezTo>
                    <a:pt x="4507" y="777"/>
                    <a:pt x="4030" y="355"/>
                    <a:pt x="3442" y="142"/>
                  </a:cubicBezTo>
                  <a:cubicBezTo>
                    <a:pt x="3177" y="46"/>
                    <a:pt x="2906" y="0"/>
                    <a:pt x="263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4"/>
            <p:cNvSpPr/>
            <p:nvPr/>
          </p:nvSpPr>
          <p:spPr>
            <a:xfrm>
              <a:off x="7461035" y="1403685"/>
              <a:ext cx="137277" cy="126033"/>
            </a:xfrm>
            <a:custGeom>
              <a:avLst/>
              <a:gdLst/>
              <a:ahLst/>
              <a:cxnLst/>
              <a:rect l="l" t="t" r="r" b="b"/>
              <a:pathLst>
                <a:path w="4908" h="4506" extrusionOk="0">
                  <a:moveTo>
                    <a:pt x="3230" y="1"/>
                  </a:moveTo>
                  <a:lnTo>
                    <a:pt x="1" y="3245"/>
                  </a:lnTo>
                  <a:cubicBezTo>
                    <a:pt x="400" y="3729"/>
                    <a:pt x="879" y="4151"/>
                    <a:pt x="1466" y="4364"/>
                  </a:cubicBezTo>
                  <a:cubicBezTo>
                    <a:pt x="1732" y="4460"/>
                    <a:pt x="2003" y="4506"/>
                    <a:pt x="2270" y="4506"/>
                  </a:cubicBezTo>
                  <a:cubicBezTo>
                    <a:pt x="3233" y="4506"/>
                    <a:pt x="4136" y="3910"/>
                    <a:pt x="4483" y="2953"/>
                  </a:cubicBezTo>
                  <a:cubicBezTo>
                    <a:pt x="4908" y="1785"/>
                    <a:pt x="4348" y="498"/>
                    <a:pt x="323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4"/>
            <p:cNvSpPr/>
            <p:nvPr/>
          </p:nvSpPr>
          <p:spPr>
            <a:xfrm>
              <a:off x="7592492" y="1275864"/>
              <a:ext cx="142675" cy="253856"/>
            </a:xfrm>
            <a:custGeom>
              <a:avLst/>
              <a:gdLst/>
              <a:ahLst/>
              <a:cxnLst/>
              <a:rect l="l" t="t" r="r" b="b"/>
              <a:pathLst>
                <a:path w="5101" h="9076" extrusionOk="0">
                  <a:moveTo>
                    <a:pt x="3227" y="1"/>
                  </a:moveTo>
                  <a:cubicBezTo>
                    <a:pt x="1495" y="120"/>
                    <a:pt x="109" y="1509"/>
                    <a:pt x="1" y="3247"/>
                  </a:cubicBezTo>
                  <a:cubicBezTo>
                    <a:pt x="52" y="3269"/>
                    <a:pt x="104" y="3290"/>
                    <a:pt x="158" y="3310"/>
                  </a:cubicBezTo>
                  <a:cubicBezTo>
                    <a:pt x="158" y="3310"/>
                    <a:pt x="1029" y="3640"/>
                    <a:pt x="1332" y="3899"/>
                  </a:cubicBezTo>
                  <a:cubicBezTo>
                    <a:pt x="1983" y="4459"/>
                    <a:pt x="2224" y="5342"/>
                    <a:pt x="2282" y="6167"/>
                  </a:cubicBezTo>
                  <a:lnTo>
                    <a:pt x="2285" y="6203"/>
                  </a:lnTo>
                  <a:cubicBezTo>
                    <a:pt x="2299" y="6338"/>
                    <a:pt x="2211" y="6461"/>
                    <a:pt x="2078" y="6489"/>
                  </a:cubicBezTo>
                  <a:cubicBezTo>
                    <a:pt x="1923" y="6521"/>
                    <a:pt x="1771" y="6577"/>
                    <a:pt x="1627" y="6662"/>
                  </a:cubicBezTo>
                  <a:cubicBezTo>
                    <a:pt x="1107" y="6968"/>
                    <a:pt x="846" y="7547"/>
                    <a:pt x="917" y="8111"/>
                  </a:cubicBezTo>
                  <a:cubicBezTo>
                    <a:pt x="1170" y="8296"/>
                    <a:pt x="1475" y="8394"/>
                    <a:pt x="1786" y="8394"/>
                  </a:cubicBezTo>
                  <a:cubicBezTo>
                    <a:pt x="2038" y="8394"/>
                    <a:pt x="2295" y="8329"/>
                    <a:pt x="2529" y="8192"/>
                  </a:cubicBezTo>
                  <a:cubicBezTo>
                    <a:pt x="2706" y="8087"/>
                    <a:pt x="2852" y="7952"/>
                    <a:pt x="2965" y="7797"/>
                  </a:cubicBezTo>
                  <a:cubicBezTo>
                    <a:pt x="2990" y="7988"/>
                    <a:pt x="3053" y="8177"/>
                    <a:pt x="3156" y="8354"/>
                  </a:cubicBezTo>
                  <a:cubicBezTo>
                    <a:pt x="3430" y="8819"/>
                    <a:pt x="3919" y="9075"/>
                    <a:pt x="4421" y="9075"/>
                  </a:cubicBezTo>
                  <a:cubicBezTo>
                    <a:pt x="4482" y="9075"/>
                    <a:pt x="4544" y="9072"/>
                    <a:pt x="4605" y="9064"/>
                  </a:cubicBezTo>
                  <a:cubicBezTo>
                    <a:pt x="4939" y="8607"/>
                    <a:pt x="4990" y="7974"/>
                    <a:pt x="4684" y="7454"/>
                  </a:cubicBezTo>
                  <a:cubicBezTo>
                    <a:pt x="4578" y="7271"/>
                    <a:pt x="4436" y="7122"/>
                    <a:pt x="4275" y="7008"/>
                  </a:cubicBezTo>
                  <a:cubicBezTo>
                    <a:pt x="4160" y="6924"/>
                    <a:pt x="4133" y="6766"/>
                    <a:pt x="4215" y="6649"/>
                  </a:cubicBezTo>
                  <a:cubicBezTo>
                    <a:pt x="4292" y="6542"/>
                    <a:pt x="4353" y="6423"/>
                    <a:pt x="4405" y="6295"/>
                  </a:cubicBezTo>
                  <a:cubicBezTo>
                    <a:pt x="5100" y="4549"/>
                    <a:pt x="4865" y="2536"/>
                    <a:pt x="3885" y="943"/>
                  </a:cubicBezTo>
                  <a:cubicBezTo>
                    <a:pt x="3691" y="627"/>
                    <a:pt x="3473" y="302"/>
                    <a:pt x="3227"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4"/>
            <p:cNvSpPr/>
            <p:nvPr/>
          </p:nvSpPr>
          <p:spPr>
            <a:xfrm>
              <a:off x="7408732" y="1240622"/>
              <a:ext cx="142647" cy="253828"/>
            </a:xfrm>
            <a:custGeom>
              <a:avLst/>
              <a:gdLst/>
              <a:ahLst/>
              <a:cxnLst/>
              <a:rect l="l" t="t" r="r" b="b"/>
              <a:pathLst>
                <a:path w="5100" h="9075" extrusionOk="0">
                  <a:moveTo>
                    <a:pt x="679" y="0"/>
                  </a:moveTo>
                  <a:cubicBezTo>
                    <a:pt x="618" y="0"/>
                    <a:pt x="557" y="4"/>
                    <a:pt x="496" y="12"/>
                  </a:cubicBezTo>
                  <a:cubicBezTo>
                    <a:pt x="160" y="471"/>
                    <a:pt x="108" y="1102"/>
                    <a:pt x="415" y="1622"/>
                  </a:cubicBezTo>
                  <a:cubicBezTo>
                    <a:pt x="521" y="1805"/>
                    <a:pt x="663" y="1953"/>
                    <a:pt x="824" y="2068"/>
                  </a:cubicBezTo>
                  <a:cubicBezTo>
                    <a:pt x="939" y="2152"/>
                    <a:pt x="966" y="2310"/>
                    <a:pt x="885" y="2426"/>
                  </a:cubicBezTo>
                  <a:cubicBezTo>
                    <a:pt x="809" y="2534"/>
                    <a:pt x="746" y="2653"/>
                    <a:pt x="695" y="2780"/>
                  </a:cubicBezTo>
                  <a:cubicBezTo>
                    <a:pt x="0" y="4526"/>
                    <a:pt x="235" y="6540"/>
                    <a:pt x="1214" y="8133"/>
                  </a:cubicBezTo>
                  <a:cubicBezTo>
                    <a:pt x="1408" y="8450"/>
                    <a:pt x="1626" y="8773"/>
                    <a:pt x="1872" y="9075"/>
                  </a:cubicBezTo>
                  <a:cubicBezTo>
                    <a:pt x="3606" y="8956"/>
                    <a:pt x="4992" y="7567"/>
                    <a:pt x="5100" y="5829"/>
                  </a:cubicBezTo>
                  <a:cubicBezTo>
                    <a:pt x="5047" y="5807"/>
                    <a:pt x="4995" y="5785"/>
                    <a:pt x="4941" y="5765"/>
                  </a:cubicBezTo>
                  <a:cubicBezTo>
                    <a:pt x="4941" y="5765"/>
                    <a:pt x="4070" y="5436"/>
                    <a:pt x="3768" y="5176"/>
                  </a:cubicBezTo>
                  <a:cubicBezTo>
                    <a:pt x="3117" y="4617"/>
                    <a:pt x="2876" y="3733"/>
                    <a:pt x="2817" y="2909"/>
                  </a:cubicBezTo>
                  <a:lnTo>
                    <a:pt x="2814" y="2872"/>
                  </a:lnTo>
                  <a:cubicBezTo>
                    <a:pt x="2800" y="2738"/>
                    <a:pt x="2888" y="2615"/>
                    <a:pt x="3021" y="2586"/>
                  </a:cubicBezTo>
                  <a:cubicBezTo>
                    <a:pt x="3176" y="2555"/>
                    <a:pt x="3329" y="2499"/>
                    <a:pt x="3472" y="2414"/>
                  </a:cubicBezTo>
                  <a:cubicBezTo>
                    <a:pt x="3992" y="2108"/>
                    <a:pt x="4253" y="1528"/>
                    <a:pt x="4182" y="965"/>
                  </a:cubicBezTo>
                  <a:cubicBezTo>
                    <a:pt x="3930" y="780"/>
                    <a:pt x="3625" y="681"/>
                    <a:pt x="3314" y="681"/>
                  </a:cubicBezTo>
                  <a:cubicBezTo>
                    <a:pt x="3061" y="681"/>
                    <a:pt x="2805" y="747"/>
                    <a:pt x="2572" y="884"/>
                  </a:cubicBezTo>
                  <a:cubicBezTo>
                    <a:pt x="2395" y="989"/>
                    <a:pt x="2247" y="1123"/>
                    <a:pt x="2134" y="1279"/>
                  </a:cubicBezTo>
                  <a:cubicBezTo>
                    <a:pt x="2109" y="1088"/>
                    <a:pt x="2048" y="898"/>
                    <a:pt x="1943" y="721"/>
                  </a:cubicBezTo>
                  <a:cubicBezTo>
                    <a:pt x="1670" y="257"/>
                    <a:pt x="1180" y="0"/>
                    <a:pt x="67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4"/>
            <p:cNvSpPr/>
            <p:nvPr/>
          </p:nvSpPr>
          <p:spPr>
            <a:xfrm>
              <a:off x="7617777" y="1256844"/>
              <a:ext cx="18712" cy="17537"/>
            </a:xfrm>
            <a:custGeom>
              <a:avLst/>
              <a:gdLst/>
              <a:ahLst/>
              <a:cxnLst/>
              <a:rect l="l" t="t" r="r" b="b"/>
              <a:pathLst>
                <a:path w="669" h="627" extrusionOk="0">
                  <a:moveTo>
                    <a:pt x="229" y="0"/>
                  </a:moveTo>
                  <a:cubicBezTo>
                    <a:pt x="176" y="0"/>
                    <a:pt x="123" y="21"/>
                    <a:pt x="83" y="62"/>
                  </a:cubicBezTo>
                  <a:cubicBezTo>
                    <a:pt x="0" y="141"/>
                    <a:pt x="0" y="273"/>
                    <a:pt x="83" y="354"/>
                  </a:cubicBezTo>
                  <a:lnTo>
                    <a:pt x="295" y="566"/>
                  </a:lnTo>
                  <a:cubicBezTo>
                    <a:pt x="336" y="607"/>
                    <a:pt x="388" y="627"/>
                    <a:pt x="442" y="627"/>
                  </a:cubicBezTo>
                  <a:cubicBezTo>
                    <a:pt x="495" y="627"/>
                    <a:pt x="548" y="607"/>
                    <a:pt x="587" y="566"/>
                  </a:cubicBezTo>
                  <a:cubicBezTo>
                    <a:pt x="669" y="487"/>
                    <a:pt x="669" y="355"/>
                    <a:pt x="587" y="274"/>
                  </a:cubicBezTo>
                  <a:lnTo>
                    <a:pt x="374" y="62"/>
                  </a:lnTo>
                  <a:cubicBezTo>
                    <a:pt x="335" y="21"/>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4"/>
            <p:cNvSpPr/>
            <p:nvPr/>
          </p:nvSpPr>
          <p:spPr>
            <a:xfrm>
              <a:off x="7572382" y="1302295"/>
              <a:ext cx="18684" cy="17537"/>
            </a:xfrm>
            <a:custGeom>
              <a:avLst/>
              <a:gdLst/>
              <a:ahLst/>
              <a:cxnLst/>
              <a:rect l="l" t="t" r="r" b="b"/>
              <a:pathLst>
                <a:path w="668" h="627" extrusionOk="0">
                  <a:moveTo>
                    <a:pt x="229" y="1"/>
                  </a:moveTo>
                  <a:cubicBezTo>
                    <a:pt x="176" y="1"/>
                    <a:pt x="123" y="21"/>
                    <a:pt x="83" y="61"/>
                  </a:cubicBezTo>
                  <a:cubicBezTo>
                    <a:pt x="1" y="141"/>
                    <a:pt x="1" y="272"/>
                    <a:pt x="83" y="353"/>
                  </a:cubicBezTo>
                  <a:lnTo>
                    <a:pt x="295" y="565"/>
                  </a:lnTo>
                  <a:cubicBezTo>
                    <a:pt x="335" y="606"/>
                    <a:pt x="389" y="626"/>
                    <a:pt x="441" y="626"/>
                  </a:cubicBezTo>
                  <a:cubicBezTo>
                    <a:pt x="495" y="626"/>
                    <a:pt x="547" y="605"/>
                    <a:pt x="587" y="565"/>
                  </a:cubicBezTo>
                  <a:cubicBezTo>
                    <a:pt x="668" y="486"/>
                    <a:pt x="668" y="356"/>
                    <a:pt x="587" y="274"/>
                  </a:cubicBezTo>
                  <a:lnTo>
                    <a:pt x="374" y="61"/>
                  </a:lnTo>
                  <a:cubicBezTo>
                    <a:pt x="335" y="21"/>
                    <a:pt x="282"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4"/>
            <p:cNvSpPr/>
            <p:nvPr/>
          </p:nvSpPr>
          <p:spPr>
            <a:xfrm>
              <a:off x="7634279" y="1313427"/>
              <a:ext cx="63324" cy="145472"/>
            </a:xfrm>
            <a:custGeom>
              <a:avLst/>
              <a:gdLst/>
              <a:ahLst/>
              <a:cxnLst/>
              <a:rect l="l" t="t" r="r" b="b"/>
              <a:pathLst>
                <a:path w="2264" h="5201" extrusionOk="0">
                  <a:moveTo>
                    <a:pt x="364" y="0"/>
                  </a:moveTo>
                  <a:cubicBezTo>
                    <a:pt x="273" y="0"/>
                    <a:pt x="183" y="38"/>
                    <a:pt x="118" y="111"/>
                  </a:cubicBezTo>
                  <a:cubicBezTo>
                    <a:pt x="1" y="245"/>
                    <a:pt x="15" y="451"/>
                    <a:pt x="150" y="570"/>
                  </a:cubicBezTo>
                  <a:cubicBezTo>
                    <a:pt x="914" y="1239"/>
                    <a:pt x="1199" y="1796"/>
                    <a:pt x="1426" y="2658"/>
                  </a:cubicBezTo>
                  <a:cubicBezTo>
                    <a:pt x="1590" y="3280"/>
                    <a:pt x="1610" y="4150"/>
                    <a:pt x="1485" y="4817"/>
                  </a:cubicBezTo>
                  <a:cubicBezTo>
                    <a:pt x="1454" y="4994"/>
                    <a:pt x="1569" y="5163"/>
                    <a:pt x="1746" y="5195"/>
                  </a:cubicBezTo>
                  <a:cubicBezTo>
                    <a:pt x="1767" y="5199"/>
                    <a:pt x="1787" y="5200"/>
                    <a:pt x="1806" y="5200"/>
                  </a:cubicBezTo>
                  <a:cubicBezTo>
                    <a:pt x="1959" y="5200"/>
                    <a:pt x="2097" y="5093"/>
                    <a:pt x="2124" y="4937"/>
                  </a:cubicBezTo>
                  <a:cubicBezTo>
                    <a:pt x="2264" y="4174"/>
                    <a:pt x="2241" y="3209"/>
                    <a:pt x="2053" y="2494"/>
                  </a:cubicBezTo>
                  <a:cubicBezTo>
                    <a:pt x="1794" y="1504"/>
                    <a:pt x="1441" y="836"/>
                    <a:pt x="577" y="81"/>
                  </a:cubicBezTo>
                  <a:cubicBezTo>
                    <a:pt x="516" y="27"/>
                    <a:pt x="440" y="0"/>
                    <a:pt x="36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4"/>
            <p:cNvSpPr/>
            <p:nvPr/>
          </p:nvSpPr>
          <p:spPr>
            <a:xfrm>
              <a:off x="7507269" y="1495956"/>
              <a:ext cx="18712" cy="17509"/>
            </a:xfrm>
            <a:custGeom>
              <a:avLst/>
              <a:gdLst/>
              <a:ahLst/>
              <a:cxnLst/>
              <a:rect l="l" t="t" r="r" b="b"/>
              <a:pathLst>
                <a:path w="669" h="626" extrusionOk="0">
                  <a:moveTo>
                    <a:pt x="229" y="0"/>
                  </a:moveTo>
                  <a:cubicBezTo>
                    <a:pt x="176" y="0"/>
                    <a:pt x="123" y="20"/>
                    <a:pt x="83" y="61"/>
                  </a:cubicBezTo>
                  <a:cubicBezTo>
                    <a:pt x="0" y="140"/>
                    <a:pt x="0" y="272"/>
                    <a:pt x="83" y="352"/>
                  </a:cubicBezTo>
                  <a:lnTo>
                    <a:pt x="295" y="565"/>
                  </a:lnTo>
                  <a:cubicBezTo>
                    <a:pt x="336" y="606"/>
                    <a:pt x="388" y="626"/>
                    <a:pt x="442" y="626"/>
                  </a:cubicBezTo>
                  <a:cubicBezTo>
                    <a:pt x="495" y="626"/>
                    <a:pt x="548" y="604"/>
                    <a:pt x="587" y="565"/>
                  </a:cubicBezTo>
                  <a:cubicBezTo>
                    <a:pt x="669" y="485"/>
                    <a:pt x="669" y="355"/>
                    <a:pt x="587" y="273"/>
                  </a:cubicBezTo>
                  <a:lnTo>
                    <a:pt x="374" y="61"/>
                  </a:lnTo>
                  <a:cubicBezTo>
                    <a:pt x="335" y="20"/>
                    <a:pt x="282"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4"/>
            <p:cNvSpPr/>
            <p:nvPr/>
          </p:nvSpPr>
          <p:spPr>
            <a:xfrm>
              <a:off x="7552691" y="1450534"/>
              <a:ext cx="18684" cy="17537"/>
            </a:xfrm>
            <a:custGeom>
              <a:avLst/>
              <a:gdLst/>
              <a:ahLst/>
              <a:cxnLst/>
              <a:rect l="l" t="t" r="r" b="b"/>
              <a:pathLst>
                <a:path w="668" h="627" extrusionOk="0">
                  <a:moveTo>
                    <a:pt x="228" y="0"/>
                  </a:moveTo>
                  <a:cubicBezTo>
                    <a:pt x="176" y="0"/>
                    <a:pt x="122" y="21"/>
                    <a:pt x="81" y="62"/>
                  </a:cubicBezTo>
                  <a:cubicBezTo>
                    <a:pt x="1" y="141"/>
                    <a:pt x="1" y="273"/>
                    <a:pt x="81" y="353"/>
                  </a:cubicBezTo>
                  <a:lnTo>
                    <a:pt x="294" y="566"/>
                  </a:lnTo>
                  <a:cubicBezTo>
                    <a:pt x="335" y="607"/>
                    <a:pt x="387" y="627"/>
                    <a:pt x="441" y="627"/>
                  </a:cubicBezTo>
                  <a:cubicBezTo>
                    <a:pt x="494" y="627"/>
                    <a:pt x="547" y="606"/>
                    <a:pt x="586" y="566"/>
                  </a:cubicBezTo>
                  <a:cubicBezTo>
                    <a:pt x="668" y="487"/>
                    <a:pt x="668" y="355"/>
                    <a:pt x="586" y="274"/>
                  </a:cubicBezTo>
                  <a:lnTo>
                    <a:pt x="373" y="62"/>
                  </a:lnTo>
                  <a:cubicBezTo>
                    <a:pt x="333" y="21"/>
                    <a:pt x="281" y="0"/>
                    <a:pt x="22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4"/>
            <p:cNvSpPr/>
            <p:nvPr/>
          </p:nvSpPr>
          <p:spPr>
            <a:xfrm>
              <a:off x="7446239" y="1311441"/>
              <a:ext cx="63352" cy="145472"/>
            </a:xfrm>
            <a:custGeom>
              <a:avLst/>
              <a:gdLst/>
              <a:ahLst/>
              <a:cxnLst/>
              <a:rect l="l" t="t" r="r" b="b"/>
              <a:pathLst>
                <a:path w="2265" h="5201" extrusionOk="0">
                  <a:moveTo>
                    <a:pt x="459" y="0"/>
                  </a:moveTo>
                  <a:cubicBezTo>
                    <a:pt x="305" y="0"/>
                    <a:pt x="169" y="108"/>
                    <a:pt x="140" y="264"/>
                  </a:cubicBezTo>
                  <a:cubicBezTo>
                    <a:pt x="0" y="1027"/>
                    <a:pt x="23" y="1992"/>
                    <a:pt x="211" y="2707"/>
                  </a:cubicBezTo>
                  <a:cubicBezTo>
                    <a:pt x="472" y="3697"/>
                    <a:pt x="823" y="4365"/>
                    <a:pt x="1687" y="5120"/>
                  </a:cubicBezTo>
                  <a:cubicBezTo>
                    <a:pt x="1748" y="5174"/>
                    <a:pt x="1824" y="5201"/>
                    <a:pt x="1900" y="5201"/>
                  </a:cubicBezTo>
                  <a:cubicBezTo>
                    <a:pt x="1991" y="5201"/>
                    <a:pt x="2081" y="5163"/>
                    <a:pt x="2146" y="5090"/>
                  </a:cubicBezTo>
                  <a:cubicBezTo>
                    <a:pt x="2265" y="4955"/>
                    <a:pt x="2250" y="4750"/>
                    <a:pt x="2116" y="4631"/>
                  </a:cubicBezTo>
                  <a:cubicBezTo>
                    <a:pt x="1351" y="3961"/>
                    <a:pt x="1067" y="3405"/>
                    <a:pt x="840" y="2542"/>
                  </a:cubicBezTo>
                  <a:cubicBezTo>
                    <a:pt x="674" y="1921"/>
                    <a:pt x="656" y="1051"/>
                    <a:pt x="779" y="384"/>
                  </a:cubicBezTo>
                  <a:cubicBezTo>
                    <a:pt x="812" y="207"/>
                    <a:pt x="695" y="37"/>
                    <a:pt x="518" y="6"/>
                  </a:cubicBezTo>
                  <a:cubicBezTo>
                    <a:pt x="497" y="2"/>
                    <a:pt x="479" y="0"/>
                    <a:pt x="45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9" name="Google Shape;4009;p74"/>
          <p:cNvGrpSpPr/>
          <p:nvPr/>
        </p:nvGrpSpPr>
        <p:grpSpPr>
          <a:xfrm>
            <a:off x="4764543" y="2758424"/>
            <a:ext cx="421088" cy="440136"/>
            <a:chOff x="4764543" y="2529824"/>
            <a:chExt cx="421088" cy="440136"/>
          </a:xfrm>
        </p:grpSpPr>
        <p:sp>
          <p:nvSpPr>
            <p:cNvPr id="4010" name="Google Shape;4010;p74"/>
            <p:cNvSpPr/>
            <p:nvPr/>
          </p:nvSpPr>
          <p:spPr>
            <a:xfrm>
              <a:off x="4764543" y="2529824"/>
              <a:ext cx="421088" cy="440136"/>
            </a:xfrm>
            <a:custGeom>
              <a:avLst/>
              <a:gdLst/>
              <a:ahLst/>
              <a:cxnLst/>
              <a:rect l="l" t="t" r="r" b="b"/>
              <a:pathLst>
                <a:path w="15055" h="15736" extrusionOk="0">
                  <a:moveTo>
                    <a:pt x="5738" y="1"/>
                  </a:moveTo>
                  <a:cubicBezTo>
                    <a:pt x="5177" y="1"/>
                    <a:pt x="4721" y="458"/>
                    <a:pt x="4721" y="1019"/>
                  </a:cubicBezTo>
                  <a:cubicBezTo>
                    <a:pt x="4721" y="1466"/>
                    <a:pt x="4840" y="1897"/>
                    <a:pt x="5079" y="2293"/>
                  </a:cubicBezTo>
                  <a:cubicBezTo>
                    <a:pt x="5307" y="2676"/>
                    <a:pt x="5638" y="3028"/>
                    <a:pt x="6092" y="3368"/>
                  </a:cubicBezTo>
                  <a:cubicBezTo>
                    <a:pt x="6747" y="3860"/>
                    <a:pt x="7564" y="4262"/>
                    <a:pt x="8355" y="4647"/>
                  </a:cubicBezTo>
                  <a:cubicBezTo>
                    <a:pt x="9027" y="4977"/>
                    <a:pt x="9823" y="5366"/>
                    <a:pt x="10271" y="5727"/>
                  </a:cubicBezTo>
                  <a:lnTo>
                    <a:pt x="2585" y="9932"/>
                  </a:lnTo>
                  <a:lnTo>
                    <a:pt x="1781" y="9932"/>
                  </a:lnTo>
                  <a:cubicBezTo>
                    <a:pt x="1284" y="9932"/>
                    <a:pt x="810" y="10146"/>
                    <a:pt x="481" y="10520"/>
                  </a:cubicBezTo>
                  <a:cubicBezTo>
                    <a:pt x="152" y="10891"/>
                    <a:pt x="1" y="11385"/>
                    <a:pt x="65" y="11875"/>
                  </a:cubicBezTo>
                  <a:cubicBezTo>
                    <a:pt x="141" y="12477"/>
                    <a:pt x="328" y="13020"/>
                    <a:pt x="618" y="13489"/>
                  </a:cubicBezTo>
                  <a:cubicBezTo>
                    <a:pt x="852" y="13866"/>
                    <a:pt x="1182" y="14177"/>
                    <a:pt x="1569" y="14393"/>
                  </a:cubicBezTo>
                  <a:cubicBezTo>
                    <a:pt x="1654" y="14439"/>
                    <a:pt x="1743" y="14480"/>
                    <a:pt x="1833" y="14520"/>
                  </a:cubicBezTo>
                  <a:cubicBezTo>
                    <a:pt x="1937" y="15208"/>
                    <a:pt x="2534" y="15735"/>
                    <a:pt x="3251" y="15735"/>
                  </a:cubicBezTo>
                  <a:lnTo>
                    <a:pt x="4610" y="15735"/>
                  </a:lnTo>
                  <a:cubicBezTo>
                    <a:pt x="5256" y="15735"/>
                    <a:pt x="5803" y="15306"/>
                    <a:pt x="5983" y="14718"/>
                  </a:cubicBezTo>
                  <a:lnTo>
                    <a:pt x="8628" y="14718"/>
                  </a:lnTo>
                  <a:cubicBezTo>
                    <a:pt x="8808" y="15306"/>
                    <a:pt x="9354" y="15735"/>
                    <a:pt x="10000" y="15735"/>
                  </a:cubicBezTo>
                  <a:lnTo>
                    <a:pt x="11360" y="15735"/>
                  </a:lnTo>
                  <a:cubicBezTo>
                    <a:pt x="12076" y="15735"/>
                    <a:pt x="12674" y="15207"/>
                    <a:pt x="12777" y="14520"/>
                  </a:cubicBezTo>
                  <a:cubicBezTo>
                    <a:pt x="12868" y="14482"/>
                    <a:pt x="12957" y="14439"/>
                    <a:pt x="13042" y="14393"/>
                  </a:cubicBezTo>
                  <a:cubicBezTo>
                    <a:pt x="13431" y="14177"/>
                    <a:pt x="13760" y="13864"/>
                    <a:pt x="13992" y="13489"/>
                  </a:cubicBezTo>
                  <a:cubicBezTo>
                    <a:pt x="14282" y="13020"/>
                    <a:pt x="14469" y="12477"/>
                    <a:pt x="14546" y="11875"/>
                  </a:cubicBezTo>
                  <a:cubicBezTo>
                    <a:pt x="14608" y="11385"/>
                    <a:pt x="14455" y="10891"/>
                    <a:pt x="14130" y="10520"/>
                  </a:cubicBezTo>
                  <a:cubicBezTo>
                    <a:pt x="13801" y="10146"/>
                    <a:pt x="13327" y="9932"/>
                    <a:pt x="12830" y="9932"/>
                  </a:cubicBezTo>
                  <a:lnTo>
                    <a:pt x="9404" y="9932"/>
                  </a:lnTo>
                  <a:lnTo>
                    <a:pt x="14307" y="7250"/>
                  </a:lnTo>
                  <a:cubicBezTo>
                    <a:pt x="14624" y="7078"/>
                    <a:pt x="14852" y="6795"/>
                    <a:pt x="14954" y="6450"/>
                  </a:cubicBezTo>
                  <a:cubicBezTo>
                    <a:pt x="15054" y="6106"/>
                    <a:pt x="15016" y="5743"/>
                    <a:pt x="14843" y="5430"/>
                  </a:cubicBezTo>
                  <a:lnTo>
                    <a:pt x="14560" y="4910"/>
                  </a:lnTo>
                  <a:cubicBezTo>
                    <a:pt x="14389" y="4596"/>
                    <a:pt x="14104" y="4368"/>
                    <a:pt x="13760" y="4267"/>
                  </a:cubicBezTo>
                  <a:cubicBezTo>
                    <a:pt x="13696" y="4248"/>
                    <a:pt x="13632" y="4235"/>
                    <a:pt x="13567" y="4225"/>
                  </a:cubicBezTo>
                  <a:cubicBezTo>
                    <a:pt x="13243" y="3007"/>
                    <a:pt x="12492" y="2417"/>
                    <a:pt x="11930" y="1978"/>
                  </a:cubicBezTo>
                  <a:cubicBezTo>
                    <a:pt x="11403" y="1565"/>
                    <a:pt x="11268" y="1442"/>
                    <a:pt x="11268" y="1019"/>
                  </a:cubicBezTo>
                  <a:cubicBezTo>
                    <a:pt x="11268" y="458"/>
                    <a:pt x="10812" y="1"/>
                    <a:pt x="1024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4"/>
            <p:cNvSpPr/>
            <p:nvPr/>
          </p:nvSpPr>
          <p:spPr>
            <a:xfrm>
              <a:off x="4925004" y="2558297"/>
              <a:ext cx="195035" cy="149528"/>
            </a:xfrm>
            <a:custGeom>
              <a:avLst/>
              <a:gdLst/>
              <a:ahLst/>
              <a:cxnLst/>
              <a:rect l="l" t="t" r="r" b="b"/>
              <a:pathLst>
                <a:path w="6973" h="5346" extrusionOk="0">
                  <a:moveTo>
                    <a:pt x="1" y="1"/>
                  </a:moveTo>
                  <a:cubicBezTo>
                    <a:pt x="1" y="2367"/>
                    <a:pt x="5887" y="3007"/>
                    <a:pt x="5887" y="5130"/>
                  </a:cubicBezTo>
                  <a:lnTo>
                    <a:pt x="6972" y="5345"/>
                  </a:lnTo>
                  <a:lnTo>
                    <a:pt x="6972" y="4538"/>
                  </a:lnTo>
                  <a:cubicBezTo>
                    <a:pt x="6972" y="1488"/>
                    <a:pt x="4512" y="2074"/>
                    <a:pt x="4512" y="1"/>
                  </a:cubicBezTo>
                  <a:close/>
                </a:path>
              </a:pathLst>
            </a:custGeom>
            <a:solidFill>
              <a:srgbClr val="DFDF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4"/>
            <p:cNvSpPr/>
            <p:nvPr/>
          </p:nvSpPr>
          <p:spPr>
            <a:xfrm>
              <a:off x="4843808" y="2901792"/>
              <a:ext cx="61338" cy="39745"/>
            </a:xfrm>
            <a:custGeom>
              <a:avLst/>
              <a:gdLst/>
              <a:ahLst/>
              <a:cxnLst/>
              <a:rect l="l" t="t" r="r" b="b"/>
              <a:pathLst>
                <a:path w="2193" h="1421" extrusionOk="0">
                  <a:moveTo>
                    <a:pt x="1" y="0"/>
                  </a:moveTo>
                  <a:lnTo>
                    <a:pt x="1" y="1004"/>
                  </a:lnTo>
                  <a:cubicBezTo>
                    <a:pt x="1" y="1235"/>
                    <a:pt x="187" y="1421"/>
                    <a:pt x="417" y="1421"/>
                  </a:cubicBezTo>
                  <a:lnTo>
                    <a:pt x="1776" y="1421"/>
                  </a:lnTo>
                  <a:cubicBezTo>
                    <a:pt x="2006" y="1421"/>
                    <a:pt x="2193" y="1235"/>
                    <a:pt x="2193" y="1004"/>
                  </a:cubicBezTo>
                  <a:lnTo>
                    <a:pt x="2193"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4"/>
            <p:cNvSpPr/>
            <p:nvPr/>
          </p:nvSpPr>
          <p:spPr>
            <a:xfrm>
              <a:off x="4843781" y="2901792"/>
              <a:ext cx="42514" cy="39745"/>
            </a:xfrm>
            <a:custGeom>
              <a:avLst/>
              <a:gdLst/>
              <a:ahLst/>
              <a:cxnLst/>
              <a:rect l="l" t="t" r="r" b="b"/>
              <a:pathLst>
                <a:path w="1520" h="1421" extrusionOk="0">
                  <a:moveTo>
                    <a:pt x="0" y="0"/>
                  </a:moveTo>
                  <a:lnTo>
                    <a:pt x="0" y="1004"/>
                  </a:lnTo>
                  <a:cubicBezTo>
                    <a:pt x="0" y="1235"/>
                    <a:pt x="186" y="1421"/>
                    <a:pt x="416" y="1421"/>
                  </a:cubicBezTo>
                  <a:lnTo>
                    <a:pt x="1520" y="1421"/>
                  </a:lnTo>
                  <a:cubicBezTo>
                    <a:pt x="1290" y="1421"/>
                    <a:pt x="1103" y="1235"/>
                    <a:pt x="1103" y="1004"/>
                  </a:cubicBezTo>
                  <a:lnTo>
                    <a:pt x="1103"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4"/>
            <p:cNvSpPr/>
            <p:nvPr/>
          </p:nvSpPr>
          <p:spPr>
            <a:xfrm>
              <a:off x="5032659" y="2901792"/>
              <a:ext cx="61310" cy="39745"/>
            </a:xfrm>
            <a:custGeom>
              <a:avLst/>
              <a:gdLst/>
              <a:ahLst/>
              <a:cxnLst/>
              <a:rect l="l" t="t" r="r" b="b"/>
              <a:pathLst>
                <a:path w="2192" h="1421" extrusionOk="0">
                  <a:moveTo>
                    <a:pt x="1" y="0"/>
                  </a:moveTo>
                  <a:lnTo>
                    <a:pt x="1" y="1004"/>
                  </a:lnTo>
                  <a:cubicBezTo>
                    <a:pt x="1" y="1235"/>
                    <a:pt x="186" y="1421"/>
                    <a:pt x="417" y="1421"/>
                  </a:cubicBezTo>
                  <a:lnTo>
                    <a:pt x="1776" y="1421"/>
                  </a:lnTo>
                  <a:cubicBezTo>
                    <a:pt x="2006" y="1421"/>
                    <a:pt x="2191" y="1235"/>
                    <a:pt x="2191" y="1004"/>
                  </a:cubicBezTo>
                  <a:lnTo>
                    <a:pt x="2191"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4"/>
            <p:cNvSpPr/>
            <p:nvPr/>
          </p:nvSpPr>
          <p:spPr>
            <a:xfrm>
              <a:off x="5032659" y="2901792"/>
              <a:ext cx="42486" cy="39745"/>
            </a:xfrm>
            <a:custGeom>
              <a:avLst/>
              <a:gdLst/>
              <a:ahLst/>
              <a:cxnLst/>
              <a:rect l="l" t="t" r="r" b="b"/>
              <a:pathLst>
                <a:path w="1519" h="1421" extrusionOk="0">
                  <a:moveTo>
                    <a:pt x="1" y="0"/>
                  </a:moveTo>
                  <a:lnTo>
                    <a:pt x="1" y="1004"/>
                  </a:lnTo>
                  <a:cubicBezTo>
                    <a:pt x="1" y="1235"/>
                    <a:pt x="186" y="1421"/>
                    <a:pt x="417" y="1421"/>
                  </a:cubicBezTo>
                  <a:lnTo>
                    <a:pt x="1519" y="1421"/>
                  </a:lnTo>
                  <a:cubicBezTo>
                    <a:pt x="1289" y="1421"/>
                    <a:pt x="1104" y="1235"/>
                    <a:pt x="1104" y="1004"/>
                  </a:cubicBezTo>
                  <a:lnTo>
                    <a:pt x="1104"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4"/>
            <p:cNvSpPr/>
            <p:nvPr/>
          </p:nvSpPr>
          <p:spPr>
            <a:xfrm>
              <a:off x="4815084" y="2708970"/>
              <a:ext cx="281574" cy="173358"/>
            </a:xfrm>
            <a:custGeom>
              <a:avLst/>
              <a:gdLst/>
              <a:ahLst/>
              <a:cxnLst/>
              <a:rect l="l" t="t" r="r" b="b"/>
              <a:pathLst>
                <a:path w="10067" h="6198" extrusionOk="0">
                  <a:moveTo>
                    <a:pt x="9346" y="1"/>
                  </a:moveTo>
                  <a:lnTo>
                    <a:pt x="1" y="5113"/>
                  </a:lnTo>
                  <a:lnTo>
                    <a:pt x="596" y="6198"/>
                  </a:lnTo>
                  <a:lnTo>
                    <a:pt x="9941" y="1087"/>
                  </a:lnTo>
                  <a:lnTo>
                    <a:pt x="10067" y="294"/>
                  </a:lnTo>
                  <a:lnTo>
                    <a:pt x="9346" y="1"/>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4"/>
            <p:cNvSpPr/>
            <p:nvPr/>
          </p:nvSpPr>
          <p:spPr>
            <a:xfrm>
              <a:off x="4793072" y="2836119"/>
              <a:ext cx="351667" cy="76945"/>
            </a:xfrm>
            <a:custGeom>
              <a:avLst/>
              <a:gdLst/>
              <a:ahLst/>
              <a:cxnLst/>
              <a:rect l="l" t="t" r="r" b="b"/>
              <a:pathLst>
                <a:path w="12573" h="2751" extrusionOk="0">
                  <a:moveTo>
                    <a:pt x="762" y="0"/>
                  </a:moveTo>
                  <a:cubicBezTo>
                    <a:pt x="335" y="0"/>
                    <a:pt x="1" y="373"/>
                    <a:pt x="54" y="796"/>
                  </a:cubicBezTo>
                  <a:cubicBezTo>
                    <a:pt x="100" y="1159"/>
                    <a:pt x="212" y="1598"/>
                    <a:pt x="462" y="2004"/>
                  </a:cubicBezTo>
                  <a:cubicBezTo>
                    <a:pt x="752" y="2472"/>
                    <a:pt x="1264" y="2751"/>
                    <a:pt x="1813" y="2751"/>
                  </a:cubicBezTo>
                  <a:lnTo>
                    <a:pt x="10756" y="2751"/>
                  </a:lnTo>
                  <a:cubicBezTo>
                    <a:pt x="11305" y="2751"/>
                    <a:pt x="11818" y="2469"/>
                    <a:pt x="12107" y="2004"/>
                  </a:cubicBezTo>
                  <a:cubicBezTo>
                    <a:pt x="12358" y="1598"/>
                    <a:pt x="12469" y="1160"/>
                    <a:pt x="12516" y="796"/>
                  </a:cubicBezTo>
                  <a:cubicBezTo>
                    <a:pt x="12573" y="373"/>
                    <a:pt x="12237" y="0"/>
                    <a:pt x="11811"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4"/>
            <p:cNvSpPr/>
            <p:nvPr/>
          </p:nvSpPr>
          <p:spPr>
            <a:xfrm>
              <a:off x="4793072" y="2836035"/>
              <a:ext cx="81588" cy="77001"/>
            </a:xfrm>
            <a:custGeom>
              <a:avLst/>
              <a:gdLst/>
              <a:ahLst/>
              <a:cxnLst/>
              <a:rect l="l" t="t" r="r" b="b"/>
              <a:pathLst>
                <a:path w="2917" h="2753" extrusionOk="0">
                  <a:moveTo>
                    <a:pt x="762" y="1"/>
                  </a:moveTo>
                  <a:cubicBezTo>
                    <a:pt x="335" y="1"/>
                    <a:pt x="1" y="374"/>
                    <a:pt x="54" y="798"/>
                  </a:cubicBezTo>
                  <a:cubicBezTo>
                    <a:pt x="100" y="1160"/>
                    <a:pt x="212" y="1599"/>
                    <a:pt x="462" y="2004"/>
                  </a:cubicBezTo>
                  <a:cubicBezTo>
                    <a:pt x="752" y="2472"/>
                    <a:pt x="1264" y="2752"/>
                    <a:pt x="1813" y="2752"/>
                  </a:cubicBezTo>
                  <a:lnTo>
                    <a:pt x="2908" y="2752"/>
                  </a:lnTo>
                  <a:cubicBezTo>
                    <a:pt x="2362" y="2751"/>
                    <a:pt x="1854" y="2469"/>
                    <a:pt x="1565" y="2004"/>
                  </a:cubicBezTo>
                  <a:cubicBezTo>
                    <a:pt x="1313" y="1599"/>
                    <a:pt x="1203" y="1162"/>
                    <a:pt x="1156" y="798"/>
                  </a:cubicBezTo>
                  <a:cubicBezTo>
                    <a:pt x="1101" y="374"/>
                    <a:pt x="1436" y="1"/>
                    <a:pt x="1864" y="1"/>
                  </a:cubicBezTo>
                  <a:close/>
                  <a:moveTo>
                    <a:pt x="2908" y="2752"/>
                  </a:moveTo>
                  <a:lnTo>
                    <a:pt x="2908" y="2752"/>
                  </a:lnTo>
                  <a:cubicBezTo>
                    <a:pt x="2909" y="2752"/>
                    <a:pt x="2911" y="2752"/>
                    <a:pt x="2912" y="2752"/>
                  </a:cubicBezTo>
                  <a:cubicBezTo>
                    <a:pt x="2914" y="2752"/>
                    <a:pt x="2915" y="2752"/>
                    <a:pt x="2916" y="2752"/>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4"/>
            <p:cNvSpPr/>
            <p:nvPr/>
          </p:nvSpPr>
          <p:spPr>
            <a:xfrm>
              <a:off x="4899328" y="2859921"/>
              <a:ext cx="11608" cy="23159"/>
            </a:xfrm>
            <a:custGeom>
              <a:avLst/>
              <a:gdLst/>
              <a:ahLst/>
              <a:cxnLst/>
              <a:rect l="l" t="t" r="r" b="b"/>
              <a:pathLst>
                <a:path w="415" h="828" extrusionOk="0">
                  <a:moveTo>
                    <a:pt x="208" y="1"/>
                  </a:moveTo>
                  <a:cubicBezTo>
                    <a:pt x="93" y="1"/>
                    <a:pt x="1" y="94"/>
                    <a:pt x="1" y="207"/>
                  </a:cubicBezTo>
                  <a:lnTo>
                    <a:pt x="1" y="619"/>
                  </a:lnTo>
                  <a:cubicBezTo>
                    <a:pt x="1" y="736"/>
                    <a:pt x="93" y="828"/>
                    <a:pt x="208" y="828"/>
                  </a:cubicBezTo>
                  <a:cubicBezTo>
                    <a:pt x="321" y="828"/>
                    <a:pt x="414" y="736"/>
                    <a:pt x="414" y="619"/>
                  </a:cubicBezTo>
                  <a:lnTo>
                    <a:pt x="414" y="207"/>
                  </a:lnTo>
                  <a:cubicBezTo>
                    <a:pt x="414" y="93"/>
                    <a:pt x="321"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4"/>
            <p:cNvSpPr/>
            <p:nvPr/>
          </p:nvSpPr>
          <p:spPr>
            <a:xfrm>
              <a:off x="5026841" y="2859921"/>
              <a:ext cx="11636" cy="23159"/>
            </a:xfrm>
            <a:custGeom>
              <a:avLst/>
              <a:gdLst/>
              <a:ahLst/>
              <a:cxnLst/>
              <a:rect l="l" t="t" r="r" b="b"/>
              <a:pathLst>
                <a:path w="416" h="828" extrusionOk="0">
                  <a:moveTo>
                    <a:pt x="209" y="1"/>
                  </a:moveTo>
                  <a:cubicBezTo>
                    <a:pt x="92" y="1"/>
                    <a:pt x="0" y="94"/>
                    <a:pt x="0" y="207"/>
                  </a:cubicBezTo>
                  <a:lnTo>
                    <a:pt x="0" y="619"/>
                  </a:lnTo>
                  <a:cubicBezTo>
                    <a:pt x="0" y="736"/>
                    <a:pt x="95" y="828"/>
                    <a:pt x="209" y="828"/>
                  </a:cubicBezTo>
                  <a:cubicBezTo>
                    <a:pt x="322" y="828"/>
                    <a:pt x="414" y="736"/>
                    <a:pt x="415" y="619"/>
                  </a:cubicBezTo>
                  <a:lnTo>
                    <a:pt x="415" y="207"/>
                  </a:lnTo>
                  <a:cubicBezTo>
                    <a:pt x="415" y="93"/>
                    <a:pt x="323" y="1"/>
                    <a:pt x="20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4"/>
            <p:cNvSpPr/>
            <p:nvPr/>
          </p:nvSpPr>
          <p:spPr>
            <a:xfrm>
              <a:off x="4946709" y="2870606"/>
              <a:ext cx="44444" cy="18628"/>
            </a:xfrm>
            <a:custGeom>
              <a:avLst/>
              <a:gdLst/>
              <a:ahLst/>
              <a:cxnLst/>
              <a:rect l="l" t="t" r="r" b="b"/>
              <a:pathLst>
                <a:path w="1589" h="666" extrusionOk="0">
                  <a:moveTo>
                    <a:pt x="1356" y="0"/>
                  </a:moveTo>
                  <a:cubicBezTo>
                    <a:pt x="1298" y="0"/>
                    <a:pt x="1241" y="25"/>
                    <a:pt x="1200" y="72"/>
                  </a:cubicBezTo>
                  <a:cubicBezTo>
                    <a:pt x="1101" y="185"/>
                    <a:pt x="952" y="250"/>
                    <a:pt x="794" y="250"/>
                  </a:cubicBezTo>
                  <a:cubicBezTo>
                    <a:pt x="634" y="250"/>
                    <a:pt x="485" y="185"/>
                    <a:pt x="386" y="72"/>
                  </a:cubicBezTo>
                  <a:cubicBezTo>
                    <a:pt x="345" y="24"/>
                    <a:pt x="289" y="1"/>
                    <a:pt x="232" y="1"/>
                  </a:cubicBezTo>
                  <a:cubicBezTo>
                    <a:pt x="183" y="1"/>
                    <a:pt x="134" y="18"/>
                    <a:pt x="94" y="52"/>
                  </a:cubicBezTo>
                  <a:cubicBezTo>
                    <a:pt x="8" y="128"/>
                    <a:pt x="1" y="257"/>
                    <a:pt x="74" y="344"/>
                  </a:cubicBezTo>
                  <a:cubicBezTo>
                    <a:pt x="254" y="548"/>
                    <a:pt x="513" y="665"/>
                    <a:pt x="794" y="665"/>
                  </a:cubicBezTo>
                  <a:cubicBezTo>
                    <a:pt x="1071" y="665"/>
                    <a:pt x="1333" y="549"/>
                    <a:pt x="1512" y="344"/>
                  </a:cubicBezTo>
                  <a:cubicBezTo>
                    <a:pt x="1588" y="257"/>
                    <a:pt x="1580" y="126"/>
                    <a:pt x="1493" y="52"/>
                  </a:cubicBezTo>
                  <a:cubicBezTo>
                    <a:pt x="1453" y="17"/>
                    <a:pt x="1405" y="0"/>
                    <a:pt x="135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4"/>
            <p:cNvSpPr/>
            <p:nvPr/>
          </p:nvSpPr>
          <p:spPr>
            <a:xfrm>
              <a:off x="5076460" y="2676105"/>
              <a:ext cx="80638" cy="63268"/>
            </a:xfrm>
            <a:custGeom>
              <a:avLst/>
              <a:gdLst/>
              <a:ahLst/>
              <a:cxnLst/>
              <a:rect l="l" t="t" r="r" b="b"/>
              <a:pathLst>
                <a:path w="2883" h="2262" extrusionOk="0">
                  <a:moveTo>
                    <a:pt x="2230" y="1"/>
                  </a:moveTo>
                  <a:cubicBezTo>
                    <a:pt x="2178" y="1"/>
                    <a:pt x="2125" y="13"/>
                    <a:pt x="2075" y="40"/>
                  </a:cubicBezTo>
                  <a:lnTo>
                    <a:pt x="1" y="1176"/>
                  </a:lnTo>
                  <a:lnTo>
                    <a:pt x="596" y="2262"/>
                  </a:lnTo>
                  <a:lnTo>
                    <a:pt x="2670" y="1128"/>
                  </a:lnTo>
                  <a:cubicBezTo>
                    <a:pt x="2826" y="1043"/>
                    <a:pt x="2883" y="844"/>
                    <a:pt x="2798" y="689"/>
                  </a:cubicBezTo>
                  <a:lnTo>
                    <a:pt x="2514" y="170"/>
                  </a:lnTo>
                  <a:cubicBezTo>
                    <a:pt x="2456" y="61"/>
                    <a:pt x="2345" y="1"/>
                    <a:pt x="2230"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3" name="Google Shape;4023;p74"/>
          <p:cNvGrpSpPr/>
          <p:nvPr/>
        </p:nvGrpSpPr>
        <p:grpSpPr>
          <a:xfrm>
            <a:off x="6056766" y="1393564"/>
            <a:ext cx="440248" cy="440360"/>
            <a:chOff x="6056766" y="1164964"/>
            <a:chExt cx="440248" cy="440360"/>
          </a:xfrm>
        </p:grpSpPr>
        <p:sp>
          <p:nvSpPr>
            <p:cNvPr id="4024" name="Google Shape;4024;p74"/>
            <p:cNvSpPr/>
            <p:nvPr/>
          </p:nvSpPr>
          <p:spPr>
            <a:xfrm>
              <a:off x="6056766" y="1164964"/>
              <a:ext cx="440248" cy="440360"/>
            </a:xfrm>
            <a:custGeom>
              <a:avLst/>
              <a:gdLst/>
              <a:ahLst/>
              <a:cxnLst/>
              <a:rect l="l" t="t" r="r" b="b"/>
              <a:pathLst>
                <a:path w="15740" h="15744" extrusionOk="0">
                  <a:moveTo>
                    <a:pt x="9339" y="1"/>
                  </a:moveTo>
                  <a:cubicBezTo>
                    <a:pt x="8506" y="1"/>
                    <a:pt x="7697" y="159"/>
                    <a:pt x="6930" y="471"/>
                  </a:cubicBezTo>
                  <a:cubicBezTo>
                    <a:pt x="6134" y="792"/>
                    <a:pt x="5420" y="1265"/>
                    <a:pt x="4810" y="1877"/>
                  </a:cubicBezTo>
                  <a:cubicBezTo>
                    <a:pt x="4032" y="2654"/>
                    <a:pt x="3466" y="3622"/>
                    <a:pt x="3173" y="4674"/>
                  </a:cubicBezTo>
                  <a:cubicBezTo>
                    <a:pt x="2888" y="5693"/>
                    <a:pt x="2860" y="6780"/>
                    <a:pt x="3091" y="7813"/>
                  </a:cubicBezTo>
                  <a:lnTo>
                    <a:pt x="3094" y="7820"/>
                  </a:lnTo>
                  <a:cubicBezTo>
                    <a:pt x="3102" y="7856"/>
                    <a:pt x="3109" y="7893"/>
                    <a:pt x="3118" y="7930"/>
                  </a:cubicBezTo>
                  <a:lnTo>
                    <a:pt x="3123" y="7955"/>
                  </a:lnTo>
                  <a:cubicBezTo>
                    <a:pt x="3130" y="7985"/>
                    <a:pt x="3139" y="8016"/>
                    <a:pt x="3146" y="8047"/>
                  </a:cubicBezTo>
                  <a:lnTo>
                    <a:pt x="3154" y="8078"/>
                  </a:lnTo>
                  <a:cubicBezTo>
                    <a:pt x="3162" y="8107"/>
                    <a:pt x="3171" y="8135"/>
                    <a:pt x="3179" y="8162"/>
                  </a:cubicBezTo>
                  <a:lnTo>
                    <a:pt x="3188" y="8199"/>
                  </a:lnTo>
                  <a:cubicBezTo>
                    <a:pt x="3196" y="8225"/>
                    <a:pt x="3204" y="8254"/>
                    <a:pt x="3214" y="8279"/>
                  </a:cubicBezTo>
                  <a:lnTo>
                    <a:pt x="3224" y="8318"/>
                  </a:lnTo>
                  <a:cubicBezTo>
                    <a:pt x="3232" y="8346"/>
                    <a:pt x="3242" y="8374"/>
                    <a:pt x="3251" y="8400"/>
                  </a:cubicBezTo>
                  <a:lnTo>
                    <a:pt x="3252" y="8410"/>
                  </a:lnTo>
                  <a:cubicBezTo>
                    <a:pt x="3256" y="8418"/>
                    <a:pt x="3258" y="8427"/>
                    <a:pt x="3261" y="8434"/>
                  </a:cubicBezTo>
                  <a:cubicBezTo>
                    <a:pt x="3273" y="8473"/>
                    <a:pt x="3288" y="8510"/>
                    <a:pt x="3300" y="8548"/>
                  </a:cubicBezTo>
                  <a:cubicBezTo>
                    <a:pt x="3302" y="8554"/>
                    <a:pt x="3303" y="8558"/>
                    <a:pt x="3306" y="8563"/>
                  </a:cubicBezTo>
                  <a:cubicBezTo>
                    <a:pt x="3391" y="8799"/>
                    <a:pt x="3490" y="9033"/>
                    <a:pt x="3601" y="9259"/>
                  </a:cubicBezTo>
                  <a:cubicBezTo>
                    <a:pt x="3465" y="9534"/>
                    <a:pt x="3388" y="9834"/>
                    <a:pt x="3378" y="10146"/>
                  </a:cubicBezTo>
                  <a:lnTo>
                    <a:pt x="2081" y="11443"/>
                  </a:lnTo>
                  <a:cubicBezTo>
                    <a:pt x="928" y="11481"/>
                    <a:pt x="1" y="12431"/>
                    <a:pt x="1" y="13593"/>
                  </a:cubicBezTo>
                  <a:cubicBezTo>
                    <a:pt x="1" y="14778"/>
                    <a:pt x="965" y="15744"/>
                    <a:pt x="2152" y="15744"/>
                  </a:cubicBezTo>
                  <a:cubicBezTo>
                    <a:pt x="3313" y="15744"/>
                    <a:pt x="4263" y="14818"/>
                    <a:pt x="4300" y="13663"/>
                  </a:cubicBezTo>
                  <a:lnTo>
                    <a:pt x="5597" y="12366"/>
                  </a:lnTo>
                  <a:cubicBezTo>
                    <a:pt x="5907" y="12355"/>
                    <a:pt x="6209" y="12278"/>
                    <a:pt x="6485" y="12142"/>
                  </a:cubicBezTo>
                  <a:cubicBezTo>
                    <a:pt x="6715" y="12257"/>
                    <a:pt x="6952" y="12359"/>
                    <a:pt x="7193" y="12444"/>
                  </a:cubicBezTo>
                  <a:cubicBezTo>
                    <a:pt x="7230" y="12458"/>
                    <a:pt x="7268" y="12470"/>
                    <a:pt x="7311" y="12484"/>
                  </a:cubicBezTo>
                  <a:lnTo>
                    <a:pt x="7321" y="12488"/>
                  </a:lnTo>
                  <a:cubicBezTo>
                    <a:pt x="7356" y="12501"/>
                    <a:pt x="7391" y="12511"/>
                    <a:pt x="7428" y="12522"/>
                  </a:cubicBezTo>
                  <a:lnTo>
                    <a:pt x="7455" y="12530"/>
                  </a:lnTo>
                  <a:lnTo>
                    <a:pt x="7544" y="12557"/>
                  </a:lnTo>
                  <a:lnTo>
                    <a:pt x="7576" y="12566"/>
                  </a:lnTo>
                  <a:cubicBezTo>
                    <a:pt x="7605" y="12574"/>
                    <a:pt x="7635" y="12581"/>
                    <a:pt x="7666" y="12590"/>
                  </a:cubicBezTo>
                  <a:lnTo>
                    <a:pt x="7695" y="12597"/>
                  </a:lnTo>
                  <a:cubicBezTo>
                    <a:pt x="7726" y="12607"/>
                    <a:pt x="7758" y="12614"/>
                    <a:pt x="7789" y="12623"/>
                  </a:cubicBezTo>
                  <a:lnTo>
                    <a:pt x="7811" y="12628"/>
                  </a:lnTo>
                  <a:cubicBezTo>
                    <a:pt x="8310" y="12750"/>
                    <a:pt x="8823" y="12811"/>
                    <a:pt x="9335" y="12811"/>
                  </a:cubicBezTo>
                  <a:cubicBezTo>
                    <a:pt x="9898" y="12811"/>
                    <a:pt x="10462" y="12738"/>
                    <a:pt x="11008" y="12590"/>
                  </a:cubicBezTo>
                  <a:cubicBezTo>
                    <a:pt x="12084" y="12300"/>
                    <a:pt x="13072" y="11729"/>
                    <a:pt x="13863" y="10937"/>
                  </a:cubicBezTo>
                  <a:cubicBezTo>
                    <a:pt x="14473" y="10327"/>
                    <a:pt x="14946" y="9613"/>
                    <a:pt x="15271" y="8819"/>
                  </a:cubicBezTo>
                  <a:cubicBezTo>
                    <a:pt x="15582" y="8051"/>
                    <a:pt x="15739" y="7241"/>
                    <a:pt x="15739" y="6409"/>
                  </a:cubicBezTo>
                  <a:cubicBezTo>
                    <a:pt x="15739" y="5577"/>
                    <a:pt x="15582" y="4769"/>
                    <a:pt x="15271" y="4000"/>
                  </a:cubicBezTo>
                  <a:cubicBezTo>
                    <a:pt x="14952" y="3200"/>
                    <a:pt x="14478" y="2489"/>
                    <a:pt x="13866" y="1877"/>
                  </a:cubicBezTo>
                  <a:cubicBezTo>
                    <a:pt x="13256" y="1267"/>
                    <a:pt x="12542" y="794"/>
                    <a:pt x="11747" y="471"/>
                  </a:cubicBezTo>
                  <a:cubicBezTo>
                    <a:pt x="10981" y="159"/>
                    <a:pt x="10170" y="1"/>
                    <a:pt x="933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4"/>
            <p:cNvSpPr/>
            <p:nvPr/>
          </p:nvSpPr>
          <p:spPr>
            <a:xfrm>
              <a:off x="6106132" y="1487845"/>
              <a:ext cx="68107" cy="68079"/>
            </a:xfrm>
            <a:custGeom>
              <a:avLst/>
              <a:gdLst/>
              <a:ahLst/>
              <a:cxnLst/>
              <a:rect l="l" t="t" r="r" b="b"/>
              <a:pathLst>
                <a:path w="2435" h="2434" extrusionOk="0">
                  <a:moveTo>
                    <a:pt x="1654" y="1"/>
                  </a:moveTo>
                  <a:lnTo>
                    <a:pt x="0" y="1655"/>
                  </a:lnTo>
                  <a:lnTo>
                    <a:pt x="779" y="2434"/>
                  </a:lnTo>
                  <a:lnTo>
                    <a:pt x="2435" y="781"/>
                  </a:lnTo>
                  <a:lnTo>
                    <a:pt x="2304" y="97"/>
                  </a:lnTo>
                  <a:lnTo>
                    <a:pt x="1654"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4"/>
            <p:cNvSpPr/>
            <p:nvPr/>
          </p:nvSpPr>
          <p:spPr>
            <a:xfrm>
              <a:off x="6152394" y="1439654"/>
              <a:ext cx="70009" cy="70065"/>
            </a:xfrm>
            <a:custGeom>
              <a:avLst/>
              <a:gdLst/>
              <a:ahLst/>
              <a:cxnLst/>
              <a:rect l="l" t="t" r="r" b="b"/>
              <a:pathLst>
                <a:path w="2503" h="2505" extrusionOk="0">
                  <a:moveTo>
                    <a:pt x="1722" y="0"/>
                  </a:moveTo>
                  <a:lnTo>
                    <a:pt x="0" y="1724"/>
                  </a:lnTo>
                  <a:lnTo>
                    <a:pt x="781" y="2504"/>
                  </a:lnTo>
                  <a:lnTo>
                    <a:pt x="2503" y="782"/>
                  </a:lnTo>
                  <a:lnTo>
                    <a:pt x="1722"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4"/>
            <p:cNvSpPr/>
            <p:nvPr/>
          </p:nvSpPr>
          <p:spPr>
            <a:xfrm>
              <a:off x="6085323" y="1513325"/>
              <a:ext cx="63408" cy="63408"/>
            </a:xfrm>
            <a:custGeom>
              <a:avLst/>
              <a:gdLst/>
              <a:ahLst/>
              <a:cxnLst/>
              <a:rect l="l" t="t" r="r" b="b"/>
              <a:pathLst>
                <a:path w="2267" h="2267" extrusionOk="0">
                  <a:moveTo>
                    <a:pt x="1134" y="0"/>
                  </a:moveTo>
                  <a:cubicBezTo>
                    <a:pt x="508" y="0"/>
                    <a:pt x="1" y="509"/>
                    <a:pt x="1" y="1133"/>
                  </a:cubicBezTo>
                  <a:cubicBezTo>
                    <a:pt x="1" y="1761"/>
                    <a:pt x="509" y="2266"/>
                    <a:pt x="1134" y="2266"/>
                  </a:cubicBezTo>
                  <a:cubicBezTo>
                    <a:pt x="1761" y="2266"/>
                    <a:pt x="2267" y="1759"/>
                    <a:pt x="2267" y="1133"/>
                  </a:cubicBezTo>
                  <a:cubicBezTo>
                    <a:pt x="2267" y="509"/>
                    <a:pt x="1760" y="0"/>
                    <a:pt x="1134"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4"/>
            <p:cNvSpPr/>
            <p:nvPr/>
          </p:nvSpPr>
          <p:spPr>
            <a:xfrm>
              <a:off x="6157232" y="1193465"/>
              <a:ext cx="326102" cy="301293"/>
            </a:xfrm>
            <a:custGeom>
              <a:avLst/>
              <a:gdLst/>
              <a:ahLst/>
              <a:cxnLst/>
              <a:rect l="l" t="t" r="r" b="b"/>
              <a:pathLst>
                <a:path w="11659" h="10772" extrusionOk="0">
                  <a:moveTo>
                    <a:pt x="5748" y="0"/>
                  </a:moveTo>
                  <a:cubicBezTo>
                    <a:pt x="4370" y="0"/>
                    <a:pt x="2992" y="526"/>
                    <a:pt x="1940" y="1577"/>
                  </a:cubicBezTo>
                  <a:cubicBezTo>
                    <a:pt x="423" y="3094"/>
                    <a:pt x="0" y="5290"/>
                    <a:pt x="673" y="7188"/>
                  </a:cubicBezTo>
                  <a:lnTo>
                    <a:pt x="3945" y="10462"/>
                  </a:lnTo>
                  <a:cubicBezTo>
                    <a:pt x="4527" y="10669"/>
                    <a:pt x="5138" y="10772"/>
                    <a:pt x="5748" y="10772"/>
                  </a:cubicBezTo>
                  <a:cubicBezTo>
                    <a:pt x="7127" y="10772"/>
                    <a:pt x="8505" y="10246"/>
                    <a:pt x="9557" y="9195"/>
                  </a:cubicBezTo>
                  <a:cubicBezTo>
                    <a:pt x="11659" y="7092"/>
                    <a:pt x="11659" y="3680"/>
                    <a:pt x="9556" y="1577"/>
                  </a:cubicBezTo>
                  <a:cubicBezTo>
                    <a:pt x="8505" y="526"/>
                    <a:pt x="7126" y="0"/>
                    <a:pt x="5748"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4"/>
            <p:cNvSpPr/>
            <p:nvPr/>
          </p:nvSpPr>
          <p:spPr>
            <a:xfrm>
              <a:off x="6169819" y="1361143"/>
              <a:ext cx="132466" cy="131151"/>
            </a:xfrm>
            <a:custGeom>
              <a:avLst/>
              <a:gdLst/>
              <a:ahLst/>
              <a:cxnLst/>
              <a:rect l="l" t="t" r="r" b="b"/>
              <a:pathLst>
                <a:path w="4736" h="4689" extrusionOk="0">
                  <a:moveTo>
                    <a:pt x="1489" y="1"/>
                  </a:moveTo>
                  <a:cubicBezTo>
                    <a:pt x="966" y="1"/>
                    <a:pt x="456" y="125"/>
                    <a:pt x="0" y="366"/>
                  </a:cubicBezTo>
                  <a:cubicBezTo>
                    <a:pt x="53" y="646"/>
                    <a:pt x="126" y="923"/>
                    <a:pt x="221" y="1193"/>
                  </a:cubicBezTo>
                  <a:lnTo>
                    <a:pt x="3494" y="4467"/>
                  </a:lnTo>
                  <a:cubicBezTo>
                    <a:pt x="3766" y="4562"/>
                    <a:pt x="4042" y="4637"/>
                    <a:pt x="4321" y="4688"/>
                  </a:cubicBezTo>
                  <a:cubicBezTo>
                    <a:pt x="4613" y="4132"/>
                    <a:pt x="4736" y="3493"/>
                    <a:pt x="4669" y="2864"/>
                  </a:cubicBezTo>
                  <a:cubicBezTo>
                    <a:pt x="4594" y="2139"/>
                    <a:pt x="4269" y="1454"/>
                    <a:pt x="3752" y="937"/>
                  </a:cubicBezTo>
                  <a:cubicBezTo>
                    <a:pt x="3147" y="334"/>
                    <a:pt x="2344" y="1"/>
                    <a:pt x="148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4"/>
            <p:cNvSpPr/>
            <p:nvPr/>
          </p:nvSpPr>
          <p:spPr>
            <a:xfrm>
              <a:off x="6194376" y="1220512"/>
              <a:ext cx="247171" cy="247143"/>
            </a:xfrm>
            <a:custGeom>
              <a:avLst/>
              <a:gdLst/>
              <a:ahLst/>
              <a:cxnLst/>
              <a:rect l="l" t="t" r="r" b="b"/>
              <a:pathLst>
                <a:path w="8837" h="8836" extrusionOk="0">
                  <a:moveTo>
                    <a:pt x="4419" y="0"/>
                  </a:moveTo>
                  <a:cubicBezTo>
                    <a:pt x="1977" y="0"/>
                    <a:pt x="0" y="1978"/>
                    <a:pt x="0" y="4417"/>
                  </a:cubicBezTo>
                  <a:cubicBezTo>
                    <a:pt x="0" y="6858"/>
                    <a:pt x="1979" y="8835"/>
                    <a:pt x="4419" y="8835"/>
                  </a:cubicBezTo>
                  <a:cubicBezTo>
                    <a:pt x="6860" y="8835"/>
                    <a:pt x="8837" y="6857"/>
                    <a:pt x="8837" y="4417"/>
                  </a:cubicBezTo>
                  <a:cubicBezTo>
                    <a:pt x="8837" y="1978"/>
                    <a:pt x="6860" y="2"/>
                    <a:pt x="441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4"/>
            <p:cNvSpPr/>
            <p:nvPr/>
          </p:nvSpPr>
          <p:spPr>
            <a:xfrm>
              <a:off x="6195747" y="1361115"/>
              <a:ext cx="105559" cy="105195"/>
            </a:xfrm>
            <a:custGeom>
              <a:avLst/>
              <a:gdLst/>
              <a:ahLst/>
              <a:cxnLst/>
              <a:rect l="l" t="t" r="r" b="b"/>
              <a:pathLst>
                <a:path w="3774" h="3761" extrusionOk="0">
                  <a:moveTo>
                    <a:pt x="562" y="0"/>
                  </a:moveTo>
                  <a:cubicBezTo>
                    <a:pt x="372" y="0"/>
                    <a:pt x="185" y="16"/>
                    <a:pt x="1" y="50"/>
                  </a:cubicBezTo>
                  <a:cubicBezTo>
                    <a:pt x="135" y="952"/>
                    <a:pt x="552" y="1820"/>
                    <a:pt x="1246" y="2515"/>
                  </a:cubicBezTo>
                  <a:cubicBezTo>
                    <a:pt x="1940" y="3209"/>
                    <a:pt x="2806" y="3623"/>
                    <a:pt x="3710" y="3760"/>
                  </a:cubicBezTo>
                  <a:cubicBezTo>
                    <a:pt x="3762" y="3466"/>
                    <a:pt x="3773" y="3162"/>
                    <a:pt x="3742" y="2864"/>
                  </a:cubicBezTo>
                  <a:cubicBezTo>
                    <a:pt x="3667" y="2139"/>
                    <a:pt x="3342" y="1453"/>
                    <a:pt x="2825" y="936"/>
                  </a:cubicBezTo>
                  <a:cubicBezTo>
                    <a:pt x="2220" y="333"/>
                    <a:pt x="1417" y="0"/>
                    <a:pt x="56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4"/>
            <p:cNvSpPr/>
            <p:nvPr/>
          </p:nvSpPr>
          <p:spPr>
            <a:xfrm>
              <a:off x="6236918" y="1247922"/>
              <a:ext cx="177274" cy="177274"/>
            </a:xfrm>
            <a:custGeom>
              <a:avLst/>
              <a:gdLst/>
              <a:ahLst/>
              <a:cxnLst/>
              <a:rect l="l" t="t" r="r" b="b"/>
              <a:pathLst>
                <a:path w="6338" h="6338" extrusionOk="0">
                  <a:moveTo>
                    <a:pt x="5673" y="0"/>
                  </a:moveTo>
                  <a:lnTo>
                    <a:pt x="0" y="5676"/>
                  </a:lnTo>
                  <a:lnTo>
                    <a:pt x="662" y="6337"/>
                  </a:lnTo>
                  <a:lnTo>
                    <a:pt x="6337" y="664"/>
                  </a:lnTo>
                  <a:lnTo>
                    <a:pt x="6143" y="140"/>
                  </a:lnTo>
                  <a:lnTo>
                    <a:pt x="567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4"/>
            <p:cNvSpPr/>
            <p:nvPr/>
          </p:nvSpPr>
          <p:spPr>
            <a:xfrm>
              <a:off x="6236834" y="1378652"/>
              <a:ext cx="46458" cy="46486"/>
            </a:xfrm>
            <a:custGeom>
              <a:avLst/>
              <a:gdLst/>
              <a:ahLst/>
              <a:cxnLst/>
              <a:rect l="l" t="t" r="r" b="b"/>
              <a:pathLst>
                <a:path w="1661" h="1662" extrusionOk="0">
                  <a:moveTo>
                    <a:pt x="999" y="1"/>
                  </a:moveTo>
                  <a:lnTo>
                    <a:pt x="0" y="999"/>
                  </a:lnTo>
                  <a:lnTo>
                    <a:pt x="663" y="1662"/>
                  </a:lnTo>
                  <a:lnTo>
                    <a:pt x="1660" y="665"/>
                  </a:lnTo>
                  <a:cubicBezTo>
                    <a:pt x="1569" y="542"/>
                    <a:pt x="1466" y="421"/>
                    <a:pt x="1356" y="309"/>
                  </a:cubicBezTo>
                  <a:cubicBezTo>
                    <a:pt x="1244" y="197"/>
                    <a:pt x="1125" y="96"/>
                    <a:pt x="99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4"/>
            <p:cNvSpPr/>
            <p:nvPr/>
          </p:nvSpPr>
          <p:spPr>
            <a:xfrm>
              <a:off x="6176000" y="1384302"/>
              <a:ext cx="107768" cy="101811"/>
            </a:xfrm>
            <a:custGeom>
              <a:avLst/>
              <a:gdLst/>
              <a:ahLst/>
              <a:cxnLst/>
              <a:rect l="l" t="t" r="r" b="b"/>
              <a:pathLst>
                <a:path w="3853" h="3640" extrusionOk="0">
                  <a:moveTo>
                    <a:pt x="1269" y="0"/>
                  </a:moveTo>
                  <a:cubicBezTo>
                    <a:pt x="828" y="0"/>
                    <a:pt x="386" y="122"/>
                    <a:pt x="0" y="365"/>
                  </a:cubicBezTo>
                  <a:cubicBezTo>
                    <a:pt x="261" y="1097"/>
                    <a:pt x="681" y="1785"/>
                    <a:pt x="1268" y="2372"/>
                  </a:cubicBezTo>
                  <a:cubicBezTo>
                    <a:pt x="1854" y="2957"/>
                    <a:pt x="2541" y="3379"/>
                    <a:pt x="3273" y="3639"/>
                  </a:cubicBezTo>
                  <a:cubicBezTo>
                    <a:pt x="3852" y="2721"/>
                    <a:pt x="3744" y="1491"/>
                    <a:pt x="2946" y="694"/>
                  </a:cubicBezTo>
                  <a:cubicBezTo>
                    <a:pt x="2483" y="231"/>
                    <a:pt x="1876" y="0"/>
                    <a:pt x="1269"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4"/>
            <p:cNvSpPr/>
            <p:nvPr/>
          </p:nvSpPr>
          <p:spPr>
            <a:xfrm>
              <a:off x="6179804" y="1418928"/>
              <a:ext cx="63352" cy="63324"/>
            </a:xfrm>
            <a:custGeom>
              <a:avLst/>
              <a:gdLst/>
              <a:ahLst/>
              <a:cxnLst/>
              <a:rect l="l" t="t" r="r" b="b"/>
              <a:pathLst>
                <a:path w="2265" h="2264" extrusionOk="0">
                  <a:moveTo>
                    <a:pt x="1132" y="1"/>
                  </a:moveTo>
                  <a:cubicBezTo>
                    <a:pt x="507" y="1"/>
                    <a:pt x="0" y="508"/>
                    <a:pt x="0" y="1134"/>
                  </a:cubicBezTo>
                  <a:cubicBezTo>
                    <a:pt x="0" y="1758"/>
                    <a:pt x="507" y="2264"/>
                    <a:pt x="1132" y="2264"/>
                  </a:cubicBezTo>
                  <a:cubicBezTo>
                    <a:pt x="1759" y="2264"/>
                    <a:pt x="2265" y="1758"/>
                    <a:pt x="2265" y="1134"/>
                  </a:cubicBezTo>
                  <a:cubicBezTo>
                    <a:pt x="2265" y="506"/>
                    <a:pt x="1759" y="1"/>
                    <a:pt x="1132"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6" name="Google Shape;4036;p74"/>
          <p:cNvGrpSpPr/>
          <p:nvPr/>
        </p:nvGrpSpPr>
        <p:grpSpPr>
          <a:xfrm>
            <a:off x="5403005" y="1438371"/>
            <a:ext cx="440500" cy="351835"/>
            <a:chOff x="5403005" y="1209771"/>
            <a:chExt cx="440500" cy="351835"/>
          </a:xfrm>
        </p:grpSpPr>
        <p:sp>
          <p:nvSpPr>
            <p:cNvPr id="4037" name="Google Shape;4037;p74"/>
            <p:cNvSpPr/>
            <p:nvPr/>
          </p:nvSpPr>
          <p:spPr>
            <a:xfrm>
              <a:off x="5403005" y="1209771"/>
              <a:ext cx="440500" cy="351835"/>
            </a:xfrm>
            <a:custGeom>
              <a:avLst/>
              <a:gdLst/>
              <a:ahLst/>
              <a:cxnLst/>
              <a:rect l="l" t="t" r="r" b="b"/>
              <a:pathLst>
                <a:path w="15749" h="12579" extrusionOk="0">
                  <a:moveTo>
                    <a:pt x="13246" y="1"/>
                  </a:moveTo>
                  <a:cubicBezTo>
                    <a:pt x="12842" y="1"/>
                    <a:pt x="12444" y="180"/>
                    <a:pt x="12172" y="521"/>
                  </a:cubicBezTo>
                  <a:cubicBezTo>
                    <a:pt x="11948" y="803"/>
                    <a:pt x="11801" y="945"/>
                    <a:pt x="11727" y="1010"/>
                  </a:cubicBezTo>
                  <a:cubicBezTo>
                    <a:pt x="11719" y="1010"/>
                    <a:pt x="11709" y="1011"/>
                    <a:pt x="11702" y="1011"/>
                  </a:cubicBezTo>
                  <a:cubicBezTo>
                    <a:pt x="11350" y="1041"/>
                    <a:pt x="10968" y="1095"/>
                    <a:pt x="10545" y="1254"/>
                  </a:cubicBezTo>
                  <a:cubicBezTo>
                    <a:pt x="10399" y="1126"/>
                    <a:pt x="10247" y="1010"/>
                    <a:pt x="10094" y="904"/>
                  </a:cubicBezTo>
                  <a:cubicBezTo>
                    <a:pt x="9785" y="691"/>
                    <a:pt x="9424" y="586"/>
                    <a:pt x="9065" y="586"/>
                  </a:cubicBezTo>
                  <a:cubicBezTo>
                    <a:pt x="8648" y="586"/>
                    <a:pt x="8231" y="728"/>
                    <a:pt x="7897" y="1009"/>
                  </a:cubicBezTo>
                  <a:cubicBezTo>
                    <a:pt x="7211" y="1582"/>
                    <a:pt x="6707" y="2426"/>
                    <a:pt x="6367" y="3143"/>
                  </a:cubicBezTo>
                  <a:cubicBezTo>
                    <a:pt x="6027" y="2426"/>
                    <a:pt x="5523" y="1582"/>
                    <a:pt x="4838" y="1009"/>
                  </a:cubicBezTo>
                  <a:cubicBezTo>
                    <a:pt x="4503" y="728"/>
                    <a:pt x="4087" y="586"/>
                    <a:pt x="3669" y="586"/>
                  </a:cubicBezTo>
                  <a:cubicBezTo>
                    <a:pt x="3310" y="586"/>
                    <a:pt x="2949" y="691"/>
                    <a:pt x="2639" y="904"/>
                  </a:cubicBezTo>
                  <a:cubicBezTo>
                    <a:pt x="1857" y="1442"/>
                    <a:pt x="1187" y="2252"/>
                    <a:pt x="706" y="3249"/>
                  </a:cubicBezTo>
                  <a:cubicBezTo>
                    <a:pt x="251" y="4191"/>
                    <a:pt x="0" y="5243"/>
                    <a:pt x="0" y="6210"/>
                  </a:cubicBezTo>
                  <a:cubicBezTo>
                    <a:pt x="0" y="7912"/>
                    <a:pt x="662" y="9510"/>
                    <a:pt x="1865" y="10712"/>
                  </a:cubicBezTo>
                  <a:cubicBezTo>
                    <a:pt x="3068" y="11916"/>
                    <a:pt x="4666" y="12578"/>
                    <a:pt x="6367" y="12578"/>
                  </a:cubicBezTo>
                  <a:cubicBezTo>
                    <a:pt x="8068" y="12578"/>
                    <a:pt x="9667" y="11916"/>
                    <a:pt x="10870" y="10712"/>
                  </a:cubicBezTo>
                  <a:cubicBezTo>
                    <a:pt x="12073" y="9510"/>
                    <a:pt x="12735" y="7909"/>
                    <a:pt x="12735" y="6210"/>
                  </a:cubicBezTo>
                  <a:cubicBezTo>
                    <a:pt x="12735" y="5830"/>
                    <a:pt x="12696" y="5427"/>
                    <a:pt x="12619" y="5025"/>
                  </a:cubicBezTo>
                  <a:cubicBezTo>
                    <a:pt x="13054" y="4940"/>
                    <a:pt x="13429" y="4791"/>
                    <a:pt x="13803" y="4563"/>
                  </a:cubicBezTo>
                  <a:cubicBezTo>
                    <a:pt x="14333" y="4239"/>
                    <a:pt x="14860" y="3739"/>
                    <a:pt x="15416" y="3035"/>
                  </a:cubicBezTo>
                  <a:cubicBezTo>
                    <a:pt x="15648" y="2741"/>
                    <a:pt x="15749" y="2372"/>
                    <a:pt x="15699" y="2001"/>
                  </a:cubicBezTo>
                  <a:cubicBezTo>
                    <a:pt x="15650" y="1629"/>
                    <a:pt x="15457" y="1302"/>
                    <a:pt x="15156" y="1079"/>
                  </a:cubicBezTo>
                  <a:lnTo>
                    <a:pt x="14064" y="272"/>
                  </a:lnTo>
                  <a:cubicBezTo>
                    <a:pt x="13816" y="89"/>
                    <a:pt x="13530" y="1"/>
                    <a:pt x="13246"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4"/>
            <p:cNvSpPr/>
            <p:nvPr/>
          </p:nvSpPr>
          <p:spPr>
            <a:xfrm>
              <a:off x="5663457" y="1238273"/>
              <a:ext cx="151765" cy="105727"/>
            </a:xfrm>
            <a:custGeom>
              <a:avLst/>
              <a:gdLst/>
              <a:ahLst/>
              <a:cxnLst/>
              <a:rect l="l" t="t" r="r" b="b"/>
              <a:pathLst>
                <a:path w="5426" h="3780" extrusionOk="0">
                  <a:moveTo>
                    <a:pt x="3932" y="1"/>
                  </a:moveTo>
                  <a:cubicBezTo>
                    <a:pt x="3827" y="1"/>
                    <a:pt x="3724" y="47"/>
                    <a:pt x="3654" y="134"/>
                  </a:cubicBezTo>
                  <a:cubicBezTo>
                    <a:pt x="3276" y="613"/>
                    <a:pt x="3030" y="818"/>
                    <a:pt x="2883" y="906"/>
                  </a:cubicBezTo>
                  <a:cubicBezTo>
                    <a:pt x="2764" y="978"/>
                    <a:pt x="2700" y="985"/>
                    <a:pt x="2475" y="1005"/>
                  </a:cubicBezTo>
                  <a:cubicBezTo>
                    <a:pt x="1769" y="1066"/>
                    <a:pt x="1047" y="1219"/>
                    <a:pt x="1" y="2418"/>
                  </a:cubicBezTo>
                  <a:lnTo>
                    <a:pt x="1558" y="3779"/>
                  </a:lnTo>
                  <a:cubicBezTo>
                    <a:pt x="1918" y="3367"/>
                    <a:pt x="2148" y="3206"/>
                    <a:pt x="2278" y="3142"/>
                  </a:cubicBezTo>
                  <a:cubicBezTo>
                    <a:pt x="2380" y="3092"/>
                    <a:pt x="2452" y="3084"/>
                    <a:pt x="2653" y="3065"/>
                  </a:cubicBezTo>
                  <a:cubicBezTo>
                    <a:pt x="3428" y="3000"/>
                    <a:pt x="4168" y="2822"/>
                    <a:pt x="5303" y="1384"/>
                  </a:cubicBezTo>
                  <a:cubicBezTo>
                    <a:pt x="5426" y="1227"/>
                    <a:pt x="5396" y="998"/>
                    <a:pt x="5235" y="877"/>
                  </a:cubicBezTo>
                  <a:lnTo>
                    <a:pt x="4143" y="70"/>
                  </a:lnTo>
                  <a:cubicBezTo>
                    <a:pt x="4079" y="24"/>
                    <a:pt x="4005" y="1"/>
                    <a:pt x="393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4"/>
            <p:cNvSpPr/>
            <p:nvPr/>
          </p:nvSpPr>
          <p:spPr>
            <a:xfrm>
              <a:off x="5663457" y="1269543"/>
              <a:ext cx="79770" cy="74456"/>
            </a:xfrm>
            <a:custGeom>
              <a:avLst/>
              <a:gdLst/>
              <a:ahLst/>
              <a:cxnLst/>
              <a:rect l="l" t="t" r="r" b="b"/>
              <a:pathLst>
                <a:path w="2852" h="2662" extrusionOk="0">
                  <a:moveTo>
                    <a:pt x="1801" y="0"/>
                  </a:moveTo>
                  <a:cubicBezTo>
                    <a:pt x="1288" y="146"/>
                    <a:pt x="722" y="475"/>
                    <a:pt x="1" y="1300"/>
                  </a:cubicBezTo>
                  <a:lnTo>
                    <a:pt x="1558" y="2661"/>
                  </a:lnTo>
                  <a:cubicBezTo>
                    <a:pt x="1918" y="2249"/>
                    <a:pt x="2148" y="2088"/>
                    <a:pt x="2278" y="2024"/>
                  </a:cubicBezTo>
                  <a:cubicBezTo>
                    <a:pt x="2380" y="1974"/>
                    <a:pt x="2452" y="1966"/>
                    <a:pt x="2653" y="1947"/>
                  </a:cubicBezTo>
                  <a:cubicBezTo>
                    <a:pt x="2718" y="1942"/>
                    <a:pt x="2783" y="1936"/>
                    <a:pt x="2851" y="1929"/>
                  </a:cubicBezTo>
                  <a:cubicBezTo>
                    <a:pt x="2604" y="1225"/>
                    <a:pt x="2244" y="562"/>
                    <a:pt x="180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4"/>
            <p:cNvSpPr/>
            <p:nvPr/>
          </p:nvSpPr>
          <p:spPr>
            <a:xfrm>
              <a:off x="5431506" y="1254523"/>
              <a:ext cx="299279" cy="278609"/>
            </a:xfrm>
            <a:custGeom>
              <a:avLst/>
              <a:gdLst/>
              <a:ahLst/>
              <a:cxnLst/>
              <a:rect l="l" t="t" r="r" b="b"/>
              <a:pathLst>
                <a:path w="10700" h="9961" extrusionOk="0">
                  <a:moveTo>
                    <a:pt x="2653" y="1"/>
                  </a:moveTo>
                  <a:cubicBezTo>
                    <a:pt x="2494" y="1"/>
                    <a:pt x="2335" y="48"/>
                    <a:pt x="2197" y="144"/>
                  </a:cubicBezTo>
                  <a:cubicBezTo>
                    <a:pt x="879" y="1050"/>
                    <a:pt x="1" y="2949"/>
                    <a:pt x="1" y="4610"/>
                  </a:cubicBezTo>
                  <a:cubicBezTo>
                    <a:pt x="1" y="7565"/>
                    <a:pt x="2396" y="9960"/>
                    <a:pt x="5350" y="9960"/>
                  </a:cubicBezTo>
                  <a:cubicBezTo>
                    <a:pt x="8305" y="9960"/>
                    <a:pt x="10700" y="7565"/>
                    <a:pt x="10700" y="4610"/>
                  </a:cubicBezTo>
                  <a:cubicBezTo>
                    <a:pt x="10698" y="2949"/>
                    <a:pt x="9817" y="1047"/>
                    <a:pt x="8499" y="144"/>
                  </a:cubicBezTo>
                  <a:cubicBezTo>
                    <a:pt x="8361" y="49"/>
                    <a:pt x="8201" y="2"/>
                    <a:pt x="8042" y="2"/>
                  </a:cubicBezTo>
                  <a:cubicBezTo>
                    <a:pt x="7859" y="2"/>
                    <a:pt x="7677" y="64"/>
                    <a:pt x="7530" y="187"/>
                  </a:cubicBezTo>
                  <a:cubicBezTo>
                    <a:pt x="6221" y="1285"/>
                    <a:pt x="5348" y="4056"/>
                    <a:pt x="5348" y="5713"/>
                  </a:cubicBezTo>
                  <a:cubicBezTo>
                    <a:pt x="5348" y="4056"/>
                    <a:pt x="4476" y="1286"/>
                    <a:pt x="3166" y="187"/>
                  </a:cubicBezTo>
                  <a:cubicBezTo>
                    <a:pt x="3018" y="63"/>
                    <a:pt x="2836" y="1"/>
                    <a:pt x="2653"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4"/>
            <p:cNvSpPr/>
            <p:nvPr/>
          </p:nvSpPr>
          <p:spPr>
            <a:xfrm>
              <a:off x="5511359" y="1439821"/>
              <a:ext cx="11636" cy="23187"/>
            </a:xfrm>
            <a:custGeom>
              <a:avLst/>
              <a:gdLst/>
              <a:ahLst/>
              <a:cxnLst/>
              <a:rect l="l" t="t" r="r" b="b"/>
              <a:pathLst>
                <a:path w="416" h="829" extrusionOk="0">
                  <a:moveTo>
                    <a:pt x="208" y="0"/>
                  </a:moveTo>
                  <a:cubicBezTo>
                    <a:pt x="93" y="0"/>
                    <a:pt x="1" y="94"/>
                    <a:pt x="1" y="207"/>
                  </a:cubicBezTo>
                  <a:lnTo>
                    <a:pt x="1" y="622"/>
                  </a:lnTo>
                  <a:cubicBezTo>
                    <a:pt x="1" y="736"/>
                    <a:pt x="94" y="829"/>
                    <a:pt x="208" y="829"/>
                  </a:cubicBezTo>
                  <a:cubicBezTo>
                    <a:pt x="321" y="829"/>
                    <a:pt x="413" y="736"/>
                    <a:pt x="416" y="622"/>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4"/>
            <p:cNvSpPr/>
            <p:nvPr/>
          </p:nvSpPr>
          <p:spPr>
            <a:xfrm>
              <a:off x="5639152" y="1439821"/>
              <a:ext cx="11636" cy="23187"/>
            </a:xfrm>
            <a:custGeom>
              <a:avLst/>
              <a:gdLst/>
              <a:ahLst/>
              <a:cxnLst/>
              <a:rect l="l" t="t" r="r" b="b"/>
              <a:pathLst>
                <a:path w="416" h="829" extrusionOk="0">
                  <a:moveTo>
                    <a:pt x="208" y="0"/>
                  </a:moveTo>
                  <a:cubicBezTo>
                    <a:pt x="92" y="0"/>
                    <a:pt x="0" y="94"/>
                    <a:pt x="0" y="207"/>
                  </a:cubicBezTo>
                  <a:lnTo>
                    <a:pt x="0" y="622"/>
                  </a:lnTo>
                  <a:cubicBezTo>
                    <a:pt x="0" y="736"/>
                    <a:pt x="95" y="829"/>
                    <a:pt x="208" y="829"/>
                  </a:cubicBezTo>
                  <a:cubicBezTo>
                    <a:pt x="323" y="829"/>
                    <a:pt x="415" y="736"/>
                    <a:pt x="415" y="622"/>
                  </a:cubicBezTo>
                  <a:lnTo>
                    <a:pt x="415" y="207"/>
                  </a:lnTo>
                  <a:cubicBezTo>
                    <a:pt x="415" y="92"/>
                    <a:pt x="322"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4"/>
            <p:cNvSpPr/>
            <p:nvPr/>
          </p:nvSpPr>
          <p:spPr>
            <a:xfrm>
              <a:off x="5558907" y="1450646"/>
              <a:ext cx="44500" cy="18544"/>
            </a:xfrm>
            <a:custGeom>
              <a:avLst/>
              <a:gdLst/>
              <a:ahLst/>
              <a:cxnLst/>
              <a:rect l="l" t="t" r="r" b="b"/>
              <a:pathLst>
                <a:path w="1591" h="663" extrusionOk="0">
                  <a:moveTo>
                    <a:pt x="229" y="0"/>
                  </a:moveTo>
                  <a:cubicBezTo>
                    <a:pt x="180" y="0"/>
                    <a:pt x="132" y="17"/>
                    <a:pt x="94" y="51"/>
                  </a:cubicBezTo>
                  <a:cubicBezTo>
                    <a:pt x="9" y="127"/>
                    <a:pt x="0" y="257"/>
                    <a:pt x="75" y="342"/>
                  </a:cubicBezTo>
                  <a:cubicBezTo>
                    <a:pt x="252" y="546"/>
                    <a:pt x="514" y="662"/>
                    <a:pt x="793" y="662"/>
                  </a:cubicBezTo>
                  <a:cubicBezTo>
                    <a:pt x="1071" y="662"/>
                    <a:pt x="1336" y="546"/>
                    <a:pt x="1515" y="342"/>
                  </a:cubicBezTo>
                  <a:cubicBezTo>
                    <a:pt x="1590" y="256"/>
                    <a:pt x="1581" y="124"/>
                    <a:pt x="1496" y="51"/>
                  </a:cubicBezTo>
                  <a:cubicBezTo>
                    <a:pt x="1456" y="17"/>
                    <a:pt x="1408" y="0"/>
                    <a:pt x="1360" y="0"/>
                  </a:cubicBezTo>
                  <a:cubicBezTo>
                    <a:pt x="1302" y="0"/>
                    <a:pt x="1245" y="24"/>
                    <a:pt x="1204" y="71"/>
                  </a:cubicBezTo>
                  <a:cubicBezTo>
                    <a:pt x="1105" y="184"/>
                    <a:pt x="956" y="249"/>
                    <a:pt x="795" y="249"/>
                  </a:cubicBezTo>
                  <a:cubicBezTo>
                    <a:pt x="635" y="249"/>
                    <a:pt x="486" y="184"/>
                    <a:pt x="387" y="71"/>
                  </a:cubicBezTo>
                  <a:cubicBezTo>
                    <a:pt x="345" y="24"/>
                    <a:pt x="287" y="0"/>
                    <a:pt x="22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4" name="Google Shape;4044;p74"/>
          <p:cNvGrpSpPr/>
          <p:nvPr/>
        </p:nvGrpSpPr>
        <p:grpSpPr>
          <a:xfrm>
            <a:off x="8011169" y="2759207"/>
            <a:ext cx="386042" cy="439381"/>
            <a:chOff x="8011169" y="2530607"/>
            <a:chExt cx="386042" cy="439381"/>
          </a:xfrm>
        </p:grpSpPr>
        <p:sp>
          <p:nvSpPr>
            <p:cNvPr id="4045" name="Google Shape;4045;p74"/>
            <p:cNvSpPr/>
            <p:nvPr/>
          </p:nvSpPr>
          <p:spPr>
            <a:xfrm>
              <a:off x="8011169" y="2530607"/>
              <a:ext cx="386042" cy="439381"/>
            </a:xfrm>
            <a:custGeom>
              <a:avLst/>
              <a:gdLst/>
              <a:ahLst/>
              <a:cxnLst/>
              <a:rect l="l" t="t" r="r" b="b"/>
              <a:pathLst>
                <a:path w="13802" h="15709" extrusionOk="0">
                  <a:moveTo>
                    <a:pt x="4899" y="0"/>
                  </a:moveTo>
                  <a:cubicBezTo>
                    <a:pt x="4475" y="0"/>
                    <a:pt x="4033" y="83"/>
                    <a:pt x="3587" y="249"/>
                  </a:cubicBezTo>
                  <a:cubicBezTo>
                    <a:pt x="2899" y="505"/>
                    <a:pt x="2471" y="1196"/>
                    <a:pt x="2549" y="1928"/>
                  </a:cubicBezTo>
                  <a:cubicBezTo>
                    <a:pt x="2648" y="2854"/>
                    <a:pt x="3025" y="3622"/>
                    <a:pt x="3624" y="4136"/>
                  </a:cubicBezTo>
                  <a:cubicBezTo>
                    <a:pt x="2987" y="4443"/>
                    <a:pt x="2403" y="4840"/>
                    <a:pt x="1902" y="5307"/>
                  </a:cubicBezTo>
                  <a:cubicBezTo>
                    <a:pt x="676" y="6457"/>
                    <a:pt x="0" y="7965"/>
                    <a:pt x="0" y="9554"/>
                  </a:cubicBezTo>
                  <a:cubicBezTo>
                    <a:pt x="0" y="10402"/>
                    <a:pt x="189" y="11225"/>
                    <a:pt x="564" y="11997"/>
                  </a:cubicBezTo>
                  <a:cubicBezTo>
                    <a:pt x="921" y="12733"/>
                    <a:pt x="1428" y="13390"/>
                    <a:pt x="2072" y="13953"/>
                  </a:cubicBezTo>
                  <a:cubicBezTo>
                    <a:pt x="3369" y="15085"/>
                    <a:pt x="5084" y="15709"/>
                    <a:pt x="6901" y="15709"/>
                  </a:cubicBezTo>
                  <a:cubicBezTo>
                    <a:pt x="6948" y="15709"/>
                    <a:pt x="6997" y="15709"/>
                    <a:pt x="7054" y="15707"/>
                  </a:cubicBezTo>
                  <a:lnTo>
                    <a:pt x="7089" y="15707"/>
                  </a:lnTo>
                  <a:cubicBezTo>
                    <a:pt x="7133" y="15706"/>
                    <a:pt x="7177" y="15706"/>
                    <a:pt x="7220" y="15704"/>
                  </a:cubicBezTo>
                  <a:cubicBezTo>
                    <a:pt x="7241" y="15704"/>
                    <a:pt x="7262" y="15701"/>
                    <a:pt x="7286" y="15700"/>
                  </a:cubicBezTo>
                  <a:cubicBezTo>
                    <a:pt x="7310" y="15699"/>
                    <a:pt x="7334" y="15697"/>
                    <a:pt x="7360" y="15697"/>
                  </a:cubicBezTo>
                  <a:cubicBezTo>
                    <a:pt x="7402" y="15694"/>
                    <a:pt x="7443" y="15692"/>
                    <a:pt x="7487" y="15687"/>
                  </a:cubicBezTo>
                  <a:lnTo>
                    <a:pt x="7510" y="15686"/>
                  </a:lnTo>
                  <a:cubicBezTo>
                    <a:pt x="7567" y="15680"/>
                    <a:pt x="7626" y="15677"/>
                    <a:pt x="7680" y="15670"/>
                  </a:cubicBezTo>
                  <a:lnTo>
                    <a:pt x="7697" y="15669"/>
                  </a:lnTo>
                  <a:cubicBezTo>
                    <a:pt x="9344" y="15500"/>
                    <a:pt x="10870" y="14805"/>
                    <a:pt x="11992" y="13710"/>
                  </a:cubicBezTo>
                  <a:cubicBezTo>
                    <a:pt x="13159" y="12575"/>
                    <a:pt x="13802" y="11098"/>
                    <a:pt x="13802" y="9554"/>
                  </a:cubicBezTo>
                  <a:cubicBezTo>
                    <a:pt x="13798" y="8009"/>
                    <a:pt x="13156" y="6535"/>
                    <a:pt x="11991" y="5398"/>
                  </a:cubicBezTo>
                  <a:cubicBezTo>
                    <a:pt x="11067" y="4499"/>
                    <a:pt x="9851" y="3860"/>
                    <a:pt x="8528" y="3572"/>
                  </a:cubicBezTo>
                  <a:cubicBezTo>
                    <a:pt x="8690" y="2907"/>
                    <a:pt x="8929" y="2445"/>
                    <a:pt x="9037" y="2258"/>
                  </a:cubicBezTo>
                  <a:cubicBezTo>
                    <a:pt x="9358" y="1703"/>
                    <a:pt x="9208" y="1002"/>
                    <a:pt x="8688" y="627"/>
                  </a:cubicBezTo>
                  <a:lnTo>
                    <a:pt x="8314" y="358"/>
                  </a:lnTo>
                  <a:cubicBezTo>
                    <a:pt x="8102" y="206"/>
                    <a:pt x="7847" y="125"/>
                    <a:pt x="7588" y="125"/>
                  </a:cubicBezTo>
                  <a:cubicBezTo>
                    <a:pt x="7505" y="125"/>
                    <a:pt x="7420" y="134"/>
                    <a:pt x="7337" y="151"/>
                  </a:cubicBezTo>
                  <a:cubicBezTo>
                    <a:pt x="7062" y="208"/>
                    <a:pt x="6816" y="356"/>
                    <a:pt x="6638" y="570"/>
                  </a:cubicBezTo>
                  <a:cubicBezTo>
                    <a:pt x="6567" y="518"/>
                    <a:pt x="6495" y="468"/>
                    <a:pt x="6420" y="420"/>
                  </a:cubicBezTo>
                  <a:cubicBezTo>
                    <a:pt x="5968" y="140"/>
                    <a:pt x="5450" y="0"/>
                    <a:pt x="489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4"/>
            <p:cNvSpPr/>
            <p:nvPr/>
          </p:nvSpPr>
          <p:spPr>
            <a:xfrm>
              <a:off x="8109874" y="2559053"/>
              <a:ext cx="93056" cy="77533"/>
            </a:xfrm>
            <a:custGeom>
              <a:avLst/>
              <a:gdLst/>
              <a:ahLst/>
              <a:cxnLst/>
              <a:rect l="l" t="t" r="r" b="b"/>
              <a:pathLst>
                <a:path w="3327" h="2772" extrusionOk="0">
                  <a:moveTo>
                    <a:pt x="1366" y="0"/>
                  </a:moveTo>
                  <a:cubicBezTo>
                    <a:pt x="1059" y="0"/>
                    <a:pt x="736" y="64"/>
                    <a:pt x="411" y="186"/>
                  </a:cubicBezTo>
                  <a:cubicBezTo>
                    <a:pt x="157" y="280"/>
                    <a:pt x="0" y="535"/>
                    <a:pt x="29" y="804"/>
                  </a:cubicBezTo>
                  <a:cubicBezTo>
                    <a:pt x="108" y="1550"/>
                    <a:pt x="424" y="2165"/>
                    <a:pt x="970" y="2503"/>
                  </a:cubicBezTo>
                  <a:cubicBezTo>
                    <a:pt x="1264" y="2685"/>
                    <a:pt x="1600" y="2771"/>
                    <a:pt x="1957" y="2771"/>
                  </a:cubicBezTo>
                  <a:cubicBezTo>
                    <a:pt x="2390" y="2771"/>
                    <a:pt x="2855" y="2644"/>
                    <a:pt x="3314" y="2408"/>
                  </a:cubicBezTo>
                  <a:cubicBezTo>
                    <a:pt x="3327" y="1466"/>
                    <a:pt x="3004" y="673"/>
                    <a:pt x="2352" y="268"/>
                  </a:cubicBezTo>
                  <a:cubicBezTo>
                    <a:pt x="2058" y="87"/>
                    <a:pt x="1722" y="0"/>
                    <a:pt x="1366"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4"/>
            <p:cNvSpPr/>
            <p:nvPr/>
          </p:nvSpPr>
          <p:spPr>
            <a:xfrm>
              <a:off x="8142626" y="2587637"/>
              <a:ext cx="66597" cy="44556"/>
            </a:xfrm>
            <a:custGeom>
              <a:avLst/>
              <a:gdLst/>
              <a:ahLst/>
              <a:cxnLst/>
              <a:rect l="l" t="t" r="r" b="b"/>
              <a:pathLst>
                <a:path w="2381" h="1593" extrusionOk="0">
                  <a:moveTo>
                    <a:pt x="238" y="0"/>
                  </a:moveTo>
                  <a:cubicBezTo>
                    <a:pt x="168" y="0"/>
                    <a:pt x="100" y="35"/>
                    <a:pt x="61" y="99"/>
                  </a:cubicBezTo>
                  <a:cubicBezTo>
                    <a:pt x="0" y="195"/>
                    <a:pt x="32" y="324"/>
                    <a:pt x="128" y="384"/>
                  </a:cubicBezTo>
                  <a:lnTo>
                    <a:pt x="2035" y="1563"/>
                  </a:lnTo>
                  <a:cubicBezTo>
                    <a:pt x="2068" y="1582"/>
                    <a:pt x="2106" y="1593"/>
                    <a:pt x="2143" y="1593"/>
                  </a:cubicBezTo>
                  <a:cubicBezTo>
                    <a:pt x="2212" y="1593"/>
                    <a:pt x="2279" y="1557"/>
                    <a:pt x="2320" y="1494"/>
                  </a:cubicBezTo>
                  <a:cubicBezTo>
                    <a:pt x="2381" y="1397"/>
                    <a:pt x="2350" y="1270"/>
                    <a:pt x="2253" y="1211"/>
                  </a:cubicBezTo>
                  <a:lnTo>
                    <a:pt x="346" y="31"/>
                  </a:lnTo>
                  <a:cubicBezTo>
                    <a:pt x="312" y="10"/>
                    <a:pt x="275" y="0"/>
                    <a:pt x="23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4"/>
            <p:cNvSpPr/>
            <p:nvPr/>
          </p:nvSpPr>
          <p:spPr>
            <a:xfrm>
              <a:off x="8191377" y="2562549"/>
              <a:ext cx="49535" cy="105727"/>
            </a:xfrm>
            <a:custGeom>
              <a:avLst/>
              <a:gdLst/>
              <a:ahLst/>
              <a:cxnLst/>
              <a:rect l="l" t="t" r="r" b="b"/>
              <a:pathLst>
                <a:path w="1771" h="3780" extrusionOk="0">
                  <a:moveTo>
                    <a:pt x="1145" y="1"/>
                  </a:moveTo>
                  <a:cubicBezTo>
                    <a:pt x="1068" y="1"/>
                    <a:pt x="993" y="40"/>
                    <a:pt x="951" y="111"/>
                  </a:cubicBezTo>
                  <a:cubicBezTo>
                    <a:pt x="662" y="595"/>
                    <a:pt x="1" y="1909"/>
                    <a:pt x="1" y="3780"/>
                  </a:cubicBezTo>
                  <a:lnTo>
                    <a:pt x="907" y="3780"/>
                  </a:lnTo>
                  <a:cubicBezTo>
                    <a:pt x="907" y="2170"/>
                    <a:pt x="1471" y="1023"/>
                    <a:pt x="1711" y="606"/>
                  </a:cubicBezTo>
                  <a:cubicBezTo>
                    <a:pt x="1771" y="506"/>
                    <a:pt x="1742" y="380"/>
                    <a:pt x="1648" y="312"/>
                  </a:cubicBezTo>
                  <a:lnTo>
                    <a:pt x="1275" y="43"/>
                  </a:lnTo>
                  <a:cubicBezTo>
                    <a:pt x="1236" y="14"/>
                    <a:pt x="1190" y="1"/>
                    <a:pt x="1145"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4"/>
            <p:cNvSpPr/>
            <p:nvPr/>
          </p:nvSpPr>
          <p:spPr>
            <a:xfrm>
              <a:off x="8039474" y="2654149"/>
              <a:ext cx="329179" cy="287392"/>
            </a:xfrm>
            <a:custGeom>
              <a:avLst/>
              <a:gdLst/>
              <a:ahLst/>
              <a:cxnLst/>
              <a:rect l="l" t="t" r="r" b="b"/>
              <a:pathLst>
                <a:path w="11769" h="10275" extrusionOk="0">
                  <a:moveTo>
                    <a:pt x="5885" y="1"/>
                  </a:moveTo>
                  <a:cubicBezTo>
                    <a:pt x="2635" y="1"/>
                    <a:pt x="1" y="2301"/>
                    <a:pt x="1" y="5137"/>
                  </a:cubicBezTo>
                  <a:cubicBezTo>
                    <a:pt x="1" y="7975"/>
                    <a:pt x="2635" y="10275"/>
                    <a:pt x="5885" y="10275"/>
                  </a:cubicBezTo>
                  <a:cubicBezTo>
                    <a:pt x="9135" y="10275"/>
                    <a:pt x="11769" y="7975"/>
                    <a:pt x="11769" y="5137"/>
                  </a:cubicBezTo>
                  <a:cubicBezTo>
                    <a:pt x="11769" y="2301"/>
                    <a:pt x="9135" y="1"/>
                    <a:pt x="5885"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4"/>
            <p:cNvSpPr/>
            <p:nvPr/>
          </p:nvSpPr>
          <p:spPr>
            <a:xfrm>
              <a:off x="8039474" y="2654149"/>
              <a:ext cx="183847" cy="287392"/>
            </a:xfrm>
            <a:custGeom>
              <a:avLst/>
              <a:gdLst/>
              <a:ahLst/>
              <a:cxnLst/>
              <a:rect l="l" t="t" r="r" b="b"/>
              <a:pathLst>
                <a:path w="6573" h="10275" extrusionOk="0">
                  <a:moveTo>
                    <a:pt x="5885" y="1"/>
                  </a:moveTo>
                  <a:cubicBezTo>
                    <a:pt x="2635" y="1"/>
                    <a:pt x="1" y="2301"/>
                    <a:pt x="1" y="5137"/>
                  </a:cubicBezTo>
                  <a:cubicBezTo>
                    <a:pt x="1" y="7975"/>
                    <a:pt x="2635" y="10275"/>
                    <a:pt x="5885" y="10275"/>
                  </a:cubicBezTo>
                  <a:cubicBezTo>
                    <a:pt x="6118" y="10275"/>
                    <a:pt x="6346" y="10262"/>
                    <a:pt x="6573" y="10239"/>
                  </a:cubicBezTo>
                  <a:cubicBezTo>
                    <a:pt x="3649" y="9942"/>
                    <a:pt x="1377" y="7771"/>
                    <a:pt x="1377" y="5137"/>
                  </a:cubicBezTo>
                  <a:cubicBezTo>
                    <a:pt x="1377" y="2503"/>
                    <a:pt x="3649" y="334"/>
                    <a:pt x="6573" y="36"/>
                  </a:cubicBezTo>
                  <a:cubicBezTo>
                    <a:pt x="6348" y="14"/>
                    <a:pt x="6118" y="1"/>
                    <a:pt x="588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4"/>
            <p:cNvSpPr/>
            <p:nvPr/>
          </p:nvSpPr>
          <p:spPr>
            <a:xfrm>
              <a:off x="8131410" y="2782725"/>
              <a:ext cx="11608" cy="23719"/>
            </a:xfrm>
            <a:custGeom>
              <a:avLst/>
              <a:gdLst/>
              <a:ahLst/>
              <a:cxnLst/>
              <a:rect l="l" t="t" r="r" b="b"/>
              <a:pathLst>
                <a:path w="415" h="848" extrusionOk="0">
                  <a:moveTo>
                    <a:pt x="207" y="1"/>
                  </a:moveTo>
                  <a:cubicBezTo>
                    <a:pt x="93" y="1"/>
                    <a:pt x="1" y="94"/>
                    <a:pt x="1" y="207"/>
                  </a:cubicBezTo>
                  <a:lnTo>
                    <a:pt x="1" y="639"/>
                  </a:lnTo>
                  <a:cubicBezTo>
                    <a:pt x="1" y="755"/>
                    <a:pt x="94" y="847"/>
                    <a:pt x="207" y="847"/>
                  </a:cubicBezTo>
                  <a:cubicBezTo>
                    <a:pt x="322" y="847"/>
                    <a:pt x="414" y="755"/>
                    <a:pt x="414" y="639"/>
                  </a:cubicBezTo>
                  <a:lnTo>
                    <a:pt x="414" y="207"/>
                  </a:lnTo>
                  <a:cubicBezTo>
                    <a:pt x="414" y="93"/>
                    <a:pt x="321"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4"/>
            <p:cNvSpPr/>
            <p:nvPr/>
          </p:nvSpPr>
          <p:spPr>
            <a:xfrm>
              <a:off x="8265133" y="2782725"/>
              <a:ext cx="11636" cy="23719"/>
            </a:xfrm>
            <a:custGeom>
              <a:avLst/>
              <a:gdLst/>
              <a:ahLst/>
              <a:cxnLst/>
              <a:rect l="l" t="t" r="r" b="b"/>
              <a:pathLst>
                <a:path w="416" h="848" extrusionOk="0">
                  <a:moveTo>
                    <a:pt x="207" y="1"/>
                  </a:moveTo>
                  <a:cubicBezTo>
                    <a:pt x="92" y="1"/>
                    <a:pt x="0" y="94"/>
                    <a:pt x="0" y="207"/>
                  </a:cubicBezTo>
                  <a:lnTo>
                    <a:pt x="0" y="639"/>
                  </a:lnTo>
                  <a:cubicBezTo>
                    <a:pt x="0" y="755"/>
                    <a:pt x="94" y="847"/>
                    <a:pt x="207" y="847"/>
                  </a:cubicBezTo>
                  <a:cubicBezTo>
                    <a:pt x="320" y="847"/>
                    <a:pt x="413" y="755"/>
                    <a:pt x="415" y="639"/>
                  </a:cubicBezTo>
                  <a:lnTo>
                    <a:pt x="415" y="207"/>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4"/>
            <p:cNvSpPr/>
            <p:nvPr/>
          </p:nvSpPr>
          <p:spPr>
            <a:xfrm>
              <a:off x="8181168" y="2794081"/>
              <a:ext cx="45899" cy="18824"/>
            </a:xfrm>
            <a:custGeom>
              <a:avLst/>
              <a:gdLst/>
              <a:ahLst/>
              <a:cxnLst/>
              <a:rect l="l" t="t" r="r" b="b"/>
              <a:pathLst>
                <a:path w="1641" h="673" extrusionOk="0">
                  <a:moveTo>
                    <a:pt x="230" y="1"/>
                  </a:moveTo>
                  <a:cubicBezTo>
                    <a:pt x="181" y="1"/>
                    <a:pt x="133" y="18"/>
                    <a:pt x="94" y="52"/>
                  </a:cubicBezTo>
                  <a:cubicBezTo>
                    <a:pt x="9" y="126"/>
                    <a:pt x="0" y="256"/>
                    <a:pt x="75" y="342"/>
                  </a:cubicBezTo>
                  <a:cubicBezTo>
                    <a:pt x="259" y="552"/>
                    <a:pt x="530" y="672"/>
                    <a:pt x="820" y="672"/>
                  </a:cubicBezTo>
                  <a:cubicBezTo>
                    <a:pt x="1109" y="672"/>
                    <a:pt x="1381" y="552"/>
                    <a:pt x="1565" y="342"/>
                  </a:cubicBezTo>
                  <a:cubicBezTo>
                    <a:pt x="1640" y="257"/>
                    <a:pt x="1633" y="126"/>
                    <a:pt x="1545" y="52"/>
                  </a:cubicBezTo>
                  <a:cubicBezTo>
                    <a:pt x="1506" y="18"/>
                    <a:pt x="1458" y="1"/>
                    <a:pt x="1410" y="1"/>
                  </a:cubicBezTo>
                  <a:cubicBezTo>
                    <a:pt x="1353" y="1"/>
                    <a:pt x="1296" y="24"/>
                    <a:pt x="1255" y="70"/>
                  </a:cubicBezTo>
                  <a:cubicBezTo>
                    <a:pt x="1149" y="194"/>
                    <a:pt x="990" y="262"/>
                    <a:pt x="820" y="262"/>
                  </a:cubicBezTo>
                  <a:cubicBezTo>
                    <a:pt x="650" y="262"/>
                    <a:pt x="493" y="191"/>
                    <a:pt x="387" y="70"/>
                  </a:cubicBezTo>
                  <a:cubicBezTo>
                    <a:pt x="345" y="24"/>
                    <a:pt x="288" y="1"/>
                    <a:pt x="23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4" name="Google Shape;4054;p74"/>
          <p:cNvGrpSpPr/>
          <p:nvPr/>
        </p:nvGrpSpPr>
        <p:grpSpPr>
          <a:xfrm>
            <a:off x="4751844" y="1449811"/>
            <a:ext cx="446765" cy="328200"/>
            <a:chOff x="4751844" y="1221211"/>
            <a:chExt cx="446765" cy="328200"/>
          </a:xfrm>
        </p:grpSpPr>
        <p:sp>
          <p:nvSpPr>
            <p:cNvPr id="4055" name="Google Shape;4055;p74"/>
            <p:cNvSpPr/>
            <p:nvPr/>
          </p:nvSpPr>
          <p:spPr>
            <a:xfrm>
              <a:off x="4751844" y="1221211"/>
              <a:ext cx="446765" cy="328200"/>
            </a:xfrm>
            <a:custGeom>
              <a:avLst/>
              <a:gdLst/>
              <a:ahLst/>
              <a:cxnLst/>
              <a:rect l="l" t="t" r="r" b="b"/>
              <a:pathLst>
                <a:path w="15973" h="11734" extrusionOk="0">
                  <a:moveTo>
                    <a:pt x="7984" y="1"/>
                  </a:moveTo>
                  <a:cubicBezTo>
                    <a:pt x="7026" y="1"/>
                    <a:pt x="6080" y="224"/>
                    <a:pt x="5256" y="643"/>
                  </a:cubicBezTo>
                  <a:cubicBezTo>
                    <a:pt x="4525" y="1016"/>
                    <a:pt x="3903" y="1534"/>
                    <a:pt x="3441" y="2153"/>
                  </a:cubicBezTo>
                  <a:cubicBezTo>
                    <a:pt x="3218" y="2101"/>
                    <a:pt x="2986" y="2064"/>
                    <a:pt x="2744" y="2064"/>
                  </a:cubicBezTo>
                  <a:cubicBezTo>
                    <a:pt x="2627" y="2064"/>
                    <a:pt x="2509" y="2072"/>
                    <a:pt x="2388" y="2092"/>
                  </a:cubicBezTo>
                  <a:cubicBezTo>
                    <a:pt x="1837" y="2180"/>
                    <a:pt x="1354" y="2475"/>
                    <a:pt x="867" y="3017"/>
                  </a:cubicBezTo>
                  <a:cubicBezTo>
                    <a:pt x="725" y="3177"/>
                    <a:pt x="602" y="3353"/>
                    <a:pt x="499" y="3541"/>
                  </a:cubicBezTo>
                  <a:cubicBezTo>
                    <a:pt x="51" y="4368"/>
                    <a:pt x="0" y="5465"/>
                    <a:pt x="350" y="6719"/>
                  </a:cubicBezTo>
                  <a:cubicBezTo>
                    <a:pt x="625" y="7703"/>
                    <a:pt x="1157" y="8793"/>
                    <a:pt x="1847" y="9785"/>
                  </a:cubicBezTo>
                  <a:cubicBezTo>
                    <a:pt x="2085" y="10129"/>
                    <a:pt x="2338" y="10456"/>
                    <a:pt x="2602" y="10760"/>
                  </a:cubicBezTo>
                  <a:lnTo>
                    <a:pt x="2605" y="10763"/>
                  </a:lnTo>
                  <a:cubicBezTo>
                    <a:pt x="3140" y="11382"/>
                    <a:pt x="3916" y="11733"/>
                    <a:pt x="4730" y="11733"/>
                  </a:cubicBezTo>
                  <a:lnTo>
                    <a:pt x="11239" y="11733"/>
                  </a:lnTo>
                  <a:cubicBezTo>
                    <a:pt x="12053" y="11733"/>
                    <a:pt x="12828" y="11379"/>
                    <a:pt x="13367" y="10762"/>
                  </a:cubicBezTo>
                  <a:cubicBezTo>
                    <a:pt x="13630" y="10457"/>
                    <a:pt x="13885" y="10130"/>
                    <a:pt x="14125" y="9785"/>
                  </a:cubicBezTo>
                  <a:cubicBezTo>
                    <a:pt x="14813" y="8793"/>
                    <a:pt x="15344" y="7703"/>
                    <a:pt x="15622" y="6713"/>
                  </a:cubicBezTo>
                  <a:cubicBezTo>
                    <a:pt x="15973" y="5463"/>
                    <a:pt x="15920" y="4362"/>
                    <a:pt x="15473" y="3538"/>
                  </a:cubicBezTo>
                  <a:cubicBezTo>
                    <a:pt x="15371" y="3348"/>
                    <a:pt x="15246" y="3171"/>
                    <a:pt x="15105" y="3014"/>
                  </a:cubicBezTo>
                  <a:cubicBezTo>
                    <a:pt x="14617" y="2470"/>
                    <a:pt x="14135" y="2177"/>
                    <a:pt x="13584" y="2088"/>
                  </a:cubicBezTo>
                  <a:cubicBezTo>
                    <a:pt x="13464" y="2069"/>
                    <a:pt x="13347" y="2060"/>
                    <a:pt x="13232" y="2060"/>
                  </a:cubicBezTo>
                  <a:cubicBezTo>
                    <a:pt x="12989" y="2060"/>
                    <a:pt x="12755" y="2097"/>
                    <a:pt x="12532" y="2150"/>
                  </a:cubicBezTo>
                  <a:cubicBezTo>
                    <a:pt x="12115" y="1594"/>
                    <a:pt x="11569" y="1116"/>
                    <a:pt x="10934" y="757"/>
                  </a:cubicBezTo>
                  <a:cubicBezTo>
                    <a:pt x="10206" y="345"/>
                    <a:pt x="9362" y="90"/>
                    <a:pt x="8496" y="19"/>
                  </a:cubicBezTo>
                  <a:cubicBezTo>
                    <a:pt x="8486" y="19"/>
                    <a:pt x="8476" y="18"/>
                    <a:pt x="8467" y="18"/>
                  </a:cubicBezTo>
                  <a:lnTo>
                    <a:pt x="8457" y="18"/>
                  </a:lnTo>
                  <a:cubicBezTo>
                    <a:pt x="8419" y="13"/>
                    <a:pt x="8382" y="12"/>
                    <a:pt x="8344" y="10"/>
                  </a:cubicBezTo>
                  <a:cubicBezTo>
                    <a:pt x="8329" y="8"/>
                    <a:pt x="8313" y="8"/>
                    <a:pt x="8297" y="8"/>
                  </a:cubicBezTo>
                  <a:cubicBezTo>
                    <a:pt x="8259" y="6"/>
                    <a:pt x="8222" y="5"/>
                    <a:pt x="8187" y="5"/>
                  </a:cubicBezTo>
                  <a:lnTo>
                    <a:pt x="8174" y="5"/>
                  </a:lnTo>
                  <a:cubicBezTo>
                    <a:pt x="8164" y="5"/>
                    <a:pt x="8151" y="5"/>
                    <a:pt x="8139" y="3"/>
                  </a:cubicBezTo>
                  <a:cubicBezTo>
                    <a:pt x="8082" y="1"/>
                    <a:pt x="8033" y="1"/>
                    <a:pt x="7984"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4"/>
            <p:cNvSpPr/>
            <p:nvPr/>
          </p:nvSpPr>
          <p:spPr>
            <a:xfrm>
              <a:off x="4851500" y="1249600"/>
              <a:ext cx="247367" cy="211034"/>
            </a:xfrm>
            <a:custGeom>
              <a:avLst/>
              <a:gdLst/>
              <a:ahLst/>
              <a:cxnLst/>
              <a:rect l="l" t="t" r="r" b="b"/>
              <a:pathLst>
                <a:path w="8844" h="7545" extrusionOk="0">
                  <a:moveTo>
                    <a:pt x="4423" y="1"/>
                  </a:moveTo>
                  <a:cubicBezTo>
                    <a:pt x="1980" y="1"/>
                    <a:pt x="0" y="1689"/>
                    <a:pt x="0" y="3772"/>
                  </a:cubicBezTo>
                  <a:cubicBezTo>
                    <a:pt x="0" y="5855"/>
                    <a:pt x="1981" y="7545"/>
                    <a:pt x="4423" y="7545"/>
                  </a:cubicBezTo>
                  <a:cubicBezTo>
                    <a:pt x="6863" y="7545"/>
                    <a:pt x="8844" y="5855"/>
                    <a:pt x="8844" y="3772"/>
                  </a:cubicBezTo>
                  <a:cubicBezTo>
                    <a:pt x="8844" y="1689"/>
                    <a:pt x="6863" y="1"/>
                    <a:pt x="442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4"/>
            <p:cNvSpPr/>
            <p:nvPr/>
          </p:nvSpPr>
          <p:spPr>
            <a:xfrm>
              <a:off x="4851500" y="1249600"/>
              <a:ext cx="139095" cy="211034"/>
            </a:xfrm>
            <a:custGeom>
              <a:avLst/>
              <a:gdLst/>
              <a:ahLst/>
              <a:cxnLst/>
              <a:rect l="l" t="t" r="r" b="b"/>
              <a:pathLst>
                <a:path w="4973" h="7545" extrusionOk="0">
                  <a:moveTo>
                    <a:pt x="4423" y="1"/>
                  </a:moveTo>
                  <a:cubicBezTo>
                    <a:pt x="1980" y="1"/>
                    <a:pt x="0" y="1689"/>
                    <a:pt x="0" y="3772"/>
                  </a:cubicBezTo>
                  <a:cubicBezTo>
                    <a:pt x="0" y="5855"/>
                    <a:pt x="1981" y="7545"/>
                    <a:pt x="4423" y="7545"/>
                  </a:cubicBezTo>
                  <a:cubicBezTo>
                    <a:pt x="4608" y="7545"/>
                    <a:pt x="4792" y="7535"/>
                    <a:pt x="4972" y="7516"/>
                  </a:cubicBezTo>
                  <a:cubicBezTo>
                    <a:pt x="2790" y="7284"/>
                    <a:pt x="1102" y="5697"/>
                    <a:pt x="1102" y="3772"/>
                  </a:cubicBezTo>
                  <a:cubicBezTo>
                    <a:pt x="1102" y="1849"/>
                    <a:pt x="2790" y="260"/>
                    <a:pt x="4972" y="29"/>
                  </a:cubicBezTo>
                  <a:cubicBezTo>
                    <a:pt x="4792" y="9"/>
                    <a:pt x="4608" y="1"/>
                    <a:pt x="442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4"/>
            <p:cNvSpPr/>
            <p:nvPr/>
          </p:nvSpPr>
          <p:spPr>
            <a:xfrm>
              <a:off x="4790694" y="1307273"/>
              <a:ext cx="368896" cy="81225"/>
            </a:xfrm>
            <a:custGeom>
              <a:avLst/>
              <a:gdLst/>
              <a:ahLst/>
              <a:cxnLst/>
              <a:rect l="l" t="t" r="r" b="b"/>
              <a:pathLst>
                <a:path w="13189" h="2904" extrusionOk="0">
                  <a:moveTo>
                    <a:pt x="1353" y="1"/>
                  </a:moveTo>
                  <a:cubicBezTo>
                    <a:pt x="972" y="1"/>
                    <a:pt x="641" y="161"/>
                    <a:pt x="233" y="615"/>
                  </a:cubicBezTo>
                  <a:cubicBezTo>
                    <a:pt x="142" y="716"/>
                    <a:pt x="64" y="825"/>
                    <a:pt x="1" y="945"/>
                  </a:cubicBezTo>
                  <a:lnTo>
                    <a:pt x="862" y="2904"/>
                  </a:lnTo>
                  <a:lnTo>
                    <a:pt x="11975" y="2904"/>
                  </a:lnTo>
                  <a:lnTo>
                    <a:pt x="13189" y="945"/>
                  </a:lnTo>
                  <a:cubicBezTo>
                    <a:pt x="13125" y="828"/>
                    <a:pt x="13047" y="717"/>
                    <a:pt x="12957" y="615"/>
                  </a:cubicBezTo>
                  <a:cubicBezTo>
                    <a:pt x="12548" y="161"/>
                    <a:pt x="12217" y="1"/>
                    <a:pt x="11837" y="1"/>
                  </a:cubicBezTo>
                  <a:cubicBezTo>
                    <a:pt x="10932" y="1"/>
                    <a:pt x="9749" y="907"/>
                    <a:pt x="6594" y="907"/>
                  </a:cubicBezTo>
                  <a:cubicBezTo>
                    <a:pt x="3441" y="907"/>
                    <a:pt x="2258" y="1"/>
                    <a:pt x="1353" y="1"/>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4"/>
            <p:cNvSpPr/>
            <p:nvPr/>
          </p:nvSpPr>
          <p:spPr>
            <a:xfrm>
              <a:off x="4826887" y="1460631"/>
              <a:ext cx="296594" cy="60359"/>
            </a:xfrm>
            <a:custGeom>
              <a:avLst/>
              <a:gdLst/>
              <a:ahLst/>
              <a:cxnLst/>
              <a:rect l="l" t="t" r="r" b="b"/>
              <a:pathLst>
                <a:path w="10604" h="2158" extrusionOk="0">
                  <a:moveTo>
                    <a:pt x="5301" y="1"/>
                  </a:moveTo>
                  <a:lnTo>
                    <a:pt x="1" y="645"/>
                  </a:lnTo>
                  <a:cubicBezTo>
                    <a:pt x="218" y="961"/>
                    <a:pt x="450" y="1260"/>
                    <a:pt x="691" y="1536"/>
                  </a:cubicBezTo>
                  <a:cubicBezTo>
                    <a:pt x="1033" y="1930"/>
                    <a:pt x="1526" y="2158"/>
                    <a:pt x="2049" y="2158"/>
                  </a:cubicBezTo>
                  <a:lnTo>
                    <a:pt x="8556" y="2158"/>
                  </a:lnTo>
                  <a:cubicBezTo>
                    <a:pt x="9077" y="2158"/>
                    <a:pt x="9572" y="1930"/>
                    <a:pt x="9914" y="1536"/>
                  </a:cubicBezTo>
                  <a:cubicBezTo>
                    <a:pt x="10154" y="1260"/>
                    <a:pt x="10387" y="958"/>
                    <a:pt x="10603" y="645"/>
                  </a:cubicBezTo>
                  <a:lnTo>
                    <a:pt x="5301" y="1"/>
                  </a:ln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4"/>
            <p:cNvSpPr/>
            <p:nvPr/>
          </p:nvSpPr>
          <p:spPr>
            <a:xfrm>
              <a:off x="4771535" y="1333705"/>
              <a:ext cx="407271" cy="144996"/>
            </a:xfrm>
            <a:custGeom>
              <a:avLst/>
              <a:gdLst/>
              <a:ahLst/>
              <a:cxnLst/>
              <a:rect l="l" t="t" r="r" b="b"/>
              <a:pathLst>
                <a:path w="14561" h="5184" extrusionOk="0">
                  <a:moveTo>
                    <a:pt x="687" y="0"/>
                  </a:moveTo>
                  <a:lnTo>
                    <a:pt x="687" y="0"/>
                  </a:lnTo>
                  <a:cubicBezTo>
                    <a:pt x="0" y="1266"/>
                    <a:pt x="776" y="3453"/>
                    <a:pt x="1978" y="5183"/>
                  </a:cubicBezTo>
                  <a:lnTo>
                    <a:pt x="12582" y="5183"/>
                  </a:lnTo>
                  <a:cubicBezTo>
                    <a:pt x="13785" y="3450"/>
                    <a:pt x="14561" y="1266"/>
                    <a:pt x="13875" y="0"/>
                  </a:cubicBezTo>
                  <a:lnTo>
                    <a:pt x="13875" y="0"/>
                  </a:lnTo>
                  <a:cubicBezTo>
                    <a:pt x="12310" y="900"/>
                    <a:pt x="9937" y="1473"/>
                    <a:pt x="7282" y="1473"/>
                  </a:cubicBezTo>
                  <a:cubicBezTo>
                    <a:pt x="4624" y="1473"/>
                    <a:pt x="2252" y="900"/>
                    <a:pt x="68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4"/>
            <p:cNvSpPr/>
            <p:nvPr/>
          </p:nvSpPr>
          <p:spPr>
            <a:xfrm>
              <a:off x="4899552" y="1410845"/>
              <a:ext cx="11580" cy="24250"/>
            </a:xfrm>
            <a:custGeom>
              <a:avLst/>
              <a:gdLst/>
              <a:ahLst/>
              <a:cxnLst/>
              <a:rect l="l" t="t" r="r" b="b"/>
              <a:pathLst>
                <a:path w="414" h="867" extrusionOk="0">
                  <a:moveTo>
                    <a:pt x="207" y="1"/>
                  </a:moveTo>
                  <a:cubicBezTo>
                    <a:pt x="92" y="1"/>
                    <a:pt x="0" y="93"/>
                    <a:pt x="0" y="208"/>
                  </a:cubicBezTo>
                  <a:lnTo>
                    <a:pt x="0" y="659"/>
                  </a:lnTo>
                  <a:cubicBezTo>
                    <a:pt x="0" y="774"/>
                    <a:pt x="92" y="866"/>
                    <a:pt x="207" y="866"/>
                  </a:cubicBezTo>
                  <a:cubicBezTo>
                    <a:pt x="321" y="866"/>
                    <a:pt x="414" y="773"/>
                    <a:pt x="414" y="659"/>
                  </a:cubicBezTo>
                  <a:lnTo>
                    <a:pt x="414" y="208"/>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4"/>
            <p:cNvSpPr/>
            <p:nvPr/>
          </p:nvSpPr>
          <p:spPr>
            <a:xfrm>
              <a:off x="5039204" y="1410845"/>
              <a:ext cx="11580" cy="24250"/>
            </a:xfrm>
            <a:custGeom>
              <a:avLst/>
              <a:gdLst/>
              <a:ahLst/>
              <a:cxnLst/>
              <a:rect l="l" t="t" r="r" b="b"/>
              <a:pathLst>
                <a:path w="414" h="867" extrusionOk="0">
                  <a:moveTo>
                    <a:pt x="207" y="1"/>
                  </a:moveTo>
                  <a:cubicBezTo>
                    <a:pt x="92" y="1"/>
                    <a:pt x="0" y="93"/>
                    <a:pt x="0" y="208"/>
                  </a:cubicBezTo>
                  <a:lnTo>
                    <a:pt x="0" y="659"/>
                  </a:lnTo>
                  <a:cubicBezTo>
                    <a:pt x="0" y="774"/>
                    <a:pt x="92" y="866"/>
                    <a:pt x="207" y="866"/>
                  </a:cubicBezTo>
                  <a:cubicBezTo>
                    <a:pt x="320" y="866"/>
                    <a:pt x="414" y="773"/>
                    <a:pt x="414" y="659"/>
                  </a:cubicBezTo>
                  <a:lnTo>
                    <a:pt x="414" y="208"/>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4"/>
            <p:cNvSpPr/>
            <p:nvPr/>
          </p:nvSpPr>
          <p:spPr>
            <a:xfrm>
              <a:off x="4951491" y="1422592"/>
              <a:ext cx="47381" cy="19215"/>
            </a:xfrm>
            <a:custGeom>
              <a:avLst/>
              <a:gdLst/>
              <a:ahLst/>
              <a:cxnLst/>
              <a:rect l="l" t="t" r="r" b="b"/>
              <a:pathLst>
                <a:path w="1694" h="687" extrusionOk="0">
                  <a:moveTo>
                    <a:pt x="232" y="1"/>
                  </a:moveTo>
                  <a:cubicBezTo>
                    <a:pt x="183" y="1"/>
                    <a:pt x="135" y="17"/>
                    <a:pt x="94" y="51"/>
                  </a:cubicBezTo>
                  <a:cubicBezTo>
                    <a:pt x="9" y="128"/>
                    <a:pt x="1" y="256"/>
                    <a:pt x="76" y="343"/>
                  </a:cubicBezTo>
                  <a:cubicBezTo>
                    <a:pt x="267" y="561"/>
                    <a:pt x="548" y="687"/>
                    <a:pt x="848" y="687"/>
                  </a:cubicBezTo>
                  <a:cubicBezTo>
                    <a:pt x="1147" y="687"/>
                    <a:pt x="1428" y="561"/>
                    <a:pt x="1620" y="343"/>
                  </a:cubicBezTo>
                  <a:cubicBezTo>
                    <a:pt x="1693" y="256"/>
                    <a:pt x="1686" y="126"/>
                    <a:pt x="1600" y="51"/>
                  </a:cubicBezTo>
                  <a:cubicBezTo>
                    <a:pt x="1560" y="17"/>
                    <a:pt x="1511" y="1"/>
                    <a:pt x="1463" y="1"/>
                  </a:cubicBezTo>
                  <a:cubicBezTo>
                    <a:pt x="1405" y="1"/>
                    <a:pt x="1348" y="24"/>
                    <a:pt x="1308" y="71"/>
                  </a:cubicBezTo>
                  <a:cubicBezTo>
                    <a:pt x="1196" y="198"/>
                    <a:pt x="1028" y="272"/>
                    <a:pt x="848" y="272"/>
                  </a:cubicBezTo>
                  <a:cubicBezTo>
                    <a:pt x="667" y="272"/>
                    <a:pt x="498" y="200"/>
                    <a:pt x="388" y="71"/>
                  </a:cubicBezTo>
                  <a:cubicBezTo>
                    <a:pt x="346"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4" name="Google Shape;4064;p74"/>
          <p:cNvGrpSpPr/>
          <p:nvPr/>
        </p:nvGrpSpPr>
        <p:grpSpPr>
          <a:xfrm>
            <a:off x="4104628" y="1399662"/>
            <a:ext cx="440136" cy="427661"/>
            <a:chOff x="4104628" y="1171062"/>
            <a:chExt cx="440136" cy="427661"/>
          </a:xfrm>
        </p:grpSpPr>
        <p:sp>
          <p:nvSpPr>
            <p:cNvPr id="4065" name="Google Shape;4065;p74"/>
            <p:cNvSpPr/>
            <p:nvPr/>
          </p:nvSpPr>
          <p:spPr>
            <a:xfrm>
              <a:off x="4104628" y="1171062"/>
              <a:ext cx="440136" cy="427661"/>
            </a:xfrm>
            <a:custGeom>
              <a:avLst/>
              <a:gdLst/>
              <a:ahLst/>
              <a:cxnLst/>
              <a:rect l="l" t="t" r="r" b="b"/>
              <a:pathLst>
                <a:path w="15736" h="15290" extrusionOk="0">
                  <a:moveTo>
                    <a:pt x="3834" y="1"/>
                  </a:moveTo>
                  <a:cubicBezTo>
                    <a:pt x="3378" y="1"/>
                    <a:pt x="2934" y="162"/>
                    <a:pt x="2585" y="454"/>
                  </a:cubicBezTo>
                  <a:cubicBezTo>
                    <a:pt x="2170" y="801"/>
                    <a:pt x="1433" y="1536"/>
                    <a:pt x="1140" y="2551"/>
                  </a:cubicBezTo>
                  <a:cubicBezTo>
                    <a:pt x="1026" y="2945"/>
                    <a:pt x="1042" y="3373"/>
                    <a:pt x="1179" y="3759"/>
                  </a:cubicBezTo>
                  <a:cubicBezTo>
                    <a:pt x="1178" y="3761"/>
                    <a:pt x="1178" y="3765"/>
                    <a:pt x="1176" y="3766"/>
                  </a:cubicBezTo>
                  <a:cubicBezTo>
                    <a:pt x="1149" y="3821"/>
                    <a:pt x="1123" y="3871"/>
                    <a:pt x="1100" y="3922"/>
                  </a:cubicBezTo>
                  <a:lnTo>
                    <a:pt x="1072" y="3973"/>
                  </a:lnTo>
                  <a:lnTo>
                    <a:pt x="1069" y="3987"/>
                  </a:lnTo>
                  <a:cubicBezTo>
                    <a:pt x="1005" y="4120"/>
                    <a:pt x="944" y="4258"/>
                    <a:pt x="887" y="4396"/>
                  </a:cubicBezTo>
                  <a:cubicBezTo>
                    <a:pt x="652" y="4520"/>
                    <a:pt x="448" y="4697"/>
                    <a:pt x="297" y="4919"/>
                  </a:cubicBezTo>
                  <a:cubicBezTo>
                    <a:pt x="103" y="5197"/>
                    <a:pt x="1" y="5524"/>
                    <a:pt x="1" y="5865"/>
                  </a:cubicBezTo>
                  <a:cubicBezTo>
                    <a:pt x="1" y="6168"/>
                    <a:pt x="86" y="6468"/>
                    <a:pt x="243" y="6727"/>
                  </a:cubicBezTo>
                  <a:cubicBezTo>
                    <a:pt x="242" y="6734"/>
                    <a:pt x="242" y="6743"/>
                    <a:pt x="240" y="6750"/>
                  </a:cubicBezTo>
                  <a:lnTo>
                    <a:pt x="237" y="6760"/>
                  </a:lnTo>
                  <a:cubicBezTo>
                    <a:pt x="233" y="6791"/>
                    <a:pt x="229" y="6822"/>
                    <a:pt x="223" y="6853"/>
                  </a:cubicBezTo>
                  <a:lnTo>
                    <a:pt x="222" y="6868"/>
                  </a:lnTo>
                  <a:lnTo>
                    <a:pt x="216" y="6904"/>
                  </a:lnTo>
                  <a:cubicBezTo>
                    <a:pt x="212" y="6948"/>
                    <a:pt x="206" y="6991"/>
                    <a:pt x="201" y="7036"/>
                  </a:cubicBezTo>
                  <a:lnTo>
                    <a:pt x="195" y="7079"/>
                  </a:lnTo>
                  <a:lnTo>
                    <a:pt x="194" y="7087"/>
                  </a:lnTo>
                  <a:cubicBezTo>
                    <a:pt x="191" y="7122"/>
                    <a:pt x="186" y="7159"/>
                    <a:pt x="181" y="7195"/>
                  </a:cubicBezTo>
                  <a:cubicBezTo>
                    <a:pt x="145" y="7546"/>
                    <a:pt x="127" y="7901"/>
                    <a:pt x="127" y="8254"/>
                  </a:cubicBezTo>
                  <a:cubicBezTo>
                    <a:pt x="127" y="8849"/>
                    <a:pt x="178" y="9443"/>
                    <a:pt x="279" y="10025"/>
                  </a:cubicBezTo>
                  <a:cubicBezTo>
                    <a:pt x="113" y="10289"/>
                    <a:pt x="22" y="10598"/>
                    <a:pt x="22" y="10911"/>
                  </a:cubicBezTo>
                  <a:cubicBezTo>
                    <a:pt x="22" y="11576"/>
                    <a:pt x="424" y="12174"/>
                    <a:pt x="1023" y="12433"/>
                  </a:cubicBezTo>
                  <a:cubicBezTo>
                    <a:pt x="1260" y="12944"/>
                    <a:pt x="1537" y="13430"/>
                    <a:pt x="1852" y="13877"/>
                  </a:cubicBezTo>
                  <a:cubicBezTo>
                    <a:pt x="2475" y="14762"/>
                    <a:pt x="3493" y="15289"/>
                    <a:pt x="4575" y="15289"/>
                  </a:cubicBezTo>
                  <a:lnTo>
                    <a:pt x="11156" y="15289"/>
                  </a:lnTo>
                  <a:cubicBezTo>
                    <a:pt x="12239" y="15289"/>
                    <a:pt x="13256" y="14762"/>
                    <a:pt x="13879" y="13877"/>
                  </a:cubicBezTo>
                  <a:cubicBezTo>
                    <a:pt x="14105" y="13553"/>
                    <a:pt x="14316" y="13207"/>
                    <a:pt x="14503" y="12846"/>
                  </a:cubicBezTo>
                  <a:cubicBezTo>
                    <a:pt x="14519" y="12817"/>
                    <a:pt x="14536" y="12785"/>
                    <a:pt x="14552" y="12753"/>
                  </a:cubicBezTo>
                  <a:lnTo>
                    <a:pt x="14560" y="12737"/>
                  </a:lnTo>
                  <a:cubicBezTo>
                    <a:pt x="14588" y="12679"/>
                    <a:pt x="14618" y="12620"/>
                    <a:pt x="14646" y="12560"/>
                  </a:cubicBezTo>
                  <a:lnTo>
                    <a:pt x="14652" y="12552"/>
                  </a:lnTo>
                  <a:cubicBezTo>
                    <a:pt x="14671" y="12512"/>
                    <a:pt x="14689" y="12475"/>
                    <a:pt x="14707" y="12436"/>
                  </a:cubicBezTo>
                  <a:cubicBezTo>
                    <a:pt x="15308" y="12178"/>
                    <a:pt x="15711" y="11579"/>
                    <a:pt x="15711" y="10912"/>
                  </a:cubicBezTo>
                  <a:cubicBezTo>
                    <a:pt x="15711" y="10595"/>
                    <a:pt x="15621" y="10287"/>
                    <a:pt x="15454" y="10024"/>
                  </a:cubicBezTo>
                  <a:cubicBezTo>
                    <a:pt x="15556" y="9443"/>
                    <a:pt x="15607" y="8850"/>
                    <a:pt x="15607" y="8255"/>
                  </a:cubicBezTo>
                  <a:cubicBezTo>
                    <a:pt x="15607" y="7917"/>
                    <a:pt x="15591" y="7577"/>
                    <a:pt x="15557" y="7243"/>
                  </a:cubicBezTo>
                  <a:lnTo>
                    <a:pt x="15553" y="7210"/>
                  </a:lnTo>
                  <a:cubicBezTo>
                    <a:pt x="15550" y="7168"/>
                    <a:pt x="15544" y="7128"/>
                    <a:pt x="15539" y="7086"/>
                  </a:cubicBezTo>
                  <a:cubicBezTo>
                    <a:pt x="15537" y="7069"/>
                    <a:pt x="15536" y="7054"/>
                    <a:pt x="15534" y="7039"/>
                  </a:cubicBezTo>
                  <a:lnTo>
                    <a:pt x="15517" y="6906"/>
                  </a:lnTo>
                  <a:cubicBezTo>
                    <a:pt x="15516" y="6894"/>
                    <a:pt x="15515" y="6882"/>
                    <a:pt x="15513" y="6870"/>
                  </a:cubicBezTo>
                  <a:lnTo>
                    <a:pt x="15510" y="6856"/>
                  </a:lnTo>
                  <a:cubicBezTo>
                    <a:pt x="15507" y="6826"/>
                    <a:pt x="15502" y="6795"/>
                    <a:pt x="15499" y="6764"/>
                  </a:cubicBezTo>
                  <a:lnTo>
                    <a:pt x="15496" y="6754"/>
                  </a:lnTo>
                  <a:cubicBezTo>
                    <a:pt x="15495" y="6746"/>
                    <a:pt x="15495" y="6739"/>
                    <a:pt x="15493" y="6729"/>
                  </a:cubicBezTo>
                  <a:cubicBezTo>
                    <a:pt x="15650" y="6471"/>
                    <a:pt x="15735" y="6172"/>
                    <a:pt x="15735" y="5869"/>
                  </a:cubicBezTo>
                  <a:cubicBezTo>
                    <a:pt x="15735" y="5529"/>
                    <a:pt x="15633" y="5202"/>
                    <a:pt x="15442" y="4923"/>
                  </a:cubicBezTo>
                  <a:cubicBezTo>
                    <a:pt x="15287" y="4697"/>
                    <a:pt x="15084" y="4518"/>
                    <a:pt x="14849" y="4395"/>
                  </a:cubicBezTo>
                  <a:cubicBezTo>
                    <a:pt x="14784" y="4236"/>
                    <a:pt x="14714" y="4081"/>
                    <a:pt x="14642" y="3930"/>
                  </a:cubicBezTo>
                  <a:lnTo>
                    <a:pt x="14638" y="3925"/>
                  </a:lnTo>
                  <a:cubicBezTo>
                    <a:pt x="14614" y="3874"/>
                    <a:pt x="14587" y="3821"/>
                    <a:pt x="14560" y="3766"/>
                  </a:cubicBezTo>
                  <a:cubicBezTo>
                    <a:pt x="14559" y="3765"/>
                    <a:pt x="14559" y="3761"/>
                    <a:pt x="14557" y="3759"/>
                  </a:cubicBezTo>
                  <a:cubicBezTo>
                    <a:pt x="14695" y="3373"/>
                    <a:pt x="14710" y="2945"/>
                    <a:pt x="14597" y="2551"/>
                  </a:cubicBezTo>
                  <a:cubicBezTo>
                    <a:pt x="14304" y="1536"/>
                    <a:pt x="13566" y="801"/>
                    <a:pt x="13151" y="454"/>
                  </a:cubicBezTo>
                  <a:cubicBezTo>
                    <a:pt x="12803" y="162"/>
                    <a:pt x="12358" y="1"/>
                    <a:pt x="11902"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4"/>
            <p:cNvSpPr/>
            <p:nvPr/>
          </p:nvSpPr>
          <p:spPr>
            <a:xfrm>
              <a:off x="4136681" y="1239168"/>
              <a:ext cx="376001" cy="330997"/>
            </a:xfrm>
            <a:custGeom>
              <a:avLst/>
              <a:gdLst/>
              <a:ahLst/>
              <a:cxnLst/>
              <a:rect l="l" t="t" r="r" b="b"/>
              <a:pathLst>
                <a:path w="13443" h="11834" extrusionOk="0">
                  <a:moveTo>
                    <a:pt x="2482" y="0"/>
                  </a:moveTo>
                  <a:lnTo>
                    <a:pt x="1194" y="1311"/>
                  </a:lnTo>
                  <a:cubicBezTo>
                    <a:pt x="441" y="2590"/>
                    <a:pt x="1" y="4141"/>
                    <a:pt x="1" y="5815"/>
                  </a:cubicBezTo>
                  <a:cubicBezTo>
                    <a:pt x="1" y="7731"/>
                    <a:pt x="578" y="9484"/>
                    <a:pt x="1540" y="10853"/>
                  </a:cubicBezTo>
                  <a:cubicBezTo>
                    <a:pt x="1972" y="11469"/>
                    <a:pt x="2678" y="11833"/>
                    <a:pt x="3430" y="11833"/>
                  </a:cubicBezTo>
                  <a:lnTo>
                    <a:pt x="10013" y="11833"/>
                  </a:lnTo>
                  <a:cubicBezTo>
                    <a:pt x="10765" y="11833"/>
                    <a:pt x="11468" y="11466"/>
                    <a:pt x="11903" y="10853"/>
                  </a:cubicBezTo>
                  <a:cubicBezTo>
                    <a:pt x="12866" y="9484"/>
                    <a:pt x="13442" y="7728"/>
                    <a:pt x="13442" y="5815"/>
                  </a:cubicBezTo>
                  <a:cubicBezTo>
                    <a:pt x="13441" y="4139"/>
                    <a:pt x="12998" y="2590"/>
                    <a:pt x="12244" y="1311"/>
                  </a:cubicBezTo>
                  <a:lnTo>
                    <a:pt x="1093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4"/>
            <p:cNvSpPr/>
            <p:nvPr/>
          </p:nvSpPr>
          <p:spPr>
            <a:xfrm>
              <a:off x="4160847" y="1239168"/>
              <a:ext cx="327669" cy="63744"/>
            </a:xfrm>
            <a:custGeom>
              <a:avLst/>
              <a:gdLst/>
              <a:ahLst/>
              <a:cxnLst/>
              <a:rect l="l" t="t" r="r" b="b"/>
              <a:pathLst>
                <a:path w="11715" h="2279" extrusionOk="0">
                  <a:moveTo>
                    <a:pt x="1619" y="0"/>
                  </a:moveTo>
                  <a:lnTo>
                    <a:pt x="333" y="1311"/>
                  </a:lnTo>
                  <a:cubicBezTo>
                    <a:pt x="214" y="1514"/>
                    <a:pt x="102" y="1722"/>
                    <a:pt x="0" y="1939"/>
                  </a:cubicBezTo>
                  <a:cubicBezTo>
                    <a:pt x="260" y="2144"/>
                    <a:pt x="578" y="2262"/>
                    <a:pt x="918" y="2276"/>
                  </a:cubicBezTo>
                  <a:cubicBezTo>
                    <a:pt x="942" y="2279"/>
                    <a:pt x="966" y="2279"/>
                    <a:pt x="989" y="2279"/>
                  </a:cubicBezTo>
                  <a:cubicBezTo>
                    <a:pt x="1340" y="2279"/>
                    <a:pt x="1677" y="2175"/>
                    <a:pt x="1963" y="1991"/>
                  </a:cubicBezTo>
                  <a:cubicBezTo>
                    <a:pt x="2248" y="2175"/>
                    <a:pt x="2586" y="2279"/>
                    <a:pt x="2936" y="2279"/>
                  </a:cubicBezTo>
                  <a:cubicBezTo>
                    <a:pt x="3287" y="2279"/>
                    <a:pt x="3624" y="2175"/>
                    <a:pt x="3910" y="1991"/>
                  </a:cubicBezTo>
                  <a:cubicBezTo>
                    <a:pt x="4195" y="2175"/>
                    <a:pt x="4533" y="2279"/>
                    <a:pt x="4883" y="2279"/>
                  </a:cubicBezTo>
                  <a:cubicBezTo>
                    <a:pt x="5234" y="2279"/>
                    <a:pt x="5571" y="2175"/>
                    <a:pt x="5857" y="1991"/>
                  </a:cubicBezTo>
                  <a:cubicBezTo>
                    <a:pt x="6142" y="2175"/>
                    <a:pt x="6481" y="2279"/>
                    <a:pt x="6830" y="2279"/>
                  </a:cubicBezTo>
                  <a:cubicBezTo>
                    <a:pt x="7182" y="2279"/>
                    <a:pt x="7519" y="2175"/>
                    <a:pt x="7805" y="1991"/>
                  </a:cubicBezTo>
                  <a:cubicBezTo>
                    <a:pt x="8089" y="2175"/>
                    <a:pt x="8428" y="2279"/>
                    <a:pt x="8778" y="2279"/>
                  </a:cubicBezTo>
                  <a:cubicBezTo>
                    <a:pt x="9129" y="2279"/>
                    <a:pt x="9466" y="2175"/>
                    <a:pt x="9752" y="1991"/>
                  </a:cubicBezTo>
                  <a:cubicBezTo>
                    <a:pt x="10036" y="2175"/>
                    <a:pt x="10375" y="2279"/>
                    <a:pt x="10725" y="2279"/>
                  </a:cubicBezTo>
                  <a:cubicBezTo>
                    <a:pt x="10750" y="2279"/>
                    <a:pt x="10773" y="2279"/>
                    <a:pt x="10798" y="2276"/>
                  </a:cubicBezTo>
                  <a:cubicBezTo>
                    <a:pt x="11135" y="2262"/>
                    <a:pt x="11454" y="2141"/>
                    <a:pt x="11715" y="1939"/>
                  </a:cubicBezTo>
                  <a:cubicBezTo>
                    <a:pt x="11613" y="1722"/>
                    <a:pt x="11501" y="1514"/>
                    <a:pt x="11382" y="1311"/>
                  </a:cubicBezTo>
                  <a:lnTo>
                    <a:pt x="10070"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4"/>
            <p:cNvSpPr/>
            <p:nvPr/>
          </p:nvSpPr>
          <p:spPr>
            <a:xfrm>
              <a:off x="4159057" y="1199479"/>
              <a:ext cx="331165" cy="84134"/>
            </a:xfrm>
            <a:custGeom>
              <a:avLst/>
              <a:gdLst/>
              <a:ahLst/>
              <a:cxnLst/>
              <a:rect l="l" t="t" r="r" b="b"/>
              <a:pathLst>
                <a:path w="11840" h="3008" extrusionOk="0">
                  <a:moveTo>
                    <a:pt x="1886" y="0"/>
                  </a:moveTo>
                  <a:cubicBezTo>
                    <a:pt x="1667" y="0"/>
                    <a:pt x="1455" y="77"/>
                    <a:pt x="1289" y="217"/>
                  </a:cubicBezTo>
                  <a:cubicBezTo>
                    <a:pt x="944" y="506"/>
                    <a:pt x="383" y="1071"/>
                    <a:pt x="166" y="1817"/>
                  </a:cubicBezTo>
                  <a:cubicBezTo>
                    <a:pt x="1" y="2391"/>
                    <a:pt x="409" y="2982"/>
                    <a:pt x="1006" y="3007"/>
                  </a:cubicBezTo>
                  <a:cubicBezTo>
                    <a:pt x="1020" y="3007"/>
                    <a:pt x="1036" y="3008"/>
                    <a:pt x="1050" y="3008"/>
                  </a:cubicBezTo>
                  <a:cubicBezTo>
                    <a:pt x="1469" y="3008"/>
                    <a:pt x="1835" y="2777"/>
                    <a:pt x="2023" y="2434"/>
                  </a:cubicBezTo>
                  <a:cubicBezTo>
                    <a:pt x="2213" y="2776"/>
                    <a:pt x="2578" y="3008"/>
                    <a:pt x="2997" y="3008"/>
                  </a:cubicBezTo>
                  <a:cubicBezTo>
                    <a:pt x="3416" y="3008"/>
                    <a:pt x="3782" y="2777"/>
                    <a:pt x="3970" y="2434"/>
                  </a:cubicBezTo>
                  <a:cubicBezTo>
                    <a:pt x="4160" y="2776"/>
                    <a:pt x="4525" y="3008"/>
                    <a:pt x="4944" y="3008"/>
                  </a:cubicBezTo>
                  <a:cubicBezTo>
                    <a:pt x="5364" y="3008"/>
                    <a:pt x="5729" y="2777"/>
                    <a:pt x="5917" y="2434"/>
                  </a:cubicBezTo>
                  <a:cubicBezTo>
                    <a:pt x="6107" y="2776"/>
                    <a:pt x="6472" y="3008"/>
                    <a:pt x="6892" y="3008"/>
                  </a:cubicBezTo>
                  <a:cubicBezTo>
                    <a:pt x="7311" y="3008"/>
                    <a:pt x="7676" y="2777"/>
                    <a:pt x="7864" y="2434"/>
                  </a:cubicBezTo>
                  <a:cubicBezTo>
                    <a:pt x="8054" y="2776"/>
                    <a:pt x="8420" y="3008"/>
                    <a:pt x="8839" y="3008"/>
                  </a:cubicBezTo>
                  <a:cubicBezTo>
                    <a:pt x="9258" y="3008"/>
                    <a:pt x="9623" y="2777"/>
                    <a:pt x="9812" y="2434"/>
                  </a:cubicBezTo>
                  <a:cubicBezTo>
                    <a:pt x="10001" y="2776"/>
                    <a:pt x="10367" y="3008"/>
                    <a:pt x="10786" y="3008"/>
                  </a:cubicBezTo>
                  <a:cubicBezTo>
                    <a:pt x="10800" y="3008"/>
                    <a:pt x="10816" y="3008"/>
                    <a:pt x="10830" y="3007"/>
                  </a:cubicBezTo>
                  <a:cubicBezTo>
                    <a:pt x="11430" y="2982"/>
                    <a:pt x="11839" y="2391"/>
                    <a:pt x="11672" y="1817"/>
                  </a:cubicBezTo>
                  <a:cubicBezTo>
                    <a:pt x="11457" y="1068"/>
                    <a:pt x="10893" y="506"/>
                    <a:pt x="10548" y="217"/>
                  </a:cubicBezTo>
                  <a:cubicBezTo>
                    <a:pt x="10382" y="77"/>
                    <a:pt x="10170" y="0"/>
                    <a:pt x="9952"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4"/>
            <p:cNvSpPr/>
            <p:nvPr/>
          </p:nvSpPr>
          <p:spPr>
            <a:xfrm>
              <a:off x="4178999" y="1242971"/>
              <a:ext cx="18936" cy="18908"/>
            </a:xfrm>
            <a:custGeom>
              <a:avLst/>
              <a:gdLst/>
              <a:ahLst/>
              <a:cxnLst/>
              <a:rect l="l" t="t" r="r" b="b"/>
              <a:pathLst>
                <a:path w="677" h="676" extrusionOk="0">
                  <a:moveTo>
                    <a:pt x="338" y="0"/>
                  </a:moveTo>
                  <a:cubicBezTo>
                    <a:pt x="152" y="0"/>
                    <a:pt x="0" y="153"/>
                    <a:pt x="0" y="338"/>
                  </a:cubicBezTo>
                  <a:cubicBezTo>
                    <a:pt x="0" y="525"/>
                    <a:pt x="152" y="676"/>
                    <a:pt x="338" y="676"/>
                  </a:cubicBezTo>
                  <a:cubicBezTo>
                    <a:pt x="527" y="676"/>
                    <a:pt x="677" y="524"/>
                    <a:pt x="677" y="338"/>
                  </a:cubicBezTo>
                  <a:cubicBezTo>
                    <a:pt x="677" y="153"/>
                    <a:pt x="527" y="0"/>
                    <a:pt x="33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4"/>
            <p:cNvSpPr/>
            <p:nvPr/>
          </p:nvSpPr>
          <p:spPr>
            <a:xfrm>
              <a:off x="4233456" y="1242971"/>
              <a:ext cx="18964" cy="18908"/>
            </a:xfrm>
            <a:custGeom>
              <a:avLst/>
              <a:gdLst/>
              <a:ahLst/>
              <a:cxnLst/>
              <a:rect l="l" t="t" r="r" b="b"/>
              <a:pathLst>
                <a:path w="678" h="676" extrusionOk="0">
                  <a:moveTo>
                    <a:pt x="339" y="0"/>
                  </a:moveTo>
                  <a:cubicBezTo>
                    <a:pt x="152" y="0"/>
                    <a:pt x="0" y="153"/>
                    <a:pt x="0" y="338"/>
                  </a:cubicBezTo>
                  <a:cubicBezTo>
                    <a:pt x="0" y="525"/>
                    <a:pt x="153" y="676"/>
                    <a:pt x="339" y="676"/>
                  </a:cubicBezTo>
                  <a:cubicBezTo>
                    <a:pt x="527" y="676"/>
                    <a:pt x="677" y="524"/>
                    <a:pt x="677" y="338"/>
                  </a:cubicBezTo>
                  <a:cubicBezTo>
                    <a:pt x="677" y="153"/>
                    <a:pt x="524"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4"/>
            <p:cNvSpPr/>
            <p:nvPr/>
          </p:nvSpPr>
          <p:spPr>
            <a:xfrm>
              <a:off x="4287913" y="1242971"/>
              <a:ext cx="18964" cy="18908"/>
            </a:xfrm>
            <a:custGeom>
              <a:avLst/>
              <a:gdLst/>
              <a:ahLst/>
              <a:cxnLst/>
              <a:rect l="l" t="t" r="r" b="b"/>
              <a:pathLst>
                <a:path w="678" h="676" extrusionOk="0">
                  <a:moveTo>
                    <a:pt x="339" y="0"/>
                  </a:moveTo>
                  <a:cubicBezTo>
                    <a:pt x="152" y="0"/>
                    <a:pt x="0" y="153"/>
                    <a:pt x="0" y="338"/>
                  </a:cubicBezTo>
                  <a:cubicBezTo>
                    <a:pt x="0" y="525"/>
                    <a:pt x="152" y="676"/>
                    <a:pt x="339" y="676"/>
                  </a:cubicBezTo>
                  <a:cubicBezTo>
                    <a:pt x="527" y="676"/>
                    <a:pt x="677" y="524"/>
                    <a:pt x="677" y="338"/>
                  </a:cubicBezTo>
                  <a:cubicBezTo>
                    <a:pt x="677" y="153"/>
                    <a:pt x="527" y="0"/>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4"/>
            <p:cNvSpPr/>
            <p:nvPr/>
          </p:nvSpPr>
          <p:spPr>
            <a:xfrm>
              <a:off x="4342370" y="1242971"/>
              <a:ext cx="18964" cy="18908"/>
            </a:xfrm>
            <a:custGeom>
              <a:avLst/>
              <a:gdLst/>
              <a:ahLst/>
              <a:cxnLst/>
              <a:rect l="l" t="t" r="r" b="b"/>
              <a:pathLst>
                <a:path w="678" h="676" extrusionOk="0">
                  <a:moveTo>
                    <a:pt x="339" y="0"/>
                  </a:moveTo>
                  <a:cubicBezTo>
                    <a:pt x="152" y="0"/>
                    <a:pt x="0" y="153"/>
                    <a:pt x="0" y="338"/>
                  </a:cubicBezTo>
                  <a:cubicBezTo>
                    <a:pt x="0" y="525"/>
                    <a:pt x="153" y="676"/>
                    <a:pt x="339" y="676"/>
                  </a:cubicBezTo>
                  <a:cubicBezTo>
                    <a:pt x="527" y="676"/>
                    <a:pt x="677" y="524"/>
                    <a:pt x="677" y="338"/>
                  </a:cubicBezTo>
                  <a:cubicBezTo>
                    <a:pt x="677" y="153"/>
                    <a:pt x="524"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4"/>
            <p:cNvSpPr/>
            <p:nvPr/>
          </p:nvSpPr>
          <p:spPr>
            <a:xfrm>
              <a:off x="4396826" y="1242971"/>
              <a:ext cx="18964" cy="18908"/>
            </a:xfrm>
            <a:custGeom>
              <a:avLst/>
              <a:gdLst/>
              <a:ahLst/>
              <a:cxnLst/>
              <a:rect l="l" t="t" r="r" b="b"/>
              <a:pathLst>
                <a:path w="678" h="676" extrusionOk="0">
                  <a:moveTo>
                    <a:pt x="339" y="0"/>
                  </a:moveTo>
                  <a:cubicBezTo>
                    <a:pt x="152" y="0"/>
                    <a:pt x="1" y="153"/>
                    <a:pt x="1" y="338"/>
                  </a:cubicBezTo>
                  <a:cubicBezTo>
                    <a:pt x="1" y="525"/>
                    <a:pt x="154" y="676"/>
                    <a:pt x="339" y="676"/>
                  </a:cubicBezTo>
                  <a:cubicBezTo>
                    <a:pt x="527" y="676"/>
                    <a:pt x="678" y="524"/>
                    <a:pt x="678" y="338"/>
                  </a:cubicBezTo>
                  <a:cubicBezTo>
                    <a:pt x="678" y="153"/>
                    <a:pt x="525"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4"/>
            <p:cNvSpPr/>
            <p:nvPr/>
          </p:nvSpPr>
          <p:spPr>
            <a:xfrm>
              <a:off x="4451283" y="1242971"/>
              <a:ext cx="18964" cy="18908"/>
            </a:xfrm>
            <a:custGeom>
              <a:avLst/>
              <a:gdLst/>
              <a:ahLst/>
              <a:cxnLst/>
              <a:rect l="l" t="t" r="r" b="b"/>
              <a:pathLst>
                <a:path w="678" h="676" extrusionOk="0">
                  <a:moveTo>
                    <a:pt x="339" y="0"/>
                  </a:moveTo>
                  <a:cubicBezTo>
                    <a:pt x="152" y="0"/>
                    <a:pt x="1" y="153"/>
                    <a:pt x="1" y="338"/>
                  </a:cubicBezTo>
                  <a:cubicBezTo>
                    <a:pt x="1" y="525"/>
                    <a:pt x="154" y="676"/>
                    <a:pt x="339" y="676"/>
                  </a:cubicBezTo>
                  <a:cubicBezTo>
                    <a:pt x="528" y="676"/>
                    <a:pt x="678" y="524"/>
                    <a:pt x="678" y="338"/>
                  </a:cubicBezTo>
                  <a:cubicBezTo>
                    <a:pt x="678" y="153"/>
                    <a:pt x="525" y="1"/>
                    <a:pt x="339"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4"/>
            <p:cNvSpPr/>
            <p:nvPr/>
          </p:nvSpPr>
          <p:spPr>
            <a:xfrm>
              <a:off x="4137884" y="1333789"/>
              <a:ext cx="373455" cy="42291"/>
            </a:xfrm>
            <a:custGeom>
              <a:avLst/>
              <a:gdLst/>
              <a:ahLst/>
              <a:cxnLst/>
              <a:rect l="l" t="t" r="r" b="b"/>
              <a:pathLst>
                <a:path w="13352" h="1512" extrusionOk="0">
                  <a:moveTo>
                    <a:pt x="279" y="0"/>
                  </a:moveTo>
                  <a:cubicBezTo>
                    <a:pt x="146" y="484"/>
                    <a:pt x="51" y="991"/>
                    <a:pt x="0" y="1511"/>
                  </a:cubicBezTo>
                  <a:lnTo>
                    <a:pt x="13351" y="1511"/>
                  </a:lnTo>
                  <a:cubicBezTo>
                    <a:pt x="13300" y="989"/>
                    <a:pt x="13207" y="484"/>
                    <a:pt x="1307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4"/>
            <p:cNvSpPr/>
            <p:nvPr/>
          </p:nvSpPr>
          <p:spPr>
            <a:xfrm>
              <a:off x="4132989" y="1317063"/>
              <a:ext cx="383245" cy="35886"/>
            </a:xfrm>
            <a:custGeom>
              <a:avLst/>
              <a:gdLst/>
              <a:ahLst/>
              <a:cxnLst/>
              <a:rect l="l" t="t" r="r" b="b"/>
              <a:pathLst>
                <a:path w="13702" h="1283" extrusionOk="0">
                  <a:moveTo>
                    <a:pt x="642" y="1"/>
                  </a:moveTo>
                  <a:cubicBezTo>
                    <a:pt x="288" y="1"/>
                    <a:pt x="1" y="288"/>
                    <a:pt x="1" y="642"/>
                  </a:cubicBezTo>
                  <a:cubicBezTo>
                    <a:pt x="1" y="996"/>
                    <a:pt x="288" y="1282"/>
                    <a:pt x="642" y="1282"/>
                  </a:cubicBezTo>
                  <a:lnTo>
                    <a:pt x="13062" y="1282"/>
                  </a:lnTo>
                  <a:cubicBezTo>
                    <a:pt x="13416" y="1282"/>
                    <a:pt x="13702" y="996"/>
                    <a:pt x="13702" y="642"/>
                  </a:cubicBezTo>
                  <a:cubicBezTo>
                    <a:pt x="13702" y="288"/>
                    <a:pt x="13416" y="1"/>
                    <a:pt x="13062"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4"/>
            <p:cNvSpPr/>
            <p:nvPr/>
          </p:nvSpPr>
          <p:spPr>
            <a:xfrm>
              <a:off x="4147506" y="1476098"/>
              <a:ext cx="354240" cy="41088"/>
            </a:xfrm>
            <a:custGeom>
              <a:avLst/>
              <a:gdLst/>
              <a:ahLst/>
              <a:cxnLst/>
              <a:rect l="l" t="t" r="r" b="b"/>
              <a:pathLst>
                <a:path w="12665" h="1469" extrusionOk="0">
                  <a:moveTo>
                    <a:pt x="0" y="0"/>
                  </a:moveTo>
                  <a:cubicBezTo>
                    <a:pt x="156" y="516"/>
                    <a:pt x="358" y="1009"/>
                    <a:pt x="598" y="1469"/>
                  </a:cubicBezTo>
                  <a:lnTo>
                    <a:pt x="12068" y="1469"/>
                  </a:lnTo>
                  <a:cubicBezTo>
                    <a:pt x="12306" y="1009"/>
                    <a:pt x="12509" y="516"/>
                    <a:pt x="1266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4"/>
            <p:cNvSpPr/>
            <p:nvPr/>
          </p:nvSpPr>
          <p:spPr>
            <a:xfrm>
              <a:off x="4133744" y="1458197"/>
              <a:ext cx="381874" cy="35858"/>
            </a:xfrm>
            <a:custGeom>
              <a:avLst/>
              <a:gdLst/>
              <a:ahLst/>
              <a:cxnLst/>
              <a:rect l="l" t="t" r="r" b="b"/>
              <a:pathLst>
                <a:path w="13653" h="1282" extrusionOk="0">
                  <a:moveTo>
                    <a:pt x="641" y="0"/>
                  </a:moveTo>
                  <a:cubicBezTo>
                    <a:pt x="287" y="0"/>
                    <a:pt x="1" y="286"/>
                    <a:pt x="1" y="640"/>
                  </a:cubicBezTo>
                  <a:cubicBezTo>
                    <a:pt x="1" y="994"/>
                    <a:pt x="287" y="1282"/>
                    <a:pt x="641" y="1282"/>
                  </a:cubicBezTo>
                  <a:lnTo>
                    <a:pt x="13011" y="1282"/>
                  </a:lnTo>
                  <a:cubicBezTo>
                    <a:pt x="13363" y="1282"/>
                    <a:pt x="13651" y="994"/>
                    <a:pt x="13652" y="640"/>
                  </a:cubicBezTo>
                  <a:cubicBezTo>
                    <a:pt x="13652" y="286"/>
                    <a:pt x="13365" y="0"/>
                    <a:pt x="13011"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4"/>
            <p:cNvSpPr/>
            <p:nvPr/>
          </p:nvSpPr>
          <p:spPr>
            <a:xfrm>
              <a:off x="4238127" y="1388273"/>
              <a:ext cx="11580" cy="26208"/>
            </a:xfrm>
            <a:custGeom>
              <a:avLst/>
              <a:gdLst/>
              <a:ahLst/>
              <a:cxnLst/>
              <a:rect l="l" t="t" r="r" b="b"/>
              <a:pathLst>
                <a:path w="414" h="937" extrusionOk="0">
                  <a:moveTo>
                    <a:pt x="207" y="1"/>
                  </a:moveTo>
                  <a:cubicBezTo>
                    <a:pt x="92" y="1"/>
                    <a:pt x="0" y="94"/>
                    <a:pt x="0" y="208"/>
                  </a:cubicBezTo>
                  <a:lnTo>
                    <a:pt x="0" y="730"/>
                  </a:lnTo>
                  <a:cubicBezTo>
                    <a:pt x="0" y="845"/>
                    <a:pt x="92" y="937"/>
                    <a:pt x="207" y="937"/>
                  </a:cubicBezTo>
                  <a:cubicBezTo>
                    <a:pt x="322" y="937"/>
                    <a:pt x="414" y="843"/>
                    <a:pt x="414" y="730"/>
                  </a:cubicBezTo>
                  <a:lnTo>
                    <a:pt x="414" y="208"/>
                  </a:lnTo>
                  <a:cubicBezTo>
                    <a:pt x="414"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4"/>
            <p:cNvSpPr/>
            <p:nvPr/>
          </p:nvSpPr>
          <p:spPr>
            <a:xfrm>
              <a:off x="4399512" y="1388273"/>
              <a:ext cx="11608" cy="26208"/>
            </a:xfrm>
            <a:custGeom>
              <a:avLst/>
              <a:gdLst/>
              <a:ahLst/>
              <a:cxnLst/>
              <a:rect l="l" t="t" r="r" b="b"/>
              <a:pathLst>
                <a:path w="415" h="937" extrusionOk="0">
                  <a:moveTo>
                    <a:pt x="208" y="1"/>
                  </a:moveTo>
                  <a:cubicBezTo>
                    <a:pt x="93" y="1"/>
                    <a:pt x="1" y="94"/>
                    <a:pt x="1" y="208"/>
                  </a:cubicBezTo>
                  <a:lnTo>
                    <a:pt x="1" y="730"/>
                  </a:lnTo>
                  <a:cubicBezTo>
                    <a:pt x="1" y="845"/>
                    <a:pt x="94" y="937"/>
                    <a:pt x="208" y="937"/>
                  </a:cubicBezTo>
                  <a:cubicBezTo>
                    <a:pt x="321" y="937"/>
                    <a:pt x="414" y="843"/>
                    <a:pt x="414" y="730"/>
                  </a:cubicBezTo>
                  <a:lnTo>
                    <a:pt x="414" y="208"/>
                  </a:lnTo>
                  <a:cubicBezTo>
                    <a:pt x="414" y="93"/>
                    <a:pt x="322" y="1"/>
                    <a:pt x="2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4"/>
            <p:cNvSpPr/>
            <p:nvPr/>
          </p:nvSpPr>
          <p:spPr>
            <a:xfrm>
              <a:off x="4298290" y="1401811"/>
              <a:ext cx="52751" cy="20446"/>
            </a:xfrm>
            <a:custGeom>
              <a:avLst/>
              <a:gdLst/>
              <a:ahLst/>
              <a:cxnLst/>
              <a:rect l="l" t="t" r="r" b="b"/>
              <a:pathLst>
                <a:path w="1886" h="731" extrusionOk="0">
                  <a:moveTo>
                    <a:pt x="1652" y="1"/>
                  </a:moveTo>
                  <a:cubicBezTo>
                    <a:pt x="1594" y="1"/>
                    <a:pt x="1537" y="25"/>
                    <a:pt x="1497" y="72"/>
                  </a:cubicBezTo>
                  <a:cubicBezTo>
                    <a:pt x="1363" y="228"/>
                    <a:pt x="1159" y="317"/>
                    <a:pt x="942" y="317"/>
                  </a:cubicBezTo>
                  <a:cubicBezTo>
                    <a:pt x="724" y="317"/>
                    <a:pt x="521" y="228"/>
                    <a:pt x="386" y="72"/>
                  </a:cubicBezTo>
                  <a:cubicBezTo>
                    <a:pt x="344" y="25"/>
                    <a:pt x="287" y="2"/>
                    <a:pt x="230" y="2"/>
                  </a:cubicBezTo>
                  <a:cubicBezTo>
                    <a:pt x="182" y="2"/>
                    <a:pt x="133" y="18"/>
                    <a:pt x="94" y="52"/>
                  </a:cubicBezTo>
                  <a:cubicBezTo>
                    <a:pt x="7" y="129"/>
                    <a:pt x="0" y="257"/>
                    <a:pt x="74" y="345"/>
                  </a:cubicBezTo>
                  <a:cubicBezTo>
                    <a:pt x="288" y="590"/>
                    <a:pt x="605" y="730"/>
                    <a:pt x="942" y="730"/>
                  </a:cubicBezTo>
                  <a:cubicBezTo>
                    <a:pt x="1278" y="730"/>
                    <a:pt x="1595" y="590"/>
                    <a:pt x="1809" y="345"/>
                  </a:cubicBezTo>
                  <a:cubicBezTo>
                    <a:pt x="1885" y="257"/>
                    <a:pt x="1875" y="127"/>
                    <a:pt x="1789" y="52"/>
                  </a:cubicBezTo>
                  <a:cubicBezTo>
                    <a:pt x="1750" y="18"/>
                    <a:pt x="1701" y="1"/>
                    <a:pt x="165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2" name="Google Shape;4082;p74"/>
          <p:cNvGrpSpPr/>
          <p:nvPr/>
        </p:nvGrpSpPr>
        <p:grpSpPr>
          <a:xfrm>
            <a:off x="2745250" y="1404780"/>
            <a:ext cx="439353" cy="418935"/>
            <a:chOff x="2745250" y="1176180"/>
            <a:chExt cx="439353" cy="418935"/>
          </a:xfrm>
        </p:grpSpPr>
        <p:sp>
          <p:nvSpPr>
            <p:cNvPr id="4083" name="Google Shape;4083;p74"/>
            <p:cNvSpPr/>
            <p:nvPr/>
          </p:nvSpPr>
          <p:spPr>
            <a:xfrm>
              <a:off x="2745250" y="1176180"/>
              <a:ext cx="439353" cy="418935"/>
            </a:xfrm>
            <a:custGeom>
              <a:avLst/>
              <a:gdLst/>
              <a:ahLst/>
              <a:cxnLst/>
              <a:rect l="l" t="t" r="r" b="b"/>
              <a:pathLst>
                <a:path w="15708" h="14978" extrusionOk="0">
                  <a:moveTo>
                    <a:pt x="12853" y="0"/>
                  </a:moveTo>
                  <a:cubicBezTo>
                    <a:pt x="12520" y="0"/>
                    <a:pt x="12210" y="136"/>
                    <a:pt x="11986" y="362"/>
                  </a:cubicBezTo>
                  <a:cubicBezTo>
                    <a:pt x="11821" y="282"/>
                    <a:pt x="11639" y="241"/>
                    <a:pt x="11455" y="241"/>
                  </a:cubicBezTo>
                  <a:cubicBezTo>
                    <a:pt x="11323" y="241"/>
                    <a:pt x="11190" y="262"/>
                    <a:pt x="11060" y="306"/>
                  </a:cubicBezTo>
                  <a:cubicBezTo>
                    <a:pt x="10424" y="526"/>
                    <a:pt x="10085" y="1224"/>
                    <a:pt x="10304" y="1858"/>
                  </a:cubicBezTo>
                  <a:lnTo>
                    <a:pt x="10488" y="2392"/>
                  </a:lnTo>
                  <a:cubicBezTo>
                    <a:pt x="10502" y="2435"/>
                    <a:pt x="10519" y="2474"/>
                    <a:pt x="10538" y="2515"/>
                  </a:cubicBezTo>
                  <a:cubicBezTo>
                    <a:pt x="10451" y="2549"/>
                    <a:pt x="10362" y="2586"/>
                    <a:pt x="10270" y="2634"/>
                  </a:cubicBezTo>
                  <a:lnTo>
                    <a:pt x="9573" y="1936"/>
                  </a:lnTo>
                  <a:cubicBezTo>
                    <a:pt x="9225" y="1589"/>
                    <a:pt x="8765" y="1398"/>
                    <a:pt x="8275" y="1398"/>
                  </a:cubicBezTo>
                  <a:cubicBezTo>
                    <a:pt x="7785" y="1398"/>
                    <a:pt x="7325" y="1589"/>
                    <a:pt x="6978" y="1936"/>
                  </a:cubicBezTo>
                  <a:lnTo>
                    <a:pt x="5620" y="3296"/>
                  </a:lnTo>
                  <a:lnTo>
                    <a:pt x="5611" y="3306"/>
                  </a:lnTo>
                  <a:lnTo>
                    <a:pt x="1902" y="7009"/>
                  </a:lnTo>
                  <a:lnTo>
                    <a:pt x="1894" y="7017"/>
                  </a:lnTo>
                  <a:lnTo>
                    <a:pt x="536" y="8377"/>
                  </a:lnTo>
                  <a:cubicBezTo>
                    <a:pt x="189" y="8724"/>
                    <a:pt x="0" y="9184"/>
                    <a:pt x="0" y="9674"/>
                  </a:cubicBezTo>
                  <a:cubicBezTo>
                    <a:pt x="0" y="10164"/>
                    <a:pt x="192" y="10627"/>
                    <a:pt x="536" y="10971"/>
                  </a:cubicBezTo>
                  <a:lnTo>
                    <a:pt x="4004" y="14439"/>
                  </a:lnTo>
                  <a:cubicBezTo>
                    <a:pt x="4351" y="14786"/>
                    <a:pt x="4811" y="14977"/>
                    <a:pt x="5301" y="14977"/>
                  </a:cubicBezTo>
                  <a:cubicBezTo>
                    <a:pt x="5791" y="14977"/>
                    <a:pt x="6251" y="14786"/>
                    <a:pt x="6599" y="14439"/>
                  </a:cubicBezTo>
                  <a:lnTo>
                    <a:pt x="7967" y="13073"/>
                  </a:lnTo>
                  <a:lnTo>
                    <a:pt x="7976" y="13064"/>
                  </a:lnTo>
                  <a:lnTo>
                    <a:pt x="11662" y="9378"/>
                  </a:lnTo>
                  <a:lnTo>
                    <a:pt x="11673" y="9367"/>
                  </a:lnTo>
                  <a:lnTo>
                    <a:pt x="12619" y="8421"/>
                  </a:lnTo>
                  <a:lnTo>
                    <a:pt x="12628" y="8412"/>
                  </a:lnTo>
                  <a:lnTo>
                    <a:pt x="13041" y="7997"/>
                  </a:lnTo>
                  <a:cubicBezTo>
                    <a:pt x="13131" y="7909"/>
                    <a:pt x="13208" y="7813"/>
                    <a:pt x="13275" y="7711"/>
                  </a:cubicBezTo>
                  <a:cubicBezTo>
                    <a:pt x="13754" y="6988"/>
                    <a:pt x="13655" y="6018"/>
                    <a:pt x="13041" y="5403"/>
                  </a:cubicBezTo>
                  <a:lnTo>
                    <a:pt x="12584" y="4944"/>
                  </a:lnTo>
                  <a:cubicBezTo>
                    <a:pt x="12645" y="4914"/>
                    <a:pt x="12711" y="4880"/>
                    <a:pt x="12775" y="4845"/>
                  </a:cubicBezTo>
                  <a:cubicBezTo>
                    <a:pt x="12917" y="5016"/>
                    <a:pt x="13102" y="5148"/>
                    <a:pt x="13318" y="5222"/>
                  </a:cubicBezTo>
                  <a:lnTo>
                    <a:pt x="13849" y="5404"/>
                  </a:lnTo>
                  <a:cubicBezTo>
                    <a:pt x="13979" y="5448"/>
                    <a:pt x="14113" y="5472"/>
                    <a:pt x="14249" y="5472"/>
                  </a:cubicBezTo>
                  <a:cubicBezTo>
                    <a:pt x="14769" y="5472"/>
                    <a:pt x="15235" y="5141"/>
                    <a:pt x="15403" y="4648"/>
                  </a:cubicBezTo>
                  <a:cubicBezTo>
                    <a:pt x="15511" y="4337"/>
                    <a:pt x="15486" y="4004"/>
                    <a:pt x="15348" y="3721"/>
                  </a:cubicBezTo>
                  <a:cubicBezTo>
                    <a:pt x="15573" y="3498"/>
                    <a:pt x="15708" y="3188"/>
                    <a:pt x="15708" y="2855"/>
                  </a:cubicBezTo>
                  <a:cubicBezTo>
                    <a:pt x="15708" y="2183"/>
                    <a:pt x="15161" y="1635"/>
                    <a:pt x="14486" y="1635"/>
                  </a:cubicBezTo>
                  <a:lnTo>
                    <a:pt x="14074" y="1635"/>
                  </a:lnTo>
                  <a:lnTo>
                    <a:pt x="14074" y="1221"/>
                  </a:lnTo>
                  <a:cubicBezTo>
                    <a:pt x="14074" y="548"/>
                    <a:pt x="13527" y="0"/>
                    <a:pt x="12853"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4"/>
            <p:cNvSpPr/>
            <p:nvPr/>
          </p:nvSpPr>
          <p:spPr>
            <a:xfrm>
              <a:off x="3019688" y="1246999"/>
              <a:ext cx="95322" cy="67911"/>
            </a:xfrm>
            <a:custGeom>
              <a:avLst/>
              <a:gdLst/>
              <a:ahLst/>
              <a:cxnLst/>
              <a:rect l="l" t="t" r="r" b="b"/>
              <a:pathLst>
                <a:path w="3408" h="2428" extrusionOk="0">
                  <a:moveTo>
                    <a:pt x="2759" y="1"/>
                  </a:moveTo>
                  <a:cubicBezTo>
                    <a:pt x="2694" y="1"/>
                    <a:pt x="2630" y="31"/>
                    <a:pt x="2588" y="88"/>
                  </a:cubicBezTo>
                  <a:cubicBezTo>
                    <a:pt x="2180" y="648"/>
                    <a:pt x="1863" y="724"/>
                    <a:pt x="1500" y="812"/>
                  </a:cubicBezTo>
                  <a:cubicBezTo>
                    <a:pt x="1049" y="922"/>
                    <a:pt x="486" y="1058"/>
                    <a:pt x="1" y="2017"/>
                  </a:cubicBezTo>
                  <a:lnTo>
                    <a:pt x="812" y="2428"/>
                  </a:lnTo>
                  <a:cubicBezTo>
                    <a:pt x="1108" y="1844"/>
                    <a:pt x="1336" y="1788"/>
                    <a:pt x="1714" y="1696"/>
                  </a:cubicBezTo>
                  <a:cubicBezTo>
                    <a:pt x="2145" y="1592"/>
                    <a:pt x="2722" y="1451"/>
                    <a:pt x="3337" y="604"/>
                  </a:cubicBezTo>
                  <a:cubicBezTo>
                    <a:pt x="3408" y="506"/>
                    <a:pt x="3382" y="370"/>
                    <a:pt x="3282" y="304"/>
                  </a:cubicBezTo>
                  <a:lnTo>
                    <a:pt x="2873" y="34"/>
                  </a:lnTo>
                  <a:cubicBezTo>
                    <a:pt x="2838" y="12"/>
                    <a:pt x="2798" y="1"/>
                    <a:pt x="275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4"/>
            <p:cNvSpPr/>
            <p:nvPr/>
          </p:nvSpPr>
          <p:spPr>
            <a:xfrm>
              <a:off x="2922298" y="1262214"/>
              <a:ext cx="155765" cy="155793"/>
            </a:xfrm>
            <a:custGeom>
              <a:avLst/>
              <a:gdLst/>
              <a:ahLst/>
              <a:cxnLst/>
              <a:rect l="l" t="t" r="r" b="b"/>
              <a:pathLst>
                <a:path w="5569" h="5570" extrusionOk="0">
                  <a:moveTo>
                    <a:pt x="945" y="0"/>
                  </a:moveTo>
                  <a:lnTo>
                    <a:pt x="0" y="946"/>
                  </a:lnTo>
                  <a:lnTo>
                    <a:pt x="2030" y="3539"/>
                  </a:lnTo>
                  <a:lnTo>
                    <a:pt x="4624" y="5570"/>
                  </a:lnTo>
                  <a:lnTo>
                    <a:pt x="5569" y="4624"/>
                  </a:lnTo>
                  <a:lnTo>
                    <a:pt x="3757" y="1811"/>
                  </a:lnTo>
                  <a:lnTo>
                    <a:pt x="945"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4"/>
            <p:cNvSpPr/>
            <p:nvPr/>
          </p:nvSpPr>
          <p:spPr>
            <a:xfrm>
              <a:off x="2969119" y="1303945"/>
              <a:ext cx="108943" cy="114062"/>
            </a:xfrm>
            <a:custGeom>
              <a:avLst/>
              <a:gdLst/>
              <a:ahLst/>
              <a:cxnLst/>
              <a:rect l="l" t="t" r="r" b="b"/>
              <a:pathLst>
                <a:path w="3895" h="4078" extrusionOk="0">
                  <a:moveTo>
                    <a:pt x="1588" y="1"/>
                  </a:moveTo>
                  <a:lnTo>
                    <a:pt x="3082" y="2319"/>
                  </a:lnTo>
                  <a:lnTo>
                    <a:pt x="2137" y="3265"/>
                  </a:lnTo>
                  <a:lnTo>
                    <a:pt x="0" y="1591"/>
                  </a:lnTo>
                  <a:lnTo>
                    <a:pt x="356" y="2047"/>
                  </a:lnTo>
                  <a:lnTo>
                    <a:pt x="2950" y="4078"/>
                  </a:lnTo>
                  <a:lnTo>
                    <a:pt x="3895" y="3132"/>
                  </a:lnTo>
                  <a:lnTo>
                    <a:pt x="2083" y="319"/>
                  </a:lnTo>
                  <a:lnTo>
                    <a:pt x="158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4"/>
            <p:cNvSpPr/>
            <p:nvPr/>
          </p:nvSpPr>
          <p:spPr>
            <a:xfrm>
              <a:off x="2792183" y="1392273"/>
              <a:ext cx="155821" cy="155849"/>
            </a:xfrm>
            <a:custGeom>
              <a:avLst/>
              <a:gdLst/>
              <a:ahLst/>
              <a:cxnLst/>
              <a:rect l="l" t="t" r="r" b="b"/>
              <a:pathLst>
                <a:path w="5571" h="5572" extrusionOk="0">
                  <a:moveTo>
                    <a:pt x="945" y="1"/>
                  </a:moveTo>
                  <a:lnTo>
                    <a:pt x="0" y="948"/>
                  </a:lnTo>
                  <a:lnTo>
                    <a:pt x="1812" y="3759"/>
                  </a:lnTo>
                  <a:lnTo>
                    <a:pt x="4625" y="5572"/>
                  </a:lnTo>
                  <a:lnTo>
                    <a:pt x="5570" y="4626"/>
                  </a:lnTo>
                  <a:lnTo>
                    <a:pt x="3648" y="1922"/>
                  </a:lnTo>
                  <a:lnTo>
                    <a:pt x="945"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4"/>
            <p:cNvSpPr/>
            <p:nvPr/>
          </p:nvSpPr>
          <p:spPr>
            <a:xfrm>
              <a:off x="2833942" y="1436605"/>
              <a:ext cx="114062" cy="111516"/>
            </a:xfrm>
            <a:custGeom>
              <a:avLst/>
              <a:gdLst/>
              <a:ahLst/>
              <a:cxnLst/>
              <a:rect l="l" t="t" r="r" b="b"/>
              <a:pathLst>
                <a:path w="4078" h="3987" extrusionOk="0">
                  <a:moveTo>
                    <a:pt x="1681" y="0"/>
                  </a:moveTo>
                  <a:lnTo>
                    <a:pt x="3263" y="2229"/>
                  </a:lnTo>
                  <a:lnTo>
                    <a:pt x="2318" y="3174"/>
                  </a:lnTo>
                  <a:lnTo>
                    <a:pt x="0" y="1680"/>
                  </a:lnTo>
                  <a:lnTo>
                    <a:pt x="319" y="2174"/>
                  </a:lnTo>
                  <a:lnTo>
                    <a:pt x="3132" y="3987"/>
                  </a:lnTo>
                  <a:lnTo>
                    <a:pt x="4077" y="3041"/>
                  </a:lnTo>
                  <a:lnTo>
                    <a:pt x="2155" y="337"/>
                  </a:lnTo>
                  <a:lnTo>
                    <a:pt x="1681"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4"/>
            <p:cNvSpPr/>
            <p:nvPr/>
          </p:nvSpPr>
          <p:spPr>
            <a:xfrm>
              <a:off x="2771458" y="1418788"/>
              <a:ext cx="150115" cy="147793"/>
            </a:xfrm>
            <a:custGeom>
              <a:avLst/>
              <a:gdLst/>
              <a:ahLst/>
              <a:cxnLst/>
              <a:rect l="l" t="t" r="r" b="b"/>
              <a:pathLst>
                <a:path w="5367" h="5284" extrusionOk="0">
                  <a:moveTo>
                    <a:pt x="741" y="0"/>
                  </a:moveTo>
                  <a:lnTo>
                    <a:pt x="319" y="421"/>
                  </a:lnTo>
                  <a:cubicBezTo>
                    <a:pt x="1" y="739"/>
                    <a:pt x="1" y="1259"/>
                    <a:pt x="319" y="1578"/>
                  </a:cubicBezTo>
                  <a:lnTo>
                    <a:pt x="3788" y="5044"/>
                  </a:lnTo>
                  <a:cubicBezTo>
                    <a:pt x="3947" y="5204"/>
                    <a:pt x="4156" y="5283"/>
                    <a:pt x="4365" y="5283"/>
                  </a:cubicBezTo>
                  <a:cubicBezTo>
                    <a:pt x="4575" y="5283"/>
                    <a:pt x="4784" y="5204"/>
                    <a:pt x="4943" y="5044"/>
                  </a:cubicBezTo>
                  <a:lnTo>
                    <a:pt x="5366" y="4624"/>
                  </a:lnTo>
                  <a:lnTo>
                    <a:pt x="741"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4"/>
            <p:cNvSpPr/>
            <p:nvPr/>
          </p:nvSpPr>
          <p:spPr>
            <a:xfrm>
              <a:off x="2854639" y="1525352"/>
              <a:ext cx="66932" cy="41228"/>
            </a:xfrm>
            <a:custGeom>
              <a:avLst/>
              <a:gdLst/>
              <a:ahLst/>
              <a:cxnLst/>
              <a:rect l="l" t="t" r="r" b="b"/>
              <a:pathLst>
                <a:path w="2393" h="1474" extrusionOk="0">
                  <a:moveTo>
                    <a:pt x="1" y="423"/>
                  </a:moveTo>
                  <a:cubicBezTo>
                    <a:pt x="1" y="423"/>
                    <a:pt x="1" y="424"/>
                    <a:pt x="2" y="424"/>
                  </a:cubicBezTo>
                  <a:lnTo>
                    <a:pt x="2" y="424"/>
                  </a:lnTo>
                  <a:lnTo>
                    <a:pt x="1" y="423"/>
                  </a:lnTo>
                  <a:close/>
                  <a:moveTo>
                    <a:pt x="1578" y="1"/>
                  </a:moveTo>
                  <a:lnTo>
                    <a:pt x="1156" y="423"/>
                  </a:lnTo>
                  <a:cubicBezTo>
                    <a:pt x="997" y="582"/>
                    <a:pt x="788" y="662"/>
                    <a:pt x="578" y="662"/>
                  </a:cubicBezTo>
                  <a:cubicBezTo>
                    <a:pt x="370" y="662"/>
                    <a:pt x="161" y="583"/>
                    <a:pt x="2" y="424"/>
                  </a:cubicBezTo>
                  <a:lnTo>
                    <a:pt x="2" y="424"/>
                  </a:lnTo>
                  <a:lnTo>
                    <a:pt x="814" y="1234"/>
                  </a:lnTo>
                  <a:cubicBezTo>
                    <a:pt x="973" y="1394"/>
                    <a:pt x="1182" y="1473"/>
                    <a:pt x="1391" y="1473"/>
                  </a:cubicBezTo>
                  <a:cubicBezTo>
                    <a:pt x="1601" y="1473"/>
                    <a:pt x="1810" y="1394"/>
                    <a:pt x="1969" y="1234"/>
                  </a:cubicBezTo>
                  <a:lnTo>
                    <a:pt x="2392" y="814"/>
                  </a:lnTo>
                  <a:lnTo>
                    <a:pt x="1578"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4"/>
            <p:cNvSpPr/>
            <p:nvPr/>
          </p:nvSpPr>
          <p:spPr>
            <a:xfrm>
              <a:off x="2818614" y="1288674"/>
              <a:ext cx="233046" cy="232990"/>
            </a:xfrm>
            <a:custGeom>
              <a:avLst/>
              <a:gdLst/>
              <a:ahLst/>
              <a:cxnLst/>
              <a:rect l="l" t="t" r="r" b="b"/>
              <a:pathLst>
                <a:path w="8332" h="8330" extrusionOk="0">
                  <a:moveTo>
                    <a:pt x="3707" y="0"/>
                  </a:moveTo>
                  <a:lnTo>
                    <a:pt x="0" y="3705"/>
                  </a:lnTo>
                  <a:lnTo>
                    <a:pt x="4624" y="8330"/>
                  </a:lnTo>
                  <a:lnTo>
                    <a:pt x="8331" y="4624"/>
                  </a:lnTo>
                  <a:lnTo>
                    <a:pt x="3707"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4"/>
            <p:cNvSpPr/>
            <p:nvPr/>
          </p:nvSpPr>
          <p:spPr>
            <a:xfrm>
              <a:off x="2925178" y="1395238"/>
              <a:ext cx="126480" cy="126480"/>
            </a:xfrm>
            <a:custGeom>
              <a:avLst/>
              <a:gdLst/>
              <a:ahLst/>
              <a:cxnLst/>
              <a:rect l="l" t="t" r="r" b="b"/>
              <a:pathLst>
                <a:path w="4522" h="4522" extrusionOk="0">
                  <a:moveTo>
                    <a:pt x="3707" y="1"/>
                  </a:moveTo>
                  <a:lnTo>
                    <a:pt x="1" y="3707"/>
                  </a:lnTo>
                  <a:lnTo>
                    <a:pt x="814" y="4521"/>
                  </a:lnTo>
                  <a:lnTo>
                    <a:pt x="4521" y="815"/>
                  </a:lnTo>
                  <a:lnTo>
                    <a:pt x="370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4"/>
            <p:cNvSpPr/>
            <p:nvPr/>
          </p:nvSpPr>
          <p:spPr>
            <a:xfrm>
              <a:off x="2948701" y="1243727"/>
              <a:ext cx="150115" cy="147821"/>
            </a:xfrm>
            <a:custGeom>
              <a:avLst/>
              <a:gdLst/>
              <a:ahLst/>
              <a:cxnLst/>
              <a:rect l="l" t="t" r="r" b="b"/>
              <a:pathLst>
                <a:path w="5367" h="5285" extrusionOk="0">
                  <a:moveTo>
                    <a:pt x="1001" y="0"/>
                  </a:moveTo>
                  <a:cubicBezTo>
                    <a:pt x="792" y="0"/>
                    <a:pt x="582" y="80"/>
                    <a:pt x="423" y="239"/>
                  </a:cubicBezTo>
                  <a:lnTo>
                    <a:pt x="1" y="660"/>
                  </a:lnTo>
                  <a:lnTo>
                    <a:pt x="4626" y="5285"/>
                  </a:lnTo>
                  <a:lnTo>
                    <a:pt x="5048" y="4864"/>
                  </a:lnTo>
                  <a:cubicBezTo>
                    <a:pt x="5367" y="4543"/>
                    <a:pt x="5367" y="4027"/>
                    <a:pt x="5047" y="3706"/>
                  </a:cubicBezTo>
                  <a:lnTo>
                    <a:pt x="1579" y="239"/>
                  </a:lnTo>
                  <a:cubicBezTo>
                    <a:pt x="1419" y="80"/>
                    <a:pt x="1210" y="0"/>
                    <a:pt x="1001"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4"/>
            <p:cNvSpPr/>
            <p:nvPr/>
          </p:nvSpPr>
          <p:spPr>
            <a:xfrm>
              <a:off x="3055293" y="1324671"/>
              <a:ext cx="43493" cy="66848"/>
            </a:xfrm>
            <a:custGeom>
              <a:avLst/>
              <a:gdLst/>
              <a:ahLst/>
              <a:cxnLst/>
              <a:rect l="l" t="t" r="r" b="b"/>
              <a:pathLst>
                <a:path w="1555" h="2390" extrusionOk="0">
                  <a:moveTo>
                    <a:pt x="423" y="0"/>
                  </a:moveTo>
                  <a:cubicBezTo>
                    <a:pt x="741" y="319"/>
                    <a:pt x="741" y="837"/>
                    <a:pt x="423" y="1156"/>
                  </a:cubicBezTo>
                  <a:lnTo>
                    <a:pt x="1" y="1577"/>
                  </a:lnTo>
                  <a:lnTo>
                    <a:pt x="814" y="2389"/>
                  </a:lnTo>
                  <a:lnTo>
                    <a:pt x="1236" y="1969"/>
                  </a:lnTo>
                  <a:cubicBezTo>
                    <a:pt x="1554" y="1650"/>
                    <a:pt x="1554" y="1131"/>
                    <a:pt x="1236" y="812"/>
                  </a:cubicBezTo>
                  <a:lnTo>
                    <a:pt x="423"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4"/>
            <p:cNvSpPr/>
            <p:nvPr/>
          </p:nvSpPr>
          <p:spPr>
            <a:xfrm>
              <a:off x="2895754" y="1365786"/>
              <a:ext cx="78764" cy="78819"/>
            </a:xfrm>
            <a:custGeom>
              <a:avLst/>
              <a:gdLst/>
              <a:ahLst/>
              <a:cxnLst/>
              <a:rect l="l" t="t" r="r" b="b"/>
              <a:pathLst>
                <a:path w="2816" h="2818" extrusionOk="0">
                  <a:moveTo>
                    <a:pt x="485" y="0"/>
                  </a:moveTo>
                  <a:cubicBezTo>
                    <a:pt x="217" y="0"/>
                    <a:pt x="1" y="218"/>
                    <a:pt x="1" y="486"/>
                  </a:cubicBezTo>
                  <a:lnTo>
                    <a:pt x="1" y="2333"/>
                  </a:lnTo>
                  <a:cubicBezTo>
                    <a:pt x="1" y="2599"/>
                    <a:pt x="217" y="2817"/>
                    <a:pt x="485" y="2817"/>
                  </a:cubicBezTo>
                  <a:lnTo>
                    <a:pt x="2332" y="2817"/>
                  </a:lnTo>
                  <a:cubicBezTo>
                    <a:pt x="2599" y="2816"/>
                    <a:pt x="2816" y="2599"/>
                    <a:pt x="2816" y="2333"/>
                  </a:cubicBezTo>
                  <a:lnTo>
                    <a:pt x="2816" y="486"/>
                  </a:lnTo>
                  <a:cubicBezTo>
                    <a:pt x="2816" y="218"/>
                    <a:pt x="2599" y="0"/>
                    <a:pt x="233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4"/>
            <p:cNvSpPr/>
            <p:nvPr/>
          </p:nvSpPr>
          <p:spPr>
            <a:xfrm>
              <a:off x="2917459" y="1387518"/>
              <a:ext cx="35242" cy="35242"/>
            </a:xfrm>
            <a:custGeom>
              <a:avLst/>
              <a:gdLst/>
              <a:ahLst/>
              <a:cxnLst/>
              <a:rect l="l" t="t" r="r" b="b"/>
              <a:pathLst>
                <a:path w="1260" h="1260" extrusionOk="0">
                  <a:moveTo>
                    <a:pt x="1" y="1"/>
                  </a:moveTo>
                  <a:lnTo>
                    <a:pt x="1" y="1260"/>
                  </a:lnTo>
                  <a:lnTo>
                    <a:pt x="1260" y="1260"/>
                  </a:lnTo>
                  <a:lnTo>
                    <a:pt x="1260"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4"/>
            <p:cNvSpPr/>
            <p:nvPr/>
          </p:nvSpPr>
          <p:spPr>
            <a:xfrm>
              <a:off x="3059265" y="1211366"/>
              <a:ext cx="18013" cy="26264"/>
            </a:xfrm>
            <a:custGeom>
              <a:avLst/>
              <a:gdLst/>
              <a:ahLst/>
              <a:cxnLst/>
              <a:rect l="l" t="t" r="r" b="b"/>
              <a:pathLst>
                <a:path w="644" h="939" extrusionOk="0">
                  <a:moveTo>
                    <a:pt x="230" y="0"/>
                  </a:moveTo>
                  <a:cubicBezTo>
                    <a:pt x="208" y="0"/>
                    <a:pt x="185" y="4"/>
                    <a:pt x="163" y="11"/>
                  </a:cubicBezTo>
                  <a:cubicBezTo>
                    <a:pt x="57" y="48"/>
                    <a:pt x="0" y="164"/>
                    <a:pt x="39" y="270"/>
                  </a:cubicBezTo>
                  <a:lnTo>
                    <a:pt x="223" y="803"/>
                  </a:lnTo>
                  <a:cubicBezTo>
                    <a:pt x="252" y="886"/>
                    <a:pt x="330" y="939"/>
                    <a:pt x="415" y="939"/>
                  </a:cubicBezTo>
                  <a:cubicBezTo>
                    <a:pt x="438" y="939"/>
                    <a:pt x="459" y="936"/>
                    <a:pt x="480" y="929"/>
                  </a:cubicBezTo>
                  <a:cubicBezTo>
                    <a:pt x="587" y="891"/>
                    <a:pt x="643" y="776"/>
                    <a:pt x="606" y="670"/>
                  </a:cubicBezTo>
                  <a:lnTo>
                    <a:pt x="422" y="137"/>
                  </a:lnTo>
                  <a:cubicBezTo>
                    <a:pt x="393" y="53"/>
                    <a:pt x="314" y="0"/>
                    <a:pt x="23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4"/>
            <p:cNvSpPr/>
            <p:nvPr/>
          </p:nvSpPr>
          <p:spPr>
            <a:xfrm>
              <a:off x="3099065" y="1204653"/>
              <a:ext cx="11440" cy="26292"/>
            </a:xfrm>
            <a:custGeom>
              <a:avLst/>
              <a:gdLst/>
              <a:ahLst/>
              <a:cxnLst/>
              <a:rect l="l" t="t" r="r" b="b"/>
              <a:pathLst>
                <a:path w="409" h="940" extrusionOk="0">
                  <a:moveTo>
                    <a:pt x="204" y="1"/>
                  </a:moveTo>
                  <a:cubicBezTo>
                    <a:pt x="91" y="1"/>
                    <a:pt x="1" y="93"/>
                    <a:pt x="1" y="203"/>
                  </a:cubicBezTo>
                  <a:lnTo>
                    <a:pt x="1" y="737"/>
                  </a:lnTo>
                  <a:cubicBezTo>
                    <a:pt x="1" y="850"/>
                    <a:pt x="93" y="940"/>
                    <a:pt x="204" y="940"/>
                  </a:cubicBezTo>
                  <a:cubicBezTo>
                    <a:pt x="316" y="940"/>
                    <a:pt x="407" y="850"/>
                    <a:pt x="408" y="737"/>
                  </a:cubicBezTo>
                  <a:lnTo>
                    <a:pt x="408" y="203"/>
                  </a:lnTo>
                  <a:cubicBezTo>
                    <a:pt x="408" y="90"/>
                    <a:pt x="316" y="1"/>
                    <a:pt x="204"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4"/>
            <p:cNvSpPr/>
            <p:nvPr/>
          </p:nvSpPr>
          <p:spPr>
            <a:xfrm>
              <a:off x="3122504" y="1284227"/>
              <a:ext cx="27774" cy="16558"/>
            </a:xfrm>
            <a:custGeom>
              <a:avLst/>
              <a:gdLst/>
              <a:ahLst/>
              <a:cxnLst/>
              <a:rect l="l" t="t" r="r" b="b"/>
              <a:pathLst>
                <a:path w="993" h="592" extrusionOk="0">
                  <a:moveTo>
                    <a:pt x="229" y="1"/>
                  </a:moveTo>
                  <a:cubicBezTo>
                    <a:pt x="145" y="1"/>
                    <a:pt x="67" y="54"/>
                    <a:pt x="38" y="138"/>
                  </a:cubicBezTo>
                  <a:cubicBezTo>
                    <a:pt x="1" y="244"/>
                    <a:pt x="56" y="359"/>
                    <a:pt x="162" y="396"/>
                  </a:cubicBezTo>
                  <a:lnTo>
                    <a:pt x="696" y="580"/>
                  </a:lnTo>
                  <a:cubicBezTo>
                    <a:pt x="717" y="587"/>
                    <a:pt x="740" y="591"/>
                    <a:pt x="761" y="591"/>
                  </a:cubicBezTo>
                  <a:cubicBezTo>
                    <a:pt x="845" y="591"/>
                    <a:pt x="924" y="537"/>
                    <a:pt x="954" y="455"/>
                  </a:cubicBezTo>
                  <a:cubicBezTo>
                    <a:pt x="992" y="349"/>
                    <a:pt x="936" y="233"/>
                    <a:pt x="829" y="196"/>
                  </a:cubicBezTo>
                  <a:lnTo>
                    <a:pt x="295" y="12"/>
                  </a:lnTo>
                  <a:cubicBezTo>
                    <a:pt x="273" y="4"/>
                    <a:pt x="251" y="1"/>
                    <a:pt x="229"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4"/>
            <p:cNvSpPr/>
            <p:nvPr/>
          </p:nvSpPr>
          <p:spPr>
            <a:xfrm>
              <a:off x="3129832" y="1250327"/>
              <a:ext cx="26292" cy="11440"/>
            </a:xfrm>
            <a:custGeom>
              <a:avLst/>
              <a:gdLst/>
              <a:ahLst/>
              <a:cxnLst/>
              <a:rect l="l" t="t" r="r" b="b"/>
              <a:pathLst>
                <a:path w="940" h="409" extrusionOk="0">
                  <a:moveTo>
                    <a:pt x="203" y="0"/>
                  </a:moveTo>
                  <a:cubicBezTo>
                    <a:pt x="90" y="0"/>
                    <a:pt x="1" y="92"/>
                    <a:pt x="1" y="204"/>
                  </a:cubicBezTo>
                  <a:cubicBezTo>
                    <a:pt x="1" y="318"/>
                    <a:pt x="93" y="408"/>
                    <a:pt x="203" y="408"/>
                  </a:cubicBezTo>
                  <a:lnTo>
                    <a:pt x="737" y="408"/>
                  </a:lnTo>
                  <a:cubicBezTo>
                    <a:pt x="851" y="408"/>
                    <a:pt x="940" y="318"/>
                    <a:pt x="940" y="204"/>
                  </a:cubicBezTo>
                  <a:cubicBezTo>
                    <a:pt x="940" y="91"/>
                    <a:pt x="848" y="0"/>
                    <a:pt x="737"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1" name="Google Shape;4101;p74"/>
          <p:cNvGrpSpPr/>
          <p:nvPr/>
        </p:nvGrpSpPr>
        <p:grpSpPr>
          <a:xfrm>
            <a:off x="2071714" y="1409339"/>
            <a:ext cx="440164" cy="408026"/>
            <a:chOff x="2071714" y="1180739"/>
            <a:chExt cx="440164" cy="408026"/>
          </a:xfrm>
        </p:grpSpPr>
        <p:sp>
          <p:nvSpPr>
            <p:cNvPr id="4102" name="Google Shape;4102;p74"/>
            <p:cNvSpPr/>
            <p:nvPr/>
          </p:nvSpPr>
          <p:spPr>
            <a:xfrm>
              <a:off x="2071714" y="1180739"/>
              <a:ext cx="440164" cy="408026"/>
            </a:xfrm>
            <a:custGeom>
              <a:avLst/>
              <a:gdLst/>
              <a:ahLst/>
              <a:cxnLst/>
              <a:rect l="l" t="t" r="r" b="b"/>
              <a:pathLst>
                <a:path w="15737" h="14588" extrusionOk="0">
                  <a:moveTo>
                    <a:pt x="7909" y="0"/>
                  </a:moveTo>
                  <a:cubicBezTo>
                    <a:pt x="5605" y="0"/>
                    <a:pt x="3733" y="1872"/>
                    <a:pt x="3733" y="4175"/>
                  </a:cubicBezTo>
                  <a:cubicBezTo>
                    <a:pt x="3733" y="4751"/>
                    <a:pt x="3848" y="5306"/>
                    <a:pt x="4074" y="5830"/>
                  </a:cubicBezTo>
                  <a:cubicBezTo>
                    <a:pt x="4135" y="5971"/>
                    <a:pt x="4202" y="6105"/>
                    <a:pt x="4278" y="6238"/>
                  </a:cubicBezTo>
                  <a:cubicBezTo>
                    <a:pt x="4244" y="6238"/>
                    <a:pt x="4210" y="6237"/>
                    <a:pt x="4175" y="6237"/>
                  </a:cubicBezTo>
                  <a:cubicBezTo>
                    <a:pt x="1872" y="6237"/>
                    <a:pt x="0" y="8109"/>
                    <a:pt x="0" y="10412"/>
                  </a:cubicBezTo>
                  <a:cubicBezTo>
                    <a:pt x="0" y="12716"/>
                    <a:pt x="1872" y="14588"/>
                    <a:pt x="4175" y="14588"/>
                  </a:cubicBezTo>
                  <a:cubicBezTo>
                    <a:pt x="5180" y="14588"/>
                    <a:pt x="6152" y="14224"/>
                    <a:pt x="6914" y="13562"/>
                  </a:cubicBezTo>
                  <a:cubicBezTo>
                    <a:pt x="7306" y="13221"/>
                    <a:pt x="7629" y="12812"/>
                    <a:pt x="7868" y="12362"/>
                  </a:cubicBezTo>
                  <a:cubicBezTo>
                    <a:pt x="8108" y="12812"/>
                    <a:pt x="8429" y="13221"/>
                    <a:pt x="8823" y="13562"/>
                  </a:cubicBezTo>
                  <a:cubicBezTo>
                    <a:pt x="9582" y="14224"/>
                    <a:pt x="10553" y="14588"/>
                    <a:pt x="11560" y="14588"/>
                  </a:cubicBezTo>
                  <a:cubicBezTo>
                    <a:pt x="13863" y="14588"/>
                    <a:pt x="15736" y="12716"/>
                    <a:pt x="15736" y="10412"/>
                  </a:cubicBezTo>
                  <a:cubicBezTo>
                    <a:pt x="15736" y="8109"/>
                    <a:pt x="13864" y="6237"/>
                    <a:pt x="11560" y="6237"/>
                  </a:cubicBezTo>
                  <a:lnTo>
                    <a:pt x="11542" y="6237"/>
                  </a:lnTo>
                  <a:cubicBezTo>
                    <a:pt x="11896" y="5615"/>
                    <a:pt x="12084" y="4909"/>
                    <a:pt x="12084" y="4175"/>
                  </a:cubicBezTo>
                  <a:cubicBezTo>
                    <a:pt x="12084" y="1872"/>
                    <a:pt x="10212" y="0"/>
                    <a:pt x="7909"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4"/>
            <p:cNvSpPr/>
            <p:nvPr/>
          </p:nvSpPr>
          <p:spPr>
            <a:xfrm>
              <a:off x="2100187" y="1383603"/>
              <a:ext cx="176714" cy="176686"/>
            </a:xfrm>
            <a:custGeom>
              <a:avLst/>
              <a:gdLst/>
              <a:ahLst/>
              <a:cxnLst/>
              <a:rect l="l" t="t" r="r" b="b"/>
              <a:pathLst>
                <a:path w="6318" h="6317" extrusionOk="0">
                  <a:moveTo>
                    <a:pt x="3160" y="1"/>
                  </a:moveTo>
                  <a:cubicBezTo>
                    <a:pt x="1415" y="1"/>
                    <a:pt x="0" y="1415"/>
                    <a:pt x="0" y="3159"/>
                  </a:cubicBezTo>
                  <a:cubicBezTo>
                    <a:pt x="0" y="4903"/>
                    <a:pt x="1415" y="6317"/>
                    <a:pt x="3160" y="6317"/>
                  </a:cubicBezTo>
                  <a:cubicBezTo>
                    <a:pt x="4903" y="6317"/>
                    <a:pt x="6318" y="4903"/>
                    <a:pt x="6318" y="3159"/>
                  </a:cubicBezTo>
                  <a:cubicBezTo>
                    <a:pt x="6318" y="1415"/>
                    <a:pt x="4903" y="1"/>
                    <a:pt x="316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4"/>
            <p:cNvSpPr/>
            <p:nvPr/>
          </p:nvSpPr>
          <p:spPr>
            <a:xfrm>
              <a:off x="2123710" y="1407181"/>
              <a:ext cx="129557" cy="129529"/>
            </a:xfrm>
            <a:custGeom>
              <a:avLst/>
              <a:gdLst/>
              <a:ahLst/>
              <a:cxnLst/>
              <a:rect l="l" t="t" r="r" b="b"/>
              <a:pathLst>
                <a:path w="4632" h="4631" extrusionOk="0">
                  <a:moveTo>
                    <a:pt x="2316" y="0"/>
                  </a:moveTo>
                  <a:cubicBezTo>
                    <a:pt x="1039" y="0"/>
                    <a:pt x="1" y="1038"/>
                    <a:pt x="1" y="2316"/>
                  </a:cubicBezTo>
                  <a:cubicBezTo>
                    <a:pt x="1" y="3594"/>
                    <a:pt x="1039" y="4631"/>
                    <a:pt x="2316" y="4631"/>
                  </a:cubicBezTo>
                  <a:cubicBezTo>
                    <a:pt x="3595" y="4631"/>
                    <a:pt x="4631" y="3594"/>
                    <a:pt x="4631" y="2316"/>
                  </a:cubicBezTo>
                  <a:cubicBezTo>
                    <a:pt x="4631" y="1038"/>
                    <a:pt x="3596" y="0"/>
                    <a:pt x="23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4"/>
            <p:cNvSpPr/>
            <p:nvPr/>
          </p:nvSpPr>
          <p:spPr>
            <a:xfrm>
              <a:off x="2157973" y="1441388"/>
              <a:ext cx="61142" cy="61198"/>
            </a:xfrm>
            <a:custGeom>
              <a:avLst/>
              <a:gdLst/>
              <a:ahLst/>
              <a:cxnLst/>
              <a:rect l="l" t="t" r="r" b="b"/>
              <a:pathLst>
                <a:path w="2186" h="2188" extrusionOk="0">
                  <a:moveTo>
                    <a:pt x="495" y="1"/>
                  </a:moveTo>
                  <a:cubicBezTo>
                    <a:pt x="223" y="1"/>
                    <a:pt x="1" y="222"/>
                    <a:pt x="1" y="495"/>
                  </a:cubicBezTo>
                  <a:lnTo>
                    <a:pt x="1" y="1692"/>
                  </a:lnTo>
                  <a:cubicBezTo>
                    <a:pt x="1" y="1964"/>
                    <a:pt x="223" y="2187"/>
                    <a:pt x="495" y="2187"/>
                  </a:cubicBezTo>
                  <a:lnTo>
                    <a:pt x="1691" y="2187"/>
                  </a:lnTo>
                  <a:cubicBezTo>
                    <a:pt x="1965" y="2187"/>
                    <a:pt x="2186" y="1966"/>
                    <a:pt x="2186" y="1692"/>
                  </a:cubicBezTo>
                  <a:lnTo>
                    <a:pt x="2186" y="495"/>
                  </a:lnTo>
                  <a:cubicBezTo>
                    <a:pt x="2186" y="222"/>
                    <a:pt x="1965" y="1"/>
                    <a:pt x="1690"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4"/>
            <p:cNvSpPr/>
            <p:nvPr/>
          </p:nvSpPr>
          <p:spPr>
            <a:xfrm>
              <a:off x="2306715" y="1383603"/>
              <a:ext cx="176659" cy="176686"/>
            </a:xfrm>
            <a:custGeom>
              <a:avLst/>
              <a:gdLst/>
              <a:ahLst/>
              <a:cxnLst/>
              <a:rect l="l" t="t" r="r" b="b"/>
              <a:pathLst>
                <a:path w="6316" h="6317" extrusionOk="0">
                  <a:moveTo>
                    <a:pt x="3158" y="1"/>
                  </a:moveTo>
                  <a:cubicBezTo>
                    <a:pt x="1415" y="1"/>
                    <a:pt x="0" y="1415"/>
                    <a:pt x="0" y="3159"/>
                  </a:cubicBezTo>
                  <a:cubicBezTo>
                    <a:pt x="0" y="4903"/>
                    <a:pt x="1415" y="6317"/>
                    <a:pt x="3158" y="6317"/>
                  </a:cubicBezTo>
                  <a:cubicBezTo>
                    <a:pt x="4903" y="6317"/>
                    <a:pt x="6316" y="4903"/>
                    <a:pt x="6316" y="3159"/>
                  </a:cubicBezTo>
                  <a:cubicBezTo>
                    <a:pt x="6316" y="1415"/>
                    <a:pt x="4904" y="1"/>
                    <a:pt x="315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4"/>
            <p:cNvSpPr/>
            <p:nvPr/>
          </p:nvSpPr>
          <p:spPr>
            <a:xfrm>
              <a:off x="2330265" y="1407181"/>
              <a:ext cx="129557" cy="129529"/>
            </a:xfrm>
            <a:custGeom>
              <a:avLst/>
              <a:gdLst/>
              <a:ahLst/>
              <a:cxnLst/>
              <a:rect l="l" t="t" r="r" b="b"/>
              <a:pathLst>
                <a:path w="4632" h="4631" extrusionOk="0">
                  <a:moveTo>
                    <a:pt x="2316" y="0"/>
                  </a:moveTo>
                  <a:cubicBezTo>
                    <a:pt x="1039" y="0"/>
                    <a:pt x="1" y="1038"/>
                    <a:pt x="1" y="2316"/>
                  </a:cubicBezTo>
                  <a:cubicBezTo>
                    <a:pt x="1" y="3594"/>
                    <a:pt x="1039" y="4631"/>
                    <a:pt x="2316" y="4631"/>
                  </a:cubicBezTo>
                  <a:cubicBezTo>
                    <a:pt x="3595" y="4631"/>
                    <a:pt x="4631" y="3594"/>
                    <a:pt x="4631" y="2316"/>
                  </a:cubicBezTo>
                  <a:cubicBezTo>
                    <a:pt x="4631" y="1038"/>
                    <a:pt x="3596" y="0"/>
                    <a:pt x="23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4"/>
            <p:cNvSpPr/>
            <p:nvPr/>
          </p:nvSpPr>
          <p:spPr>
            <a:xfrm>
              <a:off x="2364500" y="1441388"/>
              <a:ext cx="61170" cy="61198"/>
            </a:xfrm>
            <a:custGeom>
              <a:avLst/>
              <a:gdLst/>
              <a:ahLst/>
              <a:cxnLst/>
              <a:rect l="l" t="t" r="r" b="b"/>
              <a:pathLst>
                <a:path w="2187" h="2188" extrusionOk="0">
                  <a:moveTo>
                    <a:pt x="494" y="1"/>
                  </a:moveTo>
                  <a:cubicBezTo>
                    <a:pt x="221" y="1"/>
                    <a:pt x="0" y="222"/>
                    <a:pt x="0" y="495"/>
                  </a:cubicBezTo>
                  <a:lnTo>
                    <a:pt x="0" y="1692"/>
                  </a:lnTo>
                  <a:cubicBezTo>
                    <a:pt x="0" y="1964"/>
                    <a:pt x="221" y="2187"/>
                    <a:pt x="494" y="2187"/>
                  </a:cubicBezTo>
                  <a:lnTo>
                    <a:pt x="1691" y="2187"/>
                  </a:lnTo>
                  <a:cubicBezTo>
                    <a:pt x="1963" y="2187"/>
                    <a:pt x="2185" y="1966"/>
                    <a:pt x="2185" y="1692"/>
                  </a:cubicBezTo>
                  <a:lnTo>
                    <a:pt x="2185" y="495"/>
                  </a:lnTo>
                  <a:cubicBezTo>
                    <a:pt x="2187" y="222"/>
                    <a:pt x="1966" y="1"/>
                    <a:pt x="1691"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4"/>
            <p:cNvSpPr/>
            <p:nvPr/>
          </p:nvSpPr>
          <p:spPr>
            <a:xfrm>
              <a:off x="2204598" y="1209184"/>
              <a:ext cx="176686" cy="176714"/>
            </a:xfrm>
            <a:custGeom>
              <a:avLst/>
              <a:gdLst/>
              <a:ahLst/>
              <a:cxnLst/>
              <a:rect l="l" t="t" r="r" b="b"/>
              <a:pathLst>
                <a:path w="6317" h="6318" extrusionOk="0">
                  <a:moveTo>
                    <a:pt x="3158" y="0"/>
                  </a:moveTo>
                  <a:cubicBezTo>
                    <a:pt x="1414" y="0"/>
                    <a:pt x="0" y="1415"/>
                    <a:pt x="0" y="3158"/>
                  </a:cubicBezTo>
                  <a:cubicBezTo>
                    <a:pt x="0" y="4903"/>
                    <a:pt x="1414" y="6317"/>
                    <a:pt x="3158" y="6317"/>
                  </a:cubicBezTo>
                  <a:cubicBezTo>
                    <a:pt x="4902" y="6317"/>
                    <a:pt x="6316" y="4903"/>
                    <a:pt x="6316" y="3158"/>
                  </a:cubicBezTo>
                  <a:cubicBezTo>
                    <a:pt x="6316" y="1415"/>
                    <a:pt x="4902" y="1"/>
                    <a:pt x="3158"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4"/>
            <p:cNvSpPr/>
            <p:nvPr/>
          </p:nvSpPr>
          <p:spPr>
            <a:xfrm>
              <a:off x="2228148" y="1232790"/>
              <a:ext cx="129557" cy="129529"/>
            </a:xfrm>
            <a:custGeom>
              <a:avLst/>
              <a:gdLst/>
              <a:ahLst/>
              <a:cxnLst/>
              <a:rect l="l" t="t" r="r" b="b"/>
              <a:pathLst>
                <a:path w="4632" h="4631" extrusionOk="0">
                  <a:moveTo>
                    <a:pt x="2316" y="0"/>
                  </a:moveTo>
                  <a:cubicBezTo>
                    <a:pt x="1038" y="0"/>
                    <a:pt x="1" y="1037"/>
                    <a:pt x="1" y="2314"/>
                  </a:cubicBezTo>
                  <a:cubicBezTo>
                    <a:pt x="1" y="3593"/>
                    <a:pt x="1038" y="4631"/>
                    <a:pt x="2316" y="4631"/>
                  </a:cubicBezTo>
                  <a:cubicBezTo>
                    <a:pt x="3594" y="4631"/>
                    <a:pt x="4632" y="3593"/>
                    <a:pt x="4632" y="2314"/>
                  </a:cubicBezTo>
                  <a:cubicBezTo>
                    <a:pt x="4632" y="1035"/>
                    <a:pt x="3594" y="0"/>
                    <a:pt x="231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4"/>
            <p:cNvSpPr/>
            <p:nvPr/>
          </p:nvSpPr>
          <p:spPr>
            <a:xfrm>
              <a:off x="2262299" y="1266913"/>
              <a:ext cx="61198" cy="61198"/>
            </a:xfrm>
            <a:custGeom>
              <a:avLst/>
              <a:gdLst/>
              <a:ahLst/>
              <a:cxnLst/>
              <a:rect l="l" t="t" r="r" b="b"/>
              <a:pathLst>
                <a:path w="2188" h="2188" extrusionOk="0">
                  <a:moveTo>
                    <a:pt x="496" y="1"/>
                  </a:moveTo>
                  <a:cubicBezTo>
                    <a:pt x="224" y="1"/>
                    <a:pt x="1" y="222"/>
                    <a:pt x="1" y="495"/>
                  </a:cubicBezTo>
                  <a:lnTo>
                    <a:pt x="1" y="1692"/>
                  </a:lnTo>
                  <a:cubicBezTo>
                    <a:pt x="1" y="1964"/>
                    <a:pt x="222" y="2187"/>
                    <a:pt x="496" y="2187"/>
                  </a:cubicBezTo>
                  <a:lnTo>
                    <a:pt x="1693" y="2187"/>
                  </a:lnTo>
                  <a:cubicBezTo>
                    <a:pt x="1966" y="2187"/>
                    <a:pt x="2187" y="1966"/>
                    <a:pt x="2187" y="1692"/>
                  </a:cubicBezTo>
                  <a:lnTo>
                    <a:pt x="2187" y="495"/>
                  </a:lnTo>
                  <a:cubicBezTo>
                    <a:pt x="2187" y="225"/>
                    <a:pt x="1966" y="1"/>
                    <a:pt x="1693"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2" name="Google Shape;4112;p74"/>
          <p:cNvGrpSpPr/>
          <p:nvPr/>
        </p:nvGrpSpPr>
        <p:grpSpPr>
          <a:xfrm>
            <a:off x="1396137" y="1395158"/>
            <a:ext cx="440248" cy="438402"/>
            <a:chOff x="1396137" y="1166558"/>
            <a:chExt cx="440248" cy="438402"/>
          </a:xfrm>
        </p:grpSpPr>
        <p:sp>
          <p:nvSpPr>
            <p:cNvPr id="4113" name="Google Shape;4113;p74"/>
            <p:cNvSpPr/>
            <p:nvPr/>
          </p:nvSpPr>
          <p:spPr>
            <a:xfrm>
              <a:off x="1396137" y="1166558"/>
              <a:ext cx="440248" cy="438402"/>
            </a:xfrm>
            <a:custGeom>
              <a:avLst/>
              <a:gdLst/>
              <a:ahLst/>
              <a:cxnLst/>
              <a:rect l="l" t="t" r="r" b="b"/>
              <a:pathLst>
                <a:path w="15740" h="15674" extrusionOk="0">
                  <a:moveTo>
                    <a:pt x="2138" y="0"/>
                  </a:moveTo>
                  <a:cubicBezTo>
                    <a:pt x="1639" y="0"/>
                    <a:pt x="1162" y="213"/>
                    <a:pt x="827" y="581"/>
                  </a:cubicBezTo>
                  <a:cubicBezTo>
                    <a:pt x="507" y="935"/>
                    <a:pt x="341" y="1407"/>
                    <a:pt x="372" y="1881"/>
                  </a:cubicBezTo>
                  <a:cubicBezTo>
                    <a:pt x="134" y="2151"/>
                    <a:pt x="1" y="2497"/>
                    <a:pt x="1" y="2862"/>
                  </a:cubicBezTo>
                  <a:lnTo>
                    <a:pt x="1" y="12809"/>
                  </a:lnTo>
                  <a:cubicBezTo>
                    <a:pt x="1" y="13176"/>
                    <a:pt x="134" y="13523"/>
                    <a:pt x="372" y="13792"/>
                  </a:cubicBezTo>
                  <a:cubicBezTo>
                    <a:pt x="345" y="14266"/>
                    <a:pt x="509" y="14738"/>
                    <a:pt x="831" y="15092"/>
                  </a:cubicBezTo>
                  <a:cubicBezTo>
                    <a:pt x="1165" y="15461"/>
                    <a:pt x="1642" y="15672"/>
                    <a:pt x="2141" y="15672"/>
                  </a:cubicBezTo>
                  <a:cubicBezTo>
                    <a:pt x="2673" y="15672"/>
                    <a:pt x="3174" y="15435"/>
                    <a:pt x="3510" y="15022"/>
                  </a:cubicBezTo>
                  <a:cubicBezTo>
                    <a:pt x="3788" y="14683"/>
                    <a:pt x="3928" y="14258"/>
                    <a:pt x="3908" y="13827"/>
                  </a:cubicBezTo>
                  <a:lnTo>
                    <a:pt x="11837" y="13827"/>
                  </a:lnTo>
                  <a:cubicBezTo>
                    <a:pt x="11817" y="14275"/>
                    <a:pt x="11969" y="14717"/>
                    <a:pt x="12265" y="15059"/>
                  </a:cubicBezTo>
                  <a:cubicBezTo>
                    <a:pt x="12602" y="15450"/>
                    <a:pt x="13090" y="15674"/>
                    <a:pt x="13606" y="15674"/>
                  </a:cubicBezTo>
                  <a:cubicBezTo>
                    <a:pt x="14104" y="15674"/>
                    <a:pt x="14580" y="15461"/>
                    <a:pt x="14916" y="15093"/>
                  </a:cubicBezTo>
                  <a:cubicBezTo>
                    <a:pt x="15236" y="14739"/>
                    <a:pt x="15401" y="14268"/>
                    <a:pt x="15370" y="13793"/>
                  </a:cubicBezTo>
                  <a:cubicBezTo>
                    <a:pt x="15607" y="13523"/>
                    <a:pt x="15740" y="13177"/>
                    <a:pt x="15740" y="12811"/>
                  </a:cubicBezTo>
                  <a:lnTo>
                    <a:pt x="15740" y="2865"/>
                  </a:lnTo>
                  <a:cubicBezTo>
                    <a:pt x="15740" y="2498"/>
                    <a:pt x="15607" y="2151"/>
                    <a:pt x="15370" y="1882"/>
                  </a:cubicBezTo>
                  <a:cubicBezTo>
                    <a:pt x="15400" y="1408"/>
                    <a:pt x="15236" y="936"/>
                    <a:pt x="14916" y="582"/>
                  </a:cubicBezTo>
                  <a:cubicBezTo>
                    <a:pt x="14580" y="213"/>
                    <a:pt x="14103" y="2"/>
                    <a:pt x="13603" y="2"/>
                  </a:cubicBezTo>
                  <a:cubicBezTo>
                    <a:pt x="13089" y="2"/>
                    <a:pt x="12597" y="227"/>
                    <a:pt x="12262" y="616"/>
                  </a:cubicBezTo>
                  <a:cubicBezTo>
                    <a:pt x="11966" y="960"/>
                    <a:pt x="11814" y="1401"/>
                    <a:pt x="11835" y="1847"/>
                  </a:cubicBezTo>
                  <a:lnTo>
                    <a:pt x="3907" y="1847"/>
                  </a:lnTo>
                  <a:cubicBezTo>
                    <a:pt x="3926" y="1399"/>
                    <a:pt x="3775" y="958"/>
                    <a:pt x="3478" y="615"/>
                  </a:cubicBezTo>
                  <a:cubicBezTo>
                    <a:pt x="3142" y="224"/>
                    <a:pt x="2653" y="0"/>
                    <a:pt x="2138"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4"/>
            <p:cNvSpPr/>
            <p:nvPr/>
          </p:nvSpPr>
          <p:spPr>
            <a:xfrm>
              <a:off x="1455964" y="1262159"/>
              <a:ext cx="320732" cy="247115"/>
            </a:xfrm>
            <a:custGeom>
              <a:avLst/>
              <a:gdLst/>
              <a:ahLst/>
              <a:cxnLst/>
              <a:rect l="l" t="t" r="r" b="b"/>
              <a:pathLst>
                <a:path w="11467" h="8835" extrusionOk="0">
                  <a:moveTo>
                    <a:pt x="0" y="1"/>
                  </a:moveTo>
                  <a:lnTo>
                    <a:pt x="0" y="8835"/>
                  </a:lnTo>
                  <a:lnTo>
                    <a:pt x="11467" y="8835"/>
                  </a:lnTo>
                  <a:lnTo>
                    <a:pt x="11467" y="1"/>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4"/>
            <p:cNvSpPr/>
            <p:nvPr/>
          </p:nvSpPr>
          <p:spPr>
            <a:xfrm>
              <a:off x="1455964" y="1246552"/>
              <a:ext cx="320732" cy="31215"/>
            </a:xfrm>
            <a:custGeom>
              <a:avLst/>
              <a:gdLst/>
              <a:ahLst/>
              <a:cxnLst/>
              <a:rect l="l" t="t" r="r" b="b"/>
              <a:pathLst>
                <a:path w="11467" h="1116" extrusionOk="0">
                  <a:moveTo>
                    <a:pt x="0" y="1"/>
                  </a:moveTo>
                  <a:lnTo>
                    <a:pt x="0" y="1115"/>
                  </a:lnTo>
                  <a:lnTo>
                    <a:pt x="11467" y="1115"/>
                  </a:lnTo>
                  <a:lnTo>
                    <a:pt x="1146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4"/>
            <p:cNvSpPr/>
            <p:nvPr/>
          </p:nvSpPr>
          <p:spPr>
            <a:xfrm>
              <a:off x="1455964" y="1493635"/>
              <a:ext cx="320732" cy="31159"/>
            </a:xfrm>
            <a:custGeom>
              <a:avLst/>
              <a:gdLst/>
              <a:ahLst/>
              <a:cxnLst/>
              <a:rect l="l" t="t" r="r" b="b"/>
              <a:pathLst>
                <a:path w="11467" h="1114" extrusionOk="0">
                  <a:moveTo>
                    <a:pt x="0" y="1"/>
                  </a:moveTo>
                  <a:lnTo>
                    <a:pt x="0" y="1114"/>
                  </a:lnTo>
                  <a:lnTo>
                    <a:pt x="11467" y="1114"/>
                  </a:lnTo>
                  <a:lnTo>
                    <a:pt x="11467"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4"/>
            <p:cNvSpPr/>
            <p:nvPr/>
          </p:nvSpPr>
          <p:spPr>
            <a:xfrm>
              <a:off x="1516882" y="1318042"/>
              <a:ext cx="198895" cy="135263"/>
            </a:xfrm>
            <a:custGeom>
              <a:avLst/>
              <a:gdLst/>
              <a:ahLst/>
              <a:cxnLst/>
              <a:rect l="l" t="t" r="r" b="b"/>
              <a:pathLst>
                <a:path w="7111" h="4836" extrusionOk="0">
                  <a:moveTo>
                    <a:pt x="401" y="1"/>
                  </a:moveTo>
                  <a:cubicBezTo>
                    <a:pt x="179" y="1"/>
                    <a:pt x="0" y="179"/>
                    <a:pt x="0" y="402"/>
                  </a:cubicBezTo>
                  <a:lnTo>
                    <a:pt x="0" y="4435"/>
                  </a:lnTo>
                  <a:cubicBezTo>
                    <a:pt x="0" y="4657"/>
                    <a:pt x="179" y="4836"/>
                    <a:pt x="401" y="4836"/>
                  </a:cubicBezTo>
                  <a:lnTo>
                    <a:pt x="6711" y="4836"/>
                  </a:lnTo>
                  <a:cubicBezTo>
                    <a:pt x="6932" y="4836"/>
                    <a:pt x="7111" y="4657"/>
                    <a:pt x="7111" y="4435"/>
                  </a:cubicBezTo>
                  <a:lnTo>
                    <a:pt x="7111" y="402"/>
                  </a:lnTo>
                  <a:cubicBezTo>
                    <a:pt x="7111" y="181"/>
                    <a:pt x="6932" y="1"/>
                    <a:pt x="6711"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4"/>
            <p:cNvSpPr/>
            <p:nvPr/>
          </p:nvSpPr>
          <p:spPr>
            <a:xfrm>
              <a:off x="1550949" y="1371604"/>
              <a:ext cx="11636" cy="22404"/>
            </a:xfrm>
            <a:custGeom>
              <a:avLst/>
              <a:gdLst/>
              <a:ahLst/>
              <a:cxnLst/>
              <a:rect l="l" t="t" r="r" b="b"/>
              <a:pathLst>
                <a:path w="416" h="801" extrusionOk="0">
                  <a:moveTo>
                    <a:pt x="207" y="1"/>
                  </a:moveTo>
                  <a:cubicBezTo>
                    <a:pt x="92" y="1"/>
                    <a:pt x="0" y="94"/>
                    <a:pt x="0" y="207"/>
                  </a:cubicBezTo>
                  <a:lnTo>
                    <a:pt x="0" y="593"/>
                  </a:lnTo>
                  <a:cubicBezTo>
                    <a:pt x="0" y="709"/>
                    <a:pt x="92" y="801"/>
                    <a:pt x="207" y="801"/>
                  </a:cubicBezTo>
                  <a:cubicBezTo>
                    <a:pt x="320" y="801"/>
                    <a:pt x="415" y="709"/>
                    <a:pt x="415" y="593"/>
                  </a:cubicBezTo>
                  <a:lnTo>
                    <a:pt x="415" y="207"/>
                  </a:lnTo>
                  <a:cubicBezTo>
                    <a:pt x="415" y="93"/>
                    <a:pt x="320"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4"/>
            <p:cNvSpPr/>
            <p:nvPr/>
          </p:nvSpPr>
          <p:spPr>
            <a:xfrm>
              <a:off x="1670155" y="1371604"/>
              <a:ext cx="11608" cy="22404"/>
            </a:xfrm>
            <a:custGeom>
              <a:avLst/>
              <a:gdLst/>
              <a:ahLst/>
              <a:cxnLst/>
              <a:rect l="l" t="t" r="r" b="b"/>
              <a:pathLst>
                <a:path w="415" h="801" extrusionOk="0">
                  <a:moveTo>
                    <a:pt x="207" y="1"/>
                  </a:moveTo>
                  <a:cubicBezTo>
                    <a:pt x="93" y="1"/>
                    <a:pt x="1" y="94"/>
                    <a:pt x="1" y="207"/>
                  </a:cubicBezTo>
                  <a:lnTo>
                    <a:pt x="1" y="593"/>
                  </a:lnTo>
                  <a:cubicBezTo>
                    <a:pt x="1" y="709"/>
                    <a:pt x="94" y="801"/>
                    <a:pt x="207" y="801"/>
                  </a:cubicBezTo>
                  <a:cubicBezTo>
                    <a:pt x="321" y="801"/>
                    <a:pt x="414" y="709"/>
                    <a:pt x="414" y="593"/>
                  </a:cubicBezTo>
                  <a:lnTo>
                    <a:pt x="414" y="207"/>
                  </a:lnTo>
                  <a:cubicBezTo>
                    <a:pt x="414" y="93"/>
                    <a:pt x="324"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4"/>
            <p:cNvSpPr/>
            <p:nvPr/>
          </p:nvSpPr>
          <p:spPr>
            <a:xfrm>
              <a:off x="1595224" y="1381673"/>
              <a:ext cx="42319" cy="18125"/>
            </a:xfrm>
            <a:custGeom>
              <a:avLst/>
              <a:gdLst/>
              <a:ahLst/>
              <a:cxnLst/>
              <a:rect l="l" t="t" r="r" b="b"/>
              <a:pathLst>
                <a:path w="1513" h="648" extrusionOk="0">
                  <a:moveTo>
                    <a:pt x="1280" y="0"/>
                  </a:moveTo>
                  <a:cubicBezTo>
                    <a:pt x="1223" y="0"/>
                    <a:pt x="1166" y="24"/>
                    <a:pt x="1126" y="71"/>
                  </a:cubicBezTo>
                  <a:cubicBezTo>
                    <a:pt x="1036" y="176"/>
                    <a:pt x="901" y="234"/>
                    <a:pt x="755" y="234"/>
                  </a:cubicBezTo>
                  <a:cubicBezTo>
                    <a:pt x="611" y="234"/>
                    <a:pt x="476" y="174"/>
                    <a:pt x="386" y="71"/>
                  </a:cubicBezTo>
                  <a:cubicBezTo>
                    <a:pt x="344" y="26"/>
                    <a:pt x="287" y="2"/>
                    <a:pt x="229" y="2"/>
                  </a:cubicBezTo>
                  <a:cubicBezTo>
                    <a:pt x="181" y="2"/>
                    <a:pt x="133" y="18"/>
                    <a:pt x="94" y="53"/>
                  </a:cubicBezTo>
                  <a:cubicBezTo>
                    <a:pt x="9" y="129"/>
                    <a:pt x="0" y="258"/>
                    <a:pt x="74" y="344"/>
                  </a:cubicBezTo>
                  <a:cubicBezTo>
                    <a:pt x="243" y="537"/>
                    <a:pt x="490" y="647"/>
                    <a:pt x="755" y="647"/>
                  </a:cubicBezTo>
                  <a:cubicBezTo>
                    <a:pt x="1020" y="647"/>
                    <a:pt x="1269" y="536"/>
                    <a:pt x="1438" y="344"/>
                  </a:cubicBezTo>
                  <a:cubicBezTo>
                    <a:pt x="1513" y="258"/>
                    <a:pt x="1504" y="126"/>
                    <a:pt x="1418" y="53"/>
                  </a:cubicBezTo>
                  <a:cubicBezTo>
                    <a:pt x="1378" y="18"/>
                    <a:pt x="1329" y="0"/>
                    <a:pt x="128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4"/>
            <p:cNvSpPr/>
            <p:nvPr/>
          </p:nvSpPr>
          <p:spPr>
            <a:xfrm>
              <a:off x="1432721" y="1195004"/>
              <a:ext cx="46542" cy="47913"/>
            </a:xfrm>
            <a:custGeom>
              <a:avLst/>
              <a:gdLst/>
              <a:ahLst/>
              <a:cxnLst/>
              <a:rect l="l" t="t" r="r" b="b"/>
              <a:pathLst>
                <a:path w="1664" h="1713" extrusionOk="0">
                  <a:moveTo>
                    <a:pt x="833" y="0"/>
                  </a:moveTo>
                  <a:cubicBezTo>
                    <a:pt x="355" y="0"/>
                    <a:pt x="0" y="435"/>
                    <a:pt x="96" y="901"/>
                  </a:cubicBezTo>
                  <a:lnTo>
                    <a:pt x="191" y="1368"/>
                  </a:lnTo>
                  <a:lnTo>
                    <a:pt x="834" y="1712"/>
                  </a:lnTo>
                  <a:lnTo>
                    <a:pt x="1477" y="1368"/>
                  </a:lnTo>
                  <a:lnTo>
                    <a:pt x="1572" y="901"/>
                  </a:lnTo>
                  <a:cubicBezTo>
                    <a:pt x="1664" y="435"/>
                    <a:pt x="1309" y="0"/>
                    <a:pt x="83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4"/>
            <p:cNvSpPr/>
            <p:nvPr/>
          </p:nvSpPr>
          <p:spPr>
            <a:xfrm>
              <a:off x="1432721" y="1528485"/>
              <a:ext cx="46542" cy="47969"/>
            </a:xfrm>
            <a:custGeom>
              <a:avLst/>
              <a:gdLst/>
              <a:ahLst/>
              <a:cxnLst/>
              <a:rect l="l" t="t" r="r" b="b"/>
              <a:pathLst>
                <a:path w="1664" h="1715" extrusionOk="0">
                  <a:moveTo>
                    <a:pt x="834" y="1"/>
                  </a:moveTo>
                  <a:lnTo>
                    <a:pt x="191" y="344"/>
                  </a:lnTo>
                  <a:lnTo>
                    <a:pt x="96" y="811"/>
                  </a:lnTo>
                  <a:cubicBezTo>
                    <a:pt x="0" y="1278"/>
                    <a:pt x="355" y="1714"/>
                    <a:pt x="833" y="1714"/>
                  </a:cubicBezTo>
                  <a:cubicBezTo>
                    <a:pt x="1309" y="1714"/>
                    <a:pt x="1664" y="1278"/>
                    <a:pt x="1572" y="811"/>
                  </a:cubicBezTo>
                  <a:lnTo>
                    <a:pt x="1477" y="344"/>
                  </a:lnTo>
                  <a:lnTo>
                    <a:pt x="834"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4"/>
            <p:cNvSpPr/>
            <p:nvPr/>
          </p:nvSpPr>
          <p:spPr>
            <a:xfrm>
              <a:off x="1753448" y="1195004"/>
              <a:ext cx="46486" cy="47913"/>
            </a:xfrm>
            <a:custGeom>
              <a:avLst/>
              <a:gdLst/>
              <a:ahLst/>
              <a:cxnLst/>
              <a:rect l="l" t="t" r="r" b="b"/>
              <a:pathLst>
                <a:path w="1662" h="1713" extrusionOk="0">
                  <a:moveTo>
                    <a:pt x="831" y="0"/>
                  </a:moveTo>
                  <a:cubicBezTo>
                    <a:pt x="356" y="0"/>
                    <a:pt x="1" y="435"/>
                    <a:pt x="90" y="901"/>
                  </a:cubicBezTo>
                  <a:lnTo>
                    <a:pt x="186" y="1368"/>
                  </a:lnTo>
                  <a:lnTo>
                    <a:pt x="828" y="1712"/>
                  </a:lnTo>
                  <a:lnTo>
                    <a:pt x="1471" y="1368"/>
                  </a:lnTo>
                  <a:lnTo>
                    <a:pt x="1567" y="901"/>
                  </a:lnTo>
                  <a:cubicBezTo>
                    <a:pt x="1662" y="435"/>
                    <a:pt x="1306" y="0"/>
                    <a:pt x="83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4"/>
            <p:cNvSpPr/>
            <p:nvPr/>
          </p:nvSpPr>
          <p:spPr>
            <a:xfrm>
              <a:off x="1753448" y="1528485"/>
              <a:ext cx="46486" cy="47969"/>
            </a:xfrm>
            <a:custGeom>
              <a:avLst/>
              <a:gdLst/>
              <a:ahLst/>
              <a:cxnLst/>
              <a:rect l="l" t="t" r="r" b="b"/>
              <a:pathLst>
                <a:path w="1662" h="1715" extrusionOk="0">
                  <a:moveTo>
                    <a:pt x="828" y="1"/>
                  </a:moveTo>
                  <a:lnTo>
                    <a:pt x="186" y="344"/>
                  </a:lnTo>
                  <a:lnTo>
                    <a:pt x="90" y="811"/>
                  </a:lnTo>
                  <a:cubicBezTo>
                    <a:pt x="1" y="1278"/>
                    <a:pt x="356" y="1714"/>
                    <a:pt x="831" y="1714"/>
                  </a:cubicBezTo>
                  <a:cubicBezTo>
                    <a:pt x="1306" y="1714"/>
                    <a:pt x="1662" y="1278"/>
                    <a:pt x="1567" y="811"/>
                  </a:cubicBezTo>
                  <a:lnTo>
                    <a:pt x="1471" y="344"/>
                  </a:lnTo>
                  <a:lnTo>
                    <a:pt x="82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4"/>
            <p:cNvSpPr/>
            <p:nvPr/>
          </p:nvSpPr>
          <p:spPr>
            <a:xfrm>
              <a:off x="1435043" y="1528485"/>
              <a:ext cx="41843" cy="25033"/>
            </a:xfrm>
            <a:custGeom>
              <a:avLst/>
              <a:gdLst/>
              <a:ahLst/>
              <a:cxnLst/>
              <a:rect l="l" t="t" r="r" b="b"/>
              <a:pathLst>
                <a:path w="1496" h="895" extrusionOk="0">
                  <a:moveTo>
                    <a:pt x="745" y="1"/>
                  </a:moveTo>
                  <a:lnTo>
                    <a:pt x="103" y="344"/>
                  </a:lnTo>
                  <a:lnTo>
                    <a:pt x="8" y="811"/>
                  </a:lnTo>
                  <a:cubicBezTo>
                    <a:pt x="8" y="838"/>
                    <a:pt x="3" y="865"/>
                    <a:pt x="1" y="889"/>
                  </a:cubicBezTo>
                  <a:cubicBezTo>
                    <a:pt x="36" y="893"/>
                    <a:pt x="71" y="894"/>
                    <a:pt x="107" y="894"/>
                  </a:cubicBezTo>
                  <a:lnTo>
                    <a:pt x="1390" y="894"/>
                  </a:lnTo>
                  <a:cubicBezTo>
                    <a:pt x="1425" y="894"/>
                    <a:pt x="1461" y="893"/>
                    <a:pt x="1496" y="889"/>
                  </a:cubicBezTo>
                  <a:cubicBezTo>
                    <a:pt x="1495" y="863"/>
                    <a:pt x="1489" y="838"/>
                    <a:pt x="1483" y="811"/>
                  </a:cubicBezTo>
                  <a:lnTo>
                    <a:pt x="1388" y="344"/>
                  </a:lnTo>
                  <a:lnTo>
                    <a:pt x="745"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4"/>
            <p:cNvSpPr/>
            <p:nvPr/>
          </p:nvSpPr>
          <p:spPr>
            <a:xfrm>
              <a:off x="1755686" y="1528541"/>
              <a:ext cx="41927" cy="25005"/>
            </a:xfrm>
            <a:custGeom>
              <a:avLst/>
              <a:gdLst/>
              <a:ahLst/>
              <a:cxnLst/>
              <a:rect l="l" t="t" r="r" b="b"/>
              <a:pathLst>
                <a:path w="1499" h="894" extrusionOk="0">
                  <a:moveTo>
                    <a:pt x="748" y="0"/>
                  </a:moveTo>
                  <a:lnTo>
                    <a:pt x="106" y="343"/>
                  </a:lnTo>
                  <a:lnTo>
                    <a:pt x="10" y="812"/>
                  </a:lnTo>
                  <a:cubicBezTo>
                    <a:pt x="4" y="837"/>
                    <a:pt x="1" y="863"/>
                    <a:pt x="0" y="890"/>
                  </a:cubicBezTo>
                  <a:cubicBezTo>
                    <a:pt x="37" y="891"/>
                    <a:pt x="72" y="894"/>
                    <a:pt x="109" y="894"/>
                  </a:cubicBezTo>
                  <a:lnTo>
                    <a:pt x="1392" y="894"/>
                  </a:lnTo>
                  <a:cubicBezTo>
                    <a:pt x="1428" y="894"/>
                    <a:pt x="1463" y="892"/>
                    <a:pt x="1498" y="890"/>
                  </a:cubicBezTo>
                  <a:cubicBezTo>
                    <a:pt x="1497" y="863"/>
                    <a:pt x="1491" y="837"/>
                    <a:pt x="1487" y="812"/>
                  </a:cubicBezTo>
                  <a:lnTo>
                    <a:pt x="1391" y="343"/>
                  </a:lnTo>
                  <a:lnTo>
                    <a:pt x="748" y="0"/>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4"/>
            <p:cNvSpPr/>
            <p:nvPr/>
          </p:nvSpPr>
          <p:spPr>
            <a:xfrm>
              <a:off x="1435071" y="1217855"/>
              <a:ext cx="41871" cy="25061"/>
            </a:xfrm>
            <a:custGeom>
              <a:avLst/>
              <a:gdLst/>
              <a:ahLst/>
              <a:cxnLst/>
              <a:rect l="l" t="t" r="r" b="b"/>
              <a:pathLst>
                <a:path w="1497" h="896" extrusionOk="0">
                  <a:moveTo>
                    <a:pt x="107" y="0"/>
                  </a:moveTo>
                  <a:cubicBezTo>
                    <a:pt x="72" y="0"/>
                    <a:pt x="36" y="3"/>
                    <a:pt x="1" y="6"/>
                  </a:cubicBezTo>
                  <a:cubicBezTo>
                    <a:pt x="2" y="33"/>
                    <a:pt x="8" y="57"/>
                    <a:pt x="14" y="84"/>
                  </a:cubicBezTo>
                  <a:lnTo>
                    <a:pt x="109" y="551"/>
                  </a:lnTo>
                  <a:lnTo>
                    <a:pt x="752" y="895"/>
                  </a:lnTo>
                  <a:lnTo>
                    <a:pt x="1394" y="551"/>
                  </a:lnTo>
                  <a:lnTo>
                    <a:pt x="1489" y="84"/>
                  </a:lnTo>
                  <a:cubicBezTo>
                    <a:pt x="1492" y="57"/>
                    <a:pt x="1495" y="33"/>
                    <a:pt x="1496" y="6"/>
                  </a:cubicBezTo>
                  <a:cubicBezTo>
                    <a:pt x="1461" y="3"/>
                    <a:pt x="1426" y="0"/>
                    <a:pt x="13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4"/>
            <p:cNvSpPr/>
            <p:nvPr/>
          </p:nvSpPr>
          <p:spPr>
            <a:xfrm>
              <a:off x="1755742" y="1217855"/>
              <a:ext cx="41871" cy="25061"/>
            </a:xfrm>
            <a:custGeom>
              <a:avLst/>
              <a:gdLst/>
              <a:ahLst/>
              <a:cxnLst/>
              <a:rect l="l" t="t" r="r" b="b"/>
              <a:pathLst>
                <a:path w="1497" h="896" extrusionOk="0">
                  <a:moveTo>
                    <a:pt x="107" y="0"/>
                  </a:moveTo>
                  <a:cubicBezTo>
                    <a:pt x="72" y="0"/>
                    <a:pt x="36" y="3"/>
                    <a:pt x="1" y="6"/>
                  </a:cubicBezTo>
                  <a:cubicBezTo>
                    <a:pt x="2" y="33"/>
                    <a:pt x="8" y="57"/>
                    <a:pt x="12" y="84"/>
                  </a:cubicBezTo>
                  <a:lnTo>
                    <a:pt x="107" y="551"/>
                  </a:lnTo>
                  <a:lnTo>
                    <a:pt x="750" y="895"/>
                  </a:lnTo>
                  <a:lnTo>
                    <a:pt x="1393" y="551"/>
                  </a:lnTo>
                  <a:lnTo>
                    <a:pt x="1488" y="84"/>
                  </a:lnTo>
                  <a:cubicBezTo>
                    <a:pt x="1492" y="57"/>
                    <a:pt x="1495" y="33"/>
                    <a:pt x="1496" y="6"/>
                  </a:cubicBezTo>
                  <a:cubicBezTo>
                    <a:pt x="1461" y="3"/>
                    <a:pt x="1426" y="0"/>
                    <a:pt x="1390"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4"/>
            <p:cNvSpPr/>
            <p:nvPr/>
          </p:nvSpPr>
          <p:spPr>
            <a:xfrm>
              <a:off x="1424750" y="1233266"/>
              <a:ext cx="62569" cy="304845"/>
            </a:xfrm>
            <a:custGeom>
              <a:avLst/>
              <a:gdLst/>
              <a:ahLst/>
              <a:cxnLst/>
              <a:rect l="l" t="t" r="r" b="b"/>
              <a:pathLst>
                <a:path w="2237" h="10899" extrusionOk="0">
                  <a:moveTo>
                    <a:pt x="476" y="0"/>
                  </a:moveTo>
                  <a:cubicBezTo>
                    <a:pt x="214" y="0"/>
                    <a:pt x="0" y="212"/>
                    <a:pt x="0" y="476"/>
                  </a:cubicBezTo>
                  <a:lnTo>
                    <a:pt x="0" y="10423"/>
                  </a:lnTo>
                  <a:cubicBezTo>
                    <a:pt x="0" y="10685"/>
                    <a:pt x="213" y="10899"/>
                    <a:pt x="476" y="10899"/>
                  </a:cubicBezTo>
                  <a:lnTo>
                    <a:pt x="1759" y="10899"/>
                  </a:lnTo>
                  <a:cubicBezTo>
                    <a:pt x="2021" y="10899"/>
                    <a:pt x="2236" y="10686"/>
                    <a:pt x="2236" y="10423"/>
                  </a:cubicBezTo>
                  <a:lnTo>
                    <a:pt x="2236" y="476"/>
                  </a:lnTo>
                  <a:cubicBezTo>
                    <a:pt x="2236" y="214"/>
                    <a:pt x="2021" y="0"/>
                    <a:pt x="1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4"/>
            <p:cNvSpPr/>
            <p:nvPr/>
          </p:nvSpPr>
          <p:spPr>
            <a:xfrm>
              <a:off x="1745421" y="1233266"/>
              <a:ext cx="62569" cy="304845"/>
            </a:xfrm>
            <a:custGeom>
              <a:avLst/>
              <a:gdLst/>
              <a:ahLst/>
              <a:cxnLst/>
              <a:rect l="l" t="t" r="r" b="b"/>
              <a:pathLst>
                <a:path w="2237" h="10899" extrusionOk="0">
                  <a:moveTo>
                    <a:pt x="476" y="0"/>
                  </a:moveTo>
                  <a:cubicBezTo>
                    <a:pt x="213" y="0"/>
                    <a:pt x="0" y="214"/>
                    <a:pt x="0" y="476"/>
                  </a:cubicBezTo>
                  <a:lnTo>
                    <a:pt x="0" y="10423"/>
                  </a:lnTo>
                  <a:cubicBezTo>
                    <a:pt x="0" y="10686"/>
                    <a:pt x="214" y="10899"/>
                    <a:pt x="476" y="10899"/>
                  </a:cubicBezTo>
                  <a:lnTo>
                    <a:pt x="1759" y="10899"/>
                  </a:lnTo>
                  <a:cubicBezTo>
                    <a:pt x="2024" y="10899"/>
                    <a:pt x="2236" y="10685"/>
                    <a:pt x="2236" y="10423"/>
                  </a:cubicBezTo>
                  <a:lnTo>
                    <a:pt x="2236" y="476"/>
                  </a:lnTo>
                  <a:cubicBezTo>
                    <a:pt x="2236" y="212"/>
                    <a:pt x="2022" y="0"/>
                    <a:pt x="1759"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4"/>
            <p:cNvSpPr/>
            <p:nvPr/>
          </p:nvSpPr>
          <p:spPr>
            <a:xfrm>
              <a:off x="1487290" y="1277682"/>
              <a:ext cx="23439" cy="215984"/>
            </a:xfrm>
            <a:custGeom>
              <a:avLst/>
              <a:gdLst/>
              <a:ahLst/>
              <a:cxnLst/>
              <a:rect l="l" t="t" r="r" b="b"/>
              <a:pathLst>
                <a:path w="838" h="7722" extrusionOk="0">
                  <a:moveTo>
                    <a:pt x="0" y="1"/>
                  </a:moveTo>
                  <a:lnTo>
                    <a:pt x="0" y="7722"/>
                  </a:lnTo>
                  <a:lnTo>
                    <a:pt x="837" y="7722"/>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4"/>
            <p:cNvSpPr/>
            <p:nvPr/>
          </p:nvSpPr>
          <p:spPr>
            <a:xfrm>
              <a:off x="1487290" y="1493635"/>
              <a:ext cx="23439" cy="31159"/>
            </a:xfrm>
            <a:custGeom>
              <a:avLst/>
              <a:gdLst/>
              <a:ahLst/>
              <a:cxnLst/>
              <a:rect l="l" t="t" r="r" b="b"/>
              <a:pathLst>
                <a:path w="838" h="1114" extrusionOk="0">
                  <a:moveTo>
                    <a:pt x="0" y="1"/>
                  </a:moveTo>
                  <a:lnTo>
                    <a:pt x="0" y="1114"/>
                  </a:lnTo>
                  <a:lnTo>
                    <a:pt x="837" y="1114"/>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4"/>
            <p:cNvSpPr/>
            <p:nvPr/>
          </p:nvSpPr>
          <p:spPr>
            <a:xfrm>
              <a:off x="1487290" y="1246552"/>
              <a:ext cx="23439" cy="31215"/>
            </a:xfrm>
            <a:custGeom>
              <a:avLst/>
              <a:gdLst/>
              <a:ahLst/>
              <a:cxnLst/>
              <a:rect l="l" t="t" r="r" b="b"/>
              <a:pathLst>
                <a:path w="838" h="1116" extrusionOk="0">
                  <a:moveTo>
                    <a:pt x="0" y="1"/>
                  </a:moveTo>
                  <a:lnTo>
                    <a:pt x="0" y="1115"/>
                  </a:lnTo>
                  <a:lnTo>
                    <a:pt x="837" y="1115"/>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4"/>
            <p:cNvSpPr/>
            <p:nvPr/>
          </p:nvSpPr>
          <p:spPr>
            <a:xfrm>
              <a:off x="1722011" y="1277682"/>
              <a:ext cx="23439" cy="215984"/>
            </a:xfrm>
            <a:custGeom>
              <a:avLst/>
              <a:gdLst/>
              <a:ahLst/>
              <a:cxnLst/>
              <a:rect l="l" t="t" r="r" b="b"/>
              <a:pathLst>
                <a:path w="838" h="7722" extrusionOk="0">
                  <a:moveTo>
                    <a:pt x="0" y="1"/>
                  </a:moveTo>
                  <a:lnTo>
                    <a:pt x="0" y="7722"/>
                  </a:lnTo>
                  <a:lnTo>
                    <a:pt x="837" y="7722"/>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4"/>
            <p:cNvSpPr/>
            <p:nvPr/>
          </p:nvSpPr>
          <p:spPr>
            <a:xfrm>
              <a:off x="1722011" y="1493635"/>
              <a:ext cx="23439" cy="31159"/>
            </a:xfrm>
            <a:custGeom>
              <a:avLst/>
              <a:gdLst/>
              <a:ahLst/>
              <a:cxnLst/>
              <a:rect l="l" t="t" r="r" b="b"/>
              <a:pathLst>
                <a:path w="838" h="1114" extrusionOk="0">
                  <a:moveTo>
                    <a:pt x="0" y="1"/>
                  </a:moveTo>
                  <a:lnTo>
                    <a:pt x="0" y="1114"/>
                  </a:lnTo>
                  <a:lnTo>
                    <a:pt x="837" y="1114"/>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4"/>
            <p:cNvSpPr/>
            <p:nvPr/>
          </p:nvSpPr>
          <p:spPr>
            <a:xfrm>
              <a:off x="1722011" y="1246552"/>
              <a:ext cx="23439" cy="31215"/>
            </a:xfrm>
            <a:custGeom>
              <a:avLst/>
              <a:gdLst/>
              <a:ahLst/>
              <a:cxnLst/>
              <a:rect l="l" t="t" r="r" b="b"/>
              <a:pathLst>
                <a:path w="838" h="1116" extrusionOk="0">
                  <a:moveTo>
                    <a:pt x="0" y="1"/>
                  </a:moveTo>
                  <a:lnTo>
                    <a:pt x="0" y="1115"/>
                  </a:lnTo>
                  <a:lnTo>
                    <a:pt x="837" y="1115"/>
                  </a:lnTo>
                  <a:lnTo>
                    <a:pt x="837"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7" name="Google Shape;4137;p74"/>
          <p:cNvGrpSpPr/>
          <p:nvPr/>
        </p:nvGrpSpPr>
        <p:grpSpPr>
          <a:xfrm>
            <a:off x="4754222" y="4020776"/>
            <a:ext cx="441255" cy="430346"/>
            <a:chOff x="4754222" y="3792176"/>
            <a:chExt cx="441255" cy="430346"/>
          </a:xfrm>
        </p:grpSpPr>
        <p:sp>
          <p:nvSpPr>
            <p:cNvPr id="4138" name="Google Shape;4138;p74"/>
            <p:cNvSpPr/>
            <p:nvPr/>
          </p:nvSpPr>
          <p:spPr>
            <a:xfrm>
              <a:off x="4754222" y="3792176"/>
              <a:ext cx="441255" cy="430346"/>
            </a:xfrm>
            <a:custGeom>
              <a:avLst/>
              <a:gdLst/>
              <a:ahLst/>
              <a:cxnLst/>
              <a:rect l="l" t="t" r="r" b="b"/>
              <a:pathLst>
                <a:path w="15776" h="15386" extrusionOk="0">
                  <a:moveTo>
                    <a:pt x="7898" y="1"/>
                  </a:moveTo>
                  <a:cubicBezTo>
                    <a:pt x="7499" y="1"/>
                    <a:pt x="7119" y="155"/>
                    <a:pt x="6836" y="418"/>
                  </a:cubicBezTo>
                  <a:cubicBezTo>
                    <a:pt x="6622" y="311"/>
                    <a:pt x="6384" y="254"/>
                    <a:pt x="6139" y="254"/>
                  </a:cubicBezTo>
                  <a:cubicBezTo>
                    <a:pt x="5554" y="254"/>
                    <a:pt x="5009" y="588"/>
                    <a:pt x="4746" y="1109"/>
                  </a:cubicBezTo>
                  <a:lnTo>
                    <a:pt x="4390" y="1686"/>
                  </a:lnTo>
                  <a:cubicBezTo>
                    <a:pt x="3941" y="2414"/>
                    <a:pt x="3269" y="2965"/>
                    <a:pt x="2556" y="3545"/>
                  </a:cubicBezTo>
                  <a:cubicBezTo>
                    <a:pt x="2304" y="3751"/>
                    <a:pt x="2042" y="3963"/>
                    <a:pt x="1785" y="4190"/>
                  </a:cubicBezTo>
                  <a:cubicBezTo>
                    <a:pt x="1222" y="4681"/>
                    <a:pt x="786" y="5294"/>
                    <a:pt x="486" y="6008"/>
                  </a:cubicBezTo>
                  <a:cubicBezTo>
                    <a:pt x="216" y="6654"/>
                    <a:pt x="64" y="7364"/>
                    <a:pt x="36" y="8122"/>
                  </a:cubicBezTo>
                  <a:cubicBezTo>
                    <a:pt x="0" y="9064"/>
                    <a:pt x="159" y="10047"/>
                    <a:pt x="496" y="10966"/>
                  </a:cubicBezTo>
                  <a:cubicBezTo>
                    <a:pt x="837" y="11899"/>
                    <a:pt x="1353" y="12732"/>
                    <a:pt x="1983" y="13374"/>
                  </a:cubicBezTo>
                  <a:cubicBezTo>
                    <a:pt x="2056" y="13451"/>
                    <a:pt x="2134" y="13525"/>
                    <a:pt x="2212" y="13595"/>
                  </a:cubicBezTo>
                  <a:cubicBezTo>
                    <a:pt x="2238" y="13619"/>
                    <a:pt x="2263" y="13642"/>
                    <a:pt x="2290" y="13665"/>
                  </a:cubicBezTo>
                  <a:cubicBezTo>
                    <a:pt x="2367" y="13733"/>
                    <a:pt x="2446" y="13798"/>
                    <a:pt x="2525" y="13862"/>
                  </a:cubicBezTo>
                  <a:lnTo>
                    <a:pt x="2529" y="13864"/>
                  </a:lnTo>
                  <a:cubicBezTo>
                    <a:pt x="2554" y="13884"/>
                    <a:pt x="2578" y="13903"/>
                    <a:pt x="2602" y="13920"/>
                  </a:cubicBezTo>
                  <a:lnTo>
                    <a:pt x="2607" y="13924"/>
                  </a:lnTo>
                  <a:cubicBezTo>
                    <a:pt x="2630" y="13941"/>
                    <a:pt x="2653" y="13959"/>
                    <a:pt x="2678" y="13975"/>
                  </a:cubicBezTo>
                  <a:lnTo>
                    <a:pt x="2691" y="13983"/>
                  </a:lnTo>
                  <a:cubicBezTo>
                    <a:pt x="2709" y="13998"/>
                    <a:pt x="2729" y="14012"/>
                    <a:pt x="2748" y="14024"/>
                  </a:cubicBezTo>
                  <a:lnTo>
                    <a:pt x="2750" y="14027"/>
                  </a:lnTo>
                  <a:lnTo>
                    <a:pt x="2772" y="14044"/>
                  </a:lnTo>
                  <a:cubicBezTo>
                    <a:pt x="2786" y="14054"/>
                    <a:pt x="2803" y="14066"/>
                    <a:pt x="2817" y="14074"/>
                  </a:cubicBezTo>
                  <a:lnTo>
                    <a:pt x="2833" y="14084"/>
                  </a:lnTo>
                  <a:cubicBezTo>
                    <a:pt x="2840" y="14090"/>
                    <a:pt x="2847" y="14095"/>
                    <a:pt x="2855" y="14101"/>
                  </a:cubicBezTo>
                  <a:cubicBezTo>
                    <a:pt x="2869" y="14109"/>
                    <a:pt x="2884" y="14119"/>
                    <a:pt x="2896" y="14129"/>
                  </a:cubicBezTo>
                  <a:lnTo>
                    <a:pt x="2912" y="14139"/>
                  </a:lnTo>
                  <a:cubicBezTo>
                    <a:pt x="2920" y="14145"/>
                    <a:pt x="2929" y="14152"/>
                    <a:pt x="2936" y="14155"/>
                  </a:cubicBezTo>
                  <a:cubicBezTo>
                    <a:pt x="2949" y="14162"/>
                    <a:pt x="2960" y="14172"/>
                    <a:pt x="2970" y="14176"/>
                  </a:cubicBezTo>
                  <a:lnTo>
                    <a:pt x="2985" y="14187"/>
                  </a:lnTo>
                  <a:cubicBezTo>
                    <a:pt x="2997" y="14194"/>
                    <a:pt x="3010" y="14201"/>
                    <a:pt x="3021" y="14210"/>
                  </a:cubicBezTo>
                  <a:lnTo>
                    <a:pt x="3048" y="14226"/>
                  </a:lnTo>
                  <a:lnTo>
                    <a:pt x="3066" y="14237"/>
                  </a:lnTo>
                  <a:cubicBezTo>
                    <a:pt x="3078" y="14245"/>
                    <a:pt x="3092" y="14252"/>
                    <a:pt x="3106" y="14261"/>
                  </a:cubicBezTo>
                  <a:lnTo>
                    <a:pt x="3109" y="14264"/>
                  </a:lnTo>
                  <a:cubicBezTo>
                    <a:pt x="3116" y="14267"/>
                    <a:pt x="3123" y="14272"/>
                    <a:pt x="3130" y="14275"/>
                  </a:cubicBezTo>
                  <a:lnTo>
                    <a:pt x="3145" y="14286"/>
                  </a:lnTo>
                  <a:cubicBezTo>
                    <a:pt x="3161" y="14295"/>
                    <a:pt x="3175" y="14303"/>
                    <a:pt x="3188" y="14313"/>
                  </a:cubicBezTo>
                  <a:cubicBezTo>
                    <a:pt x="3195" y="14318"/>
                    <a:pt x="3204" y="14322"/>
                    <a:pt x="3211" y="14325"/>
                  </a:cubicBezTo>
                  <a:lnTo>
                    <a:pt x="3215" y="14328"/>
                  </a:lnTo>
                  <a:cubicBezTo>
                    <a:pt x="3236" y="14339"/>
                    <a:pt x="3255" y="14350"/>
                    <a:pt x="3276" y="14363"/>
                  </a:cubicBezTo>
                  <a:lnTo>
                    <a:pt x="3290" y="14370"/>
                  </a:lnTo>
                  <a:cubicBezTo>
                    <a:pt x="3315" y="14384"/>
                    <a:pt x="3338" y="14395"/>
                    <a:pt x="3365" y="14410"/>
                  </a:cubicBezTo>
                  <a:lnTo>
                    <a:pt x="3371" y="14414"/>
                  </a:lnTo>
                  <a:cubicBezTo>
                    <a:pt x="4572" y="15067"/>
                    <a:pt x="6054" y="15385"/>
                    <a:pt x="7898" y="15385"/>
                  </a:cubicBezTo>
                  <a:cubicBezTo>
                    <a:pt x="8995" y="15385"/>
                    <a:pt x="9950" y="15273"/>
                    <a:pt x="10814" y="15045"/>
                  </a:cubicBezTo>
                  <a:cubicBezTo>
                    <a:pt x="11917" y="14754"/>
                    <a:pt x="12847" y="14265"/>
                    <a:pt x="13585" y="13594"/>
                  </a:cubicBezTo>
                  <a:cubicBezTo>
                    <a:pt x="14262" y="12978"/>
                    <a:pt x="14823" y="12154"/>
                    <a:pt x="15209" y="11206"/>
                  </a:cubicBezTo>
                  <a:cubicBezTo>
                    <a:pt x="15582" y="10286"/>
                    <a:pt x="15776" y="9288"/>
                    <a:pt x="15766" y="8319"/>
                  </a:cubicBezTo>
                  <a:cubicBezTo>
                    <a:pt x="15752" y="6634"/>
                    <a:pt x="15130" y="5167"/>
                    <a:pt x="14014" y="4190"/>
                  </a:cubicBezTo>
                  <a:cubicBezTo>
                    <a:pt x="13756" y="3963"/>
                    <a:pt x="13496" y="3751"/>
                    <a:pt x="13242" y="3545"/>
                  </a:cubicBezTo>
                  <a:cubicBezTo>
                    <a:pt x="12529" y="2965"/>
                    <a:pt x="11856" y="2414"/>
                    <a:pt x="11409" y="1686"/>
                  </a:cubicBezTo>
                  <a:lnTo>
                    <a:pt x="11053" y="1109"/>
                  </a:lnTo>
                  <a:cubicBezTo>
                    <a:pt x="10790" y="588"/>
                    <a:pt x="10246" y="254"/>
                    <a:pt x="9660" y="254"/>
                  </a:cubicBezTo>
                  <a:cubicBezTo>
                    <a:pt x="9413" y="254"/>
                    <a:pt x="9177" y="311"/>
                    <a:pt x="8961" y="418"/>
                  </a:cubicBezTo>
                  <a:cubicBezTo>
                    <a:pt x="8677" y="155"/>
                    <a:pt x="8299" y="1"/>
                    <a:pt x="789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4"/>
            <p:cNvSpPr/>
            <p:nvPr/>
          </p:nvSpPr>
          <p:spPr>
            <a:xfrm>
              <a:off x="4760599" y="3820593"/>
              <a:ext cx="429312" cy="373455"/>
            </a:xfrm>
            <a:custGeom>
              <a:avLst/>
              <a:gdLst/>
              <a:ahLst/>
              <a:cxnLst/>
              <a:rect l="l" t="t" r="r" b="b"/>
              <a:pathLst>
                <a:path w="15349" h="13352" extrusionOk="0">
                  <a:moveTo>
                    <a:pt x="7674" y="0"/>
                  </a:moveTo>
                  <a:cubicBezTo>
                    <a:pt x="7458" y="0"/>
                    <a:pt x="7264" y="127"/>
                    <a:pt x="7176" y="326"/>
                  </a:cubicBezTo>
                  <a:lnTo>
                    <a:pt x="6793" y="1201"/>
                  </a:lnTo>
                  <a:lnTo>
                    <a:pt x="6411" y="578"/>
                  </a:lnTo>
                  <a:cubicBezTo>
                    <a:pt x="6325" y="380"/>
                    <a:pt x="6131" y="252"/>
                    <a:pt x="5914" y="252"/>
                  </a:cubicBezTo>
                  <a:cubicBezTo>
                    <a:pt x="5699" y="252"/>
                    <a:pt x="5503" y="380"/>
                    <a:pt x="5417" y="578"/>
                  </a:cubicBezTo>
                  <a:lnTo>
                    <a:pt x="5035" y="1201"/>
                  </a:lnTo>
                  <a:cubicBezTo>
                    <a:pt x="4321" y="2361"/>
                    <a:pt x="3232" y="3062"/>
                    <a:pt x="2232" y="3938"/>
                  </a:cubicBezTo>
                  <a:cubicBezTo>
                    <a:pt x="0" y="5894"/>
                    <a:pt x="632" y="9967"/>
                    <a:pt x="2673" y="11826"/>
                  </a:cubicBezTo>
                  <a:cubicBezTo>
                    <a:pt x="4008" y="13044"/>
                    <a:pt x="5924" y="13351"/>
                    <a:pt x="7673" y="13351"/>
                  </a:cubicBezTo>
                  <a:cubicBezTo>
                    <a:pt x="9422" y="13351"/>
                    <a:pt x="11335" y="13044"/>
                    <a:pt x="12675" y="11826"/>
                  </a:cubicBezTo>
                  <a:cubicBezTo>
                    <a:pt x="14718" y="9969"/>
                    <a:pt x="15348" y="5894"/>
                    <a:pt x="13115" y="3938"/>
                  </a:cubicBezTo>
                  <a:cubicBezTo>
                    <a:pt x="12117" y="3062"/>
                    <a:pt x="11026" y="2361"/>
                    <a:pt x="10314" y="1201"/>
                  </a:cubicBezTo>
                  <a:lnTo>
                    <a:pt x="9932" y="578"/>
                  </a:lnTo>
                  <a:cubicBezTo>
                    <a:pt x="9844" y="380"/>
                    <a:pt x="9650" y="252"/>
                    <a:pt x="9433" y="252"/>
                  </a:cubicBezTo>
                  <a:cubicBezTo>
                    <a:pt x="9218" y="252"/>
                    <a:pt x="9022" y="380"/>
                    <a:pt x="8936" y="578"/>
                  </a:cubicBezTo>
                  <a:lnTo>
                    <a:pt x="8554" y="1201"/>
                  </a:lnTo>
                  <a:lnTo>
                    <a:pt x="8171" y="326"/>
                  </a:lnTo>
                  <a:cubicBezTo>
                    <a:pt x="8085" y="127"/>
                    <a:pt x="7889" y="0"/>
                    <a:pt x="76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4"/>
            <p:cNvSpPr/>
            <p:nvPr/>
          </p:nvSpPr>
          <p:spPr>
            <a:xfrm>
              <a:off x="4760487" y="3827585"/>
              <a:ext cx="180127" cy="357904"/>
            </a:xfrm>
            <a:custGeom>
              <a:avLst/>
              <a:gdLst/>
              <a:ahLst/>
              <a:cxnLst/>
              <a:rect l="l" t="t" r="r" b="b"/>
              <a:pathLst>
                <a:path w="6440" h="12796" extrusionOk="0">
                  <a:moveTo>
                    <a:pt x="5915" y="1"/>
                  </a:moveTo>
                  <a:cubicBezTo>
                    <a:pt x="5698" y="1"/>
                    <a:pt x="5504" y="128"/>
                    <a:pt x="5417" y="326"/>
                  </a:cubicBezTo>
                  <a:lnTo>
                    <a:pt x="5034" y="949"/>
                  </a:lnTo>
                  <a:cubicBezTo>
                    <a:pt x="4322" y="2109"/>
                    <a:pt x="3233" y="2810"/>
                    <a:pt x="2233" y="3687"/>
                  </a:cubicBezTo>
                  <a:cubicBezTo>
                    <a:pt x="0" y="5642"/>
                    <a:pt x="633" y="9715"/>
                    <a:pt x="2674" y="11575"/>
                  </a:cubicBezTo>
                  <a:cubicBezTo>
                    <a:pt x="3345" y="12185"/>
                    <a:pt x="4159" y="12566"/>
                    <a:pt x="5024" y="12795"/>
                  </a:cubicBezTo>
                  <a:cubicBezTo>
                    <a:pt x="4471" y="12569"/>
                    <a:pt x="3951" y="12263"/>
                    <a:pt x="3501" y="11851"/>
                  </a:cubicBezTo>
                  <a:cubicBezTo>
                    <a:pt x="1457" y="9993"/>
                    <a:pt x="827" y="5919"/>
                    <a:pt x="3060" y="3963"/>
                  </a:cubicBezTo>
                  <a:cubicBezTo>
                    <a:pt x="4057" y="3086"/>
                    <a:pt x="5149" y="2385"/>
                    <a:pt x="5861" y="1226"/>
                  </a:cubicBezTo>
                  <a:lnTo>
                    <a:pt x="6244" y="603"/>
                  </a:lnTo>
                  <a:cubicBezTo>
                    <a:pt x="6286" y="505"/>
                    <a:pt x="6356" y="426"/>
                    <a:pt x="6439" y="369"/>
                  </a:cubicBezTo>
                  <a:lnTo>
                    <a:pt x="6412" y="326"/>
                  </a:lnTo>
                  <a:cubicBezTo>
                    <a:pt x="6326" y="128"/>
                    <a:pt x="6130" y="1"/>
                    <a:pt x="591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4"/>
            <p:cNvSpPr/>
            <p:nvPr/>
          </p:nvSpPr>
          <p:spPr>
            <a:xfrm>
              <a:off x="4969364" y="3866799"/>
              <a:ext cx="11636" cy="53311"/>
            </a:xfrm>
            <a:custGeom>
              <a:avLst/>
              <a:gdLst/>
              <a:ahLst/>
              <a:cxnLst/>
              <a:rect l="l" t="t" r="r" b="b"/>
              <a:pathLst>
                <a:path w="416" h="1906" extrusionOk="0">
                  <a:moveTo>
                    <a:pt x="209" y="1"/>
                  </a:moveTo>
                  <a:cubicBezTo>
                    <a:pt x="93" y="1"/>
                    <a:pt x="1" y="94"/>
                    <a:pt x="1" y="207"/>
                  </a:cubicBezTo>
                  <a:lnTo>
                    <a:pt x="1" y="1699"/>
                  </a:lnTo>
                  <a:cubicBezTo>
                    <a:pt x="1" y="1813"/>
                    <a:pt x="93" y="1905"/>
                    <a:pt x="209" y="1905"/>
                  </a:cubicBezTo>
                  <a:cubicBezTo>
                    <a:pt x="322" y="1905"/>
                    <a:pt x="413" y="1813"/>
                    <a:pt x="416" y="1699"/>
                  </a:cubicBezTo>
                  <a:lnTo>
                    <a:pt x="416" y="207"/>
                  </a:lnTo>
                  <a:cubicBezTo>
                    <a:pt x="416" y="93"/>
                    <a:pt x="324" y="1"/>
                    <a:pt x="20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4"/>
            <p:cNvSpPr/>
            <p:nvPr/>
          </p:nvSpPr>
          <p:spPr>
            <a:xfrm>
              <a:off x="5010873" y="3870686"/>
              <a:ext cx="36221" cy="45507"/>
            </a:xfrm>
            <a:custGeom>
              <a:avLst/>
              <a:gdLst/>
              <a:ahLst/>
              <a:cxnLst/>
              <a:rect l="l" t="t" r="r" b="b"/>
              <a:pathLst>
                <a:path w="1295" h="1627" extrusionOk="0">
                  <a:moveTo>
                    <a:pt x="226" y="0"/>
                  </a:moveTo>
                  <a:cubicBezTo>
                    <a:pt x="212" y="0"/>
                    <a:pt x="198" y="2"/>
                    <a:pt x="184" y="5"/>
                  </a:cubicBezTo>
                  <a:cubicBezTo>
                    <a:pt x="73" y="29"/>
                    <a:pt x="0" y="138"/>
                    <a:pt x="23" y="250"/>
                  </a:cubicBezTo>
                  <a:cubicBezTo>
                    <a:pt x="33" y="294"/>
                    <a:pt x="252" y="1315"/>
                    <a:pt x="982" y="1611"/>
                  </a:cubicBezTo>
                  <a:cubicBezTo>
                    <a:pt x="1009" y="1622"/>
                    <a:pt x="1033" y="1626"/>
                    <a:pt x="1060" y="1626"/>
                  </a:cubicBezTo>
                  <a:cubicBezTo>
                    <a:pt x="1143" y="1626"/>
                    <a:pt x="1218" y="1577"/>
                    <a:pt x="1251" y="1496"/>
                  </a:cubicBezTo>
                  <a:cubicBezTo>
                    <a:pt x="1295" y="1390"/>
                    <a:pt x="1244" y="1269"/>
                    <a:pt x="1138" y="1227"/>
                  </a:cubicBezTo>
                  <a:cubicBezTo>
                    <a:pt x="614" y="1016"/>
                    <a:pt x="431" y="175"/>
                    <a:pt x="429" y="166"/>
                  </a:cubicBezTo>
                  <a:cubicBezTo>
                    <a:pt x="410" y="68"/>
                    <a:pt x="322" y="0"/>
                    <a:pt x="226"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4"/>
            <p:cNvSpPr/>
            <p:nvPr/>
          </p:nvSpPr>
          <p:spPr>
            <a:xfrm>
              <a:off x="4903269" y="3870742"/>
              <a:ext cx="36137" cy="45451"/>
            </a:xfrm>
            <a:custGeom>
              <a:avLst/>
              <a:gdLst/>
              <a:ahLst/>
              <a:cxnLst/>
              <a:rect l="l" t="t" r="r" b="b"/>
              <a:pathLst>
                <a:path w="1292" h="1625" extrusionOk="0">
                  <a:moveTo>
                    <a:pt x="1066" y="1"/>
                  </a:moveTo>
                  <a:cubicBezTo>
                    <a:pt x="971" y="1"/>
                    <a:pt x="884" y="69"/>
                    <a:pt x="864" y="166"/>
                  </a:cubicBezTo>
                  <a:cubicBezTo>
                    <a:pt x="815" y="402"/>
                    <a:pt x="594" y="1049"/>
                    <a:pt x="156" y="1226"/>
                  </a:cubicBezTo>
                  <a:cubicBezTo>
                    <a:pt x="51" y="1269"/>
                    <a:pt x="0" y="1389"/>
                    <a:pt x="43" y="1495"/>
                  </a:cubicBezTo>
                  <a:cubicBezTo>
                    <a:pt x="76" y="1575"/>
                    <a:pt x="153" y="1624"/>
                    <a:pt x="234" y="1624"/>
                  </a:cubicBezTo>
                  <a:cubicBezTo>
                    <a:pt x="260" y="1624"/>
                    <a:pt x="285" y="1620"/>
                    <a:pt x="312" y="1610"/>
                  </a:cubicBezTo>
                  <a:cubicBezTo>
                    <a:pt x="1041" y="1315"/>
                    <a:pt x="1261" y="293"/>
                    <a:pt x="1269" y="249"/>
                  </a:cubicBezTo>
                  <a:cubicBezTo>
                    <a:pt x="1292" y="137"/>
                    <a:pt x="1220" y="28"/>
                    <a:pt x="1109" y="5"/>
                  </a:cubicBezTo>
                  <a:cubicBezTo>
                    <a:pt x="1095" y="2"/>
                    <a:pt x="1081" y="1"/>
                    <a:pt x="106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4"/>
            <p:cNvSpPr/>
            <p:nvPr/>
          </p:nvSpPr>
          <p:spPr>
            <a:xfrm>
              <a:off x="4899076" y="4017079"/>
              <a:ext cx="11608" cy="24334"/>
            </a:xfrm>
            <a:custGeom>
              <a:avLst/>
              <a:gdLst/>
              <a:ahLst/>
              <a:cxnLst/>
              <a:rect l="l" t="t" r="r" b="b"/>
              <a:pathLst>
                <a:path w="415" h="870" extrusionOk="0">
                  <a:moveTo>
                    <a:pt x="208" y="0"/>
                  </a:moveTo>
                  <a:cubicBezTo>
                    <a:pt x="92" y="0"/>
                    <a:pt x="0" y="94"/>
                    <a:pt x="0" y="207"/>
                  </a:cubicBezTo>
                  <a:lnTo>
                    <a:pt x="0" y="662"/>
                  </a:lnTo>
                  <a:cubicBezTo>
                    <a:pt x="0" y="778"/>
                    <a:pt x="95" y="870"/>
                    <a:pt x="208" y="870"/>
                  </a:cubicBezTo>
                  <a:cubicBezTo>
                    <a:pt x="321" y="870"/>
                    <a:pt x="412" y="775"/>
                    <a:pt x="415" y="662"/>
                  </a:cubicBezTo>
                  <a:lnTo>
                    <a:pt x="415" y="207"/>
                  </a:lnTo>
                  <a:cubicBezTo>
                    <a:pt x="415" y="92"/>
                    <a:pt x="323"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4"/>
            <p:cNvSpPr/>
            <p:nvPr/>
          </p:nvSpPr>
          <p:spPr>
            <a:xfrm>
              <a:off x="5039624" y="4017079"/>
              <a:ext cx="11636" cy="24334"/>
            </a:xfrm>
            <a:custGeom>
              <a:avLst/>
              <a:gdLst/>
              <a:ahLst/>
              <a:cxnLst/>
              <a:rect l="l" t="t" r="r" b="b"/>
              <a:pathLst>
                <a:path w="416" h="870" extrusionOk="0">
                  <a:moveTo>
                    <a:pt x="208" y="0"/>
                  </a:moveTo>
                  <a:cubicBezTo>
                    <a:pt x="93" y="0"/>
                    <a:pt x="1" y="94"/>
                    <a:pt x="1" y="207"/>
                  </a:cubicBezTo>
                  <a:lnTo>
                    <a:pt x="1" y="662"/>
                  </a:lnTo>
                  <a:cubicBezTo>
                    <a:pt x="1" y="778"/>
                    <a:pt x="93" y="870"/>
                    <a:pt x="208" y="870"/>
                  </a:cubicBezTo>
                  <a:cubicBezTo>
                    <a:pt x="324" y="870"/>
                    <a:pt x="414" y="775"/>
                    <a:pt x="416" y="662"/>
                  </a:cubicBezTo>
                  <a:lnTo>
                    <a:pt x="416" y="207"/>
                  </a:lnTo>
                  <a:cubicBezTo>
                    <a:pt x="416" y="92"/>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4"/>
            <p:cNvSpPr/>
            <p:nvPr/>
          </p:nvSpPr>
          <p:spPr>
            <a:xfrm>
              <a:off x="4951435" y="4028910"/>
              <a:ext cx="47633" cy="19299"/>
            </a:xfrm>
            <a:custGeom>
              <a:avLst/>
              <a:gdLst/>
              <a:ahLst/>
              <a:cxnLst/>
              <a:rect l="l" t="t" r="r" b="b"/>
              <a:pathLst>
                <a:path w="1703" h="690" extrusionOk="0">
                  <a:moveTo>
                    <a:pt x="230" y="0"/>
                  </a:moveTo>
                  <a:cubicBezTo>
                    <a:pt x="182" y="0"/>
                    <a:pt x="133" y="17"/>
                    <a:pt x="94" y="52"/>
                  </a:cubicBezTo>
                  <a:cubicBezTo>
                    <a:pt x="7" y="128"/>
                    <a:pt x="0" y="257"/>
                    <a:pt x="74" y="343"/>
                  </a:cubicBezTo>
                  <a:cubicBezTo>
                    <a:pt x="265" y="563"/>
                    <a:pt x="548" y="689"/>
                    <a:pt x="850" y="689"/>
                  </a:cubicBezTo>
                  <a:cubicBezTo>
                    <a:pt x="1150" y="689"/>
                    <a:pt x="1433" y="563"/>
                    <a:pt x="1626" y="343"/>
                  </a:cubicBezTo>
                  <a:cubicBezTo>
                    <a:pt x="1702" y="257"/>
                    <a:pt x="1694" y="125"/>
                    <a:pt x="1607" y="52"/>
                  </a:cubicBezTo>
                  <a:cubicBezTo>
                    <a:pt x="1567" y="17"/>
                    <a:pt x="1518" y="0"/>
                    <a:pt x="1469" y="0"/>
                  </a:cubicBezTo>
                  <a:cubicBezTo>
                    <a:pt x="1412" y="0"/>
                    <a:pt x="1355" y="24"/>
                    <a:pt x="1314" y="72"/>
                  </a:cubicBezTo>
                  <a:cubicBezTo>
                    <a:pt x="1204" y="200"/>
                    <a:pt x="1034" y="274"/>
                    <a:pt x="851" y="274"/>
                  </a:cubicBezTo>
                  <a:cubicBezTo>
                    <a:pt x="669" y="274"/>
                    <a:pt x="499" y="200"/>
                    <a:pt x="385" y="72"/>
                  </a:cubicBezTo>
                  <a:cubicBezTo>
                    <a:pt x="344" y="24"/>
                    <a:pt x="287" y="0"/>
                    <a:pt x="23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7" name="Google Shape;4147;p74"/>
          <p:cNvGrpSpPr/>
          <p:nvPr/>
        </p:nvGrpSpPr>
        <p:grpSpPr>
          <a:xfrm>
            <a:off x="6029691" y="2758424"/>
            <a:ext cx="493978" cy="440276"/>
            <a:chOff x="6029691" y="2529824"/>
            <a:chExt cx="493978" cy="440276"/>
          </a:xfrm>
        </p:grpSpPr>
        <p:sp>
          <p:nvSpPr>
            <p:cNvPr id="4148" name="Google Shape;4148;p74"/>
            <p:cNvSpPr/>
            <p:nvPr/>
          </p:nvSpPr>
          <p:spPr>
            <a:xfrm>
              <a:off x="6070806" y="2529824"/>
              <a:ext cx="412530" cy="440276"/>
            </a:xfrm>
            <a:custGeom>
              <a:avLst/>
              <a:gdLst/>
              <a:ahLst/>
              <a:cxnLst/>
              <a:rect l="l" t="t" r="r" b="b"/>
              <a:pathLst>
                <a:path w="14749" h="15741" extrusionOk="0">
                  <a:moveTo>
                    <a:pt x="7359" y="1"/>
                  </a:moveTo>
                  <a:cubicBezTo>
                    <a:pt x="7242" y="1"/>
                    <a:pt x="7123" y="7"/>
                    <a:pt x="7006" y="20"/>
                  </a:cubicBezTo>
                  <a:lnTo>
                    <a:pt x="7003" y="20"/>
                  </a:lnTo>
                  <a:cubicBezTo>
                    <a:pt x="6919" y="29"/>
                    <a:pt x="6836" y="42"/>
                    <a:pt x="6755" y="57"/>
                  </a:cubicBezTo>
                  <a:lnTo>
                    <a:pt x="6748" y="59"/>
                  </a:lnTo>
                  <a:cubicBezTo>
                    <a:pt x="6707" y="66"/>
                    <a:pt x="6669" y="76"/>
                    <a:pt x="6627" y="86"/>
                  </a:cubicBezTo>
                  <a:lnTo>
                    <a:pt x="6615" y="90"/>
                  </a:lnTo>
                  <a:cubicBezTo>
                    <a:pt x="6537" y="108"/>
                    <a:pt x="6458" y="129"/>
                    <a:pt x="6380" y="155"/>
                  </a:cubicBezTo>
                  <a:lnTo>
                    <a:pt x="6364" y="161"/>
                  </a:lnTo>
                  <a:cubicBezTo>
                    <a:pt x="6329" y="172"/>
                    <a:pt x="6289" y="185"/>
                    <a:pt x="6252" y="199"/>
                  </a:cubicBezTo>
                  <a:lnTo>
                    <a:pt x="6232" y="206"/>
                  </a:lnTo>
                  <a:cubicBezTo>
                    <a:pt x="6191" y="222"/>
                    <a:pt x="6156" y="236"/>
                    <a:pt x="6121" y="250"/>
                  </a:cubicBezTo>
                  <a:cubicBezTo>
                    <a:pt x="6062" y="275"/>
                    <a:pt x="6003" y="302"/>
                    <a:pt x="5934" y="331"/>
                  </a:cubicBezTo>
                  <a:lnTo>
                    <a:pt x="5907" y="340"/>
                  </a:lnTo>
                  <a:cubicBezTo>
                    <a:pt x="5849" y="367"/>
                    <a:pt x="5788" y="391"/>
                    <a:pt x="5731" y="418"/>
                  </a:cubicBezTo>
                  <a:lnTo>
                    <a:pt x="5700" y="433"/>
                  </a:lnTo>
                  <a:cubicBezTo>
                    <a:pt x="5642" y="459"/>
                    <a:pt x="5585" y="486"/>
                    <a:pt x="5529" y="512"/>
                  </a:cubicBezTo>
                  <a:lnTo>
                    <a:pt x="5502" y="525"/>
                  </a:lnTo>
                  <a:cubicBezTo>
                    <a:pt x="5438" y="554"/>
                    <a:pt x="5380" y="583"/>
                    <a:pt x="5326" y="608"/>
                  </a:cubicBezTo>
                  <a:lnTo>
                    <a:pt x="5319" y="611"/>
                  </a:lnTo>
                  <a:cubicBezTo>
                    <a:pt x="5264" y="638"/>
                    <a:pt x="5210" y="665"/>
                    <a:pt x="5150" y="695"/>
                  </a:cubicBezTo>
                  <a:lnTo>
                    <a:pt x="5128" y="707"/>
                  </a:lnTo>
                  <a:cubicBezTo>
                    <a:pt x="5073" y="736"/>
                    <a:pt x="5019" y="762"/>
                    <a:pt x="4965" y="789"/>
                  </a:cubicBezTo>
                  <a:lnTo>
                    <a:pt x="4935" y="806"/>
                  </a:lnTo>
                  <a:cubicBezTo>
                    <a:pt x="4881" y="835"/>
                    <a:pt x="4829" y="860"/>
                    <a:pt x="4775" y="891"/>
                  </a:cubicBezTo>
                  <a:lnTo>
                    <a:pt x="4750" y="906"/>
                  </a:lnTo>
                  <a:cubicBezTo>
                    <a:pt x="4690" y="937"/>
                    <a:pt x="4639" y="965"/>
                    <a:pt x="4588" y="993"/>
                  </a:cubicBezTo>
                  <a:lnTo>
                    <a:pt x="4577" y="999"/>
                  </a:lnTo>
                  <a:cubicBezTo>
                    <a:pt x="4526" y="1027"/>
                    <a:pt x="4475" y="1057"/>
                    <a:pt x="4424" y="1085"/>
                  </a:cubicBezTo>
                  <a:lnTo>
                    <a:pt x="4406" y="1097"/>
                  </a:lnTo>
                  <a:cubicBezTo>
                    <a:pt x="4355" y="1126"/>
                    <a:pt x="4305" y="1155"/>
                    <a:pt x="4254" y="1185"/>
                  </a:cubicBezTo>
                  <a:lnTo>
                    <a:pt x="4227" y="1200"/>
                  </a:lnTo>
                  <a:cubicBezTo>
                    <a:pt x="4178" y="1228"/>
                    <a:pt x="4129" y="1260"/>
                    <a:pt x="4081" y="1289"/>
                  </a:cubicBezTo>
                  <a:lnTo>
                    <a:pt x="4056" y="1305"/>
                  </a:lnTo>
                  <a:cubicBezTo>
                    <a:pt x="4006" y="1335"/>
                    <a:pt x="3958" y="1366"/>
                    <a:pt x="3910" y="1397"/>
                  </a:cubicBezTo>
                  <a:lnTo>
                    <a:pt x="3896" y="1405"/>
                  </a:lnTo>
                  <a:cubicBezTo>
                    <a:pt x="3848" y="1437"/>
                    <a:pt x="3802" y="1466"/>
                    <a:pt x="3758" y="1496"/>
                  </a:cubicBezTo>
                  <a:lnTo>
                    <a:pt x="3741" y="1507"/>
                  </a:lnTo>
                  <a:cubicBezTo>
                    <a:pt x="3696" y="1537"/>
                    <a:pt x="3649" y="1568"/>
                    <a:pt x="3604" y="1601"/>
                  </a:cubicBezTo>
                  <a:lnTo>
                    <a:pt x="3579" y="1618"/>
                  </a:lnTo>
                  <a:cubicBezTo>
                    <a:pt x="3535" y="1649"/>
                    <a:pt x="3491" y="1680"/>
                    <a:pt x="3447" y="1710"/>
                  </a:cubicBezTo>
                  <a:lnTo>
                    <a:pt x="3421" y="1728"/>
                  </a:lnTo>
                  <a:cubicBezTo>
                    <a:pt x="3378" y="1759"/>
                    <a:pt x="3334" y="1791"/>
                    <a:pt x="3291" y="1823"/>
                  </a:cubicBezTo>
                  <a:lnTo>
                    <a:pt x="3273" y="1836"/>
                  </a:lnTo>
                  <a:cubicBezTo>
                    <a:pt x="3230" y="1868"/>
                    <a:pt x="3188" y="1898"/>
                    <a:pt x="3147" y="1929"/>
                  </a:cubicBezTo>
                  <a:lnTo>
                    <a:pt x="3137" y="1939"/>
                  </a:lnTo>
                  <a:cubicBezTo>
                    <a:pt x="3094" y="1970"/>
                    <a:pt x="3052" y="2004"/>
                    <a:pt x="3011" y="2036"/>
                  </a:cubicBezTo>
                  <a:lnTo>
                    <a:pt x="2988" y="2054"/>
                  </a:lnTo>
                  <a:cubicBezTo>
                    <a:pt x="2947" y="2085"/>
                    <a:pt x="2909" y="2118"/>
                    <a:pt x="2868" y="2149"/>
                  </a:cubicBezTo>
                  <a:lnTo>
                    <a:pt x="2845" y="2169"/>
                  </a:lnTo>
                  <a:cubicBezTo>
                    <a:pt x="2805" y="2201"/>
                    <a:pt x="2767" y="2232"/>
                    <a:pt x="2726" y="2266"/>
                  </a:cubicBezTo>
                  <a:lnTo>
                    <a:pt x="2708" y="2281"/>
                  </a:lnTo>
                  <a:cubicBezTo>
                    <a:pt x="2669" y="2312"/>
                    <a:pt x="2630" y="2346"/>
                    <a:pt x="2593" y="2380"/>
                  </a:cubicBezTo>
                  <a:lnTo>
                    <a:pt x="2586" y="2385"/>
                  </a:lnTo>
                  <a:cubicBezTo>
                    <a:pt x="2550" y="2417"/>
                    <a:pt x="2512" y="2451"/>
                    <a:pt x="2471" y="2486"/>
                  </a:cubicBezTo>
                  <a:lnTo>
                    <a:pt x="2450" y="2506"/>
                  </a:lnTo>
                  <a:cubicBezTo>
                    <a:pt x="2413" y="2538"/>
                    <a:pt x="2378" y="2571"/>
                    <a:pt x="2342" y="2605"/>
                  </a:cubicBezTo>
                  <a:lnTo>
                    <a:pt x="2321" y="2626"/>
                  </a:lnTo>
                  <a:cubicBezTo>
                    <a:pt x="2286" y="2659"/>
                    <a:pt x="2250" y="2691"/>
                    <a:pt x="2215" y="2727"/>
                  </a:cubicBezTo>
                  <a:lnTo>
                    <a:pt x="2196" y="2745"/>
                  </a:lnTo>
                  <a:cubicBezTo>
                    <a:pt x="2161" y="2778"/>
                    <a:pt x="2126" y="2813"/>
                    <a:pt x="2092" y="2847"/>
                  </a:cubicBezTo>
                  <a:lnTo>
                    <a:pt x="2087" y="2853"/>
                  </a:lnTo>
                  <a:cubicBezTo>
                    <a:pt x="2055" y="2884"/>
                    <a:pt x="2021" y="2918"/>
                    <a:pt x="1985" y="2957"/>
                  </a:cubicBezTo>
                  <a:lnTo>
                    <a:pt x="1968" y="2974"/>
                  </a:lnTo>
                  <a:cubicBezTo>
                    <a:pt x="1936" y="3008"/>
                    <a:pt x="1905" y="3042"/>
                    <a:pt x="1872" y="3078"/>
                  </a:cubicBezTo>
                  <a:lnTo>
                    <a:pt x="1851" y="3099"/>
                  </a:lnTo>
                  <a:cubicBezTo>
                    <a:pt x="1820" y="3132"/>
                    <a:pt x="1790" y="3166"/>
                    <a:pt x="1757" y="3202"/>
                  </a:cubicBezTo>
                  <a:lnTo>
                    <a:pt x="1742" y="3221"/>
                  </a:lnTo>
                  <a:cubicBezTo>
                    <a:pt x="1706" y="3259"/>
                    <a:pt x="1677" y="3295"/>
                    <a:pt x="1648" y="3327"/>
                  </a:cubicBezTo>
                  <a:lnTo>
                    <a:pt x="1641" y="3336"/>
                  </a:lnTo>
                  <a:cubicBezTo>
                    <a:pt x="1610" y="3371"/>
                    <a:pt x="1582" y="3405"/>
                    <a:pt x="1554" y="3438"/>
                  </a:cubicBezTo>
                  <a:lnTo>
                    <a:pt x="1539" y="3456"/>
                  </a:lnTo>
                  <a:lnTo>
                    <a:pt x="1454" y="3562"/>
                  </a:lnTo>
                  <a:lnTo>
                    <a:pt x="1439" y="3583"/>
                  </a:lnTo>
                  <a:cubicBezTo>
                    <a:pt x="1411" y="3619"/>
                    <a:pt x="1384" y="3654"/>
                    <a:pt x="1358" y="3690"/>
                  </a:cubicBezTo>
                  <a:lnTo>
                    <a:pt x="1341" y="3711"/>
                  </a:lnTo>
                  <a:cubicBezTo>
                    <a:pt x="1311" y="3749"/>
                    <a:pt x="1284" y="3784"/>
                    <a:pt x="1260" y="3820"/>
                  </a:cubicBezTo>
                  <a:lnTo>
                    <a:pt x="1252" y="3831"/>
                  </a:lnTo>
                  <a:cubicBezTo>
                    <a:pt x="1226" y="3867"/>
                    <a:pt x="1200" y="3902"/>
                    <a:pt x="1177" y="3936"/>
                  </a:cubicBezTo>
                  <a:lnTo>
                    <a:pt x="1164" y="3952"/>
                  </a:lnTo>
                  <a:cubicBezTo>
                    <a:pt x="1141" y="3986"/>
                    <a:pt x="1117" y="4021"/>
                    <a:pt x="1090" y="4061"/>
                  </a:cubicBezTo>
                  <a:lnTo>
                    <a:pt x="1076" y="4082"/>
                  </a:lnTo>
                  <a:cubicBezTo>
                    <a:pt x="1054" y="4117"/>
                    <a:pt x="1028" y="4156"/>
                    <a:pt x="1006" y="4191"/>
                  </a:cubicBezTo>
                  <a:lnTo>
                    <a:pt x="993" y="4212"/>
                  </a:lnTo>
                  <a:cubicBezTo>
                    <a:pt x="970" y="4249"/>
                    <a:pt x="947" y="4284"/>
                    <a:pt x="923" y="4321"/>
                  </a:cubicBezTo>
                  <a:lnTo>
                    <a:pt x="915" y="4335"/>
                  </a:lnTo>
                  <a:cubicBezTo>
                    <a:pt x="894" y="4371"/>
                    <a:pt x="871" y="4408"/>
                    <a:pt x="851" y="4442"/>
                  </a:cubicBezTo>
                  <a:lnTo>
                    <a:pt x="843" y="4456"/>
                  </a:lnTo>
                  <a:cubicBezTo>
                    <a:pt x="821" y="4491"/>
                    <a:pt x="800" y="4528"/>
                    <a:pt x="779" y="4568"/>
                  </a:cubicBezTo>
                  <a:lnTo>
                    <a:pt x="766" y="4589"/>
                  </a:lnTo>
                  <a:cubicBezTo>
                    <a:pt x="746" y="4626"/>
                    <a:pt x="728" y="4661"/>
                    <a:pt x="707" y="4701"/>
                  </a:cubicBezTo>
                  <a:lnTo>
                    <a:pt x="695" y="4719"/>
                  </a:lnTo>
                  <a:cubicBezTo>
                    <a:pt x="676" y="4757"/>
                    <a:pt x="657" y="4794"/>
                    <a:pt x="639" y="4832"/>
                  </a:cubicBezTo>
                  <a:lnTo>
                    <a:pt x="632" y="4847"/>
                  </a:lnTo>
                  <a:cubicBezTo>
                    <a:pt x="612" y="4886"/>
                    <a:pt x="595" y="4923"/>
                    <a:pt x="576" y="4960"/>
                  </a:cubicBezTo>
                  <a:lnTo>
                    <a:pt x="574" y="4970"/>
                  </a:lnTo>
                  <a:cubicBezTo>
                    <a:pt x="558" y="5005"/>
                    <a:pt x="540" y="5042"/>
                    <a:pt x="520" y="5084"/>
                  </a:cubicBezTo>
                  <a:lnTo>
                    <a:pt x="511" y="5104"/>
                  </a:lnTo>
                  <a:cubicBezTo>
                    <a:pt x="496" y="5141"/>
                    <a:pt x="480" y="5178"/>
                    <a:pt x="462" y="5219"/>
                  </a:cubicBezTo>
                  <a:lnTo>
                    <a:pt x="455" y="5239"/>
                  </a:lnTo>
                  <a:cubicBezTo>
                    <a:pt x="439" y="5278"/>
                    <a:pt x="423" y="5317"/>
                    <a:pt x="409" y="5354"/>
                  </a:cubicBezTo>
                  <a:lnTo>
                    <a:pt x="404" y="5366"/>
                  </a:lnTo>
                  <a:cubicBezTo>
                    <a:pt x="388" y="5406"/>
                    <a:pt x="374" y="5446"/>
                    <a:pt x="360" y="5481"/>
                  </a:cubicBezTo>
                  <a:lnTo>
                    <a:pt x="357" y="5487"/>
                  </a:lnTo>
                  <a:cubicBezTo>
                    <a:pt x="343" y="5525"/>
                    <a:pt x="329" y="5565"/>
                    <a:pt x="314" y="5604"/>
                  </a:cubicBezTo>
                  <a:lnTo>
                    <a:pt x="310" y="5621"/>
                  </a:lnTo>
                  <a:cubicBezTo>
                    <a:pt x="297" y="5659"/>
                    <a:pt x="285" y="5696"/>
                    <a:pt x="271" y="5737"/>
                  </a:cubicBezTo>
                  <a:lnTo>
                    <a:pt x="265" y="5756"/>
                  </a:lnTo>
                  <a:cubicBezTo>
                    <a:pt x="254" y="5795"/>
                    <a:pt x="241" y="5835"/>
                    <a:pt x="229" y="5872"/>
                  </a:cubicBezTo>
                  <a:lnTo>
                    <a:pt x="227" y="5885"/>
                  </a:lnTo>
                  <a:cubicBezTo>
                    <a:pt x="204" y="5967"/>
                    <a:pt x="180" y="6047"/>
                    <a:pt x="161" y="6127"/>
                  </a:cubicBezTo>
                  <a:lnTo>
                    <a:pt x="157" y="6139"/>
                  </a:lnTo>
                  <a:cubicBezTo>
                    <a:pt x="149" y="6176"/>
                    <a:pt x="140" y="6217"/>
                    <a:pt x="130" y="6258"/>
                  </a:cubicBezTo>
                  <a:lnTo>
                    <a:pt x="128" y="6274"/>
                  </a:lnTo>
                  <a:cubicBezTo>
                    <a:pt x="119" y="6315"/>
                    <a:pt x="109" y="6355"/>
                    <a:pt x="102" y="6396"/>
                  </a:cubicBezTo>
                  <a:lnTo>
                    <a:pt x="101" y="6403"/>
                  </a:lnTo>
                  <a:cubicBezTo>
                    <a:pt x="85" y="6486"/>
                    <a:pt x="71" y="6570"/>
                    <a:pt x="58" y="6651"/>
                  </a:cubicBezTo>
                  <a:lnTo>
                    <a:pt x="58" y="6656"/>
                  </a:lnTo>
                  <a:cubicBezTo>
                    <a:pt x="52" y="6695"/>
                    <a:pt x="48" y="6736"/>
                    <a:pt x="43" y="6778"/>
                  </a:cubicBezTo>
                  <a:lnTo>
                    <a:pt x="41" y="6789"/>
                  </a:lnTo>
                  <a:cubicBezTo>
                    <a:pt x="35" y="6829"/>
                    <a:pt x="31" y="6870"/>
                    <a:pt x="27" y="6913"/>
                  </a:cubicBezTo>
                  <a:lnTo>
                    <a:pt x="27" y="6918"/>
                  </a:lnTo>
                  <a:cubicBezTo>
                    <a:pt x="14" y="7042"/>
                    <a:pt x="7" y="7169"/>
                    <a:pt x="3" y="7294"/>
                  </a:cubicBezTo>
                  <a:lnTo>
                    <a:pt x="3" y="7301"/>
                  </a:lnTo>
                  <a:cubicBezTo>
                    <a:pt x="1" y="7342"/>
                    <a:pt x="1" y="7384"/>
                    <a:pt x="1" y="7427"/>
                  </a:cubicBezTo>
                  <a:lnTo>
                    <a:pt x="1" y="7428"/>
                  </a:lnTo>
                  <a:cubicBezTo>
                    <a:pt x="0" y="8425"/>
                    <a:pt x="279" y="9375"/>
                    <a:pt x="813" y="10175"/>
                  </a:cubicBezTo>
                  <a:cubicBezTo>
                    <a:pt x="1129" y="10651"/>
                    <a:pt x="1535" y="11069"/>
                    <a:pt x="2000" y="11399"/>
                  </a:cubicBezTo>
                  <a:cubicBezTo>
                    <a:pt x="1855" y="11771"/>
                    <a:pt x="1762" y="12164"/>
                    <a:pt x="1719" y="12567"/>
                  </a:cubicBezTo>
                  <a:cubicBezTo>
                    <a:pt x="1639" y="13340"/>
                    <a:pt x="1757" y="14125"/>
                    <a:pt x="2063" y="14837"/>
                  </a:cubicBezTo>
                  <a:cubicBezTo>
                    <a:pt x="2167" y="15078"/>
                    <a:pt x="2356" y="15268"/>
                    <a:pt x="2597" y="15371"/>
                  </a:cubicBezTo>
                  <a:cubicBezTo>
                    <a:pt x="3168" y="15616"/>
                    <a:pt x="3773" y="15741"/>
                    <a:pt x="4391" y="15741"/>
                  </a:cubicBezTo>
                  <a:cubicBezTo>
                    <a:pt x="4666" y="15741"/>
                    <a:pt x="4944" y="15715"/>
                    <a:pt x="5217" y="15666"/>
                  </a:cubicBezTo>
                  <a:cubicBezTo>
                    <a:pt x="6017" y="15520"/>
                    <a:pt x="6754" y="15167"/>
                    <a:pt x="7364" y="14638"/>
                  </a:cubicBezTo>
                  <a:cubicBezTo>
                    <a:pt x="7976" y="15167"/>
                    <a:pt x="8712" y="15521"/>
                    <a:pt x="9511" y="15666"/>
                  </a:cubicBezTo>
                  <a:cubicBezTo>
                    <a:pt x="9784" y="15715"/>
                    <a:pt x="10060" y="15741"/>
                    <a:pt x="10336" y="15741"/>
                  </a:cubicBezTo>
                  <a:cubicBezTo>
                    <a:pt x="10955" y="15741"/>
                    <a:pt x="11558" y="15616"/>
                    <a:pt x="12131" y="15371"/>
                  </a:cubicBezTo>
                  <a:cubicBezTo>
                    <a:pt x="12371" y="15268"/>
                    <a:pt x="12561" y="15078"/>
                    <a:pt x="12663" y="14837"/>
                  </a:cubicBezTo>
                  <a:cubicBezTo>
                    <a:pt x="12970" y="14126"/>
                    <a:pt x="13088" y="13340"/>
                    <a:pt x="13009" y="12567"/>
                  </a:cubicBezTo>
                  <a:cubicBezTo>
                    <a:pt x="12966" y="12165"/>
                    <a:pt x="12873" y="11774"/>
                    <a:pt x="12730" y="11400"/>
                  </a:cubicBezTo>
                  <a:cubicBezTo>
                    <a:pt x="13184" y="11080"/>
                    <a:pt x="13575" y="10681"/>
                    <a:pt x="13894" y="10211"/>
                  </a:cubicBezTo>
                  <a:cubicBezTo>
                    <a:pt x="14423" y="9428"/>
                    <a:pt x="14712" y="8497"/>
                    <a:pt x="14728" y="7519"/>
                  </a:cubicBezTo>
                  <a:cubicBezTo>
                    <a:pt x="14749" y="6152"/>
                    <a:pt x="14246" y="4783"/>
                    <a:pt x="13275" y="3558"/>
                  </a:cubicBezTo>
                  <a:cubicBezTo>
                    <a:pt x="12206" y="2217"/>
                    <a:pt x="10635" y="1105"/>
                    <a:pt x="8599" y="250"/>
                  </a:cubicBezTo>
                  <a:cubicBezTo>
                    <a:pt x="8207" y="86"/>
                    <a:pt x="7785" y="1"/>
                    <a:pt x="7359"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4"/>
            <p:cNvSpPr/>
            <p:nvPr/>
          </p:nvSpPr>
          <p:spPr>
            <a:xfrm>
              <a:off x="6253588" y="2795815"/>
              <a:ext cx="160688" cy="145724"/>
            </a:xfrm>
            <a:custGeom>
              <a:avLst/>
              <a:gdLst/>
              <a:ahLst/>
              <a:cxnLst/>
              <a:rect l="l" t="t" r="r" b="b"/>
              <a:pathLst>
                <a:path w="5745" h="5210" extrusionOk="0">
                  <a:moveTo>
                    <a:pt x="1949" y="0"/>
                  </a:moveTo>
                  <a:cubicBezTo>
                    <a:pt x="1473" y="0"/>
                    <a:pt x="998" y="96"/>
                    <a:pt x="554" y="287"/>
                  </a:cubicBezTo>
                  <a:cubicBezTo>
                    <a:pt x="0" y="1573"/>
                    <a:pt x="248" y="3124"/>
                    <a:pt x="1302" y="4176"/>
                  </a:cubicBezTo>
                  <a:cubicBezTo>
                    <a:pt x="1990" y="4864"/>
                    <a:pt x="2893" y="5209"/>
                    <a:pt x="3796" y="5209"/>
                  </a:cubicBezTo>
                  <a:cubicBezTo>
                    <a:pt x="4271" y="5209"/>
                    <a:pt x="4747" y="5114"/>
                    <a:pt x="5191" y="4922"/>
                  </a:cubicBezTo>
                  <a:cubicBezTo>
                    <a:pt x="5744" y="3636"/>
                    <a:pt x="5495" y="2086"/>
                    <a:pt x="4443" y="1034"/>
                  </a:cubicBezTo>
                  <a:cubicBezTo>
                    <a:pt x="3754" y="345"/>
                    <a:pt x="2852" y="0"/>
                    <a:pt x="194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4"/>
            <p:cNvSpPr/>
            <p:nvPr/>
          </p:nvSpPr>
          <p:spPr>
            <a:xfrm>
              <a:off x="6262706" y="2798053"/>
              <a:ext cx="91909" cy="90763"/>
            </a:xfrm>
            <a:custGeom>
              <a:avLst/>
              <a:gdLst/>
              <a:ahLst/>
              <a:cxnLst/>
              <a:rect l="l" t="t" r="r" b="b"/>
              <a:pathLst>
                <a:path w="3286" h="3245" extrusionOk="0">
                  <a:moveTo>
                    <a:pt x="228" y="1"/>
                  </a:moveTo>
                  <a:cubicBezTo>
                    <a:pt x="175" y="1"/>
                    <a:pt x="122" y="21"/>
                    <a:pt x="81" y="61"/>
                  </a:cubicBezTo>
                  <a:cubicBezTo>
                    <a:pt x="0" y="141"/>
                    <a:pt x="0" y="272"/>
                    <a:pt x="81" y="353"/>
                  </a:cubicBezTo>
                  <a:lnTo>
                    <a:pt x="2912" y="3184"/>
                  </a:lnTo>
                  <a:cubicBezTo>
                    <a:pt x="2953" y="3225"/>
                    <a:pt x="3005" y="3245"/>
                    <a:pt x="3059" y="3245"/>
                  </a:cubicBezTo>
                  <a:cubicBezTo>
                    <a:pt x="3111" y="3245"/>
                    <a:pt x="3165" y="3224"/>
                    <a:pt x="3203" y="3184"/>
                  </a:cubicBezTo>
                  <a:cubicBezTo>
                    <a:pt x="3286" y="3105"/>
                    <a:pt x="3286" y="2973"/>
                    <a:pt x="3203" y="2892"/>
                  </a:cubicBezTo>
                  <a:lnTo>
                    <a:pt x="374" y="61"/>
                  </a:lnTo>
                  <a:cubicBezTo>
                    <a:pt x="334" y="21"/>
                    <a:pt x="281" y="1"/>
                    <a:pt x="22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4"/>
            <p:cNvSpPr/>
            <p:nvPr/>
          </p:nvSpPr>
          <p:spPr>
            <a:xfrm>
              <a:off x="6139108" y="2795815"/>
              <a:ext cx="160688" cy="145724"/>
            </a:xfrm>
            <a:custGeom>
              <a:avLst/>
              <a:gdLst/>
              <a:ahLst/>
              <a:cxnLst/>
              <a:rect l="l" t="t" r="r" b="b"/>
              <a:pathLst>
                <a:path w="5745" h="5210" extrusionOk="0">
                  <a:moveTo>
                    <a:pt x="3796" y="0"/>
                  </a:moveTo>
                  <a:cubicBezTo>
                    <a:pt x="2893" y="0"/>
                    <a:pt x="1990" y="345"/>
                    <a:pt x="1301" y="1034"/>
                  </a:cubicBezTo>
                  <a:cubicBezTo>
                    <a:pt x="250" y="2086"/>
                    <a:pt x="1" y="3636"/>
                    <a:pt x="555" y="4922"/>
                  </a:cubicBezTo>
                  <a:cubicBezTo>
                    <a:pt x="999" y="5114"/>
                    <a:pt x="1474" y="5209"/>
                    <a:pt x="1949" y="5209"/>
                  </a:cubicBezTo>
                  <a:cubicBezTo>
                    <a:pt x="2852" y="5209"/>
                    <a:pt x="3755" y="4864"/>
                    <a:pt x="4443" y="4176"/>
                  </a:cubicBezTo>
                  <a:cubicBezTo>
                    <a:pt x="5495" y="3124"/>
                    <a:pt x="5745" y="1573"/>
                    <a:pt x="5191" y="287"/>
                  </a:cubicBezTo>
                  <a:cubicBezTo>
                    <a:pt x="4747" y="96"/>
                    <a:pt x="4272" y="0"/>
                    <a:pt x="3796"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4"/>
            <p:cNvSpPr/>
            <p:nvPr/>
          </p:nvSpPr>
          <p:spPr>
            <a:xfrm>
              <a:off x="6198739" y="2798053"/>
              <a:ext cx="91909" cy="90707"/>
            </a:xfrm>
            <a:custGeom>
              <a:avLst/>
              <a:gdLst/>
              <a:ahLst/>
              <a:cxnLst/>
              <a:rect l="l" t="t" r="r" b="b"/>
              <a:pathLst>
                <a:path w="3286" h="3243" extrusionOk="0">
                  <a:moveTo>
                    <a:pt x="3059" y="1"/>
                  </a:moveTo>
                  <a:cubicBezTo>
                    <a:pt x="3006" y="1"/>
                    <a:pt x="2953" y="21"/>
                    <a:pt x="2912" y="61"/>
                  </a:cubicBezTo>
                  <a:lnTo>
                    <a:pt x="81" y="2892"/>
                  </a:lnTo>
                  <a:cubicBezTo>
                    <a:pt x="0" y="2972"/>
                    <a:pt x="0" y="3103"/>
                    <a:pt x="81" y="3184"/>
                  </a:cubicBezTo>
                  <a:cubicBezTo>
                    <a:pt x="122" y="3224"/>
                    <a:pt x="176" y="3242"/>
                    <a:pt x="228" y="3242"/>
                  </a:cubicBezTo>
                  <a:cubicBezTo>
                    <a:pt x="282" y="3242"/>
                    <a:pt x="334" y="3224"/>
                    <a:pt x="374" y="3184"/>
                  </a:cubicBezTo>
                  <a:lnTo>
                    <a:pt x="3203" y="353"/>
                  </a:lnTo>
                  <a:cubicBezTo>
                    <a:pt x="3286" y="274"/>
                    <a:pt x="3286" y="144"/>
                    <a:pt x="3203" y="61"/>
                  </a:cubicBezTo>
                  <a:cubicBezTo>
                    <a:pt x="3164" y="21"/>
                    <a:pt x="3111" y="1"/>
                    <a:pt x="305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4"/>
            <p:cNvSpPr/>
            <p:nvPr/>
          </p:nvSpPr>
          <p:spPr>
            <a:xfrm>
              <a:off x="6029719" y="2558297"/>
              <a:ext cx="493950" cy="285825"/>
            </a:xfrm>
            <a:custGeom>
              <a:avLst/>
              <a:gdLst/>
              <a:ahLst/>
              <a:cxnLst/>
              <a:rect l="l" t="t" r="r" b="b"/>
              <a:pathLst>
                <a:path w="17660" h="10219" extrusionOk="0">
                  <a:moveTo>
                    <a:pt x="8831" y="1"/>
                  </a:moveTo>
                  <a:cubicBezTo>
                    <a:pt x="8544" y="1"/>
                    <a:pt x="8256" y="57"/>
                    <a:pt x="7985" y="171"/>
                  </a:cubicBezTo>
                  <a:cubicBezTo>
                    <a:pt x="1" y="3525"/>
                    <a:pt x="1890" y="10218"/>
                    <a:pt x="6230" y="10218"/>
                  </a:cubicBezTo>
                  <a:cubicBezTo>
                    <a:pt x="7029" y="10218"/>
                    <a:pt x="7910" y="9992"/>
                    <a:pt x="8829" y="9476"/>
                  </a:cubicBezTo>
                  <a:cubicBezTo>
                    <a:pt x="9747" y="9992"/>
                    <a:pt x="10629" y="10218"/>
                    <a:pt x="11428" y="10218"/>
                  </a:cubicBezTo>
                  <a:cubicBezTo>
                    <a:pt x="15769" y="10218"/>
                    <a:pt x="17659" y="3525"/>
                    <a:pt x="9675" y="171"/>
                  </a:cubicBezTo>
                  <a:cubicBezTo>
                    <a:pt x="9406" y="57"/>
                    <a:pt x="9119" y="1"/>
                    <a:pt x="8831" y="1"/>
                  </a:cubicBezTo>
                  <a:close/>
                </a:path>
              </a:pathLst>
            </a:custGeom>
            <a:solidFill>
              <a:srgbClr val="FF91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4"/>
            <p:cNvSpPr/>
            <p:nvPr/>
          </p:nvSpPr>
          <p:spPr>
            <a:xfrm>
              <a:off x="6029691" y="2558325"/>
              <a:ext cx="262415" cy="285797"/>
            </a:xfrm>
            <a:custGeom>
              <a:avLst/>
              <a:gdLst/>
              <a:ahLst/>
              <a:cxnLst/>
              <a:rect l="l" t="t" r="r" b="b"/>
              <a:pathLst>
                <a:path w="9382" h="10218" extrusionOk="0">
                  <a:moveTo>
                    <a:pt x="8832" y="0"/>
                  </a:moveTo>
                  <a:cubicBezTo>
                    <a:pt x="8544" y="0"/>
                    <a:pt x="8256" y="57"/>
                    <a:pt x="7986" y="170"/>
                  </a:cubicBezTo>
                  <a:cubicBezTo>
                    <a:pt x="1" y="3523"/>
                    <a:pt x="1892" y="10218"/>
                    <a:pt x="6235" y="10218"/>
                  </a:cubicBezTo>
                  <a:cubicBezTo>
                    <a:pt x="6417" y="10218"/>
                    <a:pt x="6603" y="10206"/>
                    <a:pt x="6793" y="10182"/>
                  </a:cubicBezTo>
                  <a:cubicBezTo>
                    <a:pt x="2851" y="9651"/>
                    <a:pt x="1445" y="3379"/>
                    <a:pt x="9089" y="170"/>
                  </a:cubicBezTo>
                  <a:cubicBezTo>
                    <a:pt x="9184" y="129"/>
                    <a:pt x="9283" y="98"/>
                    <a:pt x="9382" y="71"/>
                  </a:cubicBezTo>
                  <a:cubicBezTo>
                    <a:pt x="9202" y="24"/>
                    <a:pt x="9017" y="0"/>
                    <a:pt x="883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4"/>
            <p:cNvSpPr/>
            <p:nvPr/>
          </p:nvSpPr>
          <p:spPr>
            <a:xfrm>
              <a:off x="6200557" y="2690957"/>
              <a:ext cx="11636" cy="24306"/>
            </a:xfrm>
            <a:custGeom>
              <a:avLst/>
              <a:gdLst/>
              <a:ahLst/>
              <a:cxnLst/>
              <a:rect l="l" t="t" r="r" b="b"/>
              <a:pathLst>
                <a:path w="416" h="869" extrusionOk="0">
                  <a:moveTo>
                    <a:pt x="207" y="0"/>
                  </a:moveTo>
                  <a:cubicBezTo>
                    <a:pt x="92" y="0"/>
                    <a:pt x="0" y="94"/>
                    <a:pt x="0" y="207"/>
                  </a:cubicBezTo>
                  <a:lnTo>
                    <a:pt x="0" y="662"/>
                  </a:lnTo>
                  <a:cubicBezTo>
                    <a:pt x="0" y="776"/>
                    <a:pt x="92" y="868"/>
                    <a:pt x="207" y="868"/>
                  </a:cubicBezTo>
                  <a:cubicBezTo>
                    <a:pt x="323" y="868"/>
                    <a:pt x="415" y="776"/>
                    <a:pt x="415" y="662"/>
                  </a:cubicBezTo>
                  <a:lnTo>
                    <a:pt x="415" y="207"/>
                  </a:lnTo>
                  <a:cubicBezTo>
                    <a:pt x="415" y="92"/>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4"/>
            <p:cNvSpPr/>
            <p:nvPr/>
          </p:nvSpPr>
          <p:spPr>
            <a:xfrm>
              <a:off x="6341161" y="2690957"/>
              <a:ext cx="11636" cy="24306"/>
            </a:xfrm>
            <a:custGeom>
              <a:avLst/>
              <a:gdLst/>
              <a:ahLst/>
              <a:cxnLst/>
              <a:rect l="l" t="t" r="r" b="b"/>
              <a:pathLst>
                <a:path w="416" h="869" extrusionOk="0">
                  <a:moveTo>
                    <a:pt x="207" y="0"/>
                  </a:moveTo>
                  <a:cubicBezTo>
                    <a:pt x="93" y="0"/>
                    <a:pt x="0" y="94"/>
                    <a:pt x="0" y="207"/>
                  </a:cubicBezTo>
                  <a:lnTo>
                    <a:pt x="0" y="662"/>
                  </a:lnTo>
                  <a:cubicBezTo>
                    <a:pt x="0" y="776"/>
                    <a:pt x="94" y="868"/>
                    <a:pt x="207" y="868"/>
                  </a:cubicBezTo>
                  <a:cubicBezTo>
                    <a:pt x="323" y="868"/>
                    <a:pt x="415" y="776"/>
                    <a:pt x="415" y="662"/>
                  </a:cubicBezTo>
                  <a:lnTo>
                    <a:pt x="415" y="207"/>
                  </a:lnTo>
                  <a:cubicBezTo>
                    <a:pt x="415" y="92"/>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4"/>
            <p:cNvSpPr/>
            <p:nvPr/>
          </p:nvSpPr>
          <p:spPr>
            <a:xfrm>
              <a:off x="6252861" y="2702816"/>
              <a:ext cx="47689" cy="19299"/>
            </a:xfrm>
            <a:custGeom>
              <a:avLst/>
              <a:gdLst/>
              <a:ahLst/>
              <a:cxnLst/>
              <a:rect l="l" t="t" r="r" b="b"/>
              <a:pathLst>
                <a:path w="1705" h="690" extrusionOk="0">
                  <a:moveTo>
                    <a:pt x="1473" y="0"/>
                  </a:moveTo>
                  <a:cubicBezTo>
                    <a:pt x="1416" y="0"/>
                    <a:pt x="1359" y="24"/>
                    <a:pt x="1318" y="72"/>
                  </a:cubicBezTo>
                  <a:cubicBezTo>
                    <a:pt x="1205" y="201"/>
                    <a:pt x="1035" y="275"/>
                    <a:pt x="853" y="275"/>
                  </a:cubicBezTo>
                  <a:cubicBezTo>
                    <a:pt x="671" y="275"/>
                    <a:pt x="501" y="201"/>
                    <a:pt x="388" y="72"/>
                  </a:cubicBezTo>
                  <a:cubicBezTo>
                    <a:pt x="346" y="26"/>
                    <a:pt x="288" y="2"/>
                    <a:pt x="231" y="2"/>
                  </a:cubicBezTo>
                  <a:cubicBezTo>
                    <a:pt x="183" y="2"/>
                    <a:pt x="135" y="18"/>
                    <a:pt x="96" y="52"/>
                  </a:cubicBezTo>
                  <a:cubicBezTo>
                    <a:pt x="11" y="129"/>
                    <a:pt x="1" y="258"/>
                    <a:pt x="76" y="344"/>
                  </a:cubicBezTo>
                  <a:cubicBezTo>
                    <a:pt x="267" y="563"/>
                    <a:pt x="550" y="689"/>
                    <a:pt x="851" y="689"/>
                  </a:cubicBezTo>
                  <a:cubicBezTo>
                    <a:pt x="1152" y="689"/>
                    <a:pt x="1435" y="562"/>
                    <a:pt x="1629" y="344"/>
                  </a:cubicBezTo>
                  <a:cubicBezTo>
                    <a:pt x="1705" y="258"/>
                    <a:pt x="1697" y="126"/>
                    <a:pt x="1611" y="52"/>
                  </a:cubicBezTo>
                  <a:cubicBezTo>
                    <a:pt x="1571" y="17"/>
                    <a:pt x="1522" y="0"/>
                    <a:pt x="147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8" name="Google Shape;4158;p74"/>
          <p:cNvGrpSpPr/>
          <p:nvPr/>
        </p:nvGrpSpPr>
        <p:grpSpPr>
          <a:xfrm>
            <a:off x="6722750" y="2758396"/>
            <a:ext cx="409621" cy="440164"/>
            <a:chOff x="6722750" y="2529796"/>
            <a:chExt cx="409621" cy="440164"/>
          </a:xfrm>
        </p:grpSpPr>
        <p:sp>
          <p:nvSpPr>
            <p:cNvPr id="4159" name="Google Shape;4159;p74"/>
            <p:cNvSpPr/>
            <p:nvPr/>
          </p:nvSpPr>
          <p:spPr>
            <a:xfrm>
              <a:off x="6722750" y="2529796"/>
              <a:ext cx="409621" cy="440164"/>
            </a:xfrm>
            <a:custGeom>
              <a:avLst/>
              <a:gdLst/>
              <a:ahLst/>
              <a:cxnLst/>
              <a:rect l="l" t="t" r="r" b="b"/>
              <a:pathLst>
                <a:path w="14645" h="15737" extrusionOk="0">
                  <a:moveTo>
                    <a:pt x="3754" y="0"/>
                  </a:moveTo>
                  <a:cubicBezTo>
                    <a:pt x="3061" y="0"/>
                    <a:pt x="2425" y="407"/>
                    <a:pt x="2134" y="1040"/>
                  </a:cubicBezTo>
                  <a:lnTo>
                    <a:pt x="1802" y="1763"/>
                  </a:lnTo>
                  <a:cubicBezTo>
                    <a:pt x="1339" y="2776"/>
                    <a:pt x="1339" y="3937"/>
                    <a:pt x="1802" y="4951"/>
                  </a:cubicBezTo>
                  <a:cubicBezTo>
                    <a:pt x="2020" y="5425"/>
                    <a:pt x="2020" y="5968"/>
                    <a:pt x="1802" y="6442"/>
                  </a:cubicBezTo>
                  <a:cubicBezTo>
                    <a:pt x="1759" y="6536"/>
                    <a:pt x="1720" y="6633"/>
                    <a:pt x="1684" y="6730"/>
                  </a:cubicBezTo>
                  <a:lnTo>
                    <a:pt x="1629" y="6730"/>
                  </a:lnTo>
                  <a:cubicBezTo>
                    <a:pt x="1160" y="6730"/>
                    <a:pt x="721" y="6938"/>
                    <a:pt x="421" y="7296"/>
                  </a:cubicBezTo>
                  <a:cubicBezTo>
                    <a:pt x="122" y="7656"/>
                    <a:pt x="0" y="8124"/>
                    <a:pt x="85" y="8585"/>
                  </a:cubicBezTo>
                  <a:cubicBezTo>
                    <a:pt x="159" y="8991"/>
                    <a:pt x="264" y="9396"/>
                    <a:pt x="395" y="9786"/>
                  </a:cubicBezTo>
                  <a:cubicBezTo>
                    <a:pt x="796" y="10992"/>
                    <a:pt x="1637" y="12621"/>
                    <a:pt x="3365" y="13673"/>
                  </a:cubicBezTo>
                  <a:lnTo>
                    <a:pt x="3365" y="14210"/>
                  </a:lnTo>
                  <a:cubicBezTo>
                    <a:pt x="3365" y="15052"/>
                    <a:pt x="4050" y="15736"/>
                    <a:pt x="4893" y="15736"/>
                  </a:cubicBezTo>
                  <a:lnTo>
                    <a:pt x="9753" y="15736"/>
                  </a:lnTo>
                  <a:cubicBezTo>
                    <a:pt x="10596" y="15736"/>
                    <a:pt x="11281" y="15052"/>
                    <a:pt x="11281" y="14210"/>
                  </a:cubicBezTo>
                  <a:lnTo>
                    <a:pt x="11281" y="13673"/>
                  </a:lnTo>
                  <a:cubicBezTo>
                    <a:pt x="13009" y="12621"/>
                    <a:pt x="13847" y="10992"/>
                    <a:pt x="14249" y="9787"/>
                  </a:cubicBezTo>
                  <a:cubicBezTo>
                    <a:pt x="14381" y="9398"/>
                    <a:pt x="14484" y="8993"/>
                    <a:pt x="14559" y="8585"/>
                  </a:cubicBezTo>
                  <a:cubicBezTo>
                    <a:pt x="14644" y="8124"/>
                    <a:pt x="14520" y="7656"/>
                    <a:pt x="14221" y="7296"/>
                  </a:cubicBezTo>
                  <a:cubicBezTo>
                    <a:pt x="13922" y="6938"/>
                    <a:pt x="13482" y="6730"/>
                    <a:pt x="13014" y="6730"/>
                  </a:cubicBezTo>
                  <a:lnTo>
                    <a:pt x="12764" y="6730"/>
                  </a:lnTo>
                  <a:cubicBezTo>
                    <a:pt x="12784" y="6663"/>
                    <a:pt x="12799" y="6594"/>
                    <a:pt x="12816" y="6527"/>
                  </a:cubicBezTo>
                  <a:lnTo>
                    <a:pt x="13262" y="6534"/>
                  </a:lnTo>
                  <a:lnTo>
                    <a:pt x="13285" y="6534"/>
                  </a:lnTo>
                  <a:cubicBezTo>
                    <a:pt x="13633" y="6534"/>
                    <a:pt x="13963" y="6400"/>
                    <a:pt x="14213" y="6153"/>
                  </a:cubicBezTo>
                  <a:cubicBezTo>
                    <a:pt x="14467" y="5901"/>
                    <a:pt x="14608" y="5567"/>
                    <a:pt x="14608" y="5210"/>
                  </a:cubicBezTo>
                  <a:lnTo>
                    <a:pt x="14608" y="4610"/>
                  </a:lnTo>
                  <a:cubicBezTo>
                    <a:pt x="14608" y="4268"/>
                    <a:pt x="14477" y="3946"/>
                    <a:pt x="14244" y="3698"/>
                  </a:cubicBezTo>
                  <a:cubicBezTo>
                    <a:pt x="14458" y="3423"/>
                    <a:pt x="14550" y="3082"/>
                    <a:pt x="14507" y="2735"/>
                  </a:cubicBezTo>
                  <a:lnTo>
                    <a:pt x="14432" y="2139"/>
                  </a:lnTo>
                  <a:cubicBezTo>
                    <a:pt x="14388" y="1785"/>
                    <a:pt x="14207" y="1469"/>
                    <a:pt x="13922" y="1252"/>
                  </a:cubicBezTo>
                  <a:cubicBezTo>
                    <a:pt x="13689" y="1073"/>
                    <a:pt x="13411" y="978"/>
                    <a:pt x="13122" y="978"/>
                  </a:cubicBezTo>
                  <a:cubicBezTo>
                    <a:pt x="13075" y="978"/>
                    <a:pt x="13029" y="981"/>
                    <a:pt x="12982" y="986"/>
                  </a:cubicBezTo>
                  <a:cubicBezTo>
                    <a:pt x="12947" y="853"/>
                    <a:pt x="12893" y="724"/>
                    <a:pt x="12816" y="605"/>
                  </a:cubicBezTo>
                  <a:cubicBezTo>
                    <a:pt x="12574" y="227"/>
                    <a:pt x="12159" y="0"/>
                    <a:pt x="1171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4"/>
            <p:cNvSpPr/>
            <p:nvPr/>
          </p:nvSpPr>
          <p:spPr>
            <a:xfrm>
              <a:off x="6845284" y="2879528"/>
              <a:ext cx="164492" cy="62009"/>
            </a:xfrm>
            <a:custGeom>
              <a:avLst/>
              <a:gdLst/>
              <a:ahLst/>
              <a:cxnLst/>
              <a:rect l="l" t="t" r="r" b="b"/>
              <a:pathLst>
                <a:path w="5881" h="2217" extrusionOk="0">
                  <a:moveTo>
                    <a:pt x="2938" y="1"/>
                  </a:moveTo>
                  <a:lnTo>
                    <a:pt x="1" y="566"/>
                  </a:lnTo>
                  <a:lnTo>
                    <a:pt x="1" y="1707"/>
                  </a:lnTo>
                  <a:cubicBezTo>
                    <a:pt x="1" y="1987"/>
                    <a:pt x="229" y="2217"/>
                    <a:pt x="511" y="2217"/>
                  </a:cubicBezTo>
                  <a:lnTo>
                    <a:pt x="5371" y="2217"/>
                  </a:lnTo>
                  <a:cubicBezTo>
                    <a:pt x="5653" y="2217"/>
                    <a:pt x="5881" y="1989"/>
                    <a:pt x="5881" y="1707"/>
                  </a:cubicBezTo>
                  <a:lnTo>
                    <a:pt x="5881" y="566"/>
                  </a:lnTo>
                  <a:lnTo>
                    <a:pt x="2938"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4"/>
            <p:cNvSpPr/>
            <p:nvPr/>
          </p:nvSpPr>
          <p:spPr>
            <a:xfrm>
              <a:off x="6845284" y="2879528"/>
              <a:ext cx="97699" cy="62009"/>
            </a:xfrm>
            <a:custGeom>
              <a:avLst/>
              <a:gdLst/>
              <a:ahLst/>
              <a:cxnLst/>
              <a:rect l="l" t="t" r="r" b="b"/>
              <a:pathLst>
                <a:path w="3493" h="2217" extrusionOk="0">
                  <a:moveTo>
                    <a:pt x="2942" y="1"/>
                  </a:moveTo>
                  <a:lnTo>
                    <a:pt x="1" y="566"/>
                  </a:lnTo>
                  <a:lnTo>
                    <a:pt x="1" y="1707"/>
                  </a:lnTo>
                  <a:cubicBezTo>
                    <a:pt x="1" y="1987"/>
                    <a:pt x="229" y="2217"/>
                    <a:pt x="511" y="2217"/>
                  </a:cubicBezTo>
                  <a:lnTo>
                    <a:pt x="1612" y="2217"/>
                  </a:lnTo>
                  <a:cubicBezTo>
                    <a:pt x="1332" y="2217"/>
                    <a:pt x="1103" y="1989"/>
                    <a:pt x="1103" y="1707"/>
                  </a:cubicBezTo>
                  <a:lnTo>
                    <a:pt x="1103" y="566"/>
                  </a:lnTo>
                  <a:lnTo>
                    <a:pt x="3493" y="107"/>
                  </a:lnTo>
                  <a:lnTo>
                    <a:pt x="294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4"/>
            <p:cNvSpPr/>
            <p:nvPr/>
          </p:nvSpPr>
          <p:spPr>
            <a:xfrm>
              <a:off x="6814294" y="2650233"/>
              <a:ext cx="288594" cy="33900"/>
            </a:xfrm>
            <a:custGeom>
              <a:avLst/>
              <a:gdLst/>
              <a:ahLst/>
              <a:cxnLst/>
              <a:rect l="l" t="t" r="r" b="b"/>
              <a:pathLst>
                <a:path w="10318" h="1212" extrusionOk="0">
                  <a:moveTo>
                    <a:pt x="10014" y="1"/>
                  </a:moveTo>
                  <a:cubicBezTo>
                    <a:pt x="10013" y="1"/>
                    <a:pt x="10011" y="1"/>
                    <a:pt x="10009" y="1"/>
                  </a:cubicBezTo>
                  <a:lnTo>
                    <a:pt x="245" y="158"/>
                  </a:lnTo>
                  <a:cubicBezTo>
                    <a:pt x="110" y="159"/>
                    <a:pt x="0" y="271"/>
                    <a:pt x="0" y="406"/>
                  </a:cubicBezTo>
                  <a:lnTo>
                    <a:pt x="0" y="806"/>
                  </a:lnTo>
                  <a:cubicBezTo>
                    <a:pt x="0" y="941"/>
                    <a:pt x="108" y="1051"/>
                    <a:pt x="245" y="1054"/>
                  </a:cubicBezTo>
                  <a:lnTo>
                    <a:pt x="10009" y="1211"/>
                  </a:lnTo>
                  <a:cubicBezTo>
                    <a:pt x="10011" y="1211"/>
                    <a:pt x="10013" y="1211"/>
                    <a:pt x="10014" y="1211"/>
                  </a:cubicBezTo>
                  <a:cubicBezTo>
                    <a:pt x="10182" y="1211"/>
                    <a:pt x="10318" y="1075"/>
                    <a:pt x="10318" y="907"/>
                  </a:cubicBezTo>
                  <a:lnTo>
                    <a:pt x="10318" y="307"/>
                  </a:lnTo>
                  <a:cubicBezTo>
                    <a:pt x="10318" y="137"/>
                    <a:pt x="10182" y="1"/>
                    <a:pt x="1001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4"/>
            <p:cNvSpPr/>
            <p:nvPr/>
          </p:nvSpPr>
          <p:spPr>
            <a:xfrm>
              <a:off x="6808141" y="2558297"/>
              <a:ext cx="231172" cy="261687"/>
            </a:xfrm>
            <a:custGeom>
              <a:avLst/>
              <a:gdLst/>
              <a:ahLst/>
              <a:cxnLst/>
              <a:rect l="l" t="t" r="r" b="b"/>
              <a:pathLst>
                <a:path w="8265" h="9356" extrusionOk="0">
                  <a:moveTo>
                    <a:pt x="1486" y="1"/>
                  </a:moveTo>
                  <a:lnTo>
                    <a:pt x="454" y="815"/>
                  </a:lnTo>
                  <a:lnTo>
                    <a:pt x="1" y="2395"/>
                  </a:lnTo>
                  <a:lnTo>
                    <a:pt x="454" y="3836"/>
                  </a:lnTo>
                  <a:lnTo>
                    <a:pt x="454" y="5529"/>
                  </a:lnTo>
                  <a:lnTo>
                    <a:pt x="1" y="7138"/>
                  </a:lnTo>
                  <a:lnTo>
                    <a:pt x="454" y="8761"/>
                  </a:lnTo>
                  <a:lnTo>
                    <a:pt x="1486" y="9356"/>
                  </a:lnTo>
                  <a:lnTo>
                    <a:pt x="7846" y="9356"/>
                  </a:lnTo>
                  <a:lnTo>
                    <a:pt x="7846" y="6111"/>
                  </a:lnTo>
                  <a:lnTo>
                    <a:pt x="8265" y="5391"/>
                  </a:lnTo>
                  <a:lnTo>
                    <a:pt x="8265" y="4225"/>
                  </a:lnTo>
                  <a:lnTo>
                    <a:pt x="7846" y="2949"/>
                  </a:lnTo>
                  <a:lnTo>
                    <a:pt x="7846" y="1757"/>
                  </a:lnTo>
                  <a:lnTo>
                    <a:pt x="8087" y="758"/>
                  </a:lnTo>
                  <a:lnTo>
                    <a:pt x="7846" y="1"/>
                  </a:lnTo>
                  <a:lnTo>
                    <a:pt x="6813" y="648"/>
                  </a:lnTo>
                  <a:lnTo>
                    <a:pt x="6576" y="1"/>
                  </a:lnTo>
                  <a:lnTo>
                    <a:pt x="5543" y="620"/>
                  </a:lnTo>
                  <a:lnTo>
                    <a:pt x="5302" y="1"/>
                  </a:lnTo>
                  <a:lnTo>
                    <a:pt x="4348" y="620"/>
                  </a:lnTo>
                  <a:lnTo>
                    <a:pt x="4029" y="1"/>
                  </a:lnTo>
                  <a:lnTo>
                    <a:pt x="3222" y="508"/>
                  </a:lnTo>
                  <a:lnTo>
                    <a:pt x="2756" y="1"/>
                  </a:lnTo>
                  <a:lnTo>
                    <a:pt x="1949" y="566"/>
                  </a:lnTo>
                  <a:lnTo>
                    <a:pt x="1486"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4"/>
            <p:cNvSpPr/>
            <p:nvPr/>
          </p:nvSpPr>
          <p:spPr>
            <a:xfrm>
              <a:off x="6789569" y="2558297"/>
              <a:ext cx="60163" cy="261687"/>
            </a:xfrm>
            <a:custGeom>
              <a:avLst/>
              <a:gdLst/>
              <a:ahLst/>
              <a:cxnLst/>
              <a:rect l="l" t="t" r="r" b="b"/>
              <a:pathLst>
                <a:path w="2151" h="9356" extrusionOk="0">
                  <a:moveTo>
                    <a:pt x="1367" y="1"/>
                  </a:moveTo>
                  <a:cubicBezTo>
                    <a:pt x="1068" y="1"/>
                    <a:pt x="798" y="174"/>
                    <a:pt x="673" y="447"/>
                  </a:cubicBezTo>
                  <a:lnTo>
                    <a:pt x="340" y="1171"/>
                  </a:lnTo>
                  <a:cubicBezTo>
                    <a:pt x="0" y="1913"/>
                    <a:pt x="0" y="2766"/>
                    <a:pt x="340" y="3509"/>
                  </a:cubicBezTo>
                  <a:cubicBezTo>
                    <a:pt x="680" y="4251"/>
                    <a:pt x="680" y="5106"/>
                    <a:pt x="340" y="5847"/>
                  </a:cubicBezTo>
                  <a:cubicBezTo>
                    <a:pt x="0" y="6589"/>
                    <a:pt x="0" y="7444"/>
                    <a:pt x="340" y="8186"/>
                  </a:cubicBezTo>
                  <a:lnTo>
                    <a:pt x="877" y="9356"/>
                  </a:lnTo>
                  <a:lnTo>
                    <a:pt x="2150" y="9356"/>
                  </a:lnTo>
                  <a:lnTo>
                    <a:pt x="1613" y="8186"/>
                  </a:lnTo>
                  <a:cubicBezTo>
                    <a:pt x="1272" y="7444"/>
                    <a:pt x="1272" y="6591"/>
                    <a:pt x="1613" y="5848"/>
                  </a:cubicBezTo>
                  <a:cubicBezTo>
                    <a:pt x="1953" y="5106"/>
                    <a:pt x="1953" y="4251"/>
                    <a:pt x="1613" y="3509"/>
                  </a:cubicBezTo>
                  <a:cubicBezTo>
                    <a:pt x="1273" y="2768"/>
                    <a:pt x="1273" y="1913"/>
                    <a:pt x="1613" y="1171"/>
                  </a:cubicBezTo>
                  <a:lnTo>
                    <a:pt x="2150"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4"/>
            <p:cNvSpPr/>
            <p:nvPr/>
          </p:nvSpPr>
          <p:spPr>
            <a:xfrm>
              <a:off x="6825146" y="2558297"/>
              <a:ext cx="60108" cy="261687"/>
            </a:xfrm>
            <a:custGeom>
              <a:avLst/>
              <a:gdLst/>
              <a:ahLst/>
              <a:cxnLst/>
              <a:rect l="l" t="t" r="r" b="b"/>
              <a:pathLst>
                <a:path w="2149"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48" y="9356"/>
                  </a:lnTo>
                  <a:lnTo>
                    <a:pt x="1613" y="8186"/>
                  </a:lnTo>
                  <a:cubicBezTo>
                    <a:pt x="1273" y="7444"/>
                    <a:pt x="1273" y="6589"/>
                    <a:pt x="1613" y="5848"/>
                  </a:cubicBezTo>
                  <a:cubicBezTo>
                    <a:pt x="1953" y="5106"/>
                    <a:pt x="1953" y="4251"/>
                    <a:pt x="1613" y="3509"/>
                  </a:cubicBezTo>
                  <a:cubicBezTo>
                    <a:pt x="1273" y="2768"/>
                    <a:pt x="1273" y="1913"/>
                    <a:pt x="1613" y="1171"/>
                  </a:cubicBezTo>
                  <a:lnTo>
                    <a:pt x="214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4"/>
            <p:cNvSpPr/>
            <p:nvPr/>
          </p:nvSpPr>
          <p:spPr>
            <a:xfrm>
              <a:off x="6860752" y="2558297"/>
              <a:ext cx="60108" cy="261687"/>
            </a:xfrm>
            <a:custGeom>
              <a:avLst/>
              <a:gdLst/>
              <a:ahLst/>
              <a:cxnLst/>
              <a:rect l="l" t="t" r="r" b="b"/>
              <a:pathLst>
                <a:path w="2149" h="9356" extrusionOk="0">
                  <a:moveTo>
                    <a:pt x="875" y="1"/>
                  </a:moveTo>
                  <a:lnTo>
                    <a:pt x="340" y="1171"/>
                  </a:lnTo>
                  <a:cubicBezTo>
                    <a:pt x="0" y="1913"/>
                    <a:pt x="0" y="2768"/>
                    <a:pt x="340" y="3509"/>
                  </a:cubicBezTo>
                  <a:cubicBezTo>
                    <a:pt x="680" y="4251"/>
                    <a:pt x="680" y="5106"/>
                    <a:pt x="340" y="5848"/>
                  </a:cubicBezTo>
                  <a:cubicBezTo>
                    <a:pt x="0" y="6589"/>
                    <a:pt x="0" y="7444"/>
                    <a:pt x="340" y="8186"/>
                  </a:cubicBezTo>
                  <a:lnTo>
                    <a:pt x="875" y="9356"/>
                  </a:lnTo>
                  <a:lnTo>
                    <a:pt x="2148" y="9356"/>
                  </a:lnTo>
                  <a:lnTo>
                    <a:pt x="1612" y="8186"/>
                  </a:lnTo>
                  <a:cubicBezTo>
                    <a:pt x="1272" y="7444"/>
                    <a:pt x="1272" y="6589"/>
                    <a:pt x="1612" y="5848"/>
                  </a:cubicBezTo>
                  <a:cubicBezTo>
                    <a:pt x="1952" y="5106"/>
                    <a:pt x="1952" y="4251"/>
                    <a:pt x="1612" y="3509"/>
                  </a:cubicBezTo>
                  <a:cubicBezTo>
                    <a:pt x="1272" y="2768"/>
                    <a:pt x="1272" y="1913"/>
                    <a:pt x="1612" y="1171"/>
                  </a:cubicBezTo>
                  <a:lnTo>
                    <a:pt x="2148"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4"/>
            <p:cNvSpPr/>
            <p:nvPr/>
          </p:nvSpPr>
          <p:spPr>
            <a:xfrm>
              <a:off x="6896301"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0" y="9356"/>
                  </a:lnTo>
                  <a:lnTo>
                    <a:pt x="1614" y="8186"/>
                  </a:lnTo>
                  <a:cubicBezTo>
                    <a:pt x="1274" y="7444"/>
                    <a:pt x="1274" y="6589"/>
                    <a:pt x="1614" y="5848"/>
                  </a:cubicBezTo>
                  <a:cubicBezTo>
                    <a:pt x="1954" y="5106"/>
                    <a:pt x="1954" y="4251"/>
                    <a:pt x="1614" y="3509"/>
                  </a:cubicBezTo>
                  <a:cubicBezTo>
                    <a:pt x="1274" y="2768"/>
                    <a:pt x="1274" y="1913"/>
                    <a:pt x="1614" y="1171"/>
                  </a:cubicBezTo>
                  <a:lnTo>
                    <a:pt x="2150"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4"/>
            <p:cNvSpPr/>
            <p:nvPr/>
          </p:nvSpPr>
          <p:spPr>
            <a:xfrm>
              <a:off x="6931906" y="2558297"/>
              <a:ext cx="60163" cy="261687"/>
            </a:xfrm>
            <a:custGeom>
              <a:avLst/>
              <a:gdLst/>
              <a:ahLst/>
              <a:cxnLst/>
              <a:rect l="l" t="t" r="r" b="b"/>
              <a:pathLst>
                <a:path w="2151" h="9356" extrusionOk="0">
                  <a:moveTo>
                    <a:pt x="877" y="1"/>
                  </a:moveTo>
                  <a:lnTo>
                    <a:pt x="341" y="1171"/>
                  </a:lnTo>
                  <a:cubicBezTo>
                    <a:pt x="1" y="1913"/>
                    <a:pt x="1" y="2768"/>
                    <a:pt x="341" y="3509"/>
                  </a:cubicBezTo>
                  <a:cubicBezTo>
                    <a:pt x="681" y="4251"/>
                    <a:pt x="681" y="5106"/>
                    <a:pt x="341" y="5848"/>
                  </a:cubicBezTo>
                  <a:cubicBezTo>
                    <a:pt x="1" y="6589"/>
                    <a:pt x="1" y="7444"/>
                    <a:pt x="341" y="8186"/>
                  </a:cubicBezTo>
                  <a:lnTo>
                    <a:pt x="877" y="9356"/>
                  </a:lnTo>
                  <a:lnTo>
                    <a:pt x="2151" y="9356"/>
                  </a:lnTo>
                  <a:lnTo>
                    <a:pt x="1614" y="8186"/>
                  </a:lnTo>
                  <a:cubicBezTo>
                    <a:pt x="1274" y="7444"/>
                    <a:pt x="1274" y="6589"/>
                    <a:pt x="1614" y="5848"/>
                  </a:cubicBezTo>
                  <a:cubicBezTo>
                    <a:pt x="1954" y="5106"/>
                    <a:pt x="1954" y="4251"/>
                    <a:pt x="1614" y="3509"/>
                  </a:cubicBezTo>
                  <a:cubicBezTo>
                    <a:pt x="1274" y="2768"/>
                    <a:pt x="1274" y="1913"/>
                    <a:pt x="1614" y="1171"/>
                  </a:cubicBezTo>
                  <a:lnTo>
                    <a:pt x="2151" y="1"/>
                  </a:ln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4"/>
            <p:cNvSpPr/>
            <p:nvPr/>
          </p:nvSpPr>
          <p:spPr>
            <a:xfrm>
              <a:off x="6967484" y="2558297"/>
              <a:ext cx="60108" cy="261687"/>
            </a:xfrm>
            <a:custGeom>
              <a:avLst/>
              <a:gdLst/>
              <a:ahLst/>
              <a:cxnLst/>
              <a:rect l="l" t="t" r="r" b="b"/>
              <a:pathLst>
                <a:path w="2149" h="9356" extrusionOk="0">
                  <a:moveTo>
                    <a:pt x="876" y="1"/>
                  </a:moveTo>
                  <a:lnTo>
                    <a:pt x="340" y="1171"/>
                  </a:lnTo>
                  <a:cubicBezTo>
                    <a:pt x="1" y="1913"/>
                    <a:pt x="1" y="2768"/>
                    <a:pt x="340" y="3509"/>
                  </a:cubicBezTo>
                  <a:cubicBezTo>
                    <a:pt x="680" y="4251"/>
                    <a:pt x="680" y="5106"/>
                    <a:pt x="340" y="5848"/>
                  </a:cubicBezTo>
                  <a:cubicBezTo>
                    <a:pt x="1" y="6589"/>
                    <a:pt x="1" y="7444"/>
                    <a:pt x="340" y="8186"/>
                  </a:cubicBezTo>
                  <a:lnTo>
                    <a:pt x="876" y="9356"/>
                  </a:lnTo>
                  <a:lnTo>
                    <a:pt x="2149" y="9356"/>
                  </a:lnTo>
                  <a:lnTo>
                    <a:pt x="1612" y="8186"/>
                  </a:lnTo>
                  <a:cubicBezTo>
                    <a:pt x="1272" y="7444"/>
                    <a:pt x="1272" y="6589"/>
                    <a:pt x="1612" y="5848"/>
                  </a:cubicBezTo>
                  <a:cubicBezTo>
                    <a:pt x="1952" y="5106"/>
                    <a:pt x="1952" y="4251"/>
                    <a:pt x="1612" y="3509"/>
                  </a:cubicBezTo>
                  <a:cubicBezTo>
                    <a:pt x="1272" y="2768"/>
                    <a:pt x="1272" y="1913"/>
                    <a:pt x="1612" y="1171"/>
                  </a:cubicBezTo>
                  <a:lnTo>
                    <a:pt x="2149"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4"/>
            <p:cNvSpPr/>
            <p:nvPr/>
          </p:nvSpPr>
          <p:spPr>
            <a:xfrm>
              <a:off x="7003061" y="2558297"/>
              <a:ext cx="60135" cy="261687"/>
            </a:xfrm>
            <a:custGeom>
              <a:avLst/>
              <a:gdLst/>
              <a:ahLst/>
              <a:cxnLst/>
              <a:rect l="l" t="t" r="r" b="b"/>
              <a:pathLst>
                <a:path w="2150" h="9356" extrusionOk="0">
                  <a:moveTo>
                    <a:pt x="877" y="1"/>
                  </a:moveTo>
                  <a:lnTo>
                    <a:pt x="340" y="1171"/>
                  </a:lnTo>
                  <a:cubicBezTo>
                    <a:pt x="0" y="1913"/>
                    <a:pt x="0" y="2768"/>
                    <a:pt x="340" y="3509"/>
                  </a:cubicBezTo>
                  <a:cubicBezTo>
                    <a:pt x="680" y="4251"/>
                    <a:pt x="680" y="5106"/>
                    <a:pt x="340" y="5848"/>
                  </a:cubicBezTo>
                  <a:cubicBezTo>
                    <a:pt x="0" y="6589"/>
                    <a:pt x="0" y="7444"/>
                    <a:pt x="340" y="8186"/>
                  </a:cubicBezTo>
                  <a:lnTo>
                    <a:pt x="877" y="9356"/>
                  </a:lnTo>
                  <a:lnTo>
                    <a:pt x="2150" y="9356"/>
                  </a:lnTo>
                  <a:lnTo>
                    <a:pt x="1613" y="8186"/>
                  </a:lnTo>
                  <a:cubicBezTo>
                    <a:pt x="1273" y="7444"/>
                    <a:pt x="1273" y="6589"/>
                    <a:pt x="1613" y="5848"/>
                  </a:cubicBezTo>
                  <a:cubicBezTo>
                    <a:pt x="1953" y="5106"/>
                    <a:pt x="1953" y="4251"/>
                    <a:pt x="1613" y="3509"/>
                  </a:cubicBezTo>
                  <a:cubicBezTo>
                    <a:pt x="1273" y="2768"/>
                    <a:pt x="1273" y="1913"/>
                    <a:pt x="1613" y="1171"/>
                  </a:cubicBezTo>
                  <a:lnTo>
                    <a:pt x="1957" y="420"/>
                  </a:lnTo>
                  <a:cubicBezTo>
                    <a:pt x="2047" y="223"/>
                    <a:pt x="1903" y="1"/>
                    <a:pt x="1688" y="1"/>
                  </a:cubicBezTo>
                  <a:close/>
                </a:path>
              </a:pathLst>
            </a:custGeom>
            <a:solidFill>
              <a:srgbClr val="F6D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4"/>
            <p:cNvSpPr/>
            <p:nvPr/>
          </p:nvSpPr>
          <p:spPr>
            <a:xfrm>
              <a:off x="6811665" y="2585652"/>
              <a:ext cx="289182" cy="63072"/>
            </a:xfrm>
            <a:custGeom>
              <a:avLst/>
              <a:gdLst/>
              <a:ahLst/>
              <a:cxnLst/>
              <a:rect l="l" t="t" r="r" b="b"/>
              <a:pathLst>
                <a:path w="10339" h="2255" extrusionOk="0">
                  <a:moveTo>
                    <a:pt x="9939" y="0"/>
                  </a:moveTo>
                  <a:cubicBezTo>
                    <a:pt x="9926" y="0"/>
                    <a:pt x="9912" y="1"/>
                    <a:pt x="9898" y="3"/>
                  </a:cubicBezTo>
                  <a:lnTo>
                    <a:pt x="229" y="1365"/>
                  </a:lnTo>
                  <a:cubicBezTo>
                    <a:pt x="94" y="1383"/>
                    <a:pt x="1" y="1507"/>
                    <a:pt x="18" y="1641"/>
                  </a:cubicBezTo>
                  <a:lnTo>
                    <a:pt x="67" y="2038"/>
                  </a:lnTo>
                  <a:cubicBezTo>
                    <a:pt x="83" y="2163"/>
                    <a:pt x="190" y="2254"/>
                    <a:pt x="314" y="2254"/>
                  </a:cubicBezTo>
                  <a:cubicBezTo>
                    <a:pt x="323" y="2254"/>
                    <a:pt x="331" y="2254"/>
                    <a:pt x="340" y="2253"/>
                  </a:cubicBezTo>
                  <a:lnTo>
                    <a:pt x="10048" y="1205"/>
                  </a:lnTo>
                  <a:cubicBezTo>
                    <a:pt x="10218" y="1188"/>
                    <a:pt x="10338" y="1034"/>
                    <a:pt x="10318" y="864"/>
                  </a:cubicBezTo>
                  <a:lnTo>
                    <a:pt x="10243" y="269"/>
                  </a:lnTo>
                  <a:cubicBezTo>
                    <a:pt x="10223" y="113"/>
                    <a:pt x="10092" y="0"/>
                    <a:pt x="993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4"/>
            <p:cNvSpPr/>
            <p:nvPr/>
          </p:nvSpPr>
          <p:spPr>
            <a:xfrm>
              <a:off x="6751335" y="2746533"/>
              <a:ext cx="352478" cy="68554"/>
            </a:xfrm>
            <a:custGeom>
              <a:avLst/>
              <a:gdLst/>
              <a:ahLst/>
              <a:cxnLst/>
              <a:rect l="l" t="t" r="r" b="b"/>
              <a:pathLst>
                <a:path w="12602" h="2451" extrusionOk="0">
                  <a:moveTo>
                    <a:pt x="607" y="0"/>
                  </a:moveTo>
                  <a:cubicBezTo>
                    <a:pt x="261" y="0"/>
                    <a:pt x="1" y="312"/>
                    <a:pt x="63" y="652"/>
                  </a:cubicBezTo>
                  <a:cubicBezTo>
                    <a:pt x="117" y="942"/>
                    <a:pt x="202" y="1310"/>
                    <a:pt x="338" y="1717"/>
                  </a:cubicBezTo>
                  <a:lnTo>
                    <a:pt x="6301" y="2450"/>
                  </a:lnTo>
                  <a:lnTo>
                    <a:pt x="12263" y="1717"/>
                  </a:lnTo>
                  <a:cubicBezTo>
                    <a:pt x="12399" y="1310"/>
                    <a:pt x="12484" y="942"/>
                    <a:pt x="12538" y="652"/>
                  </a:cubicBezTo>
                  <a:cubicBezTo>
                    <a:pt x="12601" y="312"/>
                    <a:pt x="12339" y="0"/>
                    <a:pt x="11992"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4"/>
            <p:cNvSpPr/>
            <p:nvPr/>
          </p:nvSpPr>
          <p:spPr>
            <a:xfrm>
              <a:off x="6751307" y="2746533"/>
              <a:ext cx="191678" cy="68554"/>
            </a:xfrm>
            <a:custGeom>
              <a:avLst/>
              <a:gdLst/>
              <a:ahLst/>
              <a:cxnLst/>
              <a:rect l="l" t="t" r="r" b="b"/>
              <a:pathLst>
                <a:path w="6853" h="2451" extrusionOk="0">
                  <a:moveTo>
                    <a:pt x="608" y="0"/>
                  </a:moveTo>
                  <a:cubicBezTo>
                    <a:pt x="262" y="0"/>
                    <a:pt x="0" y="313"/>
                    <a:pt x="64" y="652"/>
                  </a:cubicBezTo>
                  <a:cubicBezTo>
                    <a:pt x="118" y="942"/>
                    <a:pt x="203" y="1310"/>
                    <a:pt x="339" y="1717"/>
                  </a:cubicBezTo>
                  <a:lnTo>
                    <a:pt x="6302" y="2450"/>
                  </a:lnTo>
                  <a:lnTo>
                    <a:pt x="6853" y="2384"/>
                  </a:lnTo>
                  <a:lnTo>
                    <a:pt x="1442" y="1717"/>
                  </a:lnTo>
                  <a:cubicBezTo>
                    <a:pt x="1305" y="1310"/>
                    <a:pt x="1220" y="942"/>
                    <a:pt x="1167" y="652"/>
                  </a:cubicBezTo>
                  <a:cubicBezTo>
                    <a:pt x="1105" y="312"/>
                    <a:pt x="1366" y="0"/>
                    <a:pt x="171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4"/>
            <p:cNvSpPr/>
            <p:nvPr/>
          </p:nvSpPr>
          <p:spPr>
            <a:xfrm>
              <a:off x="6760760" y="2794529"/>
              <a:ext cx="333570" cy="100832"/>
            </a:xfrm>
            <a:custGeom>
              <a:avLst/>
              <a:gdLst/>
              <a:ahLst/>
              <a:cxnLst/>
              <a:rect l="l" t="t" r="r" b="b"/>
              <a:pathLst>
                <a:path w="11926" h="3605" extrusionOk="0">
                  <a:moveTo>
                    <a:pt x="1" y="1"/>
                  </a:moveTo>
                  <a:cubicBezTo>
                    <a:pt x="404" y="1211"/>
                    <a:pt x="1250" y="2759"/>
                    <a:pt x="3023" y="3605"/>
                  </a:cubicBezTo>
                  <a:lnTo>
                    <a:pt x="8904" y="3605"/>
                  </a:lnTo>
                  <a:cubicBezTo>
                    <a:pt x="10677" y="2758"/>
                    <a:pt x="11522" y="1208"/>
                    <a:pt x="11926" y="1"/>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4"/>
            <p:cNvSpPr/>
            <p:nvPr/>
          </p:nvSpPr>
          <p:spPr>
            <a:xfrm>
              <a:off x="6760760" y="2794529"/>
              <a:ext cx="115376" cy="100832"/>
            </a:xfrm>
            <a:custGeom>
              <a:avLst/>
              <a:gdLst/>
              <a:ahLst/>
              <a:cxnLst/>
              <a:rect l="l" t="t" r="r" b="b"/>
              <a:pathLst>
                <a:path w="4125" h="3605" extrusionOk="0">
                  <a:moveTo>
                    <a:pt x="1" y="1"/>
                  </a:moveTo>
                  <a:cubicBezTo>
                    <a:pt x="404" y="1208"/>
                    <a:pt x="1250" y="2758"/>
                    <a:pt x="3023" y="3605"/>
                  </a:cubicBezTo>
                  <a:lnTo>
                    <a:pt x="4125" y="3605"/>
                  </a:lnTo>
                  <a:cubicBezTo>
                    <a:pt x="2354" y="2759"/>
                    <a:pt x="1508" y="1208"/>
                    <a:pt x="1104"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4"/>
            <p:cNvSpPr/>
            <p:nvPr/>
          </p:nvSpPr>
          <p:spPr>
            <a:xfrm>
              <a:off x="6850123" y="2825267"/>
              <a:ext cx="11636" cy="24586"/>
            </a:xfrm>
            <a:custGeom>
              <a:avLst/>
              <a:gdLst/>
              <a:ahLst/>
              <a:cxnLst/>
              <a:rect l="l" t="t" r="r" b="b"/>
              <a:pathLst>
                <a:path w="416" h="879" extrusionOk="0">
                  <a:moveTo>
                    <a:pt x="207" y="0"/>
                  </a:moveTo>
                  <a:cubicBezTo>
                    <a:pt x="93" y="0"/>
                    <a:pt x="1" y="92"/>
                    <a:pt x="1" y="207"/>
                  </a:cubicBezTo>
                  <a:lnTo>
                    <a:pt x="1" y="672"/>
                  </a:lnTo>
                  <a:cubicBezTo>
                    <a:pt x="1" y="786"/>
                    <a:pt x="94" y="878"/>
                    <a:pt x="207" y="878"/>
                  </a:cubicBezTo>
                  <a:cubicBezTo>
                    <a:pt x="323" y="878"/>
                    <a:pt x="416" y="786"/>
                    <a:pt x="416" y="672"/>
                  </a:cubicBezTo>
                  <a:lnTo>
                    <a:pt x="416" y="207"/>
                  </a:lnTo>
                  <a:cubicBezTo>
                    <a:pt x="416" y="92"/>
                    <a:pt x="323"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4"/>
            <p:cNvSpPr/>
            <p:nvPr/>
          </p:nvSpPr>
          <p:spPr>
            <a:xfrm>
              <a:off x="6993383" y="2825267"/>
              <a:ext cx="11636" cy="24586"/>
            </a:xfrm>
            <a:custGeom>
              <a:avLst/>
              <a:gdLst/>
              <a:ahLst/>
              <a:cxnLst/>
              <a:rect l="l" t="t" r="r" b="b"/>
              <a:pathLst>
                <a:path w="416" h="879" extrusionOk="0">
                  <a:moveTo>
                    <a:pt x="209" y="0"/>
                  </a:moveTo>
                  <a:cubicBezTo>
                    <a:pt x="94" y="0"/>
                    <a:pt x="1" y="92"/>
                    <a:pt x="1" y="207"/>
                  </a:cubicBezTo>
                  <a:lnTo>
                    <a:pt x="1" y="672"/>
                  </a:lnTo>
                  <a:cubicBezTo>
                    <a:pt x="1" y="786"/>
                    <a:pt x="94" y="878"/>
                    <a:pt x="209" y="878"/>
                  </a:cubicBezTo>
                  <a:cubicBezTo>
                    <a:pt x="322" y="878"/>
                    <a:pt x="414" y="786"/>
                    <a:pt x="416" y="672"/>
                  </a:cubicBezTo>
                  <a:lnTo>
                    <a:pt x="416" y="207"/>
                  </a:lnTo>
                  <a:cubicBezTo>
                    <a:pt x="416" y="92"/>
                    <a:pt x="322"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4"/>
            <p:cNvSpPr/>
            <p:nvPr/>
          </p:nvSpPr>
          <p:spPr>
            <a:xfrm>
              <a:off x="6903433" y="2837350"/>
              <a:ext cx="48304" cy="19439"/>
            </a:xfrm>
            <a:custGeom>
              <a:avLst/>
              <a:gdLst/>
              <a:ahLst/>
              <a:cxnLst/>
              <a:rect l="l" t="t" r="r" b="b"/>
              <a:pathLst>
                <a:path w="1727" h="695" extrusionOk="0">
                  <a:moveTo>
                    <a:pt x="1494" y="1"/>
                  </a:moveTo>
                  <a:cubicBezTo>
                    <a:pt x="1437" y="1"/>
                    <a:pt x="1380" y="24"/>
                    <a:pt x="1339" y="71"/>
                  </a:cubicBezTo>
                  <a:cubicBezTo>
                    <a:pt x="1224" y="204"/>
                    <a:pt x="1049" y="279"/>
                    <a:pt x="863" y="279"/>
                  </a:cubicBezTo>
                  <a:cubicBezTo>
                    <a:pt x="678" y="279"/>
                    <a:pt x="503" y="204"/>
                    <a:pt x="387" y="71"/>
                  </a:cubicBezTo>
                  <a:cubicBezTo>
                    <a:pt x="346" y="25"/>
                    <a:pt x="288" y="1"/>
                    <a:pt x="231" y="1"/>
                  </a:cubicBezTo>
                  <a:cubicBezTo>
                    <a:pt x="183" y="1"/>
                    <a:pt x="135" y="18"/>
                    <a:pt x="96" y="51"/>
                  </a:cubicBezTo>
                  <a:cubicBezTo>
                    <a:pt x="11" y="128"/>
                    <a:pt x="1" y="257"/>
                    <a:pt x="76" y="343"/>
                  </a:cubicBezTo>
                  <a:cubicBezTo>
                    <a:pt x="270" y="567"/>
                    <a:pt x="557" y="694"/>
                    <a:pt x="863" y="694"/>
                  </a:cubicBezTo>
                  <a:cubicBezTo>
                    <a:pt x="1169" y="694"/>
                    <a:pt x="1456" y="567"/>
                    <a:pt x="1650" y="343"/>
                  </a:cubicBezTo>
                  <a:cubicBezTo>
                    <a:pt x="1727" y="257"/>
                    <a:pt x="1718" y="125"/>
                    <a:pt x="1632" y="51"/>
                  </a:cubicBezTo>
                  <a:cubicBezTo>
                    <a:pt x="1592" y="18"/>
                    <a:pt x="1543" y="1"/>
                    <a:pt x="149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 name="Google Shape;4179;p74"/>
          <p:cNvGrpSpPr/>
          <p:nvPr/>
        </p:nvGrpSpPr>
        <p:grpSpPr>
          <a:xfrm>
            <a:off x="5453350" y="3381027"/>
            <a:ext cx="338185" cy="440248"/>
            <a:chOff x="5453350" y="3152427"/>
            <a:chExt cx="338185" cy="440248"/>
          </a:xfrm>
        </p:grpSpPr>
        <p:sp>
          <p:nvSpPr>
            <p:cNvPr id="4180" name="Google Shape;4180;p74"/>
            <p:cNvSpPr/>
            <p:nvPr/>
          </p:nvSpPr>
          <p:spPr>
            <a:xfrm>
              <a:off x="5453350" y="3152427"/>
              <a:ext cx="338185" cy="440248"/>
            </a:xfrm>
            <a:custGeom>
              <a:avLst/>
              <a:gdLst/>
              <a:ahLst/>
              <a:cxnLst/>
              <a:rect l="l" t="t" r="r" b="b"/>
              <a:pathLst>
                <a:path w="12091" h="15740" extrusionOk="0">
                  <a:moveTo>
                    <a:pt x="4573" y="1"/>
                  </a:moveTo>
                  <a:cubicBezTo>
                    <a:pt x="4275" y="1"/>
                    <a:pt x="3994" y="129"/>
                    <a:pt x="3801" y="355"/>
                  </a:cubicBezTo>
                  <a:cubicBezTo>
                    <a:pt x="3608" y="578"/>
                    <a:pt x="3521" y="876"/>
                    <a:pt x="3567" y="1170"/>
                  </a:cubicBezTo>
                  <a:cubicBezTo>
                    <a:pt x="3652" y="1728"/>
                    <a:pt x="3695" y="2316"/>
                    <a:pt x="3695" y="2919"/>
                  </a:cubicBezTo>
                  <a:cubicBezTo>
                    <a:pt x="3695" y="3323"/>
                    <a:pt x="3675" y="3721"/>
                    <a:pt x="3637" y="4107"/>
                  </a:cubicBezTo>
                  <a:cubicBezTo>
                    <a:pt x="3277" y="4368"/>
                    <a:pt x="3045" y="4762"/>
                    <a:pt x="2992" y="5205"/>
                  </a:cubicBezTo>
                  <a:cubicBezTo>
                    <a:pt x="2898" y="5197"/>
                    <a:pt x="2804" y="5193"/>
                    <a:pt x="2710" y="5193"/>
                  </a:cubicBezTo>
                  <a:cubicBezTo>
                    <a:pt x="2099" y="5193"/>
                    <a:pt x="1494" y="5363"/>
                    <a:pt x="948" y="5695"/>
                  </a:cubicBezTo>
                  <a:cubicBezTo>
                    <a:pt x="310" y="6081"/>
                    <a:pt x="0" y="6852"/>
                    <a:pt x="193" y="7573"/>
                  </a:cubicBezTo>
                  <a:cubicBezTo>
                    <a:pt x="473" y="8619"/>
                    <a:pt x="1202" y="9447"/>
                    <a:pt x="2190" y="9844"/>
                  </a:cubicBezTo>
                  <a:cubicBezTo>
                    <a:pt x="2456" y="9950"/>
                    <a:pt x="2728" y="10021"/>
                    <a:pt x="3007" y="10058"/>
                  </a:cubicBezTo>
                  <a:cubicBezTo>
                    <a:pt x="2988" y="10153"/>
                    <a:pt x="2980" y="10249"/>
                    <a:pt x="2980" y="10345"/>
                  </a:cubicBezTo>
                  <a:cubicBezTo>
                    <a:pt x="2980" y="10862"/>
                    <a:pt x="3226" y="11335"/>
                    <a:pt x="3634" y="11633"/>
                  </a:cubicBezTo>
                  <a:cubicBezTo>
                    <a:pt x="3641" y="11698"/>
                    <a:pt x="3647" y="11763"/>
                    <a:pt x="3652" y="11828"/>
                  </a:cubicBezTo>
                  <a:cubicBezTo>
                    <a:pt x="3652" y="11838"/>
                    <a:pt x="3654" y="11846"/>
                    <a:pt x="3654" y="11855"/>
                  </a:cubicBezTo>
                  <a:cubicBezTo>
                    <a:pt x="3679" y="12171"/>
                    <a:pt x="3691" y="12496"/>
                    <a:pt x="3691" y="12819"/>
                  </a:cubicBezTo>
                  <a:cubicBezTo>
                    <a:pt x="3691" y="13421"/>
                    <a:pt x="3648" y="14012"/>
                    <a:pt x="3563" y="14568"/>
                  </a:cubicBezTo>
                  <a:cubicBezTo>
                    <a:pt x="3519" y="14863"/>
                    <a:pt x="3604" y="15160"/>
                    <a:pt x="3797" y="15385"/>
                  </a:cubicBezTo>
                  <a:cubicBezTo>
                    <a:pt x="3991" y="15609"/>
                    <a:pt x="4271" y="15739"/>
                    <a:pt x="4569" y="15739"/>
                  </a:cubicBezTo>
                  <a:lnTo>
                    <a:pt x="7514" y="15739"/>
                  </a:lnTo>
                  <a:cubicBezTo>
                    <a:pt x="7812" y="15739"/>
                    <a:pt x="8093" y="15609"/>
                    <a:pt x="8286" y="15385"/>
                  </a:cubicBezTo>
                  <a:cubicBezTo>
                    <a:pt x="8369" y="15289"/>
                    <a:pt x="8432" y="15180"/>
                    <a:pt x="8474" y="15062"/>
                  </a:cubicBezTo>
                  <a:cubicBezTo>
                    <a:pt x="8535" y="15066"/>
                    <a:pt x="8597" y="15067"/>
                    <a:pt x="8658" y="15067"/>
                  </a:cubicBezTo>
                  <a:cubicBezTo>
                    <a:pt x="9079" y="15067"/>
                    <a:pt x="9498" y="14987"/>
                    <a:pt x="9896" y="14826"/>
                  </a:cubicBezTo>
                  <a:cubicBezTo>
                    <a:pt x="10883" y="14429"/>
                    <a:pt x="11612" y="13601"/>
                    <a:pt x="11893" y="12554"/>
                  </a:cubicBezTo>
                  <a:cubicBezTo>
                    <a:pt x="12091" y="11835"/>
                    <a:pt x="11781" y="11063"/>
                    <a:pt x="11144" y="10678"/>
                  </a:cubicBezTo>
                  <a:cubicBezTo>
                    <a:pt x="10597" y="10347"/>
                    <a:pt x="9994" y="10176"/>
                    <a:pt x="9384" y="10176"/>
                  </a:cubicBezTo>
                  <a:cubicBezTo>
                    <a:pt x="9291" y="10176"/>
                    <a:pt x="9197" y="10180"/>
                    <a:pt x="9103" y="10188"/>
                  </a:cubicBezTo>
                  <a:cubicBezTo>
                    <a:pt x="9058" y="9732"/>
                    <a:pt x="8823" y="9326"/>
                    <a:pt x="8454" y="9058"/>
                  </a:cubicBezTo>
                  <a:cubicBezTo>
                    <a:pt x="8416" y="8673"/>
                    <a:pt x="8396" y="8274"/>
                    <a:pt x="8396" y="7870"/>
                  </a:cubicBezTo>
                  <a:cubicBezTo>
                    <a:pt x="8396" y="7546"/>
                    <a:pt x="8409" y="7223"/>
                    <a:pt x="8433" y="6906"/>
                  </a:cubicBezTo>
                  <a:cubicBezTo>
                    <a:pt x="8435" y="6897"/>
                    <a:pt x="8435" y="6887"/>
                    <a:pt x="8435" y="6879"/>
                  </a:cubicBezTo>
                  <a:cubicBezTo>
                    <a:pt x="8440" y="6813"/>
                    <a:pt x="8446" y="6748"/>
                    <a:pt x="8453" y="6682"/>
                  </a:cubicBezTo>
                  <a:cubicBezTo>
                    <a:pt x="8862" y="6387"/>
                    <a:pt x="9107" y="5913"/>
                    <a:pt x="9107" y="5396"/>
                  </a:cubicBezTo>
                  <a:cubicBezTo>
                    <a:pt x="9107" y="5349"/>
                    <a:pt x="9106" y="5304"/>
                    <a:pt x="9103" y="5257"/>
                  </a:cubicBezTo>
                  <a:cubicBezTo>
                    <a:pt x="9375" y="5220"/>
                    <a:pt x="9644" y="5150"/>
                    <a:pt x="9899" y="5046"/>
                  </a:cubicBezTo>
                  <a:cubicBezTo>
                    <a:pt x="10887" y="4651"/>
                    <a:pt x="11617" y="3823"/>
                    <a:pt x="11896" y="2776"/>
                  </a:cubicBezTo>
                  <a:cubicBezTo>
                    <a:pt x="12088" y="2057"/>
                    <a:pt x="11779" y="1285"/>
                    <a:pt x="11142" y="897"/>
                  </a:cubicBezTo>
                  <a:cubicBezTo>
                    <a:pt x="10592" y="564"/>
                    <a:pt x="9982" y="396"/>
                    <a:pt x="9371" y="396"/>
                  </a:cubicBezTo>
                  <a:cubicBezTo>
                    <a:pt x="9050" y="396"/>
                    <a:pt x="8729" y="442"/>
                    <a:pt x="8416" y="536"/>
                  </a:cubicBezTo>
                  <a:cubicBezTo>
                    <a:pt x="8381" y="471"/>
                    <a:pt x="8340" y="411"/>
                    <a:pt x="8290" y="355"/>
                  </a:cubicBezTo>
                  <a:cubicBezTo>
                    <a:pt x="8098" y="129"/>
                    <a:pt x="7816" y="1"/>
                    <a:pt x="7518"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4"/>
            <p:cNvSpPr/>
            <p:nvPr/>
          </p:nvSpPr>
          <p:spPr>
            <a:xfrm>
              <a:off x="5484200" y="3326258"/>
              <a:ext cx="110537" cy="79798"/>
            </a:xfrm>
            <a:custGeom>
              <a:avLst/>
              <a:gdLst/>
              <a:ahLst/>
              <a:cxnLst/>
              <a:rect l="l" t="t" r="r" b="b"/>
              <a:pathLst>
                <a:path w="3952" h="2853" extrusionOk="0">
                  <a:moveTo>
                    <a:pt x="1619" y="0"/>
                  </a:moveTo>
                  <a:cubicBezTo>
                    <a:pt x="1181" y="0"/>
                    <a:pt x="751" y="125"/>
                    <a:pt x="376" y="352"/>
                  </a:cubicBezTo>
                  <a:cubicBezTo>
                    <a:pt x="122" y="506"/>
                    <a:pt x="0" y="809"/>
                    <a:pt x="77" y="1096"/>
                  </a:cubicBezTo>
                  <a:cubicBezTo>
                    <a:pt x="264" y="1799"/>
                    <a:pt x="758" y="2401"/>
                    <a:pt x="1469" y="2686"/>
                  </a:cubicBezTo>
                  <a:cubicBezTo>
                    <a:pt x="1751" y="2799"/>
                    <a:pt x="2042" y="2853"/>
                    <a:pt x="2330" y="2853"/>
                  </a:cubicBezTo>
                  <a:cubicBezTo>
                    <a:pt x="2924" y="2853"/>
                    <a:pt x="3503" y="2624"/>
                    <a:pt x="3951" y="2219"/>
                  </a:cubicBezTo>
                  <a:cubicBezTo>
                    <a:pt x="3885" y="1325"/>
                    <a:pt x="3344" y="512"/>
                    <a:pt x="2480" y="167"/>
                  </a:cubicBezTo>
                  <a:cubicBezTo>
                    <a:pt x="2198" y="54"/>
                    <a:pt x="1907" y="0"/>
                    <a:pt x="1619"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4"/>
            <p:cNvSpPr/>
            <p:nvPr/>
          </p:nvSpPr>
          <p:spPr>
            <a:xfrm>
              <a:off x="5523358" y="3356549"/>
              <a:ext cx="77952" cy="37564"/>
            </a:xfrm>
            <a:custGeom>
              <a:avLst/>
              <a:gdLst/>
              <a:ahLst/>
              <a:cxnLst/>
              <a:rect l="l" t="t" r="r" b="b"/>
              <a:pathLst>
                <a:path w="2787" h="1343" extrusionOk="0">
                  <a:moveTo>
                    <a:pt x="235" y="0"/>
                  </a:moveTo>
                  <a:cubicBezTo>
                    <a:pt x="153" y="0"/>
                    <a:pt x="76" y="49"/>
                    <a:pt x="43" y="130"/>
                  </a:cubicBezTo>
                  <a:cubicBezTo>
                    <a:pt x="1" y="236"/>
                    <a:pt x="52" y="357"/>
                    <a:pt x="158" y="399"/>
                  </a:cubicBezTo>
                  <a:lnTo>
                    <a:pt x="2475" y="1328"/>
                  </a:lnTo>
                  <a:cubicBezTo>
                    <a:pt x="2500" y="1337"/>
                    <a:pt x="2524" y="1342"/>
                    <a:pt x="2551" y="1342"/>
                  </a:cubicBezTo>
                  <a:cubicBezTo>
                    <a:pt x="2632" y="1342"/>
                    <a:pt x="2710" y="1293"/>
                    <a:pt x="2744" y="1213"/>
                  </a:cubicBezTo>
                  <a:cubicBezTo>
                    <a:pt x="2786" y="1107"/>
                    <a:pt x="2735" y="987"/>
                    <a:pt x="2629" y="944"/>
                  </a:cubicBezTo>
                  <a:lnTo>
                    <a:pt x="312" y="15"/>
                  </a:lnTo>
                  <a:cubicBezTo>
                    <a:pt x="287" y="5"/>
                    <a:pt x="261" y="0"/>
                    <a:pt x="23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4"/>
            <p:cNvSpPr/>
            <p:nvPr/>
          </p:nvSpPr>
          <p:spPr>
            <a:xfrm>
              <a:off x="5650228" y="3192088"/>
              <a:ext cx="110537" cy="79770"/>
            </a:xfrm>
            <a:custGeom>
              <a:avLst/>
              <a:gdLst/>
              <a:ahLst/>
              <a:cxnLst/>
              <a:rect l="l" t="t" r="r" b="b"/>
              <a:pathLst>
                <a:path w="3952" h="2852" extrusionOk="0">
                  <a:moveTo>
                    <a:pt x="2332" y="0"/>
                  </a:moveTo>
                  <a:cubicBezTo>
                    <a:pt x="2045" y="0"/>
                    <a:pt x="1754" y="54"/>
                    <a:pt x="1472" y="167"/>
                  </a:cubicBezTo>
                  <a:cubicBezTo>
                    <a:pt x="608" y="511"/>
                    <a:pt x="67" y="1324"/>
                    <a:pt x="1" y="2221"/>
                  </a:cubicBezTo>
                  <a:cubicBezTo>
                    <a:pt x="449" y="2624"/>
                    <a:pt x="1027" y="2852"/>
                    <a:pt x="1621" y="2852"/>
                  </a:cubicBezTo>
                  <a:cubicBezTo>
                    <a:pt x="1909" y="2852"/>
                    <a:pt x="2201" y="2798"/>
                    <a:pt x="2483" y="2685"/>
                  </a:cubicBezTo>
                  <a:cubicBezTo>
                    <a:pt x="3194" y="2400"/>
                    <a:pt x="3688" y="1799"/>
                    <a:pt x="3875" y="1096"/>
                  </a:cubicBezTo>
                  <a:cubicBezTo>
                    <a:pt x="3952" y="809"/>
                    <a:pt x="3830" y="507"/>
                    <a:pt x="3576" y="353"/>
                  </a:cubicBezTo>
                  <a:cubicBezTo>
                    <a:pt x="3201" y="125"/>
                    <a:pt x="2771" y="0"/>
                    <a:pt x="2332"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4"/>
            <p:cNvSpPr/>
            <p:nvPr/>
          </p:nvSpPr>
          <p:spPr>
            <a:xfrm>
              <a:off x="5643711" y="3222351"/>
              <a:ext cx="77952" cy="37592"/>
            </a:xfrm>
            <a:custGeom>
              <a:avLst/>
              <a:gdLst/>
              <a:ahLst/>
              <a:cxnLst/>
              <a:rect l="l" t="t" r="r" b="b"/>
              <a:pathLst>
                <a:path w="2787" h="1344" extrusionOk="0">
                  <a:moveTo>
                    <a:pt x="2553" y="1"/>
                  </a:moveTo>
                  <a:cubicBezTo>
                    <a:pt x="2527" y="1"/>
                    <a:pt x="2501" y="5"/>
                    <a:pt x="2475" y="16"/>
                  </a:cubicBezTo>
                  <a:lnTo>
                    <a:pt x="159" y="945"/>
                  </a:lnTo>
                  <a:cubicBezTo>
                    <a:pt x="52" y="987"/>
                    <a:pt x="0" y="1107"/>
                    <a:pt x="43" y="1214"/>
                  </a:cubicBezTo>
                  <a:cubicBezTo>
                    <a:pt x="75" y="1294"/>
                    <a:pt x="153" y="1344"/>
                    <a:pt x="234" y="1344"/>
                  </a:cubicBezTo>
                  <a:cubicBezTo>
                    <a:pt x="261" y="1344"/>
                    <a:pt x="286" y="1338"/>
                    <a:pt x="312" y="1330"/>
                  </a:cubicBezTo>
                  <a:lnTo>
                    <a:pt x="2630" y="399"/>
                  </a:lnTo>
                  <a:cubicBezTo>
                    <a:pt x="2736" y="357"/>
                    <a:pt x="2787" y="236"/>
                    <a:pt x="2744" y="130"/>
                  </a:cubicBezTo>
                  <a:cubicBezTo>
                    <a:pt x="2712" y="49"/>
                    <a:pt x="2635" y="1"/>
                    <a:pt x="255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4"/>
            <p:cNvSpPr/>
            <p:nvPr/>
          </p:nvSpPr>
          <p:spPr>
            <a:xfrm>
              <a:off x="5650228" y="3465575"/>
              <a:ext cx="110537" cy="79798"/>
            </a:xfrm>
            <a:custGeom>
              <a:avLst/>
              <a:gdLst/>
              <a:ahLst/>
              <a:cxnLst/>
              <a:rect l="l" t="t" r="r" b="b"/>
              <a:pathLst>
                <a:path w="3952" h="2853" extrusionOk="0">
                  <a:moveTo>
                    <a:pt x="2332" y="1"/>
                  </a:moveTo>
                  <a:cubicBezTo>
                    <a:pt x="2045" y="1"/>
                    <a:pt x="1754" y="54"/>
                    <a:pt x="1472" y="167"/>
                  </a:cubicBezTo>
                  <a:cubicBezTo>
                    <a:pt x="608" y="512"/>
                    <a:pt x="67" y="1324"/>
                    <a:pt x="1" y="2218"/>
                  </a:cubicBezTo>
                  <a:cubicBezTo>
                    <a:pt x="449" y="2623"/>
                    <a:pt x="1028" y="2852"/>
                    <a:pt x="1622" y="2852"/>
                  </a:cubicBezTo>
                  <a:cubicBezTo>
                    <a:pt x="1910" y="2852"/>
                    <a:pt x="2201" y="2799"/>
                    <a:pt x="2483" y="2685"/>
                  </a:cubicBezTo>
                  <a:cubicBezTo>
                    <a:pt x="3194" y="2401"/>
                    <a:pt x="3688" y="1799"/>
                    <a:pt x="3875" y="1096"/>
                  </a:cubicBezTo>
                  <a:cubicBezTo>
                    <a:pt x="3952" y="809"/>
                    <a:pt x="3830" y="507"/>
                    <a:pt x="3576" y="353"/>
                  </a:cubicBezTo>
                  <a:cubicBezTo>
                    <a:pt x="3201" y="125"/>
                    <a:pt x="2771" y="1"/>
                    <a:pt x="2332"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4"/>
            <p:cNvSpPr/>
            <p:nvPr/>
          </p:nvSpPr>
          <p:spPr>
            <a:xfrm>
              <a:off x="5643711" y="3495838"/>
              <a:ext cx="77952" cy="37620"/>
            </a:xfrm>
            <a:custGeom>
              <a:avLst/>
              <a:gdLst/>
              <a:ahLst/>
              <a:cxnLst/>
              <a:rect l="l" t="t" r="r" b="b"/>
              <a:pathLst>
                <a:path w="2787" h="1345" extrusionOk="0">
                  <a:moveTo>
                    <a:pt x="2553" y="1"/>
                  </a:moveTo>
                  <a:cubicBezTo>
                    <a:pt x="2527" y="1"/>
                    <a:pt x="2501" y="6"/>
                    <a:pt x="2475" y="16"/>
                  </a:cubicBezTo>
                  <a:lnTo>
                    <a:pt x="159" y="945"/>
                  </a:lnTo>
                  <a:cubicBezTo>
                    <a:pt x="52" y="987"/>
                    <a:pt x="0" y="1108"/>
                    <a:pt x="43" y="1214"/>
                  </a:cubicBezTo>
                  <a:cubicBezTo>
                    <a:pt x="75" y="1295"/>
                    <a:pt x="153" y="1344"/>
                    <a:pt x="234" y="1344"/>
                  </a:cubicBezTo>
                  <a:cubicBezTo>
                    <a:pt x="261" y="1344"/>
                    <a:pt x="286" y="1339"/>
                    <a:pt x="312" y="1330"/>
                  </a:cubicBezTo>
                  <a:lnTo>
                    <a:pt x="2630" y="400"/>
                  </a:lnTo>
                  <a:cubicBezTo>
                    <a:pt x="2736" y="357"/>
                    <a:pt x="2787" y="237"/>
                    <a:pt x="2744" y="131"/>
                  </a:cubicBezTo>
                  <a:cubicBezTo>
                    <a:pt x="2712" y="50"/>
                    <a:pt x="2635" y="1"/>
                    <a:pt x="2553"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4"/>
            <p:cNvSpPr/>
            <p:nvPr/>
          </p:nvSpPr>
          <p:spPr>
            <a:xfrm>
              <a:off x="5581283" y="3180956"/>
              <a:ext cx="82400" cy="122397"/>
            </a:xfrm>
            <a:custGeom>
              <a:avLst/>
              <a:gdLst/>
              <a:ahLst/>
              <a:cxnLst/>
              <a:rect l="l" t="t" r="r" b="b"/>
              <a:pathLst>
                <a:path w="2946" h="4376" extrusionOk="0">
                  <a:moveTo>
                    <a:pt x="0" y="0"/>
                  </a:moveTo>
                  <a:cubicBezTo>
                    <a:pt x="91" y="594"/>
                    <a:pt x="140" y="1234"/>
                    <a:pt x="140" y="1901"/>
                  </a:cubicBezTo>
                  <a:cubicBezTo>
                    <a:pt x="140" y="2570"/>
                    <a:pt x="91" y="3209"/>
                    <a:pt x="0" y="3802"/>
                  </a:cubicBezTo>
                  <a:lnTo>
                    <a:pt x="1473" y="4376"/>
                  </a:lnTo>
                  <a:lnTo>
                    <a:pt x="2946" y="3802"/>
                  </a:lnTo>
                  <a:cubicBezTo>
                    <a:pt x="2855" y="3209"/>
                    <a:pt x="2806" y="2569"/>
                    <a:pt x="2806" y="1901"/>
                  </a:cubicBezTo>
                  <a:cubicBezTo>
                    <a:pt x="2806" y="1234"/>
                    <a:pt x="2855" y="594"/>
                    <a:pt x="29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4"/>
            <p:cNvSpPr/>
            <p:nvPr/>
          </p:nvSpPr>
          <p:spPr>
            <a:xfrm>
              <a:off x="5581283" y="3441773"/>
              <a:ext cx="82400" cy="122425"/>
            </a:xfrm>
            <a:custGeom>
              <a:avLst/>
              <a:gdLst/>
              <a:ahLst/>
              <a:cxnLst/>
              <a:rect l="l" t="t" r="r" b="b"/>
              <a:pathLst>
                <a:path w="2946" h="4377" extrusionOk="0">
                  <a:moveTo>
                    <a:pt x="1473" y="0"/>
                  </a:moveTo>
                  <a:lnTo>
                    <a:pt x="0" y="574"/>
                  </a:lnTo>
                  <a:cubicBezTo>
                    <a:pt x="91" y="1167"/>
                    <a:pt x="140" y="1807"/>
                    <a:pt x="140" y="2474"/>
                  </a:cubicBezTo>
                  <a:cubicBezTo>
                    <a:pt x="140" y="3144"/>
                    <a:pt x="91" y="3783"/>
                    <a:pt x="0" y="4376"/>
                  </a:cubicBezTo>
                  <a:lnTo>
                    <a:pt x="2946" y="4376"/>
                  </a:lnTo>
                  <a:cubicBezTo>
                    <a:pt x="2855" y="3783"/>
                    <a:pt x="2806" y="3143"/>
                    <a:pt x="2806" y="2474"/>
                  </a:cubicBezTo>
                  <a:cubicBezTo>
                    <a:pt x="2806" y="1806"/>
                    <a:pt x="2855" y="1167"/>
                    <a:pt x="2946" y="574"/>
                  </a:cubicBezTo>
                  <a:lnTo>
                    <a:pt x="14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4"/>
            <p:cNvSpPr/>
            <p:nvPr/>
          </p:nvSpPr>
          <p:spPr>
            <a:xfrm>
              <a:off x="5581283" y="3441773"/>
              <a:ext cx="82372" cy="39186"/>
            </a:xfrm>
            <a:custGeom>
              <a:avLst/>
              <a:gdLst/>
              <a:ahLst/>
              <a:cxnLst/>
              <a:rect l="l" t="t" r="r" b="b"/>
              <a:pathLst>
                <a:path w="2945" h="1401" extrusionOk="0">
                  <a:moveTo>
                    <a:pt x="1472" y="0"/>
                  </a:moveTo>
                  <a:lnTo>
                    <a:pt x="0" y="574"/>
                  </a:lnTo>
                  <a:cubicBezTo>
                    <a:pt x="41" y="841"/>
                    <a:pt x="72" y="1118"/>
                    <a:pt x="95" y="1401"/>
                  </a:cubicBezTo>
                  <a:lnTo>
                    <a:pt x="2848" y="1401"/>
                  </a:lnTo>
                  <a:cubicBezTo>
                    <a:pt x="2871" y="1118"/>
                    <a:pt x="2903" y="839"/>
                    <a:pt x="2944" y="574"/>
                  </a:cubicBezTo>
                  <a:lnTo>
                    <a:pt x="1472"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4"/>
            <p:cNvSpPr/>
            <p:nvPr/>
          </p:nvSpPr>
          <p:spPr>
            <a:xfrm>
              <a:off x="5581283" y="3303323"/>
              <a:ext cx="82400" cy="138479"/>
            </a:xfrm>
            <a:custGeom>
              <a:avLst/>
              <a:gdLst/>
              <a:ahLst/>
              <a:cxnLst/>
              <a:rect l="l" t="t" r="r" b="b"/>
              <a:pathLst>
                <a:path w="2946" h="4951" extrusionOk="0">
                  <a:moveTo>
                    <a:pt x="1473" y="1"/>
                  </a:moveTo>
                  <a:lnTo>
                    <a:pt x="0" y="574"/>
                  </a:lnTo>
                  <a:cubicBezTo>
                    <a:pt x="91" y="1168"/>
                    <a:pt x="140" y="1808"/>
                    <a:pt x="140" y="2475"/>
                  </a:cubicBezTo>
                  <a:cubicBezTo>
                    <a:pt x="140" y="3145"/>
                    <a:pt x="91" y="3783"/>
                    <a:pt x="0" y="4377"/>
                  </a:cubicBezTo>
                  <a:lnTo>
                    <a:pt x="1473" y="4950"/>
                  </a:lnTo>
                  <a:lnTo>
                    <a:pt x="2946" y="4377"/>
                  </a:lnTo>
                  <a:cubicBezTo>
                    <a:pt x="2855" y="3783"/>
                    <a:pt x="2806" y="3142"/>
                    <a:pt x="2806" y="2475"/>
                  </a:cubicBezTo>
                  <a:cubicBezTo>
                    <a:pt x="2806" y="1808"/>
                    <a:pt x="2855" y="1168"/>
                    <a:pt x="2946" y="574"/>
                  </a:cubicBezTo>
                  <a:lnTo>
                    <a:pt x="14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4"/>
            <p:cNvSpPr/>
            <p:nvPr/>
          </p:nvSpPr>
          <p:spPr>
            <a:xfrm>
              <a:off x="5581283" y="3303323"/>
              <a:ext cx="82372" cy="39214"/>
            </a:xfrm>
            <a:custGeom>
              <a:avLst/>
              <a:gdLst/>
              <a:ahLst/>
              <a:cxnLst/>
              <a:rect l="l" t="t" r="r" b="b"/>
              <a:pathLst>
                <a:path w="2945" h="1402" extrusionOk="0">
                  <a:moveTo>
                    <a:pt x="1472" y="1"/>
                  </a:moveTo>
                  <a:lnTo>
                    <a:pt x="0" y="574"/>
                  </a:lnTo>
                  <a:cubicBezTo>
                    <a:pt x="41" y="842"/>
                    <a:pt x="72" y="1118"/>
                    <a:pt x="95" y="1401"/>
                  </a:cubicBezTo>
                  <a:lnTo>
                    <a:pt x="2848" y="1401"/>
                  </a:lnTo>
                  <a:cubicBezTo>
                    <a:pt x="2871" y="1118"/>
                    <a:pt x="2903" y="839"/>
                    <a:pt x="2944" y="574"/>
                  </a:cubicBezTo>
                  <a:lnTo>
                    <a:pt x="147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4"/>
            <p:cNvSpPr/>
            <p:nvPr/>
          </p:nvSpPr>
          <p:spPr>
            <a:xfrm>
              <a:off x="5565228" y="3287297"/>
              <a:ext cx="114509" cy="32110"/>
            </a:xfrm>
            <a:custGeom>
              <a:avLst/>
              <a:gdLst/>
              <a:ahLst/>
              <a:cxnLst/>
              <a:rect l="l" t="t" r="r" b="b"/>
              <a:pathLst>
                <a:path w="4094" h="1148" extrusionOk="0">
                  <a:moveTo>
                    <a:pt x="574" y="0"/>
                  </a:moveTo>
                  <a:cubicBezTo>
                    <a:pt x="257" y="0"/>
                    <a:pt x="1" y="257"/>
                    <a:pt x="1" y="574"/>
                  </a:cubicBezTo>
                  <a:cubicBezTo>
                    <a:pt x="1" y="891"/>
                    <a:pt x="257" y="1147"/>
                    <a:pt x="574" y="1147"/>
                  </a:cubicBezTo>
                  <a:lnTo>
                    <a:pt x="3520" y="1147"/>
                  </a:lnTo>
                  <a:cubicBezTo>
                    <a:pt x="3837" y="1147"/>
                    <a:pt x="4093" y="891"/>
                    <a:pt x="4093" y="574"/>
                  </a:cubicBezTo>
                  <a:cubicBezTo>
                    <a:pt x="4093" y="257"/>
                    <a:pt x="3837" y="0"/>
                    <a:pt x="3520" y="0"/>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4"/>
            <p:cNvSpPr/>
            <p:nvPr/>
          </p:nvSpPr>
          <p:spPr>
            <a:xfrm>
              <a:off x="5565228" y="3425718"/>
              <a:ext cx="114509" cy="32110"/>
            </a:xfrm>
            <a:custGeom>
              <a:avLst/>
              <a:gdLst/>
              <a:ahLst/>
              <a:cxnLst/>
              <a:rect l="l" t="t" r="r" b="b"/>
              <a:pathLst>
                <a:path w="4094" h="1148" extrusionOk="0">
                  <a:moveTo>
                    <a:pt x="574" y="1"/>
                  </a:moveTo>
                  <a:cubicBezTo>
                    <a:pt x="257" y="1"/>
                    <a:pt x="1" y="257"/>
                    <a:pt x="1" y="574"/>
                  </a:cubicBezTo>
                  <a:cubicBezTo>
                    <a:pt x="1" y="890"/>
                    <a:pt x="257" y="1148"/>
                    <a:pt x="574" y="1148"/>
                  </a:cubicBezTo>
                  <a:lnTo>
                    <a:pt x="3520" y="1148"/>
                  </a:lnTo>
                  <a:cubicBezTo>
                    <a:pt x="3837" y="1148"/>
                    <a:pt x="4093" y="890"/>
                    <a:pt x="4093" y="574"/>
                  </a:cubicBezTo>
                  <a:cubicBezTo>
                    <a:pt x="4093" y="257"/>
                    <a:pt x="3837" y="1"/>
                    <a:pt x="3520"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74"/>
          <p:cNvGrpSpPr/>
          <p:nvPr/>
        </p:nvGrpSpPr>
        <p:grpSpPr>
          <a:xfrm>
            <a:off x="3418003" y="2758396"/>
            <a:ext cx="435633" cy="440220"/>
            <a:chOff x="3418003" y="2529796"/>
            <a:chExt cx="435633" cy="440220"/>
          </a:xfrm>
        </p:grpSpPr>
        <p:sp>
          <p:nvSpPr>
            <p:cNvPr id="4195" name="Google Shape;4195;p74"/>
            <p:cNvSpPr/>
            <p:nvPr/>
          </p:nvSpPr>
          <p:spPr>
            <a:xfrm>
              <a:off x="3418003" y="2529796"/>
              <a:ext cx="435633" cy="440220"/>
            </a:xfrm>
            <a:custGeom>
              <a:avLst/>
              <a:gdLst/>
              <a:ahLst/>
              <a:cxnLst/>
              <a:rect l="l" t="t" r="r" b="b"/>
              <a:pathLst>
                <a:path w="15575" h="15739" extrusionOk="0">
                  <a:moveTo>
                    <a:pt x="7790" y="0"/>
                  </a:moveTo>
                  <a:cubicBezTo>
                    <a:pt x="7547" y="0"/>
                    <a:pt x="7303" y="40"/>
                    <a:pt x="7071" y="119"/>
                  </a:cubicBezTo>
                  <a:cubicBezTo>
                    <a:pt x="6408" y="343"/>
                    <a:pt x="5269" y="970"/>
                    <a:pt x="4172" y="1715"/>
                  </a:cubicBezTo>
                  <a:cubicBezTo>
                    <a:pt x="3168" y="2396"/>
                    <a:pt x="1697" y="3512"/>
                    <a:pt x="394" y="4950"/>
                  </a:cubicBezTo>
                  <a:cubicBezTo>
                    <a:pt x="79" y="5296"/>
                    <a:pt x="0" y="5799"/>
                    <a:pt x="188" y="6227"/>
                  </a:cubicBezTo>
                  <a:cubicBezTo>
                    <a:pt x="348" y="6587"/>
                    <a:pt x="674" y="6840"/>
                    <a:pt x="1051" y="6912"/>
                  </a:cubicBezTo>
                  <a:cubicBezTo>
                    <a:pt x="854" y="7246"/>
                    <a:pt x="751" y="7627"/>
                    <a:pt x="751" y="8025"/>
                  </a:cubicBezTo>
                  <a:cubicBezTo>
                    <a:pt x="751" y="8575"/>
                    <a:pt x="953" y="9102"/>
                    <a:pt x="1321" y="9507"/>
                  </a:cubicBezTo>
                  <a:cubicBezTo>
                    <a:pt x="1629" y="9845"/>
                    <a:pt x="2028" y="10077"/>
                    <a:pt x="2467" y="10176"/>
                  </a:cubicBezTo>
                  <a:cubicBezTo>
                    <a:pt x="2471" y="10185"/>
                    <a:pt x="2474" y="10193"/>
                    <a:pt x="2480" y="10200"/>
                  </a:cubicBezTo>
                  <a:lnTo>
                    <a:pt x="2485" y="10212"/>
                  </a:lnTo>
                  <a:cubicBezTo>
                    <a:pt x="2491" y="10226"/>
                    <a:pt x="2500" y="10242"/>
                    <a:pt x="2507" y="10256"/>
                  </a:cubicBezTo>
                  <a:lnTo>
                    <a:pt x="2538" y="10319"/>
                  </a:lnTo>
                  <a:cubicBezTo>
                    <a:pt x="2546" y="10338"/>
                    <a:pt x="2556" y="10355"/>
                    <a:pt x="2562" y="10370"/>
                  </a:cubicBezTo>
                  <a:lnTo>
                    <a:pt x="2594" y="10434"/>
                  </a:lnTo>
                  <a:cubicBezTo>
                    <a:pt x="2603" y="10453"/>
                    <a:pt x="2613" y="10468"/>
                    <a:pt x="2621" y="10487"/>
                  </a:cubicBezTo>
                  <a:lnTo>
                    <a:pt x="2623" y="10489"/>
                  </a:lnTo>
                  <a:lnTo>
                    <a:pt x="2655" y="10547"/>
                  </a:lnTo>
                  <a:cubicBezTo>
                    <a:pt x="2662" y="10560"/>
                    <a:pt x="2670" y="10574"/>
                    <a:pt x="2677" y="10587"/>
                  </a:cubicBezTo>
                  <a:lnTo>
                    <a:pt x="2684" y="10600"/>
                  </a:lnTo>
                  <a:cubicBezTo>
                    <a:pt x="2703" y="10637"/>
                    <a:pt x="2723" y="10672"/>
                    <a:pt x="2745" y="10707"/>
                  </a:cubicBezTo>
                  <a:lnTo>
                    <a:pt x="2752" y="10717"/>
                  </a:lnTo>
                  <a:cubicBezTo>
                    <a:pt x="2759" y="10730"/>
                    <a:pt x="2767" y="10744"/>
                    <a:pt x="2777" y="10758"/>
                  </a:cubicBezTo>
                  <a:cubicBezTo>
                    <a:pt x="2787" y="10777"/>
                    <a:pt x="2798" y="10792"/>
                    <a:pt x="2808" y="10809"/>
                  </a:cubicBezTo>
                  <a:lnTo>
                    <a:pt x="2815" y="10821"/>
                  </a:lnTo>
                  <a:cubicBezTo>
                    <a:pt x="2824" y="10836"/>
                    <a:pt x="2835" y="10850"/>
                    <a:pt x="2844" y="10867"/>
                  </a:cubicBezTo>
                  <a:lnTo>
                    <a:pt x="2881" y="10926"/>
                  </a:lnTo>
                  <a:cubicBezTo>
                    <a:pt x="2892" y="10941"/>
                    <a:pt x="2902" y="10957"/>
                    <a:pt x="2913" y="10975"/>
                  </a:cubicBezTo>
                  <a:cubicBezTo>
                    <a:pt x="2926" y="10995"/>
                    <a:pt x="2937" y="11012"/>
                    <a:pt x="2951" y="11032"/>
                  </a:cubicBezTo>
                  <a:cubicBezTo>
                    <a:pt x="2961" y="11046"/>
                    <a:pt x="2971" y="11060"/>
                    <a:pt x="2981" y="11073"/>
                  </a:cubicBezTo>
                  <a:lnTo>
                    <a:pt x="2985" y="11081"/>
                  </a:lnTo>
                  <a:cubicBezTo>
                    <a:pt x="3007" y="11111"/>
                    <a:pt x="3026" y="11139"/>
                    <a:pt x="3048" y="11168"/>
                  </a:cubicBezTo>
                  <a:lnTo>
                    <a:pt x="3053" y="11175"/>
                  </a:lnTo>
                  <a:cubicBezTo>
                    <a:pt x="3066" y="11192"/>
                    <a:pt x="3080" y="11210"/>
                    <a:pt x="3094" y="11230"/>
                  </a:cubicBezTo>
                  <a:lnTo>
                    <a:pt x="3125" y="11272"/>
                  </a:lnTo>
                  <a:lnTo>
                    <a:pt x="3137" y="11287"/>
                  </a:lnTo>
                  <a:cubicBezTo>
                    <a:pt x="3147" y="11301"/>
                    <a:pt x="3158" y="11315"/>
                    <a:pt x="3169" y="11331"/>
                  </a:cubicBezTo>
                  <a:cubicBezTo>
                    <a:pt x="3184" y="11349"/>
                    <a:pt x="3196" y="11366"/>
                    <a:pt x="3210" y="11384"/>
                  </a:cubicBezTo>
                  <a:cubicBezTo>
                    <a:pt x="3223" y="11400"/>
                    <a:pt x="3236" y="11416"/>
                    <a:pt x="3250" y="11431"/>
                  </a:cubicBezTo>
                  <a:cubicBezTo>
                    <a:pt x="3264" y="11450"/>
                    <a:pt x="3278" y="11465"/>
                    <a:pt x="3293" y="11482"/>
                  </a:cubicBezTo>
                  <a:cubicBezTo>
                    <a:pt x="3307" y="11499"/>
                    <a:pt x="3318" y="11515"/>
                    <a:pt x="3331" y="11529"/>
                  </a:cubicBezTo>
                  <a:lnTo>
                    <a:pt x="3338" y="11537"/>
                  </a:lnTo>
                  <a:cubicBezTo>
                    <a:pt x="3351" y="11551"/>
                    <a:pt x="3361" y="11564"/>
                    <a:pt x="3373" y="11578"/>
                  </a:cubicBezTo>
                  <a:cubicBezTo>
                    <a:pt x="3395" y="11602"/>
                    <a:pt x="3417" y="11628"/>
                    <a:pt x="3438" y="11652"/>
                  </a:cubicBezTo>
                  <a:cubicBezTo>
                    <a:pt x="3457" y="11672"/>
                    <a:pt x="3474" y="11692"/>
                    <a:pt x="3489" y="11709"/>
                  </a:cubicBezTo>
                  <a:lnTo>
                    <a:pt x="3492" y="11713"/>
                  </a:lnTo>
                  <a:cubicBezTo>
                    <a:pt x="3506" y="11728"/>
                    <a:pt x="3521" y="11744"/>
                    <a:pt x="3536" y="11761"/>
                  </a:cubicBezTo>
                  <a:cubicBezTo>
                    <a:pt x="3550" y="11775"/>
                    <a:pt x="3564" y="11791"/>
                    <a:pt x="3579" y="11805"/>
                  </a:cubicBezTo>
                  <a:lnTo>
                    <a:pt x="3580" y="11806"/>
                  </a:lnTo>
                  <a:cubicBezTo>
                    <a:pt x="3594" y="11822"/>
                    <a:pt x="3610" y="11836"/>
                    <a:pt x="3624" y="11853"/>
                  </a:cubicBezTo>
                  <a:lnTo>
                    <a:pt x="3671" y="11898"/>
                  </a:lnTo>
                  <a:cubicBezTo>
                    <a:pt x="3686" y="11915"/>
                    <a:pt x="3703" y="11930"/>
                    <a:pt x="3717" y="11945"/>
                  </a:cubicBezTo>
                  <a:lnTo>
                    <a:pt x="3726" y="11952"/>
                  </a:lnTo>
                  <a:cubicBezTo>
                    <a:pt x="3739" y="11965"/>
                    <a:pt x="3750" y="11975"/>
                    <a:pt x="3763" y="11988"/>
                  </a:cubicBezTo>
                  <a:cubicBezTo>
                    <a:pt x="3783" y="12007"/>
                    <a:pt x="3804" y="12024"/>
                    <a:pt x="3824" y="12044"/>
                  </a:cubicBezTo>
                  <a:cubicBezTo>
                    <a:pt x="3845" y="12064"/>
                    <a:pt x="3863" y="12081"/>
                    <a:pt x="3885" y="12101"/>
                  </a:cubicBezTo>
                  <a:cubicBezTo>
                    <a:pt x="3904" y="12118"/>
                    <a:pt x="3924" y="12136"/>
                    <a:pt x="3945" y="12153"/>
                  </a:cubicBezTo>
                  <a:lnTo>
                    <a:pt x="3982" y="12186"/>
                  </a:lnTo>
                  <a:lnTo>
                    <a:pt x="3989" y="12193"/>
                  </a:lnTo>
                  <a:cubicBezTo>
                    <a:pt x="4008" y="12209"/>
                    <a:pt x="4025" y="12223"/>
                    <a:pt x="4043" y="12237"/>
                  </a:cubicBezTo>
                  <a:cubicBezTo>
                    <a:pt x="4059" y="12250"/>
                    <a:pt x="4073" y="12261"/>
                    <a:pt x="4088" y="12275"/>
                  </a:cubicBezTo>
                  <a:cubicBezTo>
                    <a:pt x="4107" y="12289"/>
                    <a:pt x="4125" y="12306"/>
                    <a:pt x="4144" y="12320"/>
                  </a:cubicBezTo>
                  <a:lnTo>
                    <a:pt x="4156" y="12330"/>
                  </a:lnTo>
                  <a:cubicBezTo>
                    <a:pt x="4166" y="12340"/>
                    <a:pt x="4179" y="12349"/>
                    <a:pt x="4189" y="12357"/>
                  </a:cubicBezTo>
                  <a:cubicBezTo>
                    <a:pt x="4210" y="12373"/>
                    <a:pt x="4231" y="12391"/>
                    <a:pt x="4253" y="12405"/>
                  </a:cubicBezTo>
                  <a:lnTo>
                    <a:pt x="4264" y="12412"/>
                  </a:lnTo>
                  <a:cubicBezTo>
                    <a:pt x="4273" y="12420"/>
                    <a:pt x="4281" y="12427"/>
                    <a:pt x="4291" y="12432"/>
                  </a:cubicBezTo>
                  <a:cubicBezTo>
                    <a:pt x="4237" y="12527"/>
                    <a:pt x="4186" y="12623"/>
                    <a:pt x="4138" y="12717"/>
                  </a:cubicBezTo>
                  <a:cubicBezTo>
                    <a:pt x="3790" y="13412"/>
                    <a:pt x="3613" y="14089"/>
                    <a:pt x="3613" y="14721"/>
                  </a:cubicBezTo>
                  <a:cubicBezTo>
                    <a:pt x="3613" y="15282"/>
                    <a:pt x="4069" y="15739"/>
                    <a:pt x="4631" y="15739"/>
                  </a:cubicBezTo>
                  <a:lnTo>
                    <a:pt x="10944" y="15739"/>
                  </a:lnTo>
                  <a:cubicBezTo>
                    <a:pt x="11506" y="15739"/>
                    <a:pt x="11962" y="15282"/>
                    <a:pt x="11962" y="14721"/>
                  </a:cubicBezTo>
                  <a:cubicBezTo>
                    <a:pt x="11962" y="14086"/>
                    <a:pt x="11785" y="13412"/>
                    <a:pt x="11437" y="12716"/>
                  </a:cubicBezTo>
                  <a:cubicBezTo>
                    <a:pt x="11389" y="12619"/>
                    <a:pt x="11338" y="12524"/>
                    <a:pt x="11284" y="12428"/>
                  </a:cubicBezTo>
                  <a:cubicBezTo>
                    <a:pt x="12065" y="11842"/>
                    <a:pt x="12698" y="11060"/>
                    <a:pt x="13106" y="10176"/>
                  </a:cubicBezTo>
                  <a:cubicBezTo>
                    <a:pt x="13545" y="10077"/>
                    <a:pt x="13945" y="9845"/>
                    <a:pt x="14253" y="9508"/>
                  </a:cubicBezTo>
                  <a:cubicBezTo>
                    <a:pt x="14622" y="9100"/>
                    <a:pt x="14824" y="8575"/>
                    <a:pt x="14824" y="8025"/>
                  </a:cubicBezTo>
                  <a:cubicBezTo>
                    <a:pt x="14824" y="7627"/>
                    <a:pt x="14722" y="7246"/>
                    <a:pt x="14524" y="6912"/>
                  </a:cubicBezTo>
                  <a:cubicBezTo>
                    <a:pt x="14901" y="6840"/>
                    <a:pt x="15226" y="6587"/>
                    <a:pt x="15386" y="6227"/>
                  </a:cubicBezTo>
                  <a:cubicBezTo>
                    <a:pt x="15575" y="5799"/>
                    <a:pt x="15495" y="5296"/>
                    <a:pt x="15181" y="4950"/>
                  </a:cubicBezTo>
                  <a:cubicBezTo>
                    <a:pt x="13881" y="3512"/>
                    <a:pt x="12412" y="2396"/>
                    <a:pt x="11408" y="1715"/>
                  </a:cubicBezTo>
                  <a:cubicBezTo>
                    <a:pt x="10311" y="970"/>
                    <a:pt x="9172" y="343"/>
                    <a:pt x="8508" y="119"/>
                  </a:cubicBezTo>
                  <a:cubicBezTo>
                    <a:pt x="8277" y="40"/>
                    <a:pt x="8033" y="0"/>
                    <a:pt x="779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4"/>
            <p:cNvSpPr/>
            <p:nvPr/>
          </p:nvSpPr>
          <p:spPr>
            <a:xfrm>
              <a:off x="3547558" y="2862774"/>
              <a:ext cx="176686" cy="78764"/>
            </a:xfrm>
            <a:custGeom>
              <a:avLst/>
              <a:gdLst/>
              <a:ahLst/>
              <a:cxnLst/>
              <a:rect l="l" t="t" r="r" b="b"/>
              <a:pathLst>
                <a:path w="6317" h="2816" extrusionOk="0">
                  <a:moveTo>
                    <a:pt x="1268" y="0"/>
                  </a:moveTo>
                  <a:cubicBezTo>
                    <a:pt x="1268" y="0"/>
                    <a:pt x="0" y="1394"/>
                    <a:pt x="0" y="2816"/>
                  </a:cubicBezTo>
                  <a:lnTo>
                    <a:pt x="6316" y="2816"/>
                  </a:lnTo>
                  <a:cubicBezTo>
                    <a:pt x="6316" y="1395"/>
                    <a:pt x="5049" y="0"/>
                    <a:pt x="504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4"/>
            <p:cNvSpPr/>
            <p:nvPr/>
          </p:nvSpPr>
          <p:spPr>
            <a:xfrm>
              <a:off x="3620894" y="2870885"/>
              <a:ext cx="29900" cy="44724"/>
            </a:xfrm>
            <a:custGeom>
              <a:avLst/>
              <a:gdLst/>
              <a:ahLst/>
              <a:cxnLst/>
              <a:rect l="l" t="t" r="r" b="b"/>
              <a:pathLst>
                <a:path w="1069" h="1599" extrusionOk="0">
                  <a:moveTo>
                    <a:pt x="1" y="1"/>
                  </a:moveTo>
                  <a:lnTo>
                    <a:pt x="1" y="1316"/>
                  </a:lnTo>
                  <a:cubicBezTo>
                    <a:pt x="1" y="1472"/>
                    <a:pt x="127" y="1598"/>
                    <a:pt x="283" y="1598"/>
                  </a:cubicBezTo>
                  <a:lnTo>
                    <a:pt x="787" y="1598"/>
                  </a:lnTo>
                  <a:cubicBezTo>
                    <a:pt x="943" y="1598"/>
                    <a:pt x="1069" y="1472"/>
                    <a:pt x="1069" y="1316"/>
                  </a:cubicBezTo>
                  <a:lnTo>
                    <a:pt x="1069" y="1"/>
                  </a:ln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4"/>
            <p:cNvSpPr/>
            <p:nvPr/>
          </p:nvSpPr>
          <p:spPr>
            <a:xfrm>
              <a:off x="3476655" y="2655967"/>
              <a:ext cx="318355" cy="90343"/>
            </a:xfrm>
            <a:custGeom>
              <a:avLst/>
              <a:gdLst/>
              <a:ahLst/>
              <a:cxnLst/>
              <a:rect l="l" t="t" r="r" b="b"/>
              <a:pathLst>
                <a:path w="11382" h="3230" extrusionOk="0">
                  <a:moveTo>
                    <a:pt x="1009" y="1"/>
                  </a:moveTo>
                  <a:cubicBezTo>
                    <a:pt x="704" y="441"/>
                    <a:pt x="458" y="929"/>
                    <a:pt x="286" y="1447"/>
                  </a:cubicBezTo>
                  <a:cubicBezTo>
                    <a:pt x="101" y="2008"/>
                    <a:pt x="0" y="2608"/>
                    <a:pt x="0" y="3230"/>
                  </a:cubicBezTo>
                  <a:lnTo>
                    <a:pt x="11380" y="3230"/>
                  </a:lnTo>
                  <a:cubicBezTo>
                    <a:pt x="11382" y="2607"/>
                    <a:pt x="11283" y="2006"/>
                    <a:pt x="11097" y="1447"/>
                  </a:cubicBezTo>
                  <a:cubicBezTo>
                    <a:pt x="10926" y="929"/>
                    <a:pt x="10681" y="441"/>
                    <a:pt x="10375"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4"/>
            <p:cNvSpPr/>
            <p:nvPr/>
          </p:nvSpPr>
          <p:spPr>
            <a:xfrm>
              <a:off x="3737751" y="2721024"/>
              <a:ext cx="66485" cy="66485"/>
            </a:xfrm>
            <a:custGeom>
              <a:avLst/>
              <a:gdLst/>
              <a:ahLst/>
              <a:cxnLst/>
              <a:rect l="l" t="t" r="r" b="b"/>
              <a:pathLst>
                <a:path w="2377" h="2377" extrusionOk="0">
                  <a:moveTo>
                    <a:pt x="1189" y="0"/>
                  </a:moveTo>
                  <a:cubicBezTo>
                    <a:pt x="531" y="0"/>
                    <a:pt x="0" y="531"/>
                    <a:pt x="0" y="1188"/>
                  </a:cubicBezTo>
                  <a:cubicBezTo>
                    <a:pt x="0" y="1845"/>
                    <a:pt x="534" y="2376"/>
                    <a:pt x="1189" y="2376"/>
                  </a:cubicBezTo>
                  <a:cubicBezTo>
                    <a:pt x="1846" y="2376"/>
                    <a:pt x="2377" y="1844"/>
                    <a:pt x="2377" y="1188"/>
                  </a:cubicBezTo>
                  <a:cubicBezTo>
                    <a:pt x="2377" y="534"/>
                    <a:pt x="1846" y="3"/>
                    <a:pt x="1189"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4"/>
            <p:cNvSpPr/>
            <p:nvPr/>
          </p:nvSpPr>
          <p:spPr>
            <a:xfrm>
              <a:off x="3500681" y="2611104"/>
              <a:ext cx="270358" cy="270358"/>
            </a:xfrm>
            <a:custGeom>
              <a:avLst/>
              <a:gdLst/>
              <a:ahLst/>
              <a:cxnLst/>
              <a:rect l="l" t="t" r="r" b="b"/>
              <a:pathLst>
                <a:path w="9666" h="9666" extrusionOk="0">
                  <a:moveTo>
                    <a:pt x="4834" y="0"/>
                  </a:moveTo>
                  <a:cubicBezTo>
                    <a:pt x="2165" y="0"/>
                    <a:pt x="1" y="2164"/>
                    <a:pt x="1" y="4834"/>
                  </a:cubicBezTo>
                  <a:cubicBezTo>
                    <a:pt x="1" y="7503"/>
                    <a:pt x="2165" y="9665"/>
                    <a:pt x="4834" y="9665"/>
                  </a:cubicBezTo>
                  <a:cubicBezTo>
                    <a:pt x="7502" y="9665"/>
                    <a:pt x="9666" y="7503"/>
                    <a:pt x="9666" y="4834"/>
                  </a:cubicBezTo>
                  <a:cubicBezTo>
                    <a:pt x="9666" y="2164"/>
                    <a:pt x="7502" y="0"/>
                    <a:pt x="4834"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4"/>
            <p:cNvSpPr/>
            <p:nvPr/>
          </p:nvSpPr>
          <p:spPr>
            <a:xfrm>
              <a:off x="3467425" y="2611104"/>
              <a:ext cx="180015" cy="270442"/>
            </a:xfrm>
            <a:custGeom>
              <a:avLst/>
              <a:gdLst/>
              <a:ahLst/>
              <a:cxnLst/>
              <a:rect l="l" t="t" r="r" b="b"/>
              <a:pathLst>
                <a:path w="6436" h="9669" extrusionOk="0">
                  <a:moveTo>
                    <a:pt x="6022" y="0"/>
                  </a:moveTo>
                  <a:cubicBezTo>
                    <a:pt x="3658" y="0"/>
                    <a:pt x="1693" y="1697"/>
                    <a:pt x="1272" y="3936"/>
                  </a:cubicBezTo>
                  <a:cubicBezTo>
                    <a:pt x="1245" y="3934"/>
                    <a:pt x="1217" y="3933"/>
                    <a:pt x="1189" y="3933"/>
                  </a:cubicBezTo>
                  <a:cubicBezTo>
                    <a:pt x="534" y="3933"/>
                    <a:pt x="0" y="4464"/>
                    <a:pt x="0" y="5121"/>
                  </a:cubicBezTo>
                  <a:cubicBezTo>
                    <a:pt x="0" y="5777"/>
                    <a:pt x="531" y="6308"/>
                    <a:pt x="1189" y="6308"/>
                  </a:cubicBezTo>
                  <a:cubicBezTo>
                    <a:pt x="1274" y="6308"/>
                    <a:pt x="1346" y="6299"/>
                    <a:pt x="1409" y="6284"/>
                  </a:cubicBezTo>
                  <a:cubicBezTo>
                    <a:pt x="2024" y="8245"/>
                    <a:pt x="3857" y="9668"/>
                    <a:pt x="6022" y="9668"/>
                  </a:cubicBezTo>
                  <a:cubicBezTo>
                    <a:pt x="6161" y="9668"/>
                    <a:pt x="6299" y="9661"/>
                    <a:pt x="6435" y="9650"/>
                  </a:cubicBezTo>
                  <a:cubicBezTo>
                    <a:pt x="3961" y="9437"/>
                    <a:pt x="2017" y="7363"/>
                    <a:pt x="2017" y="4834"/>
                  </a:cubicBezTo>
                  <a:cubicBezTo>
                    <a:pt x="2017" y="2305"/>
                    <a:pt x="3961" y="230"/>
                    <a:pt x="6435" y="19"/>
                  </a:cubicBezTo>
                  <a:cubicBezTo>
                    <a:pt x="6299" y="6"/>
                    <a:pt x="6161" y="0"/>
                    <a:pt x="6022"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4"/>
            <p:cNvSpPr/>
            <p:nvPr/>
          </p:nvSpPr>
          <p:spPr>
            <a:xfrm>
              <a:off x="3696943" y="2729499"/>
              <a:ext cx="11636" cy="24670"/>
            </a:xfrm>
            <a:custGeom>
              <a:avLst/>
              <a:gdLst/>
              <a:ahLst/>
              <a:cxnLst/>
              <a:rect l="l" t="t" r="r" b="b"/>
              <a:pathLst>
                <a:path w="416" h="882" extrusionOk="0">
                  <a:moveTo>
                    <a:pt x="209" y="0"/>
                  </a:moveTo>
                  <a:cubicBezTo>
                    <a:pt x="93" y="0"/>
                    <a:pt x="1" y="95"/>
                    <a:pt x="1" y="208"/>
                  </a:cubicBezTo>
                  <a:lnTo>
                    <a:pt x="1" y="673"/>
                  </a:lnTo>
                  <a:cubicBezTo>
                    <a:pt x="1" y="789"/>
                    <a:pt x="96" y="881"/>
                    <a:pt x="209" y="881"/>
                  </a:cubicBezTo>
                  <a:cubicBezTo>
                    <a:pt x="322" y="881"/>
                    <a:pt x="416" y="789"/>
                    <a:pt x="416" y="673"/>
                  </a:cubicBezTo>
                  <a:lnTo>
                    <a:pt x="416" y="208"/>
                  </a:lnTo>
                  <a:cubicBezTo>
                    <a:pt x="416" y="92"/>
                    <a:pt x="324" y="0"/>
                    <a:pt x="20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4"/>
            <p:cNvSpPr/>
            <p:nvPr/>
          </p:nvSpPr>
          <p:spPr>
            <a:xfrm>
              <a:off x="3688133" y="2761664"/>
              <a:ext cx="29313" cy="11580"/>
            </a:xfrm>
            <a:custGeom>
              <a:avLst/>
              <a:gdLst/>
              <a:ahLst/>
              <a:cxnLst/>
              <a:rect l="l" t="t" r="r" b="b"/>
              <a:pathLst>
                <a:path w="1048" h="414" extrusionOk="0">
                  <a:moveTo>
                    <a:pt x="207" y="0"/>
                  </a:moveTo>
                  <a:cubicBezTo>
                    <a:pt x="92" y="0"/>
                    <a:pt x="0" y="94"/>
                    <a:pt x="0" y="207"/>
                  </a:cubicBezTo>
                  <a:cubicBezTo>
                    <a:pt x="0" y="322"/>
                    <a:pt x="92" y="414"/>
                    <a:pt x="207" y="414"/>
                  </a:cubicBezTo>
                  <a:lnTo>
                    <a:pt x="840" y="414"/>
                  </a:lnTo>
                  <a:cubicBezTo>
                    <a:pt x="953" y="414"/>
                    <a:pt x="1045" y="322"/>
                    <a:pt x="1048" y="207"/>
                  </a:cubicBezTo>
                  <a:cubicBezTo>
                    <a:pt x="1048" y="92"/>
                    <a:pt x="953" y="0"/>
                    <a:pt x="840"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4"/>
            <p:cNvSpPr/>
            <p:nvPr/>
          </p:nvSpPr>
          <p:spPr>
            <a:xfrm>
              <a:off x="3563193" y="2729499"/>
              <a:ext cx="11608" cy="24670"/>
            </a:xfrm>
            <a:custGeom>
              <a:avLst/>
              <a:gdLst/>
              <a:ahLst/>
              <a:cxnLst/>
              <a:rect l="l" t="t" r="r" b="b"/>
              <a:pathLst>
                <a:path w="415" h="882" extrusionOk="0">
                  <a:moveTo>
                    <a:pt x="207" y="0"/>
                  </a:moveTo>
                  <a:cubicBezTo>
                    <a:pt x="93" y="0"/>
                    <a:pt x="1" y="95"/>
                    <a:pt x="1" y="208"/>
                  </a:cubicBezTo>
                  <a:lnTo>
                    <a:pt x="1" y="673"/>
                  </a:lnTo>
                  <a:cubicBezTo>
                    <a:pt x="1" y="789"/>
                    <a:pt x="94" y="881"/>
                    <a:pt x="207" y="881"/>
                  </a:cubicBezTo>
                  <a:cubicBezTo>
                    <a:pt x="321" y="881"/>
                    <a:pt x="414" y="789"/>
                    <a:pt x="414" y="673"/>
                  </a:cubicBezTo>
                  <a:lnTo>
                    <a:pt x="414" y="208"/>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4"/>
            <p:cNvSpPr/>
            <p:nvPr/>
          </p:nvSpPr>
          <p:spPr>
            <a:xfrm>
              <a:off x="3554326" y="2761664"/>
              <a:ext cx="29341" cy="11580"/>
            </a:xfrm>
            <a:custGeom>
              <a:avLst/>
              <a:gdLst/>
              <a:ahLst/>
              <a:cxnLst/>
              <a:rect l="l" t="t" r="r" b="b"/>
              <a:pathLst>
                <a:path w="1049" h="414" extrusionOk="0">
                  <a:moveTo>
                    <a:pt x="207" y="0"/>
                  </a:moveTo>
                  <a:cubicBezTo>
                    <a:pt x="92" y="0"/>
                    <a:pt x="0" y="94"/>
                    <a:pt x="0" y="207"/>
                  </a:cubicBezTo>
                  <a:cubicBezTo>
                    <a:pt x="0" y="322"/>
                    <a:pt x="94" y="414"/>
                    <a:pt x="207" y="414"/>
                  </a:cubicBezTo>
                  <a:lnTo>
                    <a:pt x="842" y="414"/>
                  </a:lnTo>
                  <a:cubicBezTo>
                    <a:pt x="955" y="414"/>
                    <a:pt x="1048" y="322"/>
                    <a:pt x="1048" y="207"/>
                  </a:cubicBezTo>
                  <a:cubicBezTo>
                    <a:pt x="1048" y="92"/>
                    <a:pt x="956" y="0"/>
                    <a:pt x="842"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4"/>
            <p:cNvSpPr/>
            <p:nvPr/>
          </p:nvSpPr>
          <p:spPr>
            <a:xfrm>
              <a:off x="3617454" y="2755651"/>
              <a:ext cx="36920" cy="16894"/>
            </a:xfrm>
            <a:custGeom>
              <a:avLst/>
              <a:gdLst/>
              <a:ahLst/>
              <a:cxnLst/>
              <a:rect l="l" t="t" r="r" b="b"/>
              <a:pathLst>
                <a:path w="1320" h="604" extrusionOk="0">
                  <a:moveTo>
                    <a:pt x="232" y="1"/>
                  </a:moveTo>
                  <a:cubicBezTo>
                    <a:pt x="183" y="1"/>
                    <a:pt x="134" y="18"/>
                    <a:pt x="94" y="52"/>
                  </a:cubicBezTo>
                  <a:cubicBezTo>
                    <a:pt x="8" y="127"/>
                    <a:pt x="1" y="258"/>
                    <a:pt x="74" y="344"/>
                  </a:cubicBezTo>
                  <a:cubicBezTo>
                    <a:pt x="220" y="508"/>
                    <a:pt x="433" y="603"/>
                    <a:pt x="659" y="603"/>
                  </a:cubicBezTo>
                  <a:cubicBezTo>
                    <a:pt x="886" y="603"/>
                    <a:pt x="1098" y="508"/>
                    <a:pt x="1243" y="344"/>
                  </a:cubicBezTo>
                  <a:cubicBezTo>
                    <a:pt x="1319" y="258"/>
                    <a:pt x="1311" y="126"/>
                    <a:pt x="1224" y="52"/>
                  </a:cubicBezTo>
                  <a:cubicBezTo>
                    <a:pt x="1184" y="18"/>
                    <a:pt x="1134" y="1"/>
                    <a:pt x="1085" y="1"/>
                  </a:cubicBezTo>
                  <a:cubicBezTo>
                    <a:pt x="1028" y="1"/>
                    <a:pt x="972" y="24"/>
                    <a:pt x="931" y="71"/>
                  </a:cubicBezTo>
                  <a:cubicBezTo>
                    <a:pt x="865" y="147"/>
                    <a:pt x="767" y="190"/>
                    <a:pt x="659" y="190"/>
                  </a:cubicBezTo>
                  <a:cubicBezTo>
                    <a:pt x="552" y="190"/>
                    <a:pt x="452" y="147"/>
                    <a:pt x="386" y="71"/>
                  </a:cubicBezTo>
                  <a:cubicBezTo>
                    <a:pt x="345" y="24"/>
                    <a:pt x="289" y="1"/>
                    <a:pt x="23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4"/>
            <p:cNvSpPr/>
            <p:nvPr/>
          </p:nvSpPr>
          <p:spPr>
            <a:xfrm>
              <a:off x="3447427" y="2558269"/>
              <a:ext cx="376980" cy="136997"/>
            </a:xfrm>
            <a:custGeom>
              <a:avLst/>
              <a:gdLst/>
              <a:ahLst/>
              <a:cxnLst/>
              <a:rect l="l" t="t" r="r" b="b"/>
              <a:pathLst>
                <a:path w="13478" h="4898" extrusionOk="0">
                  <a:moveTo>
                    <a:pt x="6738" y="1"/>
                  </a:moveTo>
                  <a:cubicBezTo>
                    <a:pt x="6605" y="1"/>
                    <a:pt x="6473" y="22"/>
                    <a:pt x="6347" y="66"/>
                  </a:cubicBezTo>
                  <a:cubicBezTo>
                    <a:pt x="5281" y="427"/>
                    <a:pt x="2266" y="2221"/>
                    <a:pt x="99" y="4614"/>
                  </a:cubicBezTo>
                  <a:cubicBezTo>
                    <a:pt x="0" y="4723"/>
                    <a:pt x="78" y="4897"/>
                    <a:pt x="225" y="4897"/>
                  </a:cubicBezTo>
                  <a:lnTo>
                    <a:pt x="13252" y="4897"/>
                  </a:lnTo>
                  <a:cubicBezTo>
                    <a:pt x="13397" y="4897"/>
                    <a:pt x="13477" y="4725"/>
                    <a:pt x="13378" y="4614"/>
                  </a:cubicBezTo>
                  <a:cubicBezTo>
                    <a:pt x="11209" y="2221"/>
                    <a:pt x="8197" y="427"/>
                    <a:pt x="7130" y="66"/>
                  </a:cubicBezTo>
                  <a:cubicBezTo>
                    <a:pt x="7003" y="22"/>
                    <a:pt x="6870" y="1"/>
                    <a:pt x="6738"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4"/>
            <p:cNvSpPr/>
            <p:nvPr/>
          </p:nvSpPr>
          <p:spPr>
            <a:xfrm>
              <a:off x="3447371" y="2558269"/>
              <a:ext cx="199874" cy="136997"/>
            </a:xfrm>
            <a:custGeom>
              <a:avLst/>
              <a:gdLst/>
              <a:ahLst/>
              <a:cxnLst/>
              <a:rect l="l" t="t" r="r" b="b"/>
              <a:pathLst>
                <a:path w="7146" h="4898" extrusionOk="0">
                  <a:moveTo>
                    <a:pt x="6738" y="1"/>
                  </a:moveTo>
                  <a:cubicBezTo>
                    <a:pt x="6606" y="1"/>
                    <a:pt x="6473" y="22"/>
                    <a:pt x="6347" y="66"/>
                  </a:cubicBezTo>
                  <a:cubicBezTo>
                    <a:pt x="5282" y="427"/>
                    <a:pt x="2267" y="2221"/>
                    <a:pt x="100" y="4614"/>
                  </a:cubicBezTo>
                  <a:cubicBezTo>
                    <a:pt x="1" y="4723"/>
                    <a:pt x="79" y="4897"/>
                    <a:pt x="226" y="4897"/>
                  </a:cubicBezTo>
                  <a:lnTo>
                    <a:pt x="1522" y="4897"/>
                  </a:lnTo>
                  <a:cubicBezTo>
                    <a:pt x="3370" y="2868"/>
                    <a:pt x="5813" y="843"/>
                    <a:pt x="7145" y="71"/>
                  </a:cubicBezTo>
                  <a:lnTo>
                    <a:pt x="7131" y="66"/>
                  </a:lnTo>
                  <a:cubicBezTo>
                    <a:pt x="7004" y="22"/>
                    <a:pt x="6871" y="1"/>
                    <a:pt x="6738"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 name="Google Shape;4209;p74"/>
          <p:cNvGrpSpPr/>
          <p:nvPr/>
        </p:nvGrpSpPr>
        <p:grpSpPr>
          <a:xfrm>
            <a:off x="720000" y="1444553"/>
            <a:ext cx="440248" cy="337934"/>
            <a:chOff x="720000" y="1215953"/>
            <a:chExt cx="440248" cy="337934"/>
          </a:xfrm>
        </p:grpSpPr>
        <p:sp>
          <p:nvSpPr>
            <p:cNvPr id="4210" name="Google Shape;4210;p74"/>
            <p:cNvSpPr/>
            <p:nvPr/>
          </p:nvSpPr>
          <p:spPr>
            <a:xfrm>
              <a:off x="720000" y="1215953"/>
              <a:ext cx="440248" cy="337934"/>
            </a:xfrm>
            <a:custGeom>
              <a:avLst/>
              <a:gdLst/>
              <a:ahLst/>
              <a:cxnLst/>
              <a:rect l="l" t="t" r="r" b="b"/>
              <a:pathLst>
                <a:path w="15740" h="12082" extrusionOk="0">
                  <a:moveTo>
                    <a:pt x="7870" y="0"/>
                  </a:moveTo>
                  <a:cubicBezTo>
                    <a:pt x="7349" y="0"/>
                    <a:pt x="6854" y="200"/>
                    <a:pt x="6478" y="561"/>
                  </a:cubicBezTo>
                  <a:cubicBezTo>
                    <a:pt x="6243" y="788"/>
                    <a:pt x="6068" y="1067"/>
                    <a:pt x="5966" y="1371"/>
                  </a:cubicBezTo>
                  <a:lnTo>
                    <a:pt x="1946" y="1371"/>
                  </a:lnTo>
                  <a:cubicBezTo>
                    <a:pt x="874" y="1371"/>
                    <a:pt x="0" y="2245"/>
                    <a:pt x="0" y="3317"/>
                  </a:cubicBezTo>
                  <a:lnTo>
                    <a:pt x="0" y="10135"/>
                  </a:lnTo>
                  <a:cubicBezTo>
                    <a:pt x="0" y="11209"/>
                    <a:pt x="874" y="12081"/>
                    <a:pt x="1946" y="12081"/>
                  </a:cubicBezTo>
                  <a:lnTo>
                    <a:pt x="13793" y="12081"/>
                  </a:lnTo>
                  <a:cubicBezTo>
                    <a:pt x="14867" y="12081"/>
                    <a:pt x="15739" y="11209"/>
                    <a:pt x="15739" y="10135"/>
                  </a:cubicBezTo>
                  <a:lnTo>
                    <a:pt x="15739" y="3315"/>
                  </a:lnTo>
                  <a:cubicBezTo>
                    <a:pt x="15739" y="2242"/>
                    <a:pt x="14867" y="1371"/>
                    <a:pt x="13793" y="1371"/>
                  </a:cubicBezTo>
                  <a:lnTo>
                    <a:pt x="9770" y="1371"/>
                  </a:lnTo>
                  <a:cubicBezTo>
                    <a:pt x="9595" y="853"/>
                    <a:pt x="9212" y="415"/>
                    <a:pt x="8710" y="184"/>
                  </a:cubicBezTo>
                  <a:lnTo>
                    <a:pt x="8705" y="181"/>
                  </a:lnTo>
                  <a:cubicBezTo>
                    <a:pt x="8674" y="167"/>
                    <a:pt x="8646" y="156"/>
                    <a:pt x="8615" y="143"/>
                  </a:cubicBezTo>
                  <a:lnTo>
                    <a:pt x="8609" y="142"/>
                  </a:lnTo>
                  <a:cubicBezTo>
                    <a:pt x="8579" y="129"/>
                    <a:pt x="8549" y="118"/>
                    <a:pt x="8517" y="108"/>
                  </a:cubicBezTo>
                  <a:lnTo>
                    <a:pt x="8507" y="104"/>
                  </a:lnTo>
                  <a:cubicBezTo>
                    <a:pt x="8479" y="95"/>
                    <a:pt x="8448" y="85"/>
                    <a:pt x="8416" y="75"/>
                  </a:cubicBezTo>
                  <a:lnTo>
                    <a:pt x="8402" y="72"/>
                  </a:lnTo>
                  <a:cubicBezTo>
                    <a:pt x="8375" y="65"/>
                    <a:pt x="8347" y="58"/>
                    <a:pt x="8319" y="51"/>
                  </a:cubicBezTo>
                  <a:cubicBezTo>
                    <a:pt x="8312" y="50"/>
                    <a:pt x="8305" y="47"/>
                    <a:pt x="8296" y="46"/>
                  </a:cubicBezTo>
                  <a:cubicBezTo>
                    <a:pt x="8271" y="40"/>
                    <a:pt x="8246" y="36"/>
                    <a:pt x="8220" y="31"/>
                  </a:cubicBezTo>
                  <a:cubicBezTo>
                    <a:pt x="8211" y="30"/>
                    <a:pt x="8200" y="29"/>
                    <a:pt x="8190" y="26"/>
                  </a:cubicBezTo>
                  <a:cubicBezTo>
                    <a:pt x="8167" y="23"/>
                    <a:pt x="8143" y="19"/>
                    <a:pt x="8118" y="16"/>
                  </a:cubicBezTo>
                  <a:cubicBezTo>
                    <a:pt x="8106" y="14"/>
                    <a:pt x="8094" y="12"/>
                    <a:pt x="8084" y="12"/>
                  </a:cubicBezTo>
                  <a:cubicBezTo>
                    <a:pt x="8061" y="10"/>
                    <a:pt x="8040" y="9"/>
                    <a:pt x="8013" y="4"/>
                  </a:cubicBezTo>
                  <a:cubicBezTo>
                    <a:pt x="8000" y="3"/>
                    <a:pt x="7987" y="3"/>
                    <a:pt x="7977" y="3"/>
                  </a:cubicBezTo>
                  <a:cubicBezTo>
                    <a:pt x="7942" y="2"/>
                    <a:pt x="7905" y="0"/>
                    <a:pt x="787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4"/>
            <p:cNvSpPr/>
            <p:nvPr/>
          </p:nvSpPr>
          <p:spPr>
            <a:xfrm>
              <a:off x="912543" y="1244398"/>
              <a:ext cx="55185" cy="55185"/>
            </a:xfrm>
            <a:custGeom>
              <a:avLst/>
              <a:gdLst/>
              <a:ahLst/>
              <a:cxnLst/>
              <a:rect l="l" t="t" r="r" b="b"/>
              <a:pathLst>
                <a:path w="1973" h="1973" extrusionOk="0">
                  <a:moveTo>
                    <a:pt x="987" y="0"/>
                  </a:moveTo>
                  <a:cubicBezTo>
                    <a:pt x="442" y="0"/>
                    <a:pt x="0" y="442"/>
                    <a:pt x="0" y="986"/>
                  </a:cubicBezTo>
                  <a:cubicBezTo>
                    <a:pt x="0" y="1531"/>
                    <a:pt x="442" y="1973"/>
                    <a:pt x="987" y="1973"/>
                  </a:cubicBezTo>
                  <a:cubicBezTo>
                    <a:pt x="1531" y="1973"/>
                    <a:pt x="1973" y="1531"/>
                    <a:pt x="1973" y="986"/>
                  </a:cubicBezTo>
                  <a:cubicBezTo>
                    <a:pt x="1973" y="442"/>
                    <a:pt x="1531" y="0"/>
                    <a:pt x="987"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4"/>
            <p:cNvSpPr/>
            <p:nvPr/>
          </p:nvSpPr>
          <p:spPr>
            <a:xfrm>
              <a:off x="912487" y="1244398"/>
              <a:ext cx="39214" cy="55185"/>
            </a:xfrm>
            <a:custGeom>
              <a:avLst/>
              <a:gdLst/>
              <a:ahLst/>
              <a:cxnLst/>
              <a:rect l="l" t="t" r="r" b="b"/>
              <a:pathLst>
                <a:path w="1402" h="1973" extrusionOk="0">
                  <a:moveTo>
                    <a:pt x="988" y="0"/>
                  </a:moveTo>
                  <a:cubicBezTo>
                    <a:pt x="443" y="0"/>
                    <a:pt x="1" y="443"/>
                    <a:pt x="1" y="987"/>
                  </a:cubicBezTo>
                  <a:cubicBezTo>
                    <a:pt x="1" y="1532"/>
                    <a:pt x="444" y="1973"/>
                    <a:pt x="988" y="1973"/>
                  </a:cubicBezTo>
                  <a:cubicBezTo>
                    <a:pt x="1134" y="1973"/>
                    <a:pt x="1275" y="1940"/>
                    <a:pt x="1401" y="1882"/>
                  </a:cubicBezTo>
                  <a:cubicBezTo>
                    <a:pt x="1063" y="1725"/>
                    <a:pt x="828" y="1384"/>
                    <a:pt x="828" y="987"/>
                  </a:cubicBezTo>
                  <a:cubicBezTo>
                    <a:pt x="828" y="589"/>
                    <a:pt x="1063" y="246"/>
                    <a:pt x="1401" y="91"/>
                  </a:cubicBezTo>
                  <a:cubicBezTo>
                    <a:pt x="1275" y="33"/>
                    <a:pt x="1136" y="0"/>
                    <a:pt x="98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4"/>
            <p:cNvSpPr/>
            <p:nvPr/>
          </p:nvSpPr>
          <p:spPr>
            <a:xfrm>
              <a:off x="748501" y="1435682"/>
              <a:ext cx="383245" cy="69030"/>
            </a:xfrm>
            <a:custGeom>
              <a:avLst/>
              <a:gdLst/>
              <a:ahLst/>
              <a:cxnLst/>
              <a:rect l="l" t="t" r="r" b="b"/>
              <a:pathLst>
                <a:path w="13702" h="2468" extrusionOk="0">
                  <a:moveTo>
                    <a:pt x="6852" y="1"/>
                  </a:moveTo>
                  <a:lnTo>
                    <a:pt x="1" y="529"/>
                  </a:lnTo>
                  <a:lnTo>
                    <a:pt x="1" y="1727"/>
                  </a:lnTo>
                  <a:lnTo>
                    <a:pt x="6852" y="2468"/>
                  </a:lnTo>
                  <a:lnTo>
                    <a:pt x="13702" y="1727"/>
                  </a:lnTo>
                  <a:lnTo>
                    <a:pt x="13702" y="529"/>
                  </a:lnTo>
                  <a:lnTo>
                    <a:pt x="6852" y="1"/>
                  </a:ln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4"/>
            <p:cNvSpPr/>
            <p:nvPr/>
          </p:nvSpPr>
          <p:spPr>
            <a:xfrm>
              <a:off x="748501" y="1435682"/>
              <a:ext cx="207090" cy="69030"/>
            </a:xfrm>
            <a:custGeom>
              <a:avLst/>
              <a:gdLst/>
              <a:ahLst/>
              <a:cxnLst/>
              <a:rect l="l" t="t" r="r" b="b"/>
              <a:pathLst>
                <a:path w="7404" h="2468" extrusionOk="0">
                  <a:moveTo>
                    <a:pt x="6852" y="1"/>
                  </a:moveTo>
                  <a:lnTo>
                    <a:pt x="1" y="529"/>
                  </a:lnTo>
                  <a:lnTo>
                    <a:pt x="1" y="1727"/>
                  </a:lnTo>
                  <a:lnTo>
                    <a:pt x="6852" y="2468"/>
                  </a:lnTo>
                  <a:lnTo>
                    <a:pt x="7403" y="2407"/>
                  </a:lnTo>
                  <a:lnTo>
                    <a:pt x="1103" y="1727"/>
                  </a:lnTo>
                  <a:lnTo>
                    <a:pt x="1103" y="529"/>
                  </a:lnTo>
                  <a:lnTo>
                    <a:pt x="7403" y="43"/>
                  </a:lnTo>
                  <a:lnTo>
                    <a:pt x="6852"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4"/>
            <p:cNvSpPr/>
            <p:nvPr/>
          </p:nvSpPr>
          <p:spPr>
            <a:xfrm>
              <a:off x="748473" y="1483985"/>
              <a:ext cx="383273" cy="41368"/>
            </a:xfrm>
            <a:custGeom>
              <a:avLst/>
              <a:gdLst/>
              <a:ahLst/>
              <a:cxnLst/>
              <a:rect l="l" t="t" r="r" b="b"/>
              <a:pathLst>
                <a:path w="13703" h="1479" extrusionOk="0">
                  <a:moveTo>
                    <a:pt x="1" y="0"/>
                  </a:moveTo>
                  <a:lnTo>
                    <a:pt x="1" y="551"/>
                  </a:lnTo>
                  <a:cubicBezTo>
                    <a:pt x="1" y="1064"/>
                    <a:pt x="417" y="1479"/>
                    <a:pt x="928" y="1479"/>
                  </a:cubicBezTo>
                  <a:lnTo>
                    <a:pt x="12775" y="1479"/>
                  </a:lnTo>
                  <a:cubicBezTo>
                    <a:pt x="13289" y="1479"/>
                    <a:pt x="13703" y="1062"/>
                    <a:pt x="13703" y="551"/>
                  </a:cubicBezTo>
                  <a:lnTo>
                    <a:pt x="1370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4"/>
            <p:cNvSpPr/>
            <p:nvPr/>
          </p:nvSpPr>
          <p:spPr>
            <a:xfrm>
              <a:off x="748473" y="1484013"/>
              <a:ext cx="56835" cy="41368"/>
            </a:xfrm>
            <a:custGeom>
              <a:avLst/>
              <a:gdLst/>
              <a:ahLst/>
              <a:cxnLst/>
              <a:rect l="l" t="t" r="r" b="b"/>
              <a:pathLst>
                <a:path w="2032" h="1479" extrusionOk="0">
                  <a:moveTo>
                    <a:pt x="1" y="1"/>
                  </a:moveTo>
                  <a:lnTo>
                    <a:pt x="1" y="551"/>
                  </a:lnTo>
                  <a:cubicBezTo>
                    <a:pt x="1" y="1063"/>
                    <a:pt x="417" y="1479"/>
                    <a:pt x="928" y="1479"/>
                  </a:cubicBezTo>
                  <a:lnTo>
                    <a:pt x="2031" y="1479"/>
                  </a:lnTo>
                  <a:cubicBezTo>
                    <a:pt x="1520" y="1479"/>
                    <a:pt x="1104" y="1063"/>
                    <a:pt x="1104" y="551"/>
                  </a:cubicBezTo>
                  <a:lnTo>
                    <a:pt x="1104"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4"/>
            <p:cNvSpPr/>
            <p:nvPr/>
          </p:nvSpPr>
          <p:spPr>
            <a:xfrm>
              <a:off x="748473" y="1282772"/>
              <a:ext cx="383273" cy="89700"/>
            </a:xfrm>
            <a:custGeom>
              <a:avLst/>
              <a:gdLst/>
              <a:ahLst/>
              <a:cxnLst/>
              <a:rect l="l" t="t" r="r" b="b"/>
              <a:pathLst>
                <a:path w="13703" h="3207" extrusionOk="0">
                  <a:moveTo>
                    <a:pt x="928" y="0"/>
                  </a:moveTo>
                  <a:cubicBezTo>
                    <a:pt x="417" y="0"/>
                    <a:pt x="1" y="415"/>
                    <a:pt x="1" y="928"/>
                  </a:cubicBezTo>
                  <a:lnTo>
                    <a:pt x="1" y="2515"/>
                  </a:lnTo>
                  <a:lnTo>
                    <a:pt x="6852" y="3206"/>
                  </a:lnTo>
                  <a:lnTo>
                    <a:pt x="13702" y="2515"/>
                  </a:lnTo>
                  <a:lnTo>
                    <a:pt x="13702" y="928"/>
                  </a:lnTo>
                  <a:cubicBezTo>
                    <a:pt x="13703" y="415"/>
                    <a:pt x="13288" y="0"/>
                    <a:pt x="12775" y="0"/>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4"/>
            <p:cNvSpPr/>
            <p:nvPr/>
          </p:nvSpPr>
          <p:spPr>
            <a:xfrm>
              <a:off x="748473" y="1282772"/>
              <a:ext cx="207034" cy="89700"/>
            </a:xfrm>
            <a:custGeom>
              <a:avLst/>
              <a:gdLst/>
              <a:ahLst/>
              <a:cxnLst/>
              <a:rect l="l" t="t" r="r" b="b"/>
              <a:pathLst>
                <a:path w="7402" h="3207" extrusionOk="0">
                  <a:moveTo>
                    <a:pt x="928" y="0"/>
                  </a:moveTo>
                  <a:cubicBezTo>
                    <a:pt x="417" y="0"/>
                    <a:pt x="1" y="415"/>
                    <a:pt x="1" y="928"/>
                  </a:cubicBezTo>
                  <a:lnTo>
                    <a:pt x="1" y="2515"/>
                  </a:lnTo>
                  <a:lnTo>
                    <a:pt x="6850" y="3206"/>
                  </a:lnTo>
                  <a:lnTo>
                    <a:pt x="7401" y="3151"/>
                  </a:lnTo>
                  <a:lnTo>
                    <a:pt x="1104" y="2515"/>
                  </a:lnTo>
                  <a:lnTo>
                    <a:pt x="1104" y="928"/>
                  </a:lnTo>
                  <a:cubicBezTo>
                    <a:pt x="1104" y="417"/>
                    <a:pt x="1520" y="0"/>
                    <a:pt x="2031"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4"/>
            <p:cNvSpPr/>
            <p:nvPr/>
          </p:nvSpPr>
          <p:spPr>
            <a:xfrm>
              <a:off x="748501" y="1353116"/>
              <a:ext cx="383245" cy="97420"/>
            </a:xfrm>
            <a:custGeom>
              <a:avLst/>
              <a:gdLst/>
              <a:ahLst/>
              <a:cxnLst/>
              <a:rect l="l" t="t" r="r" b="b"/>
              <a:pathLst>
                <a:path w="13702" h="3483" extrusionOk="0">
                  <a:moveTo>
                    <a:pt x="1" y="0"/>
                  </a:moveTo>
                  <a:lnTo>
                    <a:pt x="1" y="3482"/>
                  </a:lnTo>
                  <a:lnTo>
                    <a:pt x="13702" y="3482"/>
                  </a:lnTo>
                  <a:lnTo>
                    <a:pt x="13702"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4"/>
            <p:cNvSpPr/>
            <p:nvPr/>
          </p:nvSpPr>
          <p:spPr>
            <a:xfrm>
              <a:off x="748501" y="1353116"/>
              <a:ext cx="30907" cy="97420"/>
            </a:xfrm>
            <a:custGeom>
              <a:avLst/>
              <a:gdLst/>
              <a:ahLst/>
              <a:cxnLst/>
              <a:rect l="l" t="t" r="r" b="b"/>
              <a:pathLst>
                <a:path w="1105" h="3483" extrusionOk="0">
                  <a:moveTo>
                    <a:pt x="1" y="0"/>
                  </a:moveTo>
                  <a:lnTo>
                    <a:pt x="1" y="3482"/>
                  </a:lnTo>
                  <a:lnTo>
                    <a:pt x="1104" y="3482"/>
                  </a:lnTo>
                  <a:lnTo>
                    <a:pt x="1104"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4"/>
            <p:cNvSpPr/>
            <p:nvPr/>
          </p:nvSpPr>
          <p:spPr>
            <a:xfrm>
              <a:off x="854226" y="1389476"/>
              <a:ext cx="11636" cy="26124"/>
            </a:xfrm>
            <a:custGeom>
              <a:avLst/>
              <a:gdLst/>
              <a:ahLst/>
              <a:cxnLst/>
              <a:rect l="l" t="t" r="r" b="b"/>
              <a:pathLst>
                <a:path w="416" h="934" extrusionOk="0">
                  <a:moveTo>
                    <a:pt x="207" y="0"/>
                  </a:moveTo>
                  <a:cubicBezTo>
                    <a:pt x="93" y="0"/>
                    <a:pt x="1" y="92"/>
                    <a:pt x="1" y="207"/>
                  </a:cubicBezTo>
                  <a:lnTo>
                    <a:pt x="1" y="725"/>
                  </a:lnTo>
                  <a:cubicBezTo>
                    <a:pt x="1" y="841"/>
                    <a:pt x="93" y="933"/>
                    <a:pt x="207" y="933"/>
                  </a:cubicBezTo>
                  <a:cubicBezTo>
                    <a:pt x="323" y="933"/>
                    <a:pt x="416" y="841"/>
                    <a:pt x="416" y="725"/>
                  </a:cubicBezTo>
                  <a:lnTo>
                    <a:pt x="416" y="207"/>
                  </a:lnTo>
                  <a:cubicBezTo>
                    <a:pt x="416" y="92"/>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4"/>
            <p:cNvSpPr/>
            <p:nvPr/>
          </p:nvSpPr>
          <p:spPr>
            <a:xfrm>
              <a:off x="1014408" y="1389476"/>
              <a:ext cx="11580" cy="26124"/>
            </a:xfrm>
            <a:custGeom>
              <a:avLst/>
              <a:gdLst/>
              <a:ahLst/>
              <a:cxnLst/>
              <a:rect l="l" t="t" r="r" b="b"/>
              <a:pathLst>
                <a:path w="414" h="934" extrusionOk="0">
                  <a:moveTo>
                    <a:pt x="207" y="0"/>
                  </a:moveTo>
                  <a:cubicBezTo>
                    <a:pt x="92" y="0"/>
                    <a:pt x="0" y="92"/>
                    <a:pt x="0" y="207"/>
                  </a:cubicBezTo>
                  <a:lnTo>
                    <a:pt x="0" y="725"/>
                  </a:lnTo>
                  <a:cubicBezTo>
                    <a:pt x="0" y="841"/>
                    <a:pt x="94" y="933"/>
                    <a:pt x="207" y="933"/>
                  </a:cubicBezTo>
                  <a:cubicBezTo>
                    <a:pt x="322" y="933"/>
                    <a:pt x="414" y="841"/>
                    <a:pt x="414" y="725"/>
                  </a:cubicBezTo>
                  <a:lnTo>
                    <a:pt x="414" y="207"/>
                  </a:lnTo>
                  <a:cubicBezTo>
                    <a:pt x="414" y="92"/>
                    <a:pt x="322"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4"/>
            <p:cNvSpPr/>
            <p:nvPr/>
          </p:nvSpPr>
          <p:spPr>
            <a:xfrm>
              <a:off x="913913" y="1402902"/>
              <a:ext cx="52472" cy="20390"/>
            </a:xfrm>
            <a:custGeom>
              <a:avLst/>
              <a:gdLst/>
              <a:ahLst/>
              <a:cxnLst/>
              <a:rect l="l" t="t" r="r" b="b"/>
              <a:pathLst>
                <a:path w="1876" h="729" extrusionOk="0">
                  <a:moveTo>
                    <a:pt x="1644" y="1"/>
                  </a:moveTo>
                  <a:cubicBezTo>
                    <a:pt x="1586" y="1"/>
                    <a:pt x="1529" y="25"/>
                    <a:pt x="1489" y="73"/>
                  </a:cubicBezTo>
                  <a:cubicBezTo>
                    <a:pt x="1353" y="225"/>
                    <a:pt x="1153" y="315"/>
                    <a:pt x="938" y="315"/>
                  </a:cubicBezTo>
                  <a:cubicBezTo>
                    <a:pt x="722" y="315"/>
                    <a:pt x="522" y="225"/>
                    <a:pt x="387" y="73"/>
                  </a:cubicBezTo>
                  <a:cubicBezTo>
                    <a:pt x="346" y="26"/>
                    <a:pt x="288" y="3"/>
                    <a:pt x="231" y="3"/>
                  </a:cubicBezTo>
                  <a:cubicBezTo>
                    <a:pt x="183" y="3"/>
                    <a:pt x="135" y="19"/>
                    <a:pt x="96" y="53"/>
                  </a:cubicBezTo>
                  <a:cubicBezTo>
                    <a:pt x="11" y="129"/>
                    <a:pt x="1" y="258"/>
                    <a:pt x="76" y="344"/>
                  </a:cubicBezTo>
                  <a:cubicBezTo>
                    <a:pt x="288" y="589"/>
                    <a:pt x="604" y="728"/>
                    <a:pt x="938" y="728"/>
                  </a:cubicBezTo>
                  <a:cubicBezTo>
                    <a:pt x="1272" y="728"/>
                    <a:pt x="1585" y="589"/>
                    <a:pt x="1801" y="344"/>
                  </a:cubicBezTo>
                  <a:cubicBezTo>
                    <a:pt x="1876" y="258"/>
                    <a:pt x="1867" y="129"/>
                    <a:pt x="1781" y="53"/>
                  </a:cubicBezTo>
                  <a:cubicBezTo>
                    <a:pt x="1741" y="18"/>
                    <a:pt x="1692"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74"/>
          <p:cNvGrpSpPr/>
          <p:nvPr/>
        </p:nvGrpSpPr>
        <p:grpSpPr>
          <a:xfrm>
            <a:off x="3416129" y="1430960"/>
            <a:ext cx="439968" cy="366379"/>
            <a:chOff x="3416129" y="1202360"/>
            <a:chExt cx="439968" cy="366379"/>
          </a:xfrm>
        </p:grpSpPr>
        <p:sp>
          <p:nvSpPr>
            <p:cNvPr id="4225" name="Google Shape;4225;p74"/>
            <p:cNvSpPr/>
            <p:nvPr/>
          </p:nvSpPr>
          <p:spPr>
            <a:xfrm>
              <a:off x="3416129" y="1202360"/>
              <a:ext cx="439968" cy="366379"/>
            </a:xfrm>
            <a:custGeom>
              <a:avLst/>
              <a:gdLst/>
              <a:ahLst/>
              <a:cxnLst/>
              <a:rect l="l" t="t" r="r" b="b"/>
              <a:pathLst>
                <a:path w="15730" h="13099" extrusionOk="0">
                  <a:moveTo>
                    <a:pt x="7413" y="1"/>
                  </a:moveTo>
                  <a:cubicBezTo>
                    <a:pt x="7286" y="1"/>
                    <a:pt x="7156" y="5"/>
                    <a:pt x="7025" y="9"/>
                  </a:cubicBezTo>
                  <a:cubicBezTo>
                    <a:pt x="6563" y="29"/>
                    <a:pt x="6101" y="83"/>
                    <a:pt x="5654" y="169"/>
                  </a:cubicBezTo>
                  <a:cubicBezTo>
                    <a:pt x="5647" y="170"/>
                    <a:pt x="5640" y="170"/>
                    <a:pt x="5634" y="172"/>
                  </a:cubicBezTo>
                  <a:cubicBezTo>
                    <a:pt x="5104" y="275"/>
                    <a:pt x="4586" y="425"/>
                    <a:pt x="4090" y="617"/>
                  </a:cubicBezTo>
                  <a:cubicBezTo>
                    <a:pt x="3569" y="819"/>
                    <a:pt x="3069" y="1071"/>
                    <a:pt x="2602" y="1366"/>
                  </a:cubicBezTo>
                  <a:cubicBezTo>
                    <a:pt x="2081" y="1694"/>
                    <a:pt x="1601" y="2077"/>
                    <a:pt x="1176" y="2501"/>
                  </a:cubicBezTo>
                  <a:cubicBezTo>
                    <a:pt x="842" y="2838"/>
                    <a:pt x="539" y="3202"/>
                    <a:pt x="275" y="3585"/>
                  </a:cubicBezTo>
                  <a:cubicBezTo>
                    <a:pt x="105" y="3833"/>
                    <a:pt x="13" y="4121"/>
                    <a:pt x="10" y="4423"/>
                  </a:cubicBezTo>
                  <a:cubicBezTo>
                    <a:pt x="1" y="4859"/>
                    <a:pt x="183" y="5278"/>
                    <a:pt x="509" y="5573"/>
                  </a:cubicBezTo>
                  <a:lnTo>
                    <a:pt x="3205" y="8014"/>
                  </a:lnTo>
                  <a:cubicBezTo>
                    <a:pt x="3208" y="8017"/>
                    <a:pt x="3214" y="8021"/>
                    <a:pt x="3218" y="8027"/>
                  </a:cubicBezTo>
                  <a:lnTo>
                    <a:pt x="5896" y="10451"/>
                  </a:lnTo>
                  <a:lnTo>
                    <a:pt x="5657" y="10670"/>
                  </a:lnTo>
                  <a:cubicBezTo>
                    <a:pt x="5403" y="10898"/>
                    <a:pt x="5254" y="11223"/>
                    <a:pt x="5246" y="11563"/>
                  </a:cubicBezTo>
                  <a:cubicBezTo>
                    <a:pt x="5237" y="11903"/>
                    <a:pt x="5370" y="12236"/>
                    <a:pt x="5611" y="12476"/>
                  </a:cubicBezTo>
                  <a:lnTo>
                    <a:pt x="5866" y="12731"/>
                  </a:lnTo>
                  <a:cubicBezTo>
                    <a:pt x="6101" y="12966"/>
                    <a:pt x="6414" y="13098"/>
                    <a:pt x="6748" y="13098"/>
                  </a:cubicBezTo>
                  <a:cubicBezTo>
                    <a:pt x="7058" y="13098"/>
                    <a:pt x="7356" y="12983"/>
                    <a:pt x="7587" y="12774"/>
                  </a:cubicBezTo>
                  <a:lnTo>
                    <a:pt x="15312" y="5778"/>
                  </a:lnTo>
                  <a:cubicBezTo>
                    <a:pt x="15562" y="5550"/>
                    <a:pt x="15712" y="5225"/>
                    <a:pt x="15719" y="4885"/>
                  </a:cubicBezTo>
                  <a:cubicBezTo>
                    <a:pt x="15729" y="4545"/>
                    <a:pt x="15595" y="4212"/>
                    <a:pt x="15356" y="3973"/>
                  </a:cubicBezTo>
                  <a:lnTo>
                    <a:pt x="15101" y="3718"/>
                  </a:lnTo>
                  <a:cubicBezTo>
                    <a:pt x="14908" y="3525"/>
                    <a:pt x="14657" y="3401"/>
                    <a:pt x="14391" y="3364"/>
                  </a:cubicBezTo>
                  <a:cubicBezTo>
                    <a:pt x="14167" y="3061"/>
                    <a:pt x="13918" y="2773"/>
                    <a:pt x="13649" y="2501"/>
                  </a:cubicBezTo>
                  <a:cubicBezTo>
                    <a:pt x="13224" y="2077"/>
                    <a:pt x="12744" y="1693"/>
                    <a:pt x="12224" y="1366"/>
                  </a:cubicBezTo>
                  <a:cubicBezTo>
                    <a:pt x="11759" y="1071"/>
                    <a:pt x="11257" y="820"/>
                    <a:pt x="10738" y="617"/>
                  </a:cubicBezTo>
                  <a:cubicBezTo>
                    <a:pt x="10242" y="424"/>
                    <a:pt x="9722" y="275"/>
                    <a:pt x="9194" y="172"/>
                  </a:cubicBezTo>
                  <a:cubicBezTo>
                    <a:pt x="9188" y="170"/>
                    <a:pt x="9183" y="170"/>
                    <a:pt x="9177" y="169"/>
                  </a:cubicBezTo>
                  <a:cubicBezTo>
                    <a:pt x="8601" y="57"/>
                    <a:pt x="8006" y="1"/>
                    <a:pt x="7413" y="1"/>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4"/>
            <p:cNvSpPr/>
            <p:nvPr/>
          </p:nvSpPr>
          <p:spPr>
            <a:xfrm>
              <a:off x="3485437" y="1297428"/>
              <a:ext cx="249381" cy="197244"/>
            </a:xfrm>
            <a:custGeom>
              <a:avLst/>
              <a:gdLst/>
              <a:ahLst/>
              <a:cxnLst/>
              <a:rect l="l" t="t" r="r" b="b"/>
              <a:pathLst>
                <a:path w="8916" h="7052" extrusionOk="0">
                  <a:moveTo>
                    <a:pt x="4933" y="0"/>
                  </a:moveTo>
                  <a:lnTo>
                    <a:pt x="1" y="1627"/>
                  </a:lnTo>
                  <a:lnTo>
                    <a:pt x="1421" y="3872"/>
                  </a:lnTo>
                  <a:lnTo>
                    <a:pt x="4933" y="7051"/>
                  </a:lnTo>
                  <a:lnTo>
                    <a:pt x="6809" y="5900"/>
                  </a:lnTo>
                  <a:lnTo>
                    <a:pt x="8444" y="3872"/>
                  </a:lnTo>
                  <a:lnTo>
                    <a:pt x="8915" y="1627"/>
                  </a:lnTo>
                  <a:lnTo>
                    <a:pt x="4933"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4"/>
            <p:cNvSpPr/>
            <p:nvPr/>
          </p:nvSpPr>
          <p:spPr>
            <a:xfrm>
              <a:off x="3443175" y="1230805"/>
              <a:ext cx="362883" cy="174924"/>
            </a:xfrm>
            <a:custGeom>
              <a:avLst/>
              <a:gdLst/>
              <a:ahLst/>
              <a:cxnLst/>
              <a:rect l="l" t="t" r="r" b="b"/>
              <a:pathLst>
                <a:path w="12974" h="6254" extrusionOk="0">
                  <a:moveTo>
                    <a:pt x="6443" y="0"/>
                  </a:moveTo>
                  <a:cubicBezTo>
                    <a:pt x="5899" y="0"/>
                    <a:pt x="5368" y="53"/>
                    <a:pt x="4857" y="152"/>
                  </a:cubicBezTo>
                  <a:cubicBezTo>
                    <a:pt x="4379" y="244"/>
                    <a:pt x="3923" y="377"/>
                    <a:pt x="3486" y="547"/>
                  </a:cubicBezTo>
                  <a:cubicBezTo>
                    <a:pt x="3020" y="727"/>
                    <a:pt x="2581" y="949"/>
                    <a:pt x="2173" y="1207"/>
                  </a:cubicBezTo>
                  <a:cubicBezTo>
                    <a:pt x="1714" y="1496"/>
                    <a:pt x="1297" y="1830"/>
                    <a:pt x="924" y="2202"/>
                  </a:cubicBezTo>
                  <a:cubicBezTo>
                    <a:pt x="634" y="2491"/>
                    <a:pt x="372" y="2807"/>
                    <a:pt x="144" y="3140"/>
                  </a:cubicBezTo>
                  <a:cubicBezTo>
                    <a:pt x="1" y="3349"/>
                    <a:pt x="35" y="3630"/>
                    <a:pt x="220" y="3800"/>
                  </a:cubicBezTo>
                  <a:lnTo>
                    <a:pt x="2928" y="6254"/>
                  </a:lnTo>
                  <a:cubicBezTo>
                    <a:pt x="3123" y="6040"/>
                    <a:pt x="3337" y="5843"/>
                    <a:pt x="3568" y="5668"/>
                  </a:cubicBezTo>
                  <a:cubicBezTo>
                    <a:pt x="3783" y="5503"/>
                    <a:pt x="4015" y="5356"/>
                    <a:pt x="4258" y="5229"/>
                  </a:cubicBezTo>
                  <a:cubicBezTo>
                    <a:pt x="4477" y="5115"/>
                    <a:pt x="4708" y="5016"/>
                    <a:pt x="4944" y="4938"/>
                  </a:cubicBezTo>
                  <a:cubicBezTo>
                    <a:pt x="5170" y="4865"/>
                    <a:pt x="5403" y="4805"/>
                    <a:pt x="5643" y="4766"/>
                  </a:cubicBezTo>
                  <a:cubicBezTo>
                    <a:pt x="5900" y="4720"/>
                    <a:pt x="6168" y="4698"/>
                    <a:pt x="6438" y="4698"/>
                  </a:cubicBezTo>
                  <a:cubicBezTo>
                    <a:pt x="6712" y="4698"/>
                    <a:pt x="6977" y="4720"/>
                    <a:pt x="7237" y="4766"/>
                  </a:cubicBezTo>
                  <a:cubicBezTo>
                    <a:pt x="7476" y="4805"/>
                    <a:pt x="7710" y="4863"/>
                    <a:pt x="7934" y="4938"/>
                  </a:cubicBezTo>
                  <a:cubicBezTo>
                    <a:pt x="8172" y="5018"/>
                    <a:pt x="8401" y="5115"/>
                    <a:pt x="8621" y="5229"/>
                  </a:cubicBezTo>
                  <a:cubicBezTo>
                    <a:pt x="8864" y="5355"/>
                    <a:pt x="9095" y="5503"/>
                    <a:pt x="9312" y="5668"/>
                  </a:cubicBezTo>
                  <a:cubicBezTo>
                    <a:pt x="9541" y="5843"/>
                    <a:pt x="9756" y="6040"/>
                    <a:pt x="9950" y="6254"/>
                  </a:cubicBezTo>
                  <a:lnTo>
                    <a:pt x="11956" y="4937"/>
                  </a:lnTo>
                  <a:lnTo>
                    <a:pt x="12974" y="3515"/>
                  </a:lnTo>
                  <a:cubicBezTo>
                    <a:pt x="12699" y="3041"/>
                    <a:pt x="12356" y="2600"/>
                    <a:pt x="11960" y="2202"/>
                  </a:cubicBezTo>
                  <a:cubicBezTo>
                    <a:pt x="11587" y="1830"/>
                    <a:pt x="11170" y="1496"/>
                    <a:pt x="10712" y="1207"/>
                  </a:cubicBezTo>
                  <a:cubicBezTo>
                    <a:pt x="10303" y="949"/>
                    <a:pt x="9864" y="727"/>
                    <a:pt x="9398" y="547"/>
                  </a:cubicBezTo>
                  <a:cubicBezTo>
                    <a:pt x="8963" y="377"/>
                    <a:pt x="8505" y="244"/>
                    <a:pt x="8029" y="152"/>
                  </a:cubicBezTo>
                  <a:cubicBezTo>
                    <a:pt x="7519" y="53"/>
                    <a:pt x="6988" y="0"/>
                    <a:pt x="6443" y="0"/>
                  </a:cubicBezTo>
                  <a:close/>
                </a:path>
              </a:pathLst>
            </a:custGeom>
            <a:solidFill>
              <a:srgbClr val="FCD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4"/>
            <p:cNvSpPr/>
            <p:nvPr/>
          </p:nvSpPr>
          <p:spPr>
            <a:xfrm>
              <a:off x="3684357" y="1264536"/>
              <a:ext cx="93308" cy="124802"/>
            </a:xfrm>
            <a:custGeom>
              <a:avLst/>
              <a:gdLst/>
              <a:ahLst/>
              <a:cxnLst/>
              <a:rect l="l" t="t" r="r" b="b"/>
              <a:pathLst>
                <a:path w="3336" h="4462" extrusionOk="0">
                  <a:moveTo>
                    <a:pt x="2086" y="1"/>
                  </a:moveTo>
                  <a:lnTo>
                    <a:pt x="1" y="4023"/>
                  </a:lnTo>
                  <a:cubicBezTo>
                    <a:pt x="246" y="4150"/>
                    <a:pt x="476" y="4297"/>
                    <a:pt x="692" y="4462"/>
                  </a:cubicBezTo>
                  <a:lnTo>
                    <a:pt x="3335" y="996"/>
                  </a:lnTo>
                  <a:cubicBezTo>
                    <a:pt x="2963" y="624"/>
                    <a:pt x="2545" y="290"/>
                    <a:pt x="2086"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4"/>
            <p:cNvSpPr/>
            <p:nvPr/>
          </p:nvSpPr>
          <p:spPr>
            <a:xfrm>
              <a:off x="3645647" y="1235028"/>
              <a:ext cx="60415" cy="133920"/>
            </a:xfrm>
            <a:custGeom>
              <a:avLst/>
              <a:gdLst/>
              <a:ahLst/>
              <a:cxnLst/>
              <a:rect l="l" t="t" r="r" b="b"/>
              <a:pathLst>
                <a:path w="2160" h="4788" extrusionOk="0">
                  <a:moveTo>
                    <a:pt x="790" y="1"/>
                  </a:moveTo>
                  <a:lnTo>
                    <a:pt x="1" y="4612"/>
                  </a:lnTo>
                  <a:cubicBezTo>
                    <a:pt x="240" y="4654"/>
                    <a:pt x="474" y="4712"/>
                    <a:pt x="699" y="4787"/>
                  </a:cubicBezTo>
                  <a:lnTo>
                    <a:pt x="2159" y="396"/>
                  </a:lnTo>
                  <a:cubicBezTo>
                    <a:pt x="1724" y="226"/>
                    <a:pt x="1266" y="93"/>
                    <a:pt x="790"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4"/>
            <p:cNvSpPr/>
            <p:nvPr/>
          </p:nvSpPr>
          <p:spPr>
            <a:xfrm>
              <a:off x="3579052" y="1230833"/>
              <a:ext cx="44388" cy="133277"/>
            </a:xfrm>
            <a:custGeom>
              <a:avLst/>
              <a:gdLst/>
              <a:ahLst/>
              <a:cxnLst/>
              <a:rect l="l" t="t" r="r" b="b"/>
              <a:pathLst>
                <a:path w="1587" h="4765" extrusionOk="0">
                  <a:moveTo>
                    <a:pt x="1586" y="1"/>
                  </a:moveTo>
                  <a:cubicBezTo>
                    <a:pt x="1042" y="1"/>
                    <a:pt x="511" y="53"/>
                    <a:pt x="0" y="152"/>
                  </a:cubicBezTo>
                  <a:lnTo>
                    <a:pt x="787" y="4765"/>
                  </a:lnTo>
                  <a:cubicBezTo>
                    <a:pt x="1048" y="4719"/>
                    <a:pt x="1313" y="4697"/>
                    <a:pt x="1586" y="4697"/>
                  </a:cubicBezTo>
                  <a:lnTo>
                    <a:pt x="1586"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4"/>
            <p:cNvSpPr/>
            <p:nvPr/>
          </p:nvSpPr>
          <p:spPr>
            <a:xfrm>
              <a:off x="3503981" y="1246076"/>
              <a:ext cx="77617" cy="130984"/>
            </a:xfrm>
            <a:custGeom>
              <a:avLst/>
              <a:gdLst/>
              <a:ahLst/>
              <a:cxnLst/>
              <a:rect l="l" t="t" r="r" b="b"/>
              <a:pathLst>
                <a:path w="2775" h="4683" extrusionOk="0">
                  <a:moveTo>
                    <a:pt x="1313" y="1"/>
                  </a:moveTo>
                  <a:cubicBezTo>
                    <a:pt x="849" y="181"/>
                    <a:pt x="408" y="403"/>
                    <a:pt x="1" y="661"/>
                  </a:cubicBezTo>
                  <a:lnTo>
                    <a:pt x="2088" y="4683"/>
                  </a:lnTo>
                  <a:cubicBezTo>
                    <a:pt x="2307" y="4569"/>
                    <a:pt x="2537" y="4472"/>
                    <a:pt x="2775" y="4392"/>
                  </a:cubicBezTo>
                  <a:lnTo>
                    <a:pt x="1313" y="1"/>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4"/>
            <p:cNvSpPr/>
            <p:nvPr/>
          </p:nvSpPr>
          <p:spPr>
            <a:xfrm>
              <a:off x="3443259" y="1292394"/>
              <a:ext cx="99797" cy="113334"/>
            </a:xfrm>
            <a:custGeom>
              <a:avLst/>
              <a:gdLst/>
              <a:ahLst/>
              <a:cxnLst/>
              <a:rect l="l" t="t" r="r" b="b"/>
              <a:pathLst>
                <a:path w="3568" h="4052" extrusionOk="0">
                  <a:moveTo>
                    <a:pt x="925" y="0"/>
                  </a:moveTo>
                  <a:cubicBezTo>
                    <a:pt x="635" y="289"/>
                    <a:pt x="373" y="605"/>
                    <a:pt x="145" y="938"/>
                  </a:cubicBezTo>
                  <a:cubicBezTo>
                    <a:pt x="1" y="1147"/>
                    <a:pt x="35" y="1428"/>
                    <a:pt x="220" y="1598"/>
                  </a:cubicBezTo>
                  <a:lnTo>
                    <a:pt x="2929" y="4052"/>
                  </a:lnTo>
                  <a:cubicBezTo>
                    <a:pt x="3123" y="3838"/>
                    <a:pt x="3338" y="3641"/>
                    <a:pt x="3568" y="3466"/>
                  </a:cubicBezTo>
                  <a:lnTo>
                    <a:pt x="925"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4"/>
            <p:cNvSpPr/>
            <p:nvPr/>
          </p:nvSpPr>
          <p:spPr>
            <a:xfrm>
              <a:off x="3590575" y="1324503"/>
              <a:ext cx="237437" cy="215649"/>
            </a:xfrm>
            <a:custGeom>
              <a:avLst/>
              <a:gdLst/>
              <a:ahLst/>
              <a:cxnLst/>
              <a:rect l="l" t="t" r="r" b="b"/>
              <a:pathLst>
                <a:path w="8489" h="7710" extrusionOk="0">
                  <a:moveTo>
                    <a:pt x="7981" y="1"/>
                  </a:moveTo>
                  <a:cubicBezTo>
                    <a:pt x="7925" y="1"/>
                    <a:pt x="7870" y="20"/>
                    <a:pt x="7826" y="60"/>
                  </a:cubicBezTo>
                  <a:lnTo>
                    <a:pt x="101" y="7054"/>
                  </a:lnTo>
                  <a:cubicBezTo>
                    <a:pt x="4" y="7142"/>
                    <a:pt x="0" y="7295"/>
                    <a:pt x="92" y="7387"/>
                  </a:cubicBezTo>
                  <a:lnTo>
                    <a:pt x="347" y="7642"/>
                  </a:lnTo>
                  <a:cubicBezTo>
                    <a:pt x="392" y="7687"/>
                    <a:pt x="451" y="7710"/>
                    <a:pt x="510" y="7710"/>
                  </a:cubicBezTo>
                  <a:cubicBezTo>
                    <a:pt x="565" y="7710"/>
                    <a:pt x="621" y="7690"/>
                    <a:pt x="664" y="7649"/>
                  </a:cubicBezTo>
                  <a:lnTo>
                    <a:pt x="8389" y="655"/>
                  </a:lnTo>
                  <a:cubicBezTo>
                    <a:pt x="8484" y="567"/>
                    <a:pt x="8488" y="416"/>
                    <a:pt x="8396" y="322"/>
                  </a:cubicBezTo>
                  <a:lnTo>
                    <a:pt x="8143" y="67"/>
                  </a:lnTo>
                  <a:cubicBezTo>
                    <a:pt x="8098" y="23"/>
                    <a:pt x="8040" y="1"/>
                    <a:pt x="798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4"/>
            <p:cNvSpPr/>
            <p:nvPr/>
          </p:nvSpPr>
          <p:spPr>
            <a:xfrm>
              <a:off x="3571947" y="1403769"/>
              <a:ext cx="11636" cy="19859"/>
            </a:xfrm>
            <a:custGeom>
              <a:avLst/>
              <a:gdLst/>
              <a:ahLst/>
              <a:cxnLst/>
              <a:rect l="l" t="t" r="r" b="b"/>
              <a:pathLst>
                <a:path w="416" h="710" extrusionOk="0">
                  <a:moveTo>
                    <a:pt x="207" y="0"/>
                  </a:moveTo>
                  <a:cubicBezTo>
                    <a:pt x="93" y="0"/>
                    <a:pt x="1" y="94"/>
                    <a:pt x="1" y="207"/>
                  </a:cubicBezTo>
                  <a:lnTo>
                    <a:pt x="1" y="503"/>
                  </a:lnTo>
                  <a:cubicBezTo>
                    <a:pt x="1" y="618"/>
                    <a:pt x="94" y="710"/>
                    <a:pt x="207" y="710"/>
                  </a:cubicBezTo>
                  <a:cubicBezTo>
                    <a:pt x="323" y="710"/>
                    <a:pt x="415" y="618"/>
                    <a:pt x="415" y="503"/>
                  </a:cubicBezTo>
                  <a:lnTo>
                    <a:pt x="415" y="207"/>
                  </a:lnTo>
                  <a:cubicBezTo>
                    <a:pt x="415"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4"/>
            <p:cNvSpPr/>
            <p:nvPr/>
          </p:nvSpPr>
          <p:spPr>
            <a:xfrm>
              <a:off x="3663212" y="1403769"/>
              <a:ext cx="11580" cy="19859"/>
            </a:xfrm>
            <a:custGeom>
              <a:avLst/>
              <a:gdLst/>
              <a:ahLst/>
              <a:cxnLst/>
              <a:rect l="l" t="t" r="r" b="b"/>
              <a:pathLst>
                <a:path w="414" h="710" extrusionOk="0">
                  <a:moveTo>
                    <a:pt x="207" y="0"/>
                  </a:moveTo>
                  <a:cubicBezTo>
                    <a:pt x="92" y="0"/>
                    <a:pt x="0" y="94"/>
                    <a:pt x="0" y="207"/>
                  </a:cubicBezTo>
                  <a:lnTo>
                    <a:pt x="0" y="503"/>
                  </a:lnTo>
                  <a:cubicBezTo>
                    <a:pt x="0" y="618"/>
                    <a:pt x="94" y="710"/>
                    <a:pt x="207" y="710"/>
                  </a:cubicBezTo>
                  <a:cubicBezTo>
                    <a:pt x="322" y="710"/>
                    <a:pt x="414" y="618"/>
                    <a:pt x="414" y="503"/>
                  </a:cubicBezTo>
                  <a:lnTo>
                    <a:pt x="414" y="207"/>
                  </a:lnTo>
                  <a:cubicBezTo>
                    <a:pt x="414" y="93"/>
                    <a:pt x="320"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4"/>
            <p:cNvSpPr/>
            <p:nvPr/>
          </p:nvSpPr>
          <p:spPr>
            <a:xfrm>
              <a:off x="3605735" y="1411572"/>
              <a:ext cx="35354" cy="16502"/>
            </a:xfrm>
            <a:custGeom>
              <a:avLst/>
              <a:gdLst/>
              <a:ahLst/>
              <a:cxnLst/>
              <a:rect l="l" t="t" r="r" b="b"/>
              <a:pathLst>
                <a:path w="1264" h="590" extrusionOk="0">
                  <a:moveTo>
                    <a:pt x="230" y="0"/>
                  </a:moveTo>
                  <a:cubicBezTo>
                    <a:pt x="181" y="0"/>
                    <a:pt x="133" y="17"/>
                    <a:pt x="94" y="51"/>
                  </a:cubicBezTo>
                  <a:cubicBezTo>
                    <a:pt x="9" y="125"/>
                    <a:pt x="1" y="257"/>
                    <a:pt x="74" y="342"/>
                  </a:cubicBezTo>
                  <a:cubicBezTo>
                    <a:pt x="213" y="499"/>
                    <a:pt x="415" y="590"/>
                    <a:pt x="632" y="590"/>
                  </a:cubicBezTo>
                  <a:cubicBezTo>
                    <a:pt x="847" y="590"/>
                    <a:pt x="1051" y="499"/>
                    <a:pt x="1190" y="342"/>
                  </a:cubicBezTo>
                  <a:cubicBezTo>
                    <a:pt x="1264" y="257"/>
                    <a:pt x="1255" y="125"/>
                    <a:pt x="1170" y="51"/>
                  </a:cubicBezTo>
                  <a:cubicBezTo>
                    <a:pt x="1131" y="17"/>
                    <a:pt x="1083" y="0"/>
                    <a:pt x="1034" y="0"/>
                  </a:cubicBezTo>
                  <a:cubicBezTo>
                    <a:pt x="977" y="0"/>
                    <a:pt x="920" y="24"/>
                    <a:pt x="880" y="70"/>
                  </a:cubicBezTo>
                  <a:cubicBezTo>
                    <a:pt x="819" y="139"/>
                    <a:pt x="730" y="179"/>
                    <a:pt x="632" y="179"/>
                  </a:cubicBezTo>
                  <a:cubicBezTo>
                    <a:pt x="534" y="179"/>
                    <a:pt x="444" y="139"/>
                    <a:pt x="384" y="70"/>
                  </a:cubicBezTo>
                  <a:cubicBezTo>
                    <a:pt x="344" y="24"/>
                    <a:pt x="287" y="0"/>
                    <a:pt x="23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 name="Google Shape;4237;p74"/>
          <p:cNvGrpSpPr/>
          <p:nvPr/>
        </p:nvGrpSpPr>
        <p:grpSpPr>
          <a:xfrm>
            <a:off x="6707450" y="1444273"/>
            <a:ext cx="441311" cy="340591"/>
            <a:chOff x="6707450" y="1215673"/>
            <a:chExt cx="441311" cy="340591"/>
          </a:xfrm>
        </p:grpSpPr>
        <p:sp>
          <p:nvSpPr>
            <p:cNvPr id="4238" name="Google Shape;4238;p74"/>
            <p:cNvSpPr/>
            <p:nvPr/>
          </p:nvSpPr>
          <p:spPr>
            <a:xfrm>
              <a:off x="6707450" y="1215673"/>
              <a:ext cx="441311" cy="340591"/>
            </a:xfrm>
            <a:custGeom>
              <a:avLst/>
              <a:gdLst/>
              <a:ahLst/>
              <a:cxnLst/>
              <a:rect l="l" t="t" r="r" b="b"/>
              <a:pathLst>
                <a:path w="15778" h="12177" extrusionOk="0">
                  <a:moveTo>
                    <a:pt x="7890" y="0"/>
                  </a:moveTo>
                  <a:cubicBezTo>
                    <a:pt x="7481" y="0"/>
                    <a:pt x="7098" y="162"/>
                    <a:pt x="6814" y="455"/>
                  </a:cubicBezTo>
                  <a:cubicBezTo>
                    <a:pt x="6525" y="752"/>
                    <a:pt x="6264" y="1078"/>
                    <a:pt x="6036" y="1429"/>
                  </a:cubicBezTo>
                  <a:cubicBezTo>
                    <a:pt x="5681" y="1208"/>
                    <a:pt x="5307" y="1020"/>
                    <a:pt x="4922" y="873"/>
                  </a:cubicBezTo>
                  <a:cubicBezTo>
                    <a:pt x="4748" y="806"/>
                    <a:pt x="4567" y="773"/>
                    <a:pt x="4387" y="773"/>
                  </a:cubicBezTo>
                  <a:cubicBezTo>
                    <a:pt x="4171" y="773"/>
                    <a:pt x="3956" y="820"/>
                    <a:pt x="3755" y="914"/>
                  </a:cubicBezTo>
                  <a:cubicBezTo>
                    <a:pt x="3382" y="1085"/>
                    <a:pt x="3105" y="1394"/>
                    <a:pt x="2970" y="1779"/>
                  </a:cubicBezTo>
                  <a:cubicBezTo>
                    <a:pt x="2834" y="2168"/>
                    <a:pt x="2735" y="2575"/>
                    <a:pt x="2674" y="2990"/>
                  </a:cubicBezTo>
                  <a:cubicBezTo>
                    <a:pt x="2404" y="2957"/>
                    <a:pt x="2133" y="2940"/>
                    <a:pt x="1862" y="2940"/>
                  </a:cubicBezTo>
                  <a:cubicBezTo>
                    <a:pt x="1717" y="2940"/>
                    <a:pt x="1573" y="2944"/>
                    <a:pt x="1428" y="2954"/>
                  </a:cubicBezTo>
                  <a:cubicBezTo>
                    <a:pt x="1022" y="2983"/>
                    <a:pt x="652" y="3171"/>
                    <a:pt x="387" y="3483"/>
                  </a:cubicBezTo>
                  <a:cubicBezTo>
                    <a:pt x="124" y="3794"/>
                    <a:pt x="1" y="4191"/>
                    <a:pt x="40" y="4598"/>
                  </a:cubicBezTo>
                  <a:cubicBezTo>
                    <a:pt x="121" y="5442"/>
                    <a:pt x="370" y="6267"/>
                    <a:pt x="780" y="7045"/>
                  </a:cubicBezTo>
                  <a:cubicBezTo>
                    <a:pt x="986" y="7442"/>
                    <a:pt x="1233" y="7817"/>
                    <a:pt x="1513" y="8170"/>
                  </a:cubicBezTo>
                  <a:cubicBezTo>
                    <a:pt x="1199" y="8467"/>
                    <a:pt x="930" y="8879"/>
                    <a:pt x="930" y="9423"/>
                  </a:cubicBezTo>
                  <a:cubicBezTo>
                    <a:pt x="930" y="10004"/>
                    <a:pt x="1243" y="10526"/>
                    <a:pt x="1836" y="10937"/>
                  </a:cubicBezTo>
                  <a:cubicBezTo>
                    <a:pt x="2225" y="11206"/>
                    <a:pt x="2751" y="11438"/>
                    <a:pt x="3402" y="11627"/>
                  </a:cubicBezTo>
                  <a:cubicBezTo>
                    <a:pt x="4614" y="11981"/>
                    <a:pt x="6206" y="12176"/>
                    <a:pt x="7889" y="12176"/>
                  </a:cubicBezTo>
                  <a:cubicBezTo>
                    <a:pt x="9569" y="12176"/>
                    <a:pt x="11161" y="11981"/>
                    <a:pt x="12373" y="11627"/>
                  </a:cubicBezTo>
                  <a:cubicBezTo>
                    <a:pt x="13023" y="11438"/>
                    <a:pt x="13550" y="11205"/>
                    <a:pt x="13940" y="10937"/>
                  </a:cubicBezTo>
                  <a:cubicBezTo>
                    <a:pt x="14533" y="10528"/>
                    <a:pt x="14846" y="10004"/>
                    <a:pt x="14846" y="9423"/>
                  </a:cubicBezTo>
                  <a:cubicBezTo>
                    <a:pt x="14846" y="8957"/>
                    <a:pt x="14645" y="8531"/>
                    <a:pt x="14261" y="8168"/>
                  </a:cubicBezTo>
                  <a:cubicBezTo>
                    <a:pt x="14540" y="7816"/>
                    <a:pt x="14786" y="7441"/>
                    <a:pt x="14993" y="7045"/>
                  </a:cubicBezTo>
                  <a:cubicBezTo>
                    <a:pt x="15402" y="6267"/>
                    <a:pt x="15652" y="5444"/>
                    <a:pt x="15737" y="4598"/>
                  </a:cubicBezTo>
                  <a:cubicBezTo>
                    <a:pt x="15778" y="4191"/>
                    <a:pt x="15653" y="3796"/>
                    <a:pt x="15390" y="3483"/>
                  </a:cubicBezTo>
                  <a:cubicBezTo>
                    <a:pt x="15126" y="3170"/>
                    <a:pt x="14757" y="2984"/>
                    <a:pt x="14349" y="2954"/>
                  </a:cubicBezTo>
                  <a:cubicBezTo>
                    <a:pt x="14205" y="2944"/>
                    <a:pt x="14061" y="2940"/>
                    <a:pt x="13916" y="2940"/>
                  </a:cubicBezTo>
                  <a:cubicBezTo>
                    <a:pt x="13645" y="2940"/>
                    <a:pt x="13374" y="2957"/>
                    <a:pt x="13103" y="2990"/>
                  </a:cubicBezTo>
                  <a:cubicBezTo>
                    <a:pt x="13043" y="2575"/>
                    <a:pt x="12944" y="2168"/>
                    <a:pt x="12807" y="1779"/>
                  </a:cubicBezTo>
                  <a:cubicBezTo>
                    <a:pt x="12672" y="1394"/>
                    <a:pt x="12395" y="1088"/>
                    <a:pt x="12024" y="914"/>
                  </a:cubicBezTo>
                  <a:cubicBezTo>
                    <a:pt x="11821" y="821"/>
                    <a:pt x="11606" y="774"/>
                    <a:pt x="11392" y="774"/>
                  </a:cubicBezTo>
                  <a:cubicBezTo>
                    <a:pt x="11211" y="774"/>
                    <a:pt x="11031" y="807"/>
                    <a:pt x="10857" y="873"/>
                  </a:cubicBezTo>
                  <a:cubicBezTo>
                    <a:pt x="10470" y="1021"/>
                    <a:pt x="10098" y="1208"/>
                    <a:pt x="9741" y="1429"/>
                  </a:cubicBezTo>
                  <a:cubicBezTo>
                    <a:pt x="9513" y="1078"/>
                    <a:pt x="9251" y="752"/>
                    <a:pt x="8965" y="455"/>
                  </a:cubicBezTo>
                  <a:cubicBezTo>
                    <a:pt x="8679" y="162"/>
                    <a:pt x="8299" y="0"/>
                    <a:pt x="7890" y="0"/>
                  </a:cubicBez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4"/>
            <p:cNvSpPr/>
            <p:nvPr/>
          </p:nvSpPr>
          <p:spPr>
            <a:xfrm>
              <a:off x="6761907" y="1430647"/>
              <a:ext cx="332228" cy="97084"/>
            </a:xfrm>
            <a:custGeom>
              <a:avLst/>
              <a:gdLst/>
              <a:ahLst/>
              <a:cxnLst/>
              <a:rect l="l" t="t" r="r" b="b"/>
              <a:pathLst>
                <a:path w="11878" h="3471" extrusionOk="0">
                  <a:moveTo>
                    <a:pt x="5939" y="1"/>
                  </a:moveTo>
                  <a:cubicBezTo>
                    <a:pt x="2659" y="1"/>
                    <a:pt x="1" y="778"/>
                    <a:pt x="1" y="1736"/>
                  </a:cubicBezTo>
                  <a:cubicBezTo>
                    <a:pt x="1" y="2693"/>
                    <a:pt x="2659" y="3470"/>
                    <a:pt x="5939" y="3470"/>
                  </a:cubicBezTo>
                  <a:cubicBezTo>
                    <a:pt x="9220" y="3470"/>
                    <a:pt x="11878" y="2693"/>
                    <a:pt x="11878" y="1736"/>
                  </a:cubicBezTo>
                  <a:cubicBezTo>
                    <a:pt x="11878" y="778"/>
                    <a:pt x="9220" y="1"/>
                    <a:pt x="5939" y="1"/>
                  </a:cubicBezTo>
                  <a:close/>
                </a:path>
              </a:pathLst>
            </a:custGeom>
            <a:solidFill>
              <a:srgbClr val="28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4"/>
            <p:cNvSpPr/>
            <p:nvPr/>
          </p:nvSpPr>
          <p:spPr>
            <a:xfrm>
              <a:off x="6776283" y="1430703"/>
              <a:ext cx="303363" cy="80945"/>
            </a:xfrm>
            <a:custGeom>
              <a:avLst/>
              <a:gdLst/>
              <a:ahLst/>
              <a:cxnLst/>
              <a:rect l="l" t="t" r="r" b="b"/>
              <a:pathLst>
                <a:path w="10846" h="2894" extrusionOk="0">
                  <a:moveTo>
                    <a:pt x="5425" y="0"/>
                  </a:moveTo>
                  <a:cubicBezTo>
                    <a:pt x="3007" y="0"/>
                    <a:pt x="927" y="422"/>
                    <a:pt x="1" y="1027"/>
                  </a:cubicBezTo>
                  <a:cubicBezTo>
                    <a:pt x="90" y="1111"/>
                    <a:pt x="182" y="1194"/>
                    <a:pt x="276" y="1274"/>
                  </a:cubicBezTo>
                  <a:cubicBezTo>
                    <a:pt x="1512" y="2317"/>
                    <a:pt x="3043" y="2894"/>
                    <a:pt x="4585" y="2894"/>
                  </a:cubicBezTo>
                  <a:cubicBezTo>
                    <a:pt x="4865" y="2894"/>
                    <a:pt x="5149" y="2874"/>
                    <a:pt x="5423" y="2834"/>
                  </a:cubicBezTo>
                  <a:cubicBezTo>
                    <a:pt x="5699" y="2874"/>
                    <a:pt x="5981" y="2894"/>
                    <a:pt x="6263" y="2894"/>
                  </a:cubicBezTo>
                  <a:cubicBezTo>
                    <a:pt x="7807" y="2894"/>
                    <a:pt x="9336" y="2317"/>
                    <a:pt x="10571" y="1274"/>
                  </a:cubicBezTo>
                  <a:cubicBezTo>
                    <a:pt x="10664" y="1194"/>
                    <a:pt x="10756" y="1112"/>
                    <a:pt x="10846" y="1027"/>
                  </a:cubicBezTo>
                  <a:cubicBezTo>
                    <a:pt x="9921" y="422"/>
                    <a:pt x="7842" y="0"/>
                    <a:pt x="542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4"/>
            <p:cNvSpPr/>
            <p:nvPr/>
          </p:nvSpPr>
          <p:spPr>
            <a:xfrm>
              <a:off x="6736091" y="1244090"/>
              <a:ext cx="383804" cy="248122"/>
            </a:xfrm>
            <a:custGeom>
              <a:avLst/>
              <a:gdLst/>
              <a:ahLst/>
              <a:cxnLst/>
              <a:rect l="l" t="t" r="r" b="b"/>
              <a:pathLst>
                <a:path w="13722" h="8871" extrusionOk="0">
                  <a:moveTo>
                    <a:pt x="6861" y="0"/>
                  </a:moveTo>
                  <a:cubicBezTo>
                    <a:pt x="6736" y="0"/>
                    <a:pt x="6611" y="49"/>
                    <a:pt x="6518" y="146"/>
                  </a:cubicBezTo>
                  <a:cubicBezTo>
                    <a:pt x="6029" y="650"/>
                    <a:pt x="5630" y="1261"/>
                    <a:pt x="5349" y="1948"/>
                  </a:cubicBezTo>
                  <a:cubicBezTo>
                    <a:pt x="4805" y="1446"/>
                    <a:pt x="4185" y="1058"/>
                    <a:pt x="3531" y="805"/>
                  </a:cubicBezTo>
                  <a:cubicBezTo>
                    <a:pt x="3475" y="784"/>
                    <a:pt x="3417" y="774"/>
                    <a:pt x="3360" y="774"/>
                  </a:cubicBezTo>
                  <a:cubicBezTo>
                    <a:pt x="3162" y="774"/>
                    <a:pt x="2975" y="898"/>
                    <a:pt x="2906" y="1096"/>
                  </a:cubicBezTo>
                  <a:cubicBezTo>
                    <a:pt x="2674" y="1760"/>
                    <a:pt x="2571" y="2482"/>
                    <a:pt x="2603" y="3223"/>
                  </a:cubicBezTo>
                  <a:cubicBezTo>
                    <a:pt x="2024" y="3034"/>
                    <a:pt x="1431" y="2940"/>
                    <a:pt x="849" y="2940"/>
                  </a:cubicBezTo>
                  <a:cubicBezTo>
                    <a:pt x="723" y="2940"/>
                    <a:pt x="597" y="2945"/>
                    <a:pt x="472" y="2954"/>
                  </a:cubicBezTo>
                  <a:cubicBezTo>
                    <a:pt x="203" y="2971"/>
                    <a:pt x="1" y="3210"/>
                    <a:pt x="28" y="3479"/>
                  </a:cubicBezTo>
                  <a:cubicBezTo>
                    <a:pt x="169" y="4911"/>
                    <a:pt x="898" y="6348"/>
                    <a:pt x="2157" y="7414"/>
                  </a:cubicBezTo>
                  <a:cubicBezTo>
                    <a:pt x="3309" y="8389"/>
                    <a:pt x="4697" y="8871"/>
                    <a:pt x="6023" y="8871"/>
                  </a:cubicBezTo>
                  <a:cubicBezTo>
                    <a:pt x="6306" y="8871"/>
                    <a:pt x="6587" y="8849"/>
                    <a:pt x="6862" y="8805"/>
                  </a:cubicBezTo>
                  <a:cubicBezTo>
                    <a:pt x="7137" y="8849"/>
                    <a:pt x="7417" y="8871"/>
                    <a:pt x="7701" y="8871"/>
                  </a:cubicBezTo>
                  <a:cubicBezTo>
                    <a:pt x="9028" y="8871"/>
                    <a:pt x="10415" y="8389"/>
                    <a:pt x="11567" y="7414"/>
                  </a:cubicBezTo>
                  <a:cubicBezTo>
                    <a:pt x="12828" y="6351"/>
                    <a:pt x="13554" y="4911"/>
                    <a:pt x="13696" y="3479"/>
                  </a:cubicBezTo>
                  <a:cubicBezTo>
                    <a:pt x="13721" y="3210"/>
                    <a:pt x="13517" y="2971"/>
                    <a:pt x="13248" y="2954"/>
                  </a:cubicBezTo>
                  <a:cubicBezTo>
                    <a:pt x="13127" y="2945"/>
                    <a:pt x="13004" y="2941"/>
                    <a:pt x="12881" y="2941"/>
                  </a:cubicBezTo>
                  <a:cubicBezTo>
                    <a:pt x="12297" y="2941"/>
                    <a:pt x="11701" y="3036"/>
                    <a:pt x="11120" y="3223"/>
                  </a:cubicBezTo>
                  <a:cubicBezTo>
                    <a:pt x="11153" y="2482"/>
                    <a:pt x="11049" y="1758"/>
                    <a:pt x="10817" y="1096"/>
                  </a:cubicBezTo>
                  <a:cubicBezTo>
                    <a:pt x="10748" y="898"/>
                    <a:pt x="10560" y="774"/>
                    <a:pt x="10362" y="774"/>
                  </a:cubicBezTo>
                  <a:cubicBezTo>
                    <a:pt x="10306" y="774"/>
                    <a:pt x="10248" y="784"/>
                    <a:pt x="10192" y="805"/>
                  </a:cubicBezTo>
                  <a:cubicBezTo>
                    <a:pt x="9537" y="1058"/>
                    <a:pt x="8918" y="1446"/>
                    <a:pt x="8374" y="1948"/>
                  </a:cubicBezTo>
                  <a:cubicBezTo>
                    <a:pt x="8092" y="1263"/>
                    <a:pt x="7694" y="650"/>
                    <a:pt x="7206" y="146"/>
                  </a:cubicBezTo>
                  <a:cubicBezTo>
                    <a:pt x="7112" y="49"/>
                    <a:pt x="6986" y="0"/>
                    <a:pt x="6861" y="0"/>
                  </a:cubicBezTo>
                  <a:close/>
                </a:path>
              </a:pathLst>
            </a:custGeom>
            <a:solidFill>
              <a:srgbClr val="FFAA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4"/>
            <p:cNvSpPr/>
            <p:nvPr/>
          </p:nvSpPr>
          <p:spPr>
            <a:xfrm>
              <a:off x="6807861" y="1266018"/>
              <a:ext cx="120047" cy="224599"/>
            </a:xfrm>
            <a:custGeom>
              <a:avLst/>
              <a:gdLst/>
              <a:ahLst/>
              <a:cxnLst/>
              <a:rect l="l" t="t" r="r" b="b"/>
              <a:pathLst>
                <a:path w="4292" h="8030" extrusionOk="0">
                  <a:moveTo>
                    <a:pt x="789" y="1"/>
                  </a:moveTo>
                  <a:cubicBezTo>
                    <a:pt x="591" y="1"/>
                    <a:pt x="403" y="125"/>
                    <a:pt x="335" y="323"/>
                  </a:cubicBezTo>
                  <a:cubicBezTo>
                    <a:pt x="103" y="987"/>
                    <a:pt x="1" y="1709"/>
                    <a:pt x="32" y="2449"/>
                  </a:cubicBezTo>
                  <a:cubicBezTo>
                    <a:pt x="67" y="3226"/>
                    <a:pt x="253" y="4023"/>
                    <a:pt x="610" y="4788"/>
                  </a:cubicBezTo>
                  <a:cubicBezTo>
                    <a:pt x="1381" y="6448"/>
                    <a:pt x="2766" y="7599"/>
                    <a:pt x="4291" y="8030"/>
                  </a:cubicBezTo>
                  <a:cubicBezTo>
                    <a:pt x="3149" y="7044"/>
                    <a:pt x="2394" y="5519"/>
                    <a:pt x="2326" y="3791"/>
                  </a:cubicBezTo>
                  <a:cubicBezTo>
                    <a:pt x="2323" y="3708"/>
                    <a:pt x="2319" y="3624"/>
                    <a:pt x="2319" y="3539"/>
                  </a:cubicBezTo>
                  <a:cubicBezTo>
                    <a:pt x="2319" y="2695"/>
                    <a:pt x="2486" y="1894"/>
                    <a:pt x="2779" y="1174"/>
                  </a:cubicBezTo>
                  <a:cubicBezTo>
                    <a:pt x="2235" y="671"/>
                    <a:pt x="1616" y="285"/>
                    <a:pt x="959" y="33"/>
                  </a:cubicBezTo>
                  <a:cubicBezTo>
                    <a:pt x="903" y="11"/>
                    <a:pt x="846" y="1"/>
                    <a:pt x="789"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4"/>
            <p:cNvSpPr/>
            <p:nvPr/>
          </p:nvSpPr>
          <p:spPr>
            <a:xfrm>
              <a:off x="6927907" y="1265990"/>
              <a:ext cx="120131" cy="224599"/>
            </a:xfrm>
            <a:custGeom>
              <a:avLst/>
              <a:gdLst/>
              <a:ahLst/>
              <a:cxnLst/>
              <a:rect l="l" t="t" r="r" b="b"/>
              <a:pathLst>
                <a:path w="4295" h="8030" extrusionOk="0">
                  <a:moveTo>
                    <a:pt x="3505" y="0"/>
                  </a:moveTo>
                  <a:cubicBezTo>
                    <a:pt x="3448" y="0"/>
                    <a:pt x="3390" y="11"/>
                    <a:pt x="3334" y="32"/>
                  </a:cubicBezTo>
                  <a:cubicBezTo>
                    <a:pt x="2679" y="283"/>
                    <a:pt x="2060" y="671"/>
                    <a:pt x="1516" y="1174"/>
                  </a:cubicBezTo>
                  <a:cubicBezTo>
                    <a:pt x="1812" y="1895"/>
                    <a:pt x="1976" y="2695"/>
                    <a:pt x="1976" y="3539"/>
                  </a:cubicBezTo>
                  <a:cubicBezTo>
                    <a:pt x="1976" y="3624"/>
                    <a:pt x="1972" y="3707"/>
                    <a:pt x="1969" y="3791"/>
                  </a:cubicBezTo>
                  <a:cubicBezTo>
                    <a:pt x="1901" y="5517"/>
                    <a:pt x="1146" y="7045"/>
                    <a:pt x="1" y="8029"/>
                  </a:cubicBezTo>
                  <a:cubicBezTo>
                    <a:pt x="1525" y="7597"/>
                    <a:pt x="2912" y="6449"/>
                    <a:pt x="3683" y="4786"/>
                  </a:cubicBezTo>
                  <a:cubicBezTo>
                    <a:pt x="4038" y="4020"/>
                    <a:pt x="4224" y="3224"/>
                    <a:pt x="4259" y="2447"/>
                  </a:cubicBezTo>
                  <a:cubicBezTo>
                    <a:pt x="4295" y="1709"/>
                    <a:pt x="4191" y="985"/>
                    <a:pt x="3959" y="323"/>
                  </a:cubicBezTo>
                  <a:cubicBezTo>
                    <a:pt x="3890" y="125"/>
                    <a:pt x="3703" y="0"/>
                    <a:pt x="3505"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4"/>
            <p:cNvSpPr/>
            <p:nvPr/>
          </p:nvSpPr>
          <p:spPr>
            <a:xfrm>
              <a:off x="6842795" y="1353703"/>
              <a:ext cx="11636" cy="23187"/>
            </a:xfrm>
            <a:custGeom>
              <a:avLst/>
              <a:gdLst/>
              <a:ahLst/>
              <a:cxnLst/>
              <a:rect l="l" t="t" r="r" b="b"/>
              <a:pathLst>
                <a:path w="416" h="829" extrusionOk="0">
                  <a:moveTo>
                    <a:pt x="207" y="0"/>
                  </a:moveTo>
                  <a:cubicBezTo>
                    <a:pt x="93" y="0"/>
                    <a:pt x="1" y="95"/>
                    <a:pt x="1" y="209"/>
                  </a:cubicBezTo>
                  <a:lnTo>
                    <a:pt x="1" y="622"/>
                  </a:lnTo>
                  <a:cubicBezTo>
                    <a:pt x="1" y="737"/>
                    <a:pt x="94" y="829"/>
                    <a:pt x="207" y="829"/>
                  </a:cubicBezTo>
                  <a:cubicBezTo>
                    <a:pt x="323" y="829"/>
                    <a:pt x="416" y="737"/>
                    <a:pt x="416" y="622"/>
                  </a:cubicBezTo>
                  <a:lnTo>
                    <a:pt x="416" y="209"/>
                  </a:lnTo>
                  <a:cubicBezTo>
                    <a:pt x="416" y="93"/>
                    <a:pt x="321" y="0"/>
                    <a:pt x="20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4"/>
            <p:cNvSpPr/>
            <p:nvPr/>
          </p:nvSpPr>
          <p:spPr>
            <a:xfrm>
              <a:off x="7001578" y="1353703"/>
              <a:ext cx="11608" cy="23187"/>
            </a:xfrm>
            <a:custGeom>
              <a:avLst/>
              <a:gdLst/>
              <a:ahLst/>
              <a:cxnLst/>
              <a:rect l="l" t="t" r="r" b="b"/>
              <a:pathLst>
                <a:path w="415" h="829" extrusionOk="0">
                  <a:moveTo>
                    <a:pt x="208" y="0"/>
                  </a:moveTo>
                  <a:cubicBezTo>
                    <a:pt x="93" y="0"/>
                    <a:pt x="1" y="95"/>
                    <a:pt x="1" y="209"/>
                  </a:cubicBezTo>
                  <a:lnTo>
                    <a:pt x="1" y="622"/>
                  </a:lnTo>
                  <a:cubicBezTo>
                    <a:pt x="1" y="737"/>
                    <a:pt x="94" y="829"/>
                    <a:pt x="208" y="829"/>
                  </a:cubicBezTo>
                  <a:cubicBezTo>
                    <a:pt x="321" y="829"/>
                    <a:pt x="414" y="737"/>
                    <a:pt x="414" y="622"/>
                  </a:cubicBezTo>
                  <a:lnTo>
                    <a:pt x="414" y="209"/>
                  </a:lnTo>
                  <a:cubicBezTo>
                    <a:pt x="414" y="93"/>
                    <a:pt x="321" y="0"/>
                    <a:pt x="20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4"/>
            <p:cNvSpPr/>
            <p:nvPr/>
          </p:nvSpPr>
          <p:spPr>
            <a:xfrm>
              <a:off x="6906482" y="1368135"/>
              <a:ext cx="43018" cy="18236"/>
            </a:xfrm>
            <a:custGeom>
              <a:avLst/>
              <a:gdLst/>
              <a:ahLst/>
              <a:cxnLst/>
              <a:rect l="l" t="t" r="r" b="b"/>
              <a:pathLst>
                <a:path w="1538" h="652" extrusionOk="0">
                  <a:moveTo>
                    <a:pt x="229" y="1"/>
                  </a:moveTo>
                  <a:cubicBezTo>
                    <a:pt x="181" y="1"/>
                    <a:pt x="133" y="17"/>
                    <a:pt x="94" y="51"/>
                  </a:cubicBezTo>
                  <a:cubicBezTo>
                    <a:pt x="9" y="126"/>
                    <a:pt x="1" y="256"/>
                    <a:pt x="74" y="341"/>
                  </a:cubicBezTo>
                  <a:cubicBezTo>
                    <a:pt x="246" y="538"/>
                    <a:pt x="499" y="651"/>
                    <a:pt x="770" y="651"/>
                  </a:cubicBezTo>
                  <a:cubicBezTo>
                    <a:pt x="1039" y="651"/>
                    <a:pt x="1292" y="538"/>
                    <a:pt x="1462" y="341"/>
                  </a:cubicBezTo>
                  <a:cubicBezTo>
                    <a:pt x="1537" y="256"/>
                    <a:pt x="1527" y="126"/>
                    <a:pt x="1442" y="51"/>
                  </a:cubicBezTo>
                  <a:cubicBezTo>
                    <a:pt x="1404" y="17"/>
                    <a:pt x="1356" y="1"/>
                    <a:pt x="1308" y="1"/>
                  </a:cubicBezTo>
                  <a:cubicBezTo>
                    <a:pt x="1250" y="1"/>
                    <a:pt x="1193" y="24"/>
                    <a:pt x="1152" y="71"/>
                  </a:cubicBezTo>
                  <a:cubicBezTo>
                    <a:pt x="1059" y="177"/>
                    <a:pt x="918" y="239"/>
                    <a:pt x="768" y="239"/>
                  </a:cubicBezTo>
                  <a:cubicBezTo>
                    <a:pt x="618" y="239"/>
                    <a:pt x="478" y="177"/>
                    <a:pt x="385" y="71"/>
                  </a:cubicBezTo>
                  <a:cubicBezTo>
                    <a:pt x="344" y="24"/>
                    <a:pt x="286" y="1"/>
                    <a:pt x="22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74"/>
          <p:cNvGrpSpPr/>
          <p:nvPr/>
        </p:nvGrpSpPr>
        <p:grpSpPr>
          <a:xfrm>
            <a:off x="6119949" y="3356302"/>
            <a:ext cx="314159" cy="464917"/>
            <a:chOff x="6119949" y="3280102"/>
            <a:chExt cx="314159" cy="464917"/>
          </a:xfrm>
        </p:grpSpPr>
        <p:grpSp>
          <p:nvGrpSpPr>
            <p:cNvPr id="4248" name="Google Shape;4248;p74"/>
            <p:cNvGrpSpPr/>
            <p:nvPr/>
          </p:nvGrpSpPr>
          <p:grpSpPr>
            <a:xfrm>
              <a:off x="6119949" y="3280102"/>
              <a:ext cx="314159" cy="464917"/>
              <a:chOff x="6119949" y="3127702"/>
              <a:chExt cx="314159" cy="464917"/>
            </a:xfrm>
          </p:grpSpPr>
          <p:sp>
            <p:nvSpPr>
              <p:cNvPr id="4249" name="Google Shape;4249;p74"/>
              <p:cNvSpPr/>
              <p:nvPr/>
            </p:nvSpPr>
            <p:spPr>
              <a:xfrm>
                <a:off x="6119949" y="3127702"/>
                <a:ext cx="314159" cy="464917"/>
              </a:xfrm>
              <a:custGeom>
                <a:avLst/>
                <a:gdLst/>
                <a:ahLst/>
                <a:cxnLst/>
                <a:rect l="l" t="t" r="r" b="b"/>
                <a:pathLst>
                  <a:path w="11232" h="16622" extrusionOk="0">
                    <a:moveTo>
                      <a:pt x="6459" y="1"/>
                    </a:moveTo>
                    <a:lnTo>
                      <a:pt x="5360" y="2374"/>
                    </a:lnTo>
                    <a:cubicBezTo>
                      <a:pt x="5223" y="2122"/>
                      <a:pt x="5046" y="1889"/>
                      <a:pt x="4831" y="1685"/>
                    </a:cubicBezTo>
                    <a:cubicBezTo>
                      <a:pt x="4297" y="1169"/>
                      <a:pt x="3595" y="886"/>
                      <a:pt x="2854" y="886"/>
                    </a:cubicBezTo>
                    <a:cubicBezTo>
                      <a:pt x="1281" y="886"/>
                      <a:pt x="0" y="2166"/>
                      <a:pt x="0" y="3739"/>
                    </a:cubicBezTo>
                    <a:cubicBezTo>
                      <a:pt x="0" y="4865"/>
                      <a:pt x="658" y="5859"/>
                      <a:pt x="1637" y="6320"/>
                    </a:cubicBezTo>
                    <a:cubicBezTo>
                      <a:pt x="1288" y="6892"/>
                      <a:pt x="1225" y="7610"/>
                      <a:pt x="1504" y="8248"/>
                    </a:cubicBezTo>
                    <a:cubicBezTo>
                      <a:pt x="1533" y="8312"/>
                      <a:pt x="1561" y="8376"/>
                      <a:pt x="1594" y="8440"/>
                    </a:cubicBezTo>
                    <a:cubicBezTo>
                      <a:pt x="1419" y="8703"/>
                      <a:pt x="1326" y="9010"/>
                      <a:pt x="1326" y="9333"/>
                    </a:cubicBezTo>
                    <a:cubicBezTo>
                      <a:pt x="1326" y="9595"/>
                      <a:pt x="1390" y="9851"/>
                      <a:pt x="1509" y="10082"/>
                    </a:cubicBezTo>
                    <a:cubicBezTo>
                      <a:pt x="1136" y="10652"/>
                      <a:pt x="752" y="11496"/>
                      <a:pt x="709" y="12602"/>
                    </a:cubicBezTo>
                    <a:cubicBezTo>
                      <a:pt x="704" y="12672"/>
                      <a:pt x="704" y="12745"/>
                      <a:pt x="704" y="12817"/>
                    </a:cubicBezTo>
                    <a:cubicBezTo>
                      <a:pt x="704" y="13446"/>
                      <a:pt x="849" y="14020"/>
                      <a:pt x="1129" y="14525"/>
                    </a:cubicBezTo>
                    <a:cubicBezTo>
                      <a:pt x="1411" y="15029"/>
                      <a:pt x="1826" y="15452"/>
                      <a:pt x="2361" y="15784"/>
                    </a:cubicBezTo>
                    <a:cubicBezTo>
                      <a:pt x="3260" y="16339"/>
                      <a:pt x="4475" y="16622"/>
                      <a:pt x="5969" y="16622"/>
                    </a:cubicBezTo>
                    <a:lnTo>
                      <a:pt x="6145" y="16622"/>
                    </a:lnTo>
                    <a:lnTo>
                      <a:pt x="6203" y="16620"/>
                    </a:lnTo>
                    <a:cubicBezTo>
                      <a:pt x="6234" y="16620"/>
                      <a:pt x="6265" y="16619"/>
                      <a:pt x="6297" y="16619"/>
                    </a:cubicBezTo>
                    <a:lnTo>
                      <a:pt x="6316" y="16619"/>
                    </a:lnTo>
                    <a:cubicBezTo>
                      <a:pt x="6348" y="16618"/>
                      <a:pt x="6381" y="16618"/>
                      <a:pt x="6415" y="16615"/>
                    </a:cubicBezTo>
                    <a:lnTo>
                      <a:pt x="6430" y="16615"/>
                    </a:lnTo>
                    <a:cubicBezTo>
                      <a:pt x="7805" y="16558"/>
                      <a:pt x="8916" y="16244"/>
                      <a:pt x="9736" y="15680"/>
                    </a:cubicBezTo>
                    <a:cubicBezTo>
                      <a:pt x="10221" y="15347"/>
                      <a:pt x="10594" y="14932"/>
                      <a:pt x="10849" y="14445"/>
                    </a:cubicBezTo>
                    <a:cubicBezTo>
                      <a:pt x="11103" y="13960"/>
                      <a:pt x="11232" y="13412"/>
                      <a:pt x="11232" y="12818"/>
                    </a:cubicBezTo>
                    <a:cubicBezTo>
                      <a:pt x="11232" y="11609"/>
                      <a:pt x="10828" y="10694"/>
                      <a:pt x="10429" y="10084"/>
                    </a:cubicBezTo>
                    <a:cubicBezTo>
                      <a:pt x="10545" y="9851"/>
                      <a:pt x="10609" y="9595"/>
                      <a:pt x="10609" y="9333"/>
                    </a:cubicBezTo>
                    <a:cubicBezTo>
                      <a:pt x="10609" y="9009"/>
                      <a:pt x="10515" y="8702"/>
                      <a:pt x="10342" y="8440"/>
                    </a:cubicBezTo>
                    <a:cubicBezTo>
                      <a:pt x="10374" y="8376"/>
                      <a:pt x="10403" y="8312"/>
                      <a:pt x="10430" y="8248"/>
                    </a:cubicBezTo>
                    <a:cubicBezTo>
                      <a:pt x="10791" y="7423"/>
                      <a:pt x="10585" y="6464"/>
                      <a:pt x="9915" y="5861"/>
                    </a:cubicBezTo>
                    <a:cubicBezTo>
                      <a:pt x="9976" y="5629"/>
                      <a:pt x="10005" y="5388"/>
                      <a:pt x="10005" y="5143"/>
                    </a:cubicBezTo>
                    <a:cubicBezTo>
                      <a:pt x="10005" y="3570"/>
                      <a:pt x="8725" y="2292"/>
                      <a:pt x="7153" y="2292"/>
                    </a:cubicBezTo>
                    <a:cubicBezTo>
                      <a:pt x="6738" y="2292"/>
                      <a:pt x="6318" y="2386"/>
                      <a:pt x="5940" y="2564"/>
                    </a:cubicBezTo>
                    <a:lnTo>
                      <a:pt x="6459" y="1"/>
                    </a:lnTo>
                    <a:close/>
                  </a:path>
                </a:pathLst>
              </a:custGeom>
              <a:solidFill>
                <a:schemeClr val="accent5"/>
              </a:solidFill>
              <a:ln>
                <a:noFill/>
              </a:ln>
              <a:effectLst>
                <a:outerShdw blurRad="57150" dist="19050" dir="5400000" algn="bl" rotWithShape="0">
                  <a:schemeClr val="dk1">
                    <a:alpha val="2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4"/>
              <p:cNvSpPr/>
              <p:nvPr/>
            </p:nvSpPr>
            <p:spPr>
              <a:xfrm>
                <a:off x="6268635" y="3220226"/>
                <a:ext cx="102706" cy="102706"/>
              </a:xfrm>
              <a:custGeom>
                <a:avLst/>
                <a:gdLst/>
                <a:ahLst/>
                <a:cxnLst/>
                <a:rect l="l" t="t" r="r" b="b"/>
                <a:pathLst>
                  <a:path w="3672" h="3672" extrusionOk="0">
                    <a:moveTo>
                      <a:pt x="1836" y="1084"/>
                    </a:moveTo>
                    <a:cubicBezTo>
                      <a:pt x="2252" y="1084"/>
                      <a:pt x="2588" y="1421"/>
                      <a:pt x="2588" y="1838"/>
                    </a:cubicBezTo>
                    <a:cubicBezTo>
                      <a:pt x="2588" y="2253"/>
                      <a:pt x="2252" y="2590"/>
                      <a:pt x="1836" y="2590"/>
                    </a:cubicBezTo>
                    <a:cubicBezTo>
                      <a:pt x="1420" y="2590"/>
                      <a:pt x="1084" y="2253"/>
                      <a:pt x="1084" y="1838"/>
                    </a:cubicBezTo>
                    <a:cubicBezTo>
                      <a:pt x="1084" y="1421"/>
                      <a:pt x="1420" y="1084"/>
                      <a:pt x="1836" y="1084"/>
                    </a:cubicBezTo>
                    <a:close/>
                    <a:moveTo>
                      <a:pt x="1836" y="1"/>
                    </a:moveTo>
                    <a:cubicBezTo>
                      <a:pt x="823" y="1"/>
                      <a:pt x="1" y="822"/>
                      <a:pt x="1" y="1835"/>
                    </a:cubicBezTo>
                    <a:cubicBezTo>
                      <a:pt x="1" y="2850"/>
                      <a:pt x="822" y="3672"/>
                      <a:pt x="1836" y="3672"/>
                    </a:cubicBezTo>
                    <a:cubicBezTo>
                      <a:pt x="2848" y="3672"/>
                      <a:pt x="3670" y="2850"/>
                      <a:pt x="3670" y="1835"/>
                    </a:cubicBezTo>
                    <a:cubicBezTo>
                      <a:pt x="3671" y="822"/>
                      <a:pt x="2850" y="1"/>
                      <a:pt x="1836"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4"/>
              <p:cNvSpPr/>
              <p:nvPr/>
            </p:nvSpPr>
            <p:spPr>
              <a:xfrm>
                <a:off x="6148394" y="3180956"/>
                <a:ext cx="102678" cy="102678"/>
              </a:xfrm>
              <a:custGeom>
                <a:avLst/>
                <a:gdLst/>
                <a:ahLst/>
                <a:cxnLst/>
                <a:rect l="l" t="t" r="r" b="b"/>
                <a:pathLst>
                  <a:path w="3671" h="3671" extrusionOk="0">
                    <a:moveTo>
                      <a:pt x="1836" y="1082"/>
                    </a:moveTo>
                    <a:cubicBezTo>
                      <a:pt x="2252" y="1082"/>
                      <a:pt x="2587" y="1418"/>
                      <a:pt x="2587" y="1834"/>
                    </a:cubicBezTo>
                    <a:cubicBezTo>
                      <a:pt x="2587" y="2250"/>
                      <a:pt x="2252" y="2586"/>
                      <a:pt x="1836" y="2586"/>
                    </a:cubicBezTo>
                    <a:cubicBezTo>
                      <a:pt x="1419" y="2586"/>
                      <a:pt x="1084" y="2250"/>
                      <a:pt x="1084" y="1834"/>
                    </a:cubicBezTo>
                    <a:cubicBezTo>
                      <a:pt x="1084" y="1418"/>
                      <a:pt x="1419" y="1082"/>
                      <a:pt x="1836" y="1082"/>
                    </a:cubicBezTo>
                    <a:close/>
                    <a:moveTo>
                      <a:pt x="1836" y="0"/>
                    </a:moveTo>
                    <a:cubicBezTo>
                      <a:pt x="823" y="0"/>
                      <a:pt x="0" y="822"/>
                      <a:pt x="0" y="1835"/>
                    </a:cubicBezTo>
                    <a:cubicBezTo>
                      <a:pt x="0" y="2848"/>
                      <a:pt x="822" y="3671"/>
                      <a:pt x="1836" y="3671"/>
                    </a:cubicBezTo>
                    <a:cubicBezTo>
                      <a:pt x="2848" y="3671"/>
                      <a:pt x="3671" y="2849"/>
                      <a:pt x="3671" y="1835"/>
                    </a:cubicBezTo>
                    <a:cubicBezTo>
                      <a:pt x="3669" y="822"/>
                      <a:pt x="2848" y="0"/>
                      <a:pt x="1836" y="0"/>
                    </a:cubicBezTo>
                    <a:close/>
                  </a:path>
                </a:pathLst>
              </a:custGeom>
              <a:solidFill>
                <a:srgbClr val="FFA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4"/>
              <p:cNvSpPr/>
              <p:nvPr/>
            </p:nvSpPr>
            <p:spPr>
              <a:xfrm>
                <a:off x="6182881" y="3307770"/>
                <a:ext cx="207929" cy="81001"/>
              </a:xfrm>
              <a:custGeom>
                <a:avLst/>
                <a:gdLst/>
                <a:ahLst/>
                <a:cxnLst/>
                <a:rect l="l" t="t" r="r" b="b"/>
                <a:pathLst>
                  <a:path w="7434" h="2896" extrusionOk="0">
                    <a:moveTo>
                      <a:pt x="918" y="0"/>
                    </a:moveTo>
                    <a:cubicBezTo>
                      <a:pt x="751" y="0"/>
                      <a:pt x="584" y="59"/>
                      <a:pt x="451" y="178"/>
                    </a:cubicBezTo>
                    <a:cubicBezTo>
                      <a:pt x="108" y="486"/>
                      <a:pt x="1" y="981"/>
                      <a:pt x="186" y="1403"/>
                    </a:cubicBezTo>
                    <a:cubicBezTo>
                      <a:pt x="399" y="1888"/>
                      <a:pt x="704" y="2285"/>
                      <a:pt x="704" y="2285"/>
                    </a:cubicBezTo>
                    <a:lnTo>
                      <a:pt x="3718" y="2895"/>
                    </a:lnTo>
                    <a:lnTo>
                      <a:pt x="6730" y="2285"/>
                    </a:lnTo>
                    <a:cubicBezTo>
                      <a:pt x="6730" y="2285"/>
                      <a:pt x="7036" y="1888"/>
                      <a:pt x="7248" y="1403"/>
                    </a:cubicBezTo>
                    <a:cubicBezTo>
                      <a:pt x="7434" y="981"/>
                      <a:pt x="7325" y="486"/>
                      <a:pt x="6982" y="178"/>
                    </a:cubicBezTo>
                    <a:cubicBezTo>
                      <a:pt x="6849" y="59"/>
                      <a:pt x="6682" y="0"/>
                      <a:pt x="6516" y="0"/>
                    </a:cubicBezTo>
                    <a:cubicBezTo>
                      <a:pt x="6349" y="0"/>
                      <a:pt x="6182" y="59"/>
                      <a:pt x="6049" y="178"/>
                    </a:cubicBezTo>
                    <a:cubicBezTo>
                      <a:pt x="5917" y="297"/>
                      <a:pt x="5750" y="356"/>
                      <a:pt x="5583" y="356"/>
                    </a:cubicBezTo>
                    <a:cubicBezTo>
                      <a:pt x="5416" y="356"/>
                      <a:pt x="5249" y="297"/>
                      <a:pt x="5116" y="178"/>
                    </a:cubicBezTo>
                    <a:cubicBezTo>
                      <a:pt x="4983" y="59"/>
                      <a:pt x="4817" y="0"/>
                      <a:pt x="4650" y="0"/>
                    </a:cubicBezTo>
                    <a:cubicBezTo>
                      <a:pt x="4483" y="0"/>
                      <a:pt x="4316" y="59"/>
                      <a:pt x="4182" y="178"/>
                    </a:cubicBezTo>
                    <a:cubicBezTo>
                      <a:pt x="4050" y="297"/>
                      <a:pt x="3883" y="356"/>
                      <a:pt x="3717" y="356"/>
                    </a:cubicBezTo>
                    <a:cubicBezTo>
                      <a:pt x="3550" y="356"/>
                      <a:pt x="3383" y="297"/>
                      <a:pt x="3251" y="178"/>
                    </a:cubicBezTo>
                    <a:cubicBezTo>
                      <a:pt x="3118" y="59"/>
                      <a:pt x="2950" y="0"/>
                      <a:pt x="2784" y="0"/>
                    </a:cubicBezTo>
                    <a:cubicBezTo>
                      <a:pt x="2617" y="0"/>
                      <a:pt x="2450" y="59"/>
                      <a:pt x="2317" y="178"/>
                    </a:cubicBezTo>
                    <a:cubicBezTo>
                      <a:pt x="2184" y="297"/>
                      <a:pt x="2018" y="356"/>
                      <a:pt x="1851" y="356"/>
                    </a:cubicBezTo>
                    <a:cubicBezTo>
                      <a:pt x="1684" y="356"/>
                      <a:pt x="1517" y="297"/>
                      <a:pt x="1384" y="178"/>
                    </a:cubicBezTo>
                    <a:cubicBezTo>
                      <a:pt x="1252" y="59"/>
                      <a:pt x="1085" y="0"/>
                      <a:pt x="918" y="0"/>
                    </a:cubicBez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4"/>
              <p:cNvSpPr/>
              <p:nvPr/>
            </p:nvSpPr>
            <p:spPr>
              <a:xfrm>
                <a:off x="6182881" y="3307743"/>
                <a:ext cx="115572" cy="81029"/>
              </a:xfrm>
              <a:custGeom>
                <a:avLst/>
                <a:gdLst/>
                <a:ahLst/>
                <a:cxnLst/>
                <a:rect l="l" t="t" r="r" b="b"/>
                <a:pathLst>
                  <a:path w="4132" h="2897" extrusionOk="0">
                    <a:moveTo>
                      <a:pt x="918" y="0"/>
                    </a:moveTo>
                    <a:cubicBezTo>
                      <a:pt x="751" y="0"/>
                      <a:pt x="585" y="60"/>
                      <a:pt x="452" y="179"/>
                    </a:cubicBezTo>
                    <a:cubicBezTo>
                      <a:pt x="108" y="487"/>
                      <a:pt x="1" y="982"/>
                      <a:pt x="186" y="1404"/>
                    </a:cubicBezTo>
                    <a:cubicBezTo>
                      <a:pt x="399" y="1889"/>
                      <a:pt x="704" y="2286"/>
                      <a:pt x="704" y="2286"/>
                    </a:cubicBezTo>
                    <a:lnTo>
                      <a:pt x="3718" y="2896"/>
                    </a:lnTo>
                    <a:lnTo>
                      <a:pt x="4131" y="2813"/>
                    </a:lnTo>
                    <a:lnTo>
                      <a:pt x="1531" y="2286"/>
                    </a:lnTo>
                    <a:cubicBezTo>
                      <a:pt x="1531" y="2286"/>
                      <a:pt x="1226" y="1889"/>
                      <a:pt x="1013" y="1404"/>
                    </a:cubicBezTo>
                    <a:cubicBezTo>
                      <a:pt x="829" y="982"/>
                      <a:pt x="935" y="487"/>
                      <a:pt x="1278" y="179"/>
                    </a:cubicBezTo>
                    <a:cubicBezTo>
                      <a:pt x="1296" y="163"/>
                      <a:pt x="1313" y="149"/>
                      <a:pt x="1332" y="136"/>
                    </a:cubicBezTo>
                    <a:cubicBezTo>
                      <a:pt x="1209" y="46"/>
                      <a:pt x="1064" y="0"/>
                      <a:pt x="918" y="0"/>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4"/>
              <p:cNvSpPr/>
              <p:nvPr/>
            </p:nvSpPr>
            <p:spPr>
              <a:xfrm>
                <a:off x="6168085" y="3388742"/>
                <a:ext cx="237465" cy="175456"/>
              </a:xfrm>
              <a:custGeom>
                <a:avLst/>
                <a:gdLst/>
                <a:ahLst/>
                <a:cxnLst/>
                <a:rect l="l" t="t" r="r" b="b"/>
                <a:pathLst>
                  <a:path w="8490" h="6273" extrusionOk="0">
                    <a:moveTo>
                      <a:pt x="4244" y="0"/>
                    </a:moveTo>
                    <a:lnTo>
                      <a:pt x="1233" y="610"/>
                    </a:lnTo>
                    <a:cubicBezTo>
                      <a:pt x="1233" y="610"/>
                      <a:pt x="0" y="1597"/>
                      <a:pt x="0" y="3484"/>
                    </a:cubicBezTo>
                    <a:cubicBezTo>
                      <a:pt x="0" y="5371"/>
                      <a:pt x="1715" y="6272"/>
                      <a:pt x="4244" y="6272"/>
                    </a:cubicBezTo>
                    <a:cubicBezTo>
                      <a:pt x="6775" y="6272"/>
                      <a:pt x="8490" y="5371"/>
                      <a:pt x="8490" y="3484"/>
                    </a:cubicBezTo>
                    <a:cubicBezTo>
                      <a:pt x="8490" y="1597"/>
                      <a:pt x="7258" y="610"/>
                      <a:pt x="7258" y="610"/>
                    </a:cubicBezTo>
                    <a:lnTo>
                      <a:pt x="4244" y="0"/>
                    </a:lnTo>
                    <a:close/>
                  </a:path>
                </a:pathLst>
              </a:custGeom>
              <a:solidFill>
                <a:srgbClr val="E01C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4"/>
              <p:cNvSpPr/>
              <p:nvPr/>
            </p:nvSpPr>
            <p:spPr>
              <a:xfrm>
                <a:off x="6168029" y="3388742"/>
                <a:ext cx="130396" cy="175456"/>
              </a:xfrm>
              <a:custGeom>
                <a:avLst/>
                <a:gdLst/>
                <a:ahLst/>
                <a:cxnLst/>
                <a:rect l="l" t="t" r="r" b="b"/>
                <a:pathLst>
                  <a:path w="4662" h="6273" extrusionOk="0">
                    <a:moveTo>
                      <a:pt x="4248" y="0"/>
                    </a:moveTo>
                    <a:lnTo>
                      <a:pt x="1234" y="610"/>
                    </a:lnTo>
                    <a:cubicBezTo>
                      <a:pt x="1234" y="610"/>
                      <a:pt x="1" y="1597"/>
                      <a:pt x="1" y="3484"/>
                    </a:cubicBezTo>
                    <a:cubicBezTo>
                      <a:pt x="1" y="5371"/>
                      <a:pt x="1716" y="6272"/>
                      <a:pt x="4245" y="6272"/>
                    </a:cubicBezTo>
                    <a:cubicBezTo>
                      <a:pt x="4385" y="6272"/>
                      <a:pt x="4522" y="6268"/>
                      <a:pt x="4660" y="6264"/>
                    </a:cubicBezTo>
                    <a:cubicBezTo>
                      <a:pt x="2360" y="6169"/>
                      <a:pt x="829" y="5267"/>
                      <a:pt x="829" y="3484"/>
                    </a:cubicBezTo>
                    <a:cubicBezTo>
                      <a:pt x="829" y="1597"/>
                      <a:pt x="2062" y="610"/>
                      <a:pt x="2062" y="610"/>
                    </a:cubicBezTo>
                    <a:lnTo>
                      <a:pt x="4661" y="84"/>
                    </a:lnTo>
                    <a:lnTo>
                      <a:pt x="4248" y="0"/>
                    </a:ln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4"/>
              <p:cNvSpPr/>
              <p:nvPr/>
            </p:nvSpPr>
            <p:spPr>
              <a:xfrm>
                <a:off x="6185454" y="3371653"/>
                <a:ext cx="202782" cy="34179"/>
              </a:xfrm>
              <a:custGeom>
                <a:avLst/>
                <a:gdLst/>
                <a:ahLst/>
                <a:cxnLst/>
                <a:rect l="l" t="t" r="r" b="b"/>
                <a:pathLst>
                  <a:path w="7250" h="1222" extrusionOk="0">
                    <a:moveTo>
                      <a:pt x="611" y="1"/>
                    </a:moveTo>
                    <a:cubicBezTo>
                      <a:pt x="273" y="1"/>
                      <a:pt x="1" y="275"/>
                      <a:pt x="1" y="611"/>
                    </a:cubicBezTo>
                    <a:cubicBezTo>
                      <a:pt x="1" y="950"/>
                      <a:pt x="275" y="1221"/>
                      <a:pt x="611" y="1221"/>
                    </a:cubicBezTo>
                    <a:lnTo>
                      <a:pt x="6637" y="1221"/>
                    </a:lnTo>
                    <a:cubicBezTo>
                      <a:pt x="6975" y="1221"/>
                      <a:pt x="7247" y="948"/>
                      <a:pt x="7247" y="611"/>
                    </a:cubicBezTo>
                    <a:cubicBezTo>
                      <a:pt x="7250" y="273"/>
                      <a:pt x="6975" y="1"/>
                      <a:pt x="6637" y="1"/>
                    </a:cubicBezTo>
                    <a:close/>
                  </a:path>
                </a:pathLst>
              </a:custGeom>
              <a:solidFill>
                <a:srgbClr val="F78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4"/>
              <p:cNvSpPr/>
              <p:nvPr/>
            </p:nvSpPr>
            <p:spPr>
              <a:xfrm>
                <a:off x="6185510" y="3371653"/>
                <a:ext cx="40221" cy="34179"/>
              </a:xfrm>
              <a:custGeom>
                <a:avLst/>
                <a:gdLst/>
                <a:ahLst/>
                <a:cxnLst/>
                <a:rect l="l" t="t" r="r" b="b"/>
                <a:pathLst>
                  <a:path w="1438" h="1222" extrusionOk="0">
                    <a:moveTo>
                      <a:pt x="610" y="1"/>
                    </a:moveTo>
                    <a:cubicBezTo>
                      <a:pt x="273" y="1"/>
                      <a:pt x="0" y="275"/>
                      <a:pt x="0" y="611"/>
                    </a:cubicBezTo>
                    <a:cubicBezTo>
                      <a:pt x="0" y="950"/>
                      <a:pt x="275" y="1221"/>
                      <a:pt x="610" y="1221"/>
                    </a:cubicBezTo>
                    <a:lnTo>
                      <a:pt x="1437" y="1221"/>
                    </a:lnTo>
                    <a:cubicBezTo>
                      <a:pt x="1099" y="1221"/>
                      <a:pt x="827" y="950"/>
                      <a:pt x="827" y="611"/>
                    </a:cubicBezTo>
                    <a:cubicBezTo>
                      <a:pt x="827" y="273"/>
                      <a:pt x="1102" y="1"/>
                      <a:pt x="1437" y="1"/>
                    </a:cubicBezTo>
                    <a:close/>
                  </a:path>
                </a:pathLst>
              </a:custGeom>
              <a:solidFill>
                <a:srgbClr val="191919">
                  <a:alpha val="15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4"/>
              <p:cNvSpPr/>
              <p:nvPr/>
            </p:nvSpPr>
            <p:spPr>
              <a:xfrm>
                <a:off x="6223688" y="3462638"/>
                <a:ext cx="11580" cy="22012"/>
              </a:xfrm>
              <a:custGeom>
                <a:avLst/>
                <a:gdLst/>
                <a:ahLst/>
                <a:cxnLst/>
                <a:rect l="l" t="t" r="r" b="b"/>
                <a:pathLst>
                  <a:path w="414" h="787" extrusionOk="0">
                    <a:moveTo>
                      <a:pt x="207" y="1"/>
                    </a:moveTo>
                    <a:cubicBezTo>
                      <a:pt x="92" y="1"/>
                      <a:pt x="0" y="93"/>
                      <a:pt x="0" y="209"/>
                    </a:cubicBezTo>
                    <a:lnTo>
                      <a:pt x="0" y="580"/>
                    </a:lnTo>
                    <a:cubicBezTo>
                      <a:pt x="0" y="694"/>
                      <a:pt x="94" y="787"/>
                      <a:pt x="207" y="787"/>
                    </a:cubicBezTo>
                    <a:cubicBezTo>
                      <a:pt x="322" y="787"/>
                      <a:pt x="414" y="694"/>
                      <a:pt x="414" y="580"/>
                    </a:cubicBezTo>
                    <a:lnTo>
                      <a:pt x="414" y="209"/>
                    </a:lnTo>
                    <a:cubicBezTo>
                      <a:pt x="414" y="93"/>
                      <a:pt x="322"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4"/>
              <p:cNvSpPr/>
              <p:nvPr/>
            </p:nvSpPr>
            <p:spPr>
              <a:xfrm>
                <a:off x="6338392" y="3462638"/>
                <a:ext cx="11636" cy="22012"/>
              </a:xfrm>
              <a:custGeom>
                <a:avLst/>
                <a:gdLst/>
                <a:ahLst/>
                <a:cxnLst/>
                <a:rect l="l" t="t" r="r" b="b"/>
                <a:pathLst>
                  <a:path w="416" h="787" extrusionOk="0">
                    <a:moveTo>
                      <a:pt x="207" y="1"/>
                    </a:moveTo>
                    <a:cubicBezTo>
                      <a:pt x="92" y="1"/>
                      <a:pt x="0" y="93"/>
                      <a:pt x="0" y="209"/>
                    </a:cubicBezTo>
                    <a:lnTo>
                      <a:pt x="0" y="580"/>
                    </a:lnTo>
                    <a:cubicBezTo>
                      <a:pt x="0" y="694"/>
                      <a:pt x="94" y="787"/>
                      <a:pt x="207" y="787"/>
                    </a:cubicBezTo>
                    <a:cubicBezTo>
                      <a:pt x="320" y="787"/>
                      <a:pt x="415" y="694"/>
                      <a:pt x="415" y="580"/>
                    </a:cubicBezTo>
                    <a:lnTo>
                      <a:pt x="415" y="209"/>
                    </a:lnTo>
                    <a:cubicBezTo>
                      <a:pt x="415" y="93"/>
                      <a:pt x="323" y="1"/>
                      <a:pt x="20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4"/>
              <p:cNvSpPr/>
              <p:nvPr/>
            </p:nvSpPr>
            <p:spPr>
              <a:xfrm>
                <a:off x="6266258" y="3472344"/>
                <a:ext cx="41256" cy="17845"/>
              </a:xfrm>
              <a:custGeom>
                <a:avLst/>
                <a:gdLst/>
                <a:ahLst/>
                <a:cxnLst/>
                <a:rect l="l" t="t" r="r" b="b"/>
                <a:pathLst>
                  <a:path w="1475" h="638" extrusionOk="0">
                    <a:moveTo>
                      <a:pt x="231" y="1"/>
                    </a:moveTo>
                    <a:cubicBezTo>
                      <a:pt x="182" y="1"/>
                      <a:pt x="134" y="18"/>
                      <a:pt x="94" y="52"/>
                    </a:cubicBezTo>
                    <a:cubicBezTo>
                      <a:pt x="9" y="128"/>
                      <a:pt x="1" y="258"/>
                      <a:pt x="74" y="345"/>
                    </a:cubicBezTo>
                    <a:cubicBezTo>
                      <a:pt x="240" y="530"/>
                      <a:pt x="481" y="638"/>
                      <a:pt x="737" y="638"/>
                    </a:cubicBezTo>
                    <a:cubicBezTo>
                      <a:pt x="993" y="638"/>
                      <a:pt x="1234" y="530"/>
                      <a:pt x="1398" y="345"/>
                    </a:cubicBezTo>
                    <a:cubicBezTo>
                      <a:pt x="1475" y="258"/>
                      <a:pt x="1466" y="127"/>
                      <a:pt x="1380" y="52"/>
                    </a:cubicBezTo>
                    <a:cubicBezTo>
                      <a:pt x="1340" y="18"/>
                      <a:pt x="1291" y="1"/>
                      <a:pt x="1242" y="1"/>
                    </a:cubicBezTo>
                    <a:cubicBezTo>
                      <a:pt x="1184" y="1"/>
                      <a:pt x="1127" y="25"/>
                      <a:pt x="1087" y="71"/>
                    </a:cubicBezTo>
                    <a:cubicBezTo>
                      <a:pt x="1002" y="169"/>
                      <a:pt x="874" y="226"/>
                      <a:pt x="737" y="226"/>
                    </a:cubicBezTo>
                    <a:cubicBezTo>
                      <a:pt x="598" y="226"/>
                      <a:pt x="471" y="169"/>
                      <a:pt x="386" y="71"/>
                    </a:cubicBezTo>
                    <a:cubicBezTo>
                      <a:pt x="345" y="25"/>
                      <a:pt x="288" y="1"/>
                      <a:pt x="23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74"/>
            <p:cNvSpPr/>
            <p:nvPr/>
          </p:nvSpPr>
          <p:spPr>
            <a:xfrm rot="1106097" flipH="1">
              <a:off x="6253100" y="3326330"/>
              <a:ext cx="8538" cy="148424"/>
            </a:xfrm>
            <a:prstGeom prst="triangle">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4265"/>
        <p:cNvGrpSpPr/>
        <p:nvPr/>
      </p:nvGrpSpPr>
      <p:grpSpPr>
        <a:xfrm>
          <a:off x="0" y="0"/>
          <a:ext cx="0" cy="0"/>
          <a:chOff x="0" y="0"/>
          <a:chExt cx="0" cy="0"/>
        </a:xfrm>
      </p:grpSpPr>
      <p:sp>
        <p:nvSpPr>
          <p:cNvPr id="4266" name="Google Shape;4266;p75"/>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ALTERNATIVE RESOURCES</a:t>
            </a:r>
            <a:endParaRPr/>
          </a:p>
        </p:txBody>
      </p:sp>
      <p:sp>
        <p:nvSpPr>
          <p:cNvPr id="4267" name="Google Shape;4267;p75"/>
          <p:cNvSpPr txBox="1"/>
          <p:nvPr/>
        </p:nvSpPr>
        <p:spPr>
          <a:xfrm>
            <a:off x="713225" y="1493520"/>
            <a:ext cx="7717500" cy="2743200"/>
          </a:xfrm>
          <a:prstGeom prst="rect">
            <a:avLst/>
          </a:prstGeom>
          <a:noFill/>
          <a:ln>
            <a:noFill/>
          </a:ln>
        </p:spPr>
        <p:txBody>
          <a:bodyPr spcFirstLastPara="1" wrap="square" lIns="0" tIns="91425" rIns="91425" bIns="91425" anchor="t" anchorCtr="0">
            <a:noAutofit/>
          </a:bodyPr>
          <a:lstStyle/>
          <a:p>
            <a:pPr marL="0" lvl="0" indent="0" algn="l" rtl="0">
              <a:spcBef>
                <a:spcPts val="0"/>
              </a:spcBef>
              <a:spcAft>
                <a:spcPts val="0"/>
              </a:spcAft>
              <a:buNone/>
            </a:pPr>
            <a:r>
              <a:rPr lang="en" sz="1300">
                <a:solidFill>
                  <a:schemeClr val="dk1"/>
                </a:solidFill>
                <a:latin typeface="Rubik"/>
                <a:ea typeface="Rubik"/>
                <a:cs typeface="Rubik"/>
                <a:sym typeface="Rubik"/>
              </a:rPr>
              <a:t>Here’s an assortment of alternative resources whose style fits the one of this template. </a:t>
            </a:r>
            <a:endParaRPr sz="1300">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0" lvl="0" indent="0" algn="l" rtl="0">
              <a:spcBef>
                <a:spcPts val="0"/>
              </a:spcBef>
              <a:spcAft>
                <a:spcPts val="0"/>
              </a:spcAft>
              <a:buNone/>
            </a:pPr>
            <a:r>
              <a:rPr lang="en" sz="1300" b="1">
                <a:solidFill>
                  <a:schemeClr val="dk1"/>
                </a:solidFill>
                <a:latin typeface="Rubik"/>
                <a:ea typeface="Rubik"/>
                <a:cs typeface="Rubik"/>
                <a:sym typeface="Rubik"/>
              </a:rPr>
              <a:t>Photos</a:t>
            </a:r>
            <a:br>
              <a:rPr lang="en" sz="1300">
                <a:solidFill>
                  <a:schemeClr val="dk1"/>
                </a:solidFill>
                <a:highlight>
                  <a:srgbClr val="FFFFFF"/>
                </a:highlight>
                <a:latin typeface="Rubik"/>
                <a:ea typeface="Rubik"/>
                <a:cs typeface="Rubik"/>
                <a:sym typeface="Rubik"/>
              </a:rPr>
            </a:br>
            <a:endParaRPr sz="1300">
              <a:solidFill>
                <a:schemeClr val="dk1"/>
              </a:solidFill>
              <a:highlight>
                <a:srgbClr val="FFFFFF"/>
              </a:highlight>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3"/>
              </a:rPr>
              <a:t>Smiling casual couple posing for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4"/>
              </a:rPr>
              <a:t>Yellow chinese lantern</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5"/>
              </a:rPr>
              <a:t>Flat lay of dumplings and rat figurine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6"/>
              </a:rPr>
              <a:t>Urban mysterious lights of film aesthetic</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7"/>
              </a:rPr>
              <a:t>Golden chinese new year card mock-up</a:t>
            </a:r>
            <a:endParaRPr sz="1200">
              <a:solidFill>
                <a:schemeClr val="dk1"/>
              </a:solidFill>
              <a:latin typeface="Rubik"/>
              <a:ea typeface="Rubik"/>
              <a:cs typeface="Rubik"/>
              <a:sym typeface="Rubik"/>
            </a:endParaRPr>
          </a:p>
          <a:p>
            <a:pPr marL="0" lvl="0" indent="0" algn="l" rtl="0">
              <a:spcBef>
                <a:spcPts val="0"/>
              </a:spcBef>
              <a:spcAft>
                <a:spcPts val="0"/>
              </a:spcAft>
              <a:buNone/>
            </a:pPr>
            <a:endParaRPr sz="1200">
              <a:solidFill>
                <a:schemeClr val="dk1"/>
              </a:solidFill>
              <a:latin typeface="Rubik"/>
              <a:ea typeface="Rubik"/>
              <a:cs typeface="Rubik"/>
              <a:sym typeface="Rubik"/>
            </a:endParaRPr>
          </a:p>
          <a:p>
            <a:pPr marL="457200" lvl="0" indent="0" algn="l" rtl="0">
              <a:spcBef>
                <a:spcPts val="0"/>
              </a:spcBef>
              <a:spcAft>
                <a:spcPts val="0"/>
              </a:spcAft>
              <a:buNone/>
            </a:pPr>
            <a:endParaRPr sz="1200">
              <a:solidFill>
                <a:schemeClr val="dk1"/>
              </a:solidFill>
              <a:latin typeface="Rubik"/>
              <a:ea typeface="Rubik"/>
              <a:cs typeface="Rubik"/>
              <a:sym typeface="Rubik"/>
            </a:endParaRPr>
          </a:p>
          <a:p>
            <a:pPr marL="457200" lvl="0" indent="0" algn="l" rtl="0">
              <a:spcBef>
                <a:spcPts val="0"/>
              </a:spcBef>
              <a:spcAft>
                <a:spcPts val="0"/>
              </a:spcAft>
              <a:buNone/>
            </a:pPr>
            <a:endParaRPr sz="1200">
              <a:solidFill>
                <a:schemeClr val="dk1"/>
              </a:solidFill>
              <a:latin typeface="Rubik"/>
              <a:ea typeface="Rubik"/>
              <a:cs typeface="Rubik"/>
              <a:sym typeface="Rubik"/>
            </a:endParaRPr>
          </a:p>
          <a:p>
            <a:pPr marL="0" lvl="0" indent="0" algn="l" rtl="0">
              <a:spcBef>
                <a:spcPts val="0"/>
              </a:spcBef>
              <a:spcAft>
                <a:spcPts val="1600"/>
              </a:spcAft>
              <a:buNone/>
            </a:pPr>
            <a:endParaRPr sz="1300">
              <a:solidFill>
                <a:schemeClr val="dk1"/>
              </a:solidFill>
              <a:latin typeface="Rubik"/>
              <a:ea typeface="Rubik"/>
              <a:cs typeface="Rubik"/>
              <a:sym typeface="Rubik"/>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271"/>
        <p:cNvGrpSpPr/>
        <p:nvPr/>
      </p:nvGrpSpPr>
      <p:grpSpPr>
        <a:xfrm>
          <a:off x="0" y="0"/>
          <a:ext cx="0" cy="0"/>
          <a:chOff x="0" y="0"/>
          <a:chExt cx="0" cy="0"/>
        </a:xfrm>
      </p:grpSpPr>
      <p:sp>
        <p:nvSpPr>
          <p:cNvPr id="4272" name="Google Shape;4272;p76"/>
          <p:cNvSpPr txBox="1">
            <a:spLocks noGrp="1"/>
          </p:cNvSpPr>
          <p:nvPr>
            <p:ph type="title"/>
          </p:nvPr>
        </p:nvSpPr>
        <p:spPr>
          <a:xfrm>
            <a:off x="720000" y="454089"/>
            <a:ext cx="7704000" cy="457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RESOURCES</a:t>
            </a:r>
            <a:endParaRPr/>
          </a:p>
        </p:txBody>
      </p:sp>
      <p:sp>
        <p:nvSpPr>
          <p:cNvPr id="4273" name="Google Shape;4273;p76"/>
          <p:cNvSpPr txBox="1"/>
          <p:nvPr/>
        </p:nvSpPr>
        <p:spPr>
          <a:xfrm>
            <a:off x="713225" y="1493524"/>
            <a:ext cx="7717500" cy="400500"/>
          </a:xfrm>
          <a:prstGeom prst="rect">
            <a:avLst/>
          </a:prstGeom>
          <a:noFill/>
          <a:ln>
            <a:noFill/>
          </a:ln>
        </p:spPr>
        <p:txBody>
          <a:bodyPr spcFirstLastPara="1" wrap="square" lIns="0" tIns="91425" rIns="91425" bIns="91425" anchor="t" anchorCtr="0">
            <a:noAutofit/>
          </a:bodyPr>
          <a:lstStyle/>
          <a:p>
            <a:pPr marL="0" lvl="0" indent="0" algn="l" rtl="0">
              <a:spcBef>
                <a:spcPts val="0"/>
              </a:spcBef>
              <a:spcAft>
                <a:spcPts val="1600"/>
              </a:spcAft>
              <a:buNone/>
            </a:pPr>
            <a:r>
              <a:rPr lang="en" sz="1300">
                <a:solidFill>
                  <a:schemeClr val="dk1"/>
                </a:solidFill>
                <a:latin typeface="Rubik"/>
                <a:ea typeface="Rubik"/>
                <a:cs typeface="Rubik"/>
                <a:sym typeface="Rubik"/>
              </a:rPr>
              <a:t>Did you like the resources on this template? Get them for free at our other websites.</a:t>
            </a:r>
            <a:endParaRPr sz="1300">
              <a:solidFill>
                <a:schemeClr val="dk1"/>
              </a:solidFill>
              <a:latin typeface="Rubik"/>
              <a:ea typeface="Rubik"/>
              <a:cs typeface="Rubik"/>
              <a:sym typeface="Rubik"/>
            </a:endParaRPr>
          </a:p>
        </p:txBody>
      </p:sp>
      <p:sp>
        <p:nvSpPr>
          <p:cNvPr id="4274" name="Google Shape;4274;p76"/>
          <p:cNvSpPr txBox="1"/>
          <p:nvPr/>
        </p:nvSpPr>
        <p:spPr>
          <a:xfrm>
            <a:off x="713225" y="1893925"/>
            <a:ext cx="3858600" cy="2194500"/>
          </a:xfrm>
          <a:prstGeom prst="rect">
            <a:avLst/>
          </a:prstGeom>
          <a:noFill/>
          <a:ln>
            <a:noFill/>
          </a:ln>
        </p:spPr>
        <p:txBody>
          <a:bodyPr spcFirstLastPara="1" wrap="square" lIns="0" tIns="91425" rIns="182875" bIns="91425" anchor="t" anchorCtr="0">
            <a:noAutofit/>
          </a:bodyPr>
          <a:lstStyle/>
          <a:p>
            <a:pPr marL="0" lvl="0" indent="0" algn="l" rtl="0">
              <a:spcBef>
                <a:spcPts val="0"/>
              </a:spcBef>
              <a:spcAft>
                <a:spcPts val="0"/>
              </a:spcAft>
              <a:buNone/>
            </a:pPr>
            <a:r>
              <a:rPr lang="en" sz="1300" b="1">
                <a:solidFill>
                  <a:schemeClr val="dk1"/>
                </a:solidFill>
                <a:latin typeface="Rubik"/>
                <a:ea typeface="Rubik"/>
                <a:cs typeface="Rubik"/>
                <a:sym typeface="Rubik"/>
              </a:rPr>
              <a:t>Photos</a:t>
            </a:r>
            <a:endParaRPr sz="1300" b="1">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3"/>
              </a:rPr>
              <a:t>Couple holding lanterns at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4"/>
              </a:rPr>
              <a:t>Pretty paper lantern</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5"/>
              </a:rPr>
              <a:t>Dumplings with chopsticks and lantern chinese new year</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6"/>
              </a:rPr>
              <a:t>Urban mysterious lights of film aesthetic</a:t>
            </a:r>
            <a:endParaRPr sz="12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7"/>
              </a:rPr>
              <a:t>Flat lay of lantern and fan chinese new year </a:t>
            </a:r>
            <a:endParaRPr sz="1200">
              <a:solidFill>
                <a:schemeClr val="dk1"/>
              </a:solidFill>
              <a:latin typeface="Rubik"/>
              <a:ea typeface="Rubik"/>
              <a:cs typeface="Rubik"/>
              <a:sym typeface="Rubik"/>
            </a:endParaRPr>
          </a:p>
          <a:p>
            <a:pPr marL="457200" lvl="0" indent="0" algn="l" rtl="0">
              <a:spcBef>
                <a:spcPts val="0"/>
              </a:spcBef>
              <a:spcAft>
                <a:spcPts val="0"/>
              </a:spcAft>
              <a:buNone/>
            </a:pPr>
            <a:endParaRPr sz="1200">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457200" lvl="0" indent="0" algn="l" rtl="0">
              <a:spcBef>
                <a:spcPts val="0"/>
              </a:spcBef>
              <a:spcAft>
                <a:spcPts val="0"/>
              </a:spcAft>
              <a:buNone/>
            </a:pPr>
            <a:endParaRPr sz="1300">
              <a:solidFill>
                <a:schemeClr val="dk1"/>
              </a:solidFill>
              <a:latin typeface="Rubik"/>
              <a:ea typeface="Rubik"/>
              <a:cs typeface="Rubik"/>
              <a:sym typeface="Rubik"/>
            </a:endParaRPr>
          </a:p>
        </p:txBody>
      </p:sp>
      <p:sp>
        <p:nvSpPr>
          <p:cNvPr id="4275" name="Google Shape;4275;p76"/>
          <p:cNvSpPr txBox="1"/>
          <p:nvPr/>
        </p:nvSpPr>
        <p:spPr>
          <a:xfrm>
            <a:off x="4572000" y="1893925"/>
            <a:ext cx="3858600" cy="2194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0"/>
              </a:spcAft>
              <a:buNone/>
            </a:pPr>
            <a:r>
              <a:rPr lang="en" sz="1300" b="1">
                <a:solidFill>
                  <a:schemeClr val="dk1"/>
                </a:solidFill>
                <a:latin typeface="Rubik"/>
                <a:ea typeface="Rubik"/>
                <a:cs typeface="Rubik"/>
                <a:sym typeface="Rubik"/>
              </a:rPr>
              <a:t>Icons</a:t>
            </a:r>
            <a:endParaRPr sz="1300" b="1">
              <a:solidFill>
                <a:schemeClr val="dk1"/>
              </a:solidFill>
              <a:latin typeface="Rubik"/>
              <a:ea typeface="Rubik"/>
              <a:cs typeface="Rubik"/>
              <a:sym typeface="Rubik"/>
            </a:endParaRPr>
          </a:p>
          <a:p>
            <a:pPr marL="0" lvl="0" indent="0" algn="l" rtl="0">
              <a:spcBef>
                <a:spcPts val="0"/>
              </a:spcBef>
              <a:spcAft>
                <a:spcPts val="0"/>
              </a:spcAft>
              <a:buNone/>
            </a:pPr>
            <a:endParaRPr sz="1300">
              <a:solidFill>
                <a:schemeClr val="dk1"/>
              </a:solidFill>
              <a:latin typeface="Rubik"/>
              <a:ea typeface="Rubik"/>
              <a:cs typeface="Rubik"/>
              <a:sym typeface="Rubik"/>
            </a:endParaRPr>
          </a:p>
          <a:p>
            <a:pPr marL="457200" lvl="0" indent="-304800" algn="l" rtl="0">
              <a:spcBef>
                <a:spcPts val="0"/>
              </a:spcBef>
              <a:spcAft>
                <a:spcPts val="0"/>
              </a:spcAft>
              <a:buClr>
                <a:schemeClr val="dk1"/>
              </a:buClr>
              <a:buSzPts val="1200"/>
              <a:buFont typeface="Rubik"/>
              <a:buChar char="●"/>
            </a:pPr>
            <a:r>
              <a:rPr lang="en" sz="1200">
                <a:solidFill>
                  <a:schemeClr val="hlink"/>
                </a:solidFill>
                <a:uFill>
                  <a:noFill/>
                </a:uFill>
                <a:latin typeface="Rubik"/>
                <a:ea typeface="Rubik"/>
                <a:cs typeface="Rubik"/>
                <a:sym typeface="Rubik"/>
                <a:hlinkClick r:id="rId8"/>
              </a:rPr>
              <a:t>Icon pack: </a:t>
            </a:r>
            <a:r>
              <a:rPr lang="en" sz="1300">
                <a:solidFill>
                  <a:schemeClr val="hlink"/>
                </a:solidFill>
                <a:uFill>
                  <a:noFill/>
                </a:uFill>
                <a:latin typeface="Rubik"/>
                <a:ea typeface="Rubik"/>
                <a:cs typeface="Rubik"/>
                <a:sym typeface="Rubik"/>
                <a:hlinkClick r:id="rId8"/>
              </a:rPr>
              <a:t>Chinese new year</a:t>
            </a:r>
            <a:endParaRPr sz="1300">
              <a:solidFill>
                <a:schemeClr val="dk1"/>
              </a:solidFill>
              <a:latin typeface="Rubik"/>
              <a:ea typeface="Rubik"/>
              <a:cs typeface="Rubik"/>
              <a:sym typeface="Rubik"/>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96"/>
        <p:cNvGrpSpPr/>
        <p:nvPr/>
      </p:nvGrpSpPr>
      <p:grpSpPr>
        <a:xfrm>
          <a:off x="0" y="0"/>
          <a:ext cx="0" cy="0"/>
          <a:chOff x="0" y="0"/>
          <a:chExt cx="0" cy="0"/>
        </a:xfrm>
      </p:grpSpPr>
      <p:sp>
        <p:nvSpPr>
          <p:cNvPr id="137" name="Content Placeholder 3">
            <a:extLst>
              <a:ext uri="{FF2B5EF4-FFF2-40B4-BE49-F238E27FC236}">
                <a16:creationId xmlns:a16="http://schemas.microsoft.com/office/drawing/2014/main" id="{DFB5482B-6FBC-4B34-ADA8-9FA48DC9370D}"/>
              </a:ext>
            </a:extLst>
          </p:cNvPr>
          <p:cNvSpPr txBox="1">
            <a:spLocks/>
          </p:cNvSpPr>
          <p:nvPr/>
        </p:nvSpPr>
        <p:spPr>
          <a:xfrm>
            <a:off x="0" y="712135"/>
            <a:ext cx="9143999" cy="5141377"/>
          </a:xfrm>
          <a:prstGeom prst="rect">
            <a:avLst/>
          </a:prstGeom>
          <a:solidFill>
            <a:schemeClr val="bg1"/>
          </a:solid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Bowlby One SC"/>
              <a:buNone/>
              <a:defRPr sz="4500" b="0" i="0" u="none" strike="noStrike" cap="none">
                <a:solidFill>
                  <a:schemeClr val="dk2"/>
                </a:solidFill>
                <a:latin typeface="Bowlby One SC"/>
                <a:ea typeface="Bowlby One SC"/>
                <a:cs typeface="Bowlby One SC"/>
                <a:sym typeface="Bowlby One SC"/>
              </a:defRPr>
            </a:lvl1pPr>
            <a:lvl2pPr marR="0" lvl="1"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000"/>
              <a:buFont typeface="Bebas Neue"/>
              <a:buNone/>
              <a:defRPr sz="3000" b="0" i="0" u="none" strike="noStrike" cap="none">
                <a:solidFill>
                  <a:schemeClr val="dk1"/>
                </a:solidFill>
                <a:latin typeface="Bebas Neue"/>
                <a:ea typeface="Bebas Neue"/>
                <a:cs typeface="Bebas Neue"/>
                <a:sym typeface="Bebas Neue"/>
              </a:defRPr>
            </a:lvl9pPr>
          </a:lstStyle>
          <a:p>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Lầu</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chỉ</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có</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hai</a:t>
            </a:r>
            <a:r>
              <a:rPr lang="en-US" altLang="en-US" sz="2800" b="1" dirty="0">
                <a:latin typeface="Times New Roman" panose="02020603050405020304" pitchFamily="18" charset="0"/>
                <a:cs typeface="Times New Roman" panose="02020603050405020304" pitchFamily="18" charset="0"/>
              </a:rPr>
              <a:t> pho </a:t>
            </a:r>
            <a:r>
              <a:rPr lang="en-US" altLang="en-US" sz="2800" b="1" dirty="0" err="1">
                <a:latin typeface="Times New Roman" panose="02020603050405020304" pitchFamily="18" charset="0"/>
                <a:cs typeface="Times New Roman" panose="02020603050405020304" pitchFamily="18" charset="0"/>
              </a:rPr>
              <a:t>tượng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Phật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hai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cái</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lọng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một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bức</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trướng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thêu</a:t>
            </a:r>
            <a:r>
              <a:rPr lang="en-US" altLang="en-US" sz="2800" b="1" dirty="0">
                <a:latin typeface="Times New Roman" panose="02020603050405020304" pitchFamily="18" charset="0"/>
                <a:cs typeface="Times New Roman" panose="02020603050405020304" pitchFamily="18" charset="0"/>
              </a:rPr>
              <a:t> 3 </a:t>
            </a:r>
            <a:r>
              <a:rPr lang="en-US" altLang="en-US" sz="2800" b="1" dirty="0" err="1">
                <a:latin typeface="Times New Roman" panose="02020603050405020304" pitchFamily="18" charset="0"/>
                <a:cs typeface="Times New Roman" panose="02020603050405020304" pitchFamily="18" charset="0"/>
              </a:rPr>
              <a:t>chữ</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Phật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trong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lòng</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và</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một</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vò</a:t>
            </a:r>
            <a:r>
              <a:rPr lang="en-US" altLang="en-US" sz="2800" b="1" dirty="0">
                <a:latin typeface="Times New Roman" panose="02020603050405020304" pitchFamily="18" charset="0"/>
                <a:cs typeface="Times New Roman" panose="02020603050405020304" pitchFamily="18" charset="0"/>
              </a:rPr>
              <a:t> </a:t>
            </a:r>
            <a:r>
              <a:rPr lang="en-US" altLang="en-US" sz="2800" b="1" dirty="0" err="1">
                <a:latin typeface="Times New Roman" panose="02020603050405020304" pitchFamily="18" charset="0"/>
                <a:cs typeface="Times New Roman" panose="02020603050405020304" pitchFamily="18" charset="0"/>
              </a:rPr>
              <a:t>nước</a:t>
            </a:r>
            <a:r>
              <a:rPr lang="en-US" altLang="en-US" sz="2800" b="1" dirty="0">
                <a:latin typeface="Times New Roman" panose="02020603050405020304" pitchFamily="18" charset="0"/>
                <a:cs typeface="Times New Roman" panose="02020603050405020304" pitchFamily="18" charset="0"/>
              </a:rPr>
              <a:t>.</a:t>
            </a:r>
          </a:p>
          <a:p>
            <a:r>
              <a:rPr lang="en-US" altLang="en-US" sz="2800" b="1" dirty="0">
                <a:latin typeface="Times New Roman" panose="02020603050405020304" pitchFamily="18" charset="0"/>
                <a:cs typeface="Times New Roman" panose="02020603050405020304" pitchFamily="18" charset="0"/>
              </a:rPr>
              <a:t>	</a:t>
            </a:r>
          </a:p>
          <a:p>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Thấy</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những</a:t>
            </a:r>
            <a:r>
              <a:rPr lang="en-US" altLang="en-US" sz="2400" b="1" dirty="0">
                <a:latin typeface="Times New Roman" panose="02020603050405020304" pitchFamily="18" charset="0"/>
                <a:cs typeface="Times New Roman" panose="02020603050405020304" pitchFamily="18" charset="0"/>
              </a:rPr>
              <a:t> con </a:t>
            </a:r>
            <a:r>
              <a:rPr lang="en-US" altLang="en-US" sz="2400" b="1" dirty="0" err="1">
                <a:latin typeface="Times New Roman" panose="02020603050405020304" pitchFamily="18" charset="0"/>
                <a:cs typeface="Times New Roman" panose="02020603050405020304" pitchFamily="18" charset="0"/>
              </a:rPr>
              <a:t>dơi</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xòe</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cánh</a:t>
            </a:r>
            <a:r>
              <a:rPr lang="en-US" altLang="en-US" sz="2400" b="1" dirty="0">
                <a:latin typeface="Times New Roman" panose="02020603050405020304" pitchFamily="18" charset="0"/>
                <a:cs typeface="Times New Roman" panose="02020603050405020304" pitchFamily="18" charset="0"/>
              </a:rPr>
              <a:t> chao </a:t>
            </a:r>
            <a:r>
              <a:rPr lang="en-US" altLang="en-US" sz="2400" b="1" dirty="0" err="1">
                <a:latin typeface="Times New Roman" panose="02020603050405020304" pitchFamily="18" charset="0"/>
                <a:cs typeface="Times New Roman" panose="02020603050405020304" pitchFamily="18" charset="0"/>
              </a:rPr>
              <a:t>đi</a:t>
            </a:r>
            <a:r>
              <a:rPr lang="en-US" altLang="en-US" sz="2400" b="1" dirty="0">
                <a:latin typeface="Times New Roman" panose="02020603050405020304" pitchFamily="18" charset="0"/>
                <a:cs typeface="Times New Roman" panose="02020603050405020304" pitchFamily="18" charset="0"/>
              </a:rPr>
              <a:t> chao </a:t>
            </a:r>
            <a:r>
              <a:rPr lang="en-US" altLang="en-US" sz="2400" b="1" dirty="0" err="1">
                <a:latin typeface="Times New Roman" panose="02020603050405020304" pitchFamily="18" charset="0"/>
                <a:cs typeface="Times New Roman" panose="02020603050405020304" pitchFamily="18" charset="0"/>
              </a:rPr>
              <a:t>lại</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như</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chiếc</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lá</a:t>
            </a:r>
            <a:r>
              <a:rPr lang="en-US" altLang="en-US" sz="2400" b="1" dirty="0">
                <a:latin typeface="Times New Roman" panose="02020603050405020304" pitchFamily="18" charset="0"/>
                <a:cs typeface="Times New Roman" panose="02020603050405020304" pitchFamily="18" charset="0"/>
              </a:rPr>
              <a:t> bay, </a:t>
            </a:r>
            <a:r>
              <a:rPr lang="en-US" altLang="en-US" sz="2400" b="1" dirty="0" err="1">
                <a:latin typeface="Times New Roman" panose="02020603050405020304" pitchFamily="18" charset="0"/>
                <a:cs typeface="Times New Roman" panose="02020603050405020304" pitchFamily="18" charset="0"/>
              </a:rPr>
              <a:t>ông</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liền</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ôm</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lọng</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nhảy</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xuống</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đất</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bình</a:t>
            </a:r>
            <a:r>
              <a:rPr lang="en-US" altLang="en-US" sz="2400" b="1" dirty="0">
                <a:latin typeface="Times New Roman" panose="02020603050405020304" pitchFamily="18" charset="0"/>
                <a:cs typeface="Times New Roman" panose="02020603050405020304" pitchFamily="18" charset="0"/>
              </a:rPr>
              <a:t> an </a:t>
            </a:r>
            <a:r>
              <a:rPr lang="en-US" altLang="en-US" sz="2400" b="1" dirty="0" err="1">
                <a:latin typeface="Times New Roman" panose="02020603050405020304" pitchFamily="18" charset="0"/>
                <a:cs typeface="Times New Roman" panose="02020603050405020304" pitchFamily="18" charset="0"/>
              </a:rPr>
              <a:t>vô</a:t>
            </a:r>
            <a:r>
              <a:rPr lang="en-US" altLang="en-US" sz="2400" b="1" dirty="0">
                <a:latin typeface="Times New Roman" panose="02020603050405020304" pitchFamily="18" charset="0"/>
                <a:cs typeface="Times New Roman" panose="02020603050405020304" pitchFamily="18" charset="0"/>
              </a:rPr>
              <a:t> </a:t>
            </a:r>
            <a:r>
              <a:rPr lang="en-US" altLang="en-US" sz="2400" b="1" dirty="0" err="1">
                <a:latin typeface="Times New Roman" panose="02020603050405020304" pitchFamily="18" charset="0"/>
                <a:cs typeface="Times New Roman" panose="02020603050405020304" pitchFamily="18" charset="0"/>
              </a:rPr>
              <a:t>sự</a:t>
            </a:r>
            <a:r>
              <a:rPr lang="en-US" altLang="en-US" sz="2400" b="1" dirty="0">
                <a:latin typeface="Times New Roman" panose="02020603050405020304" pitchFamily="18" charset="0"/>
                <a:cs typeface="Times New Roman" panose="02020603050405020304" pitchFamily="18" charset="0"/>
              </a:rPr>
              <a:t>.</a:t>
            </a:r>
          </a:p>
          <a:p>
            <a:pPr algn="just">
              <a:lnSpc>
                <a:spcPct val="150000"/>
              </a:lnSpc>
            </a:pPr>
            <a:endParaRPr lang="en-US" sz="2000" b="1" dirty="0"/>
          </a:p>
        </p:txBody>
      </p:sp>
      <p:cxnSp>
        <p:nvCxnSpPr>
          <p:cNvPr id="141" name="Straight Connector 140">
            <a:extLst>
              <a:ext uri="{FF2B5EF4-FFF2-40B4-BE49-F238E27FC236}">
                <a16:creationId xmlns:a16="http://schemas.microsoft.com/office/drawing/2014/main" id="{FDA2FF50-57FB-4B6B-A06F-DB6DCA275796}"/>
              </a:ext>
            </a:extLst>
          </p:cNvPr>
          <p:cNvCxnSpPr/>
          <p:nvPr/>
        </p:nvCxnSpPr>
        <p:spPr>
          <a:xfrm flipH="1">
            <a:off x="8506409" y="3233565"/>
            <a:ext cx="77120" cy="484743"/>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56F9043B-7634-4A93-9866-1327C435629A}"/>
              </a:ext>
            </a:extLst>
          </p:cNvPr>
          <p:cNvCxnSpPr>
            <a:cxnSpLocks/>
          </p:cNvCxnSpPr>
          <p:nvPr/>
        </p:nvCxnSpPr>
        <p:spPr>
          <a:xfrm flipH="1">
            <a:off x="7618345" y="3718308"/>
            <a:ext cx="204855" cy="458156"/>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38766BE8-48F9-4EE0-BBD5-7D7ABDA9887D}"/>
              </a:ext>
            </a:extLst>
          </p:cNvPr>
          <p:cNvCxnSpPr>
            <a:cxnSpLocks/>
          </p:cNvCxnSpPr>
          <p:nvPr/>
        </p:nvCxnSpPr>
        <p:spPr>
          <a:xfrm flipH="1">
            <a:off x="7437257" y="3718308"/>
            <a:ext cx="170921" cy="442589"/>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48" name="Google Shape;1962;p41">
            <a:extLst>
              <a:ext uri="{FF2B5EF4-FFF2-40B4-BE49-F238E27FC236}">
                <a16:creationId xmlns:a16="http://schemas.microsoft.com/office/drawing/2014/main" id="{535A3506-7DC9-4F71-B43D-FD634EF62FB1}"/>
              </a:ext>
            </a:extLst>
          </p:cNvPr>
          <p:cNvSpPr txBox="1">
            <a:spLocks noGrp="1"/>
          </p:cNvSpPr>
          <p:nvPr>
            <p:ph type="title"/>
          </p:nvPr>
        </p:nvSpPr>
        <p:spPr>
          <a:xfrm>
            <a:off x="1507473" y="1182820"/>
            <a:ext cx="5299728" cy="616578"/>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3600" dirty="0"/>
              <a:t>L</a:t>
            </a:r>
            <a:r>
              <a:rPr lang="en" sz="3600" dirty="0"/>
              <a:t>uyện đọc câu</a:t>
            </a:r>
            <a:endParaRPr sz="3600" dirty="0">
              <a:solidFill>
                <a:schemeClr val="dk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7">
                                            <p:txEl>
                                              <p:pRg st="0" end="0"/>
                                            </p:txEl>
                                          </p:spTgt>
                                        </p:tgtEl>
                                        <p:attrNameLst>
                                          <p:attrName>style.visibility</p:attrName>
                                        </p:attrNameLst>
                                      </p:cBhvr>
                                      <p:to>
                                        <p:strVal val="visible"/>
                                      </p:to>
                                    </p:set>
                                    <p:animEffect transition="in" filter="fade">
                                      <p:cBhvr>
                                        <p:cTn id="7" dur="500"/>
                                        <p:tgtEl>
                                          <p:spTgt spid="13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7">
                                            <p:txEl>
                                              <p:pRg st="1" end="1"/>
                                            </p:txEl>
                                          </p:spTgt>
                                        </p:tgtEl>
                                        <p:attrNameLst>
                                          <p:attrName>style.visibility</p:attrName>
                                        </p:attrNameLst>
                                      </p:cBhvr>
                                      <p:to>
                                        <p:strVal val="visible"/>
                                      </p:to>
                                    </p:set>
                                    <p:animEffect transition="in" filter="fade">
                                      <p:cBhvr>
                                        <p:cTn id="12" dur="500"/>
                                        <p:tgtEl>
                                          <p:spTgt spid="13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7">
                                            <p:txEl>
                                              <p:pRg st="2" end="2"/>
                                            </p:txEl>
                                          </p:spTgt>
                                        </p:tgtEl>
                                        <p:attrNameLst>
                                          <p:attrName>style.visibility</p:attrName>
                                        </p:attrNameLst>
                                      </p:cBhvr>
                                      <p:to>
                                        <p:strVal val="visible"/>
                                      </p:to>
                                    </p:set>
                                    <p:animEffect transition="in" filter="fade">
                                      <p:cBhvr>
                                        <p:cTn id="17" dur="500"/>
                                        <p:tgtEl>
                                          <p:spTgt spid="137">
                                            <p:txEl>
                                              <p:pRg st="2" end="2"/>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45"/>
                                        </p:tgtEl>
                                        <p:attrNameLst>
                                          <p:attrName>style.visibility</p:attrName>
                                        </p:attrNameLst>
                                      </p:cBhvr>
                                      <p:to>
                                        <p:strVal val="visible"/>
                                      </p:to>
                                    </p:set>
                                    <p:animEffect transition="in" filter="fade">
                                      <p:cBhvr>
                                        <p:cTn id="20" dur="500"/>
                                        <p:tgtEl>
                                          <p:spTgt spid="145"/>
                                        </p:tgtEl>
                                      </p:cBhvr>
                                    </p:animEffect>
                                  </p:childTnLst>
                                </p:cTn>
                              </p:par>
                              <p:par>
                                <p:cTn id="21" presetID="10" presetClass="entr" presetSubtype="0" fill="hold" nodeType="withEffect">
                                  <p:stCondLst>
                                    <p:cond delay="0"/>
                                  </p:stCondLst>
                                  <p:childTnLst>
                                    <p:set>
                                      <p:cBhvr>
                                        <p:cTn id="22" dur="1" fill="hold">
                                          <p:stCondLst>
                                            <p:cond delay="0"/>
                                          </p:stCondLst>
                                        </p:cTn>
                                        <p:tgtEl>
                                          <p:spTgt spid="144"/>
                                        </p:tgtEl>
                                        <p:attrNameLst>
                                          <p:attrName>style.visibility</p:attrName>
                                        </p:attrNameLst>
                                      </p:cBhvr>
                                      <p:to>
                                        <p:strVal val="visible"/>
                                      </p:to>
                                    </p:set>
                                    <p:animEffect transition="in" filter="fade">
                                      <p:cBhvr>
                                        <p:cTn id="23" dur="500"/>
                                        <p:tgtEl>
                                          <p:spTgt spid="144"/>
                                        </p:tgtEl>
                                      </p:cBhvr>
                                    </p:animEffect>
                                  </p:childTnLst>
                                </p:cTn>
                              </p:par>
                              <p:par>
                                <p:cTn id="24" presetID="10" presetClass="entr" presetSubtype="0" fill="hold" nodeType="withEffect">
                                  <p:stCondLst>
                                    <p:cond delay="0"/>
                                  </p:stCondLst>
                                  <p:childTnLst>
                                    <p:set>
                                      <p:cBhvr>
                                        <p:cTn id="25" dur="1" fill="hold">
                                          <p:stCondLst>
                                            <p:cond delay="0"/>
                                          </p:stCondLst>
                                        </p:cTn>
                                        <p:tgtEl>
                                          <p:spTgt spid="141"/>
                                        </p:tgtEl>
                                        <p:attrNameLst>
                                          <p:attrName>style.visibility</p:attrName>
                                        </p:attrNameLst>
                                      </p:cBhvr>
                                      <p:to>
                                        <p:strVal val="visible"/>
                                      </p:to>
                                    </p:set>
                                    <p:animEffect transition="in" filter="fade">
                                      <p:cBhvr>
                                        <p:cTn id="26"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79"/>
        <p:cNvGrpSpPr/>
        <p:nvPr/>
      </p:nvGrpSpPr>
      <p:grpSpPr>
        <a:xfrm>
          <a:off x="0" y="0"/>
          <a:ext cx="0" cy="0"/>
          <a:chOff x="0" y="0"/>
          <a:chExt cx="0" cy="0"/>
        </a:xfrm>
      </p:grpSpPr>
      <p:sp>
        <p:nvSpPr>
          <p:cNvPr id="4280" name="Google Shape;4280;p7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4281" name="Google Shape;4281;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4282" name="Google Shape;4282;p77"/>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u="sng">
                <a:solidFill>
                  <a:srgbClr val="869FB2"/>
                </a:solidFill>
                <a:hlinkClick r:id="" action="ppaction://noaction">
                  <a:extLst>
                    <a:ext uri="{A12FA001-AC4F-418D-AE19-62706E023703}">
                      <ahyp:hlinkClr xmlns:ahyp="http://schemas.microsoft.com/office/drawing/2018/hyperlinkcolor" val="tx"/>
                    </a:ext>
                  </a:extLst>
                </a:hlinkClick>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86"/>
        <p:cNvGrpSpPr/>
        <p:nvPr/>
      </p:nvGrpSpPr>
      <p:grpSpPr>
        <a:xfrm>
          <a:off x="0" y="0"/>
          <a:ext cx="0" cy="0"/>
          <a:chOff x="0" y="0"/>
          <a:chExt cx="0" cy="0"/>
        </a:xfrm>
      </p:grpSpPr>
      <p:sp>
        <p:nvSpPr>
          <p:cNvPr id="4287" name="Google Shape;4287;p7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"Thanks"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4288" name="Google Shape;4288;p7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4289" name="Google Shape;4289;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93"/>
        <p:cNvGrpSpPr/>
        <p:nvPr/>
      </p:nvGrpSpPr>
      <p:grpSpPr>
        <a:xfrm>
          <a:off x="0" y="0"/>
          <a:ext cx="0" cy="0"/>
          <a:chOff x="0" y="0"/>
          <a:chExt cx="0" cy="0"/>
        </a:xfrm>
      </p:grpSpPr>
      <p:sp>
        <p:nvSpPr>
          <p:cNvPr id="4294" name="Google Shape;4294;p79"/>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4295" name="Google Shape;4295;p79"/>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Bowlby One SC</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https://fonts.google.com/specimen/Bowlby+One+SC</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Rubik</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https://fonts.google.com/specimen/Rubik</a:t>
            </a:r>
            <a:r>
              <a:rPr lang="en" sz="1100">
                <a:solidFill>
                  <a:schemeClr val="lt1"/>
                </a:solidFill>
              </a:rPr>
              <a:t>)</a:t>
            </a:r>
            <a:endParaRPr sz="1100">
              <a:solidFill>
                <a:schemeClr val="lt1"/>
              </a:solidFill>
            </a:endParaRPr>
          </a:p>
        </p:txBody>
      </p:sp>
      <p:sp>
        <p:nvSpPr>
          <p:cNvPr id="4296" name="Google Shape;4296;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
        <p:nvSpPr>
          <p:cNvPr id="4297" name="Google Shape;4297;p79"/>
          <p:cNvSpPr/>
          <p:nvPr/>
        </p:nvSpPr>
        <p:spPr>
          <a:xfrm>
            <a:off x="2583563" y="2988225"/>
            <a:ext cx="791400" cy="754200"/>
          </a:xfrm>
          <a:prstGeom prst="roundRect">
            <a:avLst>
              <a:gd name="adj" fmla="val 16667"/>
            </a:avLst>
          </a:prstGeom>
          <a:solidFill>
            <a:srgbClr val="19191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9"/>
          <p:cNvSpPr/>
          <p:nvPr/>
        </p:nvSpPr>
        <p:spPr>
          <a:xfrm>
            <a:off x="3645382" y="2988225"/>
            <a:ext cx="791400" cy="754200"/>
          </a:xfrm>
          <a:prstGeom prst="roundRect">
            <a:avLst>
              <a:gd name="adj" fmla="val 16667"/>
            </a:avLst>
          </a:prstGeom>
          <a:solidFill>
            <a:srgbClr val="F9BA6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9"/>
          <p:cNvSpPr/>
          <p:nvPr/>
        </p:nvSpPr>
        <p:spPr>
          <a:xfrm>
            <a:off x="4707202" y="2988225"/>
            <a:ext cx="791400" cy="754200"/>
          </a:xfrm>
          <a:prstGeom prst="roundRect">
            <a:avLst>
              <a:gd name="adj" fmla="val 16667"/>
            </a:avLst>
          </a:prstGeom>
          <a:solidFill>
            <a:srgbClr val="E01C1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9"/>
          <p:cNvSpPr txBox="1"/>
          <p:nvPr/>
        </p:nvSpPr>
        <p:spPr>
          <a:xfrm>
            <a:off x="258356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#191919</a:t>
            </a:r>
            <a:endParaRPr sz="1000">
              <a:solidFill>
                <a:srgbClr val="FFFFFF"/>
              </a:solidFill>
            </a:endParaRPr>
          </a:p>
        </p:txBody>
      </p:sp>
      <p:sp>
        <p:nvSpPr>
          <p:cNvPr id="4301" name="Google Shape;4301;p79"/>
          <p:cNvSpPr txBox="1"/>
          <p:nvPr/>
        </p:nvSpPr>
        <p:spPr>
          <a:xfrm>
            <a:off x="364538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#f9ba6c</a:t>
            </a:r>
            <a:endParaRPr sz="1000">
              <a:solidFill>
                <a:srgbClr val="FFFFFF"/>
              </a:solidFill>
            </a:endParaRPr>
          </a:p>
        </p:txBody>
      </p:sp>
      <p:sp>
        <p:nvSpPr>
          <p:cNvPr id="4302" name="Google Shape;4302;p79"/>
          <p:cNvSpPr txBox="1"/>
          <p:nvPr/>
        </p:nvSpPr>
        <p:spPr>
          <a:xfrm>
            <a:off x="470721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#e01c1e</a:t>
            </a:r>
            <a:endParaRPr sz="1000">
              <a:solidFill>
                <a:srgbClr val="FFFFFF"/>
              </a:solidFill>
            </a:endParaRPr>
          </a:p>
        </p:txBody>
      </p:sp>
      <p:sp>
        <p:nvSpPr>
          <p:cNvPr id="4303" name="Google Shape;4303;p79"/>
          <p:cNvSpPr/>
          <p:nvPr/>
        </p:nvSpPr>
        <p:spPr>
          <a:xfrm>
            <a:off x="5769038" y="2988225"/>
            <a:ext cx="791400" cy="754200"/>
          </a:xfrm>
          <a:prstGeom prst="roundRect">
            <a:avLst>
              <a:gd name="adj" fmla="val 16667"/>
            </a:avLst>
          </a:prstGeom>
          <a:solidFill>
            <a:srgbClr val="F78F1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9"/>
          <p:cNvSpPr txBox="1"/>
          <p:nvPr/>
        </p:nvSpPr>
        <p:spPr>
          <a:xfrm>
            <a:off x="576903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#f78f13</a:t>
            </a:r>
            <a:endParaRPr sz="1000">
              <a:solidFill>
                <a:srgbClr val="FFFFFF"/>
              </a:solidFill>
            </a:endParaRPr>
          </a:p>
        </p:txBody>
      </p:sp>
      <p:sp>
        <p:nvSpPr>
          <p:cNvPr id="4305" name="Google Shape;4305;p79"/>
          <p:cNvSpPr/>
          <p:nvPr/>
        </p:nvSpPr>
        <p:spPr>
          <a:xfrm>
            <a:off x="2583563" y="3919325"/>
            <a:ext cx="791400" cy="754200"/>
          </a:xfrm>
          <a:prstGeom prst="roundRect">
            <a:avLst>
              <a:gd name="adj" fmla="val 16667"/>
            </a:avLst>
          </a:prstGeom>
          <a:solidFill>
            <a:srgbClr val="288B5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9"/>
          <p:cNvSpPr/>
          <p:nvPr/>
        </p:nvSpPr>
        <p:spPr>
          <a:xfrm>
            <a:off x="3645382" y="3919325"/>
            <a:ext cx="791400" cy="754200"/>
          </a:xfrm>
          <a:prstGeom prst="roundRect">
            <a:avLst>
              <a:gd name="adj" fmla="val 16667"/>
            </a:avLst>
          </a:prstGeom>
          <a:solidFill>
            <a:srgbClr val="FCDEA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9"/>
          <p:cNvSpPr/>
          <p:nvPr/>
        </p:nvSpPr>
        <p:spPr>
          <a:xfrm>
            <a:off x="4707202" y="3919325"/>
            <a:ext cx="791400" cy="754200"/>
          </a:xfrm>
          <a:prstGeom prst="roundRect">
            <a:avLst>
              <a:gd name="adj" fmla="val 16667"/>
            </a:avLst>
          </a:prstGeom>
          <a:solidFill>
            <a:srgbClr val="FFAAC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9"/>
          <p:cNvSpPr txBox="1"/>
          <p:nvPr/>
        </p:nvSpPr>
        <p:spPr>
          <a:xfrm>
            <a:off x="258356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#288b5c</a:t>
            </a:r>
            <a:endParaRPr sz="1000">
              <a:solidFill>
                <a:srgbClr val="FFFFFF"/>
              </a:solidFill>
            </a:endParaRPr>
          </a:p>
        </p:txBody>
      </p:sp>
      <p:sp>
        <p:nvSpPr>
          <p:cNvPr id="4309" name="Google Shape;4309;p79"/>
          <p:cNvSpPr txBox="1"/>
          <p:nvPr/>
        </p:nvSpPr>
        <p:spPr>
          <a:xfrm>
            <a:off x="364538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#fcdeaf</a:t>
            </a:r>
            <a:endParaRPr sz="1000">
              <a:solidFill>
                <a:schemeClr val="dk1"/>
              </a:solidFill>
            </a:endParaRPr>
          </a:p>
        </p:txBody>
      </p:sp>
      <p:sp>
        <p:nvSpPr>
          <p:cNvPr id="4310" name="Google Shape;4310;p79"/>
          <p:cNvSpPr txBox="1"/>
          <p:nvPr/>
        </p:nvSpPr>
        <p:spPr>
          <a:xfrm>
            <a:off x="470721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#ffaacb</a:t>
            </a:r>
            <a:endParaRPr sz="1000">
              <a:solidFill>
                <a:srgbClr val="FFFFFF"/>
              </a:solidFill>
            </a:endParaRPr>
          </a:p>
        </p:txBody>
      </p:sp>
      <p:sp>
        <p:nvSpPr>
          <p:cNvPr id="4311" name="Google Shape;4311;p79"/>
          <p:cNvSpPr/>
          <p:nvPr/>
        </p:nvSpPr>
        <p:spPr>
          <a:xfrm>
            <a:off x="5769038" y="3919325"/>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9"/>
          <p:cNvSpPr txBox="1"/>
          <p:nvPr/>
        </p:nvSpPr>
        <p:spPr>
          <a:xfrm>
            <a:off x="576903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91919"/>
                </a:solidFill>
              </a:rPr>
              <a:t>#eeeeee</a:t>
            </a:r>
            <a:endParaRPr sz="1000">
              <a:solidFill>
                <a:srgbClr val="191919"/>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16"/>
        <p:cNvGrpSpPr/>
        <p:nvPr/>
      </p:nvGrpSpPr>
      <p:grpSpPr>
        <a:xfrm>
          <a:off x="0" y="0"/>
          <a:ext cx="0" cy="0"/>
          <a:chOff x="0" y="0"/>
          <a:chExt cx="0" cy="0"/>
        </a:xfrm>
      </p:grpSpPr>
      <p:sp>
        <p:nvSpPr>
          <p:cNvPr id="4317" name="Google Shape;4317;p80"/>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val="tx"/>
                    </a:ext>
                  </a:extLst>
                </a:hlinkClick>
              </a:rPr>
              <a:t>ow it works.</a:t>
            </a:r>
            <a:endParaRPr sz="1100">
              <a:solidFill>
                <a:srgbClr val="869FB2"/>
              </a:solidFill>
            </a:endParaRPr>
          </a:p>
        </p:txBody>
      </p:sp>
      <p:pic>
        <p:nvPicPr>
          <p:cNvPr id="4318" name="Google Shape;4318;p8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4319" name="Google Shape;4319;p8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4320" name="Google Shape;4320;p8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4321" name="Google Shape;4321;p8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4322" name="Google Shape;4322;p8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4323" name="Google Shape;4323;p8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4324" name="Google Shape;4324;p8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4325" name="Google Shape;4325;p8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4326" name="Google Shape;4326;p8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4327" name="Google Shape;4327;p8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4328" name="Google Shape;4328;p8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332"/>
        <p:cNvGrpSpPr/>
        <p:nvPr/>
      </p:nvGrpSpPr>
      <p:grpSpPr>
        <a:xfrm>
          <a:off x="0" y="0"/>
          <a:ext cx="0" cy="0"/>
          <a:chOff x="0" y="0"/>
          <a:chExt cx="0" cy="0"/>
        </a:xfrm>
      </p:grpSpPr>
      <p:grpSp>
        <p:nvGrpSpPr>
          <p:cNvPr id="4333" name="Google Shape;4333;p81"/>
          <p:cNvGrpSpPr/>
          <p:nvPr/>
        </p:nvGrpSpPr>
        <p:grpSpPr>
          <a:xfrm>
            <a:off x="5082708" y="3095784"/>
            <a:ext cx="442841" cy="514271"/>
            <a:chOff x="4727025" y="1332775"/>
            <a:chExt cx="59900" cy="69625"/>
          </a:xfrm>
        </p:grpSpPr>
        <p:sp>
          <p:nvSpPr>
            <p:cNvPr id="4334" name="Google Shape;4334;p8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 name="Google Shape;4336;p81"/>
          <p:cNvGrpSpPr/>
          <p:nvPr/>
        </p:nvGrpSpPr>
        <p:grpSpPr>
          <a:xfrm>
            <a:off x="5758025" y="2343272"/>
            <a:ext cx="500909" cy="500899"/>
            <a:chOff x="4820425" y="1329900"/>
            <a:chExt cx="70175" cy="70350"/>
          </a:xfrm>
        </p:grpSpPr>
        <p:sp>
          <p:nvSpPr>
            <p:cNvPr id="4337" name="Google Shape;4337;p8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81"/>
          <p:cNvGrpSpPr/>
          <p:nvPr/>
        </p:nvGrpSpPr>
        <p:grpSpPr>
          <a:xfrm>
            <a:off x="6410648" y="2355062"/>
            <a:ext cx="538135" cy="493119"/>
            <a:chOff x="4903200" y="1331525"/>
            <a:chExt cx="73575" cy="67425"/>
          </a:xfrm>
        </p:grpSpPr>
        <p:sp>
          <p:nvSpPr>
            <p:cNvPr id="4342" name="Google Shape;4342;p8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343" name="Google Shape;4343;p8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4" name="Google Shape;4344;p81"/>
          <p:cNvGrpSpPr/>
          <p:nvPr/>
        </p:nvGrpSpPr>
        <p:grpSpPr>
          <a:xfrm>
            <a:off x="5670599" y="3097040"/>
            <a:ext cx="544563" cy="511895"/>
            <a:chOff x="4815575" y="1416800"/>
            <a:chExt cx="73750" cy="71400"/>
          </a:xfrm>
        </p:grpSpPr>
        <p:sp>
          <p:nvSpPr>
            <p:cNvPr id="4345" name="Google Shape;4345;p8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8" name="Google Shape;4348;p81"/>
          <p:cNvGrpSpPr/>
          <p:nvPr/>
        </p:nvGrpSpPr>
        <p:grpSpPr>
          <a:xfrm>
            <a:off x="6367224" y="3096746"/>
            <a:ext cx="602914" cy="512477"/>
            <a:chOff x="4902475" y="1418875"/>
            <a:chExt cx="74500" cy="63775"/>
          </a:xfrm>
        </p:grpSpPr>
        <p:sp>
          <p:nvSpPr>
            <p:cNvPr id="4349" name="Google Shape;4349;p8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1"/>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 name="Google Shape;4351;p81"/>
          <p:cNvGrpSpPr/>
          <p:nvPr/>
        </p:nvGrpSpPr>
        <p:grpSpPr>
          <a:xfrm>
            <a:off x="5783096" y="3835985"/>
            <a:ext cx="515391" cy="525699"/>
            <a:chOff x="4818100" y="1507675"/>
            <a:chExt cx="71225" cy="71625"/>
          </a:xfrm>
        </p:grpSpPr>
        <p:sp>
          <p:nvSpPr>
            <p:cNvPr id="4352" name="Google Shape;4352;p8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81"/>
          <p:cNvGrpSpPr/>
          <p:nvPr/>
        </p:nvGrpSpPr>
        <p:grpSpPr>
          <a:xfrm>
            <a:off x="5121199" y="3857517"/>
            <a:ext cx="522956" cy="489869"/>
            <a:chOff x="4721450" y="1509475"/>
            <a:chExt cx="79350" cy="74325"/>
          </a:xfrm>
        </p:grpSpPr>
        <p:sp>
          <p:nvSpPr>
            <p:cNvPr id="4357" name="Google Shape;4357;p8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81"/>
          <p:cNvGrpSpPr/>
          <p:nvPr/>
        </p:nvGrpSpPr>
        <p:grpSpPr>
          <a:xfrm>
            <a:off x="6444441" y="3837269"/>
            <a:ext cx="525704" cy="535436"/>
            <a:chOff x="4906800" y="1507500"/>
            <a:chExt cx="70350" cy="71075"/>
          </a:xfrm>
        </p:grpSpPr>
        <p:sp>
          <p:nvSpPr>
            <p:cNvPr id="4362" name="Google Shape;4362;p8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 name="Google Shape;4367;p81"/>
          <p:cNvGrpSpPr/>
          <p:nvPr/>
        </p:nvGrpSpPr>
        <p:grpSpPr>
          <a:xfrm>
            <a:off x="4477263" y="2343250"/>
            <a:ext cx="508054" cy="508095"/>
            <a:chOff x="3736598" y="2170606"/>
            <a:chExt cx="404889" cy="404889"/>
          </a:xfrm>
        </p:grpSpPr>
        <p:sp>
          <p:nvSpPr>
            <p:cNvPr id="4368" name="Google Shape;4368;p8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 name="Google Shape;4372;p81"/>
          <p:cNvGrpSpPr/>
          <p:nvPr/>
        </p:nvGrpSpPr>
        <p:grpSpPr>
          <a:xfrm>
            <a:off x="3765303" y="2343345"/>
            <a:ext cx="575790" cy="507904"/>
            <a:chOff x="3161917" y="2170682"/>
            <a:chExt cx="458870" cy="404737"/>
          </a:xfrm>
        </p:grpSpPr>
        <p:sp>
          <p:nvSpPr>
            <p:cNvPr id="4373" name="Google Shape;4373;p8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374" name="Google Shape;4374;p8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 name="Google Shape;4376;p81"/>
          <p:cNvGrpSpPr/>
          <p:nvPr/>
        </p:nvGrpSpPr>
        <p:grpSpPr>
          <a:xfrm>
            <a:off x="3792833" y="3103717"/>
            <a:ext cx="520730" cy="498567"/>
            <a:chOff x="3179914" y="2889488"/>
            <a:chExt cx="422876" cy="404911"/>
          </a:xfrm>
        </p:grpSpPr>
        <p:sp>
          <p:nvSpPr>
            <p:cNvPr id="4377" name="Google Shape;4377;p8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81"/>
          <p:cNvGrpSpPr/>
          <p:nvPr/>
        </p:nvGrpSpPr>
        <p:grpSpPr>
          <a:xfrm>
            <a:off x="4421513" y="3103677"/>
            <a:ext cx="516145" cy="498648"/>
            <a:chOff x="3729467" y="2889422"/>
            <a:chExt cx="419153" cy="404977"/>
          </a:xfrm>
        </p:grpSpPr>
        <p:sp>
          <p:nvSpPr>
            <p:cNvPr id="4384" name="Google Shape;4384;p8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1" name="Google Shape;4391;p8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5" name="Google Shape;4395;p81"/>
          <p:cNvGrpSpPr/>
          <p:nvPr/>
        </p:nvGrpSpPr>
        <p:grpSpPr>
          <a:xfrm>
            <a:off x="7141841" y="2550562"/>
            <a:ext cx="166473" cy="141497"/>
            <a:chOff x="4660325" y="1866850"/>
            <a:chExt cx="68350" cy="58100"/>
          </a:xfrm>
        </p:grpSpPr>
        <p:sp>
          <p:nvSpPr>
            <p:cNvPr id="4396" name="Google Shape;4396;p8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81"/>
          <p:cNvGrpSpPr/>
          <p:nvPr/>
        </p:nvGrpSpPr>
        <p:grpSpPr>
          <a:xfrm>
            <a:off x="7451186" y="2576286"/>
            <a:ext cx="162515" cy="90049"/>
            <a:chOff x="4791775" y="1877500"/>
            <a:chExt cx="66725" cy="36975"/>
          </a:xfrm>
        </p:grpSpPr>
        <p:sp>
          <p:nvSpPr>
            <p:cNvPr id="4399" name="Google Shape;4399;p8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 name="Google Shape;4401;p81"/>
          <p:cNvGrpSpPr/>
          <p:nvPr/>
        </p:nvGrpSpPr>
        <p:grpSpPr>
          <a:xfrm>
            <a:off x="7772899" y="2576286"/>
            <a:ext cx="144979" cy="90049"/>
            <a:chOff x="4923925" y="1877500"/>
            <a:chExt cx="59525" cy="36975"/>
          </a:xfrm>
        </p:grpSpPr>
        <p:sp>
          <p:nvSpPr>
            <p:cNvPr id="4402" name="Google Shape;4402;p8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4" name="Google Shape;4404;p81"/>
          <p:cNvGrpSpPr/>
          <p:nvPr/>
        </p:nvGrpSpPr>
        <p:grpSpPr>
          <a:xfrm>
            <a:off x="8067390" y="2558477"/>
            <a:ext cx="141447" cy="125667"/>
            <a:chOff x="5058450" y="1870100"/>
            <a:chExt cx="58075" cy="51600"/>
          </a:xfrm>
        </p:grpSpPr>
        <p:sp>
          <p:nvSpPr>
            <p:cNvPr id="4405" name="Google Shape;4405;p8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 name="Google Shape;4407;p81"/>
          <p:cNvGrpSpPr/>
          <p:nvPr/>
        </p:nvGrpSpPr>
        <p:grpSpPr>
          <a:xfrm>
            <a:off x="7481905" y="2980885"/>
            <a:ext cx="101077" cy="107645"/>
            <a:chOff x="4811425" y="2065025"/>
            <a:chExt cx="41500" cy="44200"/>
          </a:xfrm>
        </p:grpSpPr>
        <p:sp>
          <p:nvSpPr>
            <p:cNvPr id="4408" name="Google Shape;4408;p8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81"/>
          <p:cNvGrpSpPr/>
          <p:nvPr/>
        </p:nvGrpSpPr>
        <p:grpSpPr>
          <a:xfrm>
            <a:off x="7774342" y="2981098"/>
            <a:ext cx="120867" cy="107218"/>
            <a:chOff x="4929875" y="2065025"/>
            <a:chExt cx="49625" cy="44025"/>
          </a:xfrm>
        </p:grpSpPr>
        <p:sp>
          <p:nvSpPr>
            <p:cNvPr id="4411" name="Google Shape;4411;p8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81"/>
          <p:cNvGrpSpPr/>
          <p:nvPr/>
        </p:nvGrpSpPr>
        <p:grpSpPr>
          <a:xfrm>
            <a:off x="8103011" y="2984112"/>
            <a:ext cx="70206" cy="101191"/>
            <a:chOff x="5083925" y="2066350"/>
            <a:chExt cx="28825" cy="41550"/>
          </a:xfrm>
        </p:grpSpPr>
        <p:sp>
          <p:nvSpPr>
            <p:cNvPr id="4414" name="Google Shape;4414;p8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81"/>
          <p:cNvGrpSpPr/>
          <p:nvPr/>
        </p:nvGrpSpPr>
        <p:grpSpPr>
          <a:xfrm>
            <a:off x="7134565" y="2999759"/>
            <a:ext cx="181026" cy="69896"/>
            <a:chOff x="4659775" y="2072775"/>
            <a:chExt cx="74325" cy="28700"/>
          </a:xfrm>
        </p:grpSpPr>
        <p:sp>
          <p:nvSpPr>
            <p:cNvPr id="4417" name="Google Shape;4417;p8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 name="Google Shape;4420;p81"/>
          <p:cNvGrpSpPr/>
          <p:nvPr/>
        </p:nvGrpSpPr>
        <p:grpSpPr>
          <a:xfrm>
            <a:off x="8054421" y="2790324"/>
            <a:ext cx="167387" cy="89197"/>
            <a:chOff x="4662475" y="1976500"/>
            <a:chExt cx="68725" cy="36625"/>
          </a:xfrm>
        </p:grpSpPr>
        <p:sp>
          <p:nvSpPr>
            <p:cNvPr id="4421" name="Google Shape;4421;p8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 name="Google Shape;4424;p81"/>
          <p:cNvGrpSpPr/>
          <p:nvPr/>
        </p:nvGrpSpPr>
        <p:grpSpPr>
          <a:xfrm>
            <a:off x="7751326" y="2793764"/>
            <a:ext cx="166899" cy="82317"/>
            <a:chOff x="4920150" y="1977875"/>
            <a:chExt cx="68525" cy="33800"/>
          </a:xfrm>
        </p:grpSpPr>
        <p:sp>
          <p:nvSpPr>
            <p:cNvPr id="4425" name="Google Shape;4425;p8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81"/>
          <p:cNvGrpSpPr/>
          <p:nvPr/>
        </p:nvGrpSpPr>
        <p:grpSpPr>
          <a:xfrm>
            <a:off x="7162483" y="3197682"/>
            <a:ext cx="125190" cy="127859"/>
            <a:chOff x="4676550" y="2160575"/>
            <a:chExt cx="51400" cy="52500"/>
          </a:xfrm>
        </p:grpSpPr>
        <p:sp>
          <p:nvSpPr>
            <p:cNvPr id="4429" name="Google Shape;4429;p8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 name="Google Shape;4432;p81"/>
          <p:cNvGrpSpPr/>
          <p:nvPr/>
        </p:nvGrpSpPr>
        <p:grpSpPr>
          <a:xfrm>
            <a:off x="7459741" y="3204714"/>
            <a:ext cx="145405" cy="113794"/>
            <a:chOff x="4768325" y="2163475"/>
            <a:chExt cx="59700" cy="46725"/>
          </a:xfrm>
        </p:grpSpPr>
        <p:sp>
          <p:nvSpPr>
            <p:cNvPr id="4433" name="Google Shape;4433;p8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5" name="Google Shape;4435;p8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1" name="Google Shape;4441;p81"/>
          <p:cNvGrpSpPr/>
          <p:nvPr/>
        </p:nvGrpSpPr>
        <p:grpSpPr>
          <a:xfrm>
            <a:off x="7476059" y="3459808"/>
            <a:ext cx="112768" cy="106853"/>
            <a:chOff x="4768575" y="2253950"/>
            <a:chExt cx="46300" cy="43875"/>
          </a:xfrm>
        </p:grpSpPr>
        <p:sp>
          <p:nvSpPr>
            <p:cNvPr id="4442" name="Google Shape;4442;p8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 name="Google Shape;4444;p81"/>
          <p:cNvGrpSpPr/>
          <p:nvPr/>
        </p:nvGrpSpPr>
        <p:grpSpPr>
          <a:xfrm>
            <a:off x="7775682" y="3948834"/>
            <a:ext cx="118187" cy="146246"/>
            <a:chOff x="4960900" y="2433225"/>
            <a:chExt cx="48525" cy="60050"/>
          </a:xfrm>
        </p:grpSpPr>
        <p:sp>
          <p:nvSpPr>
            <p:cNvPr id="4445" name="Google Shape;4445;p8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7" name="Google Shape;4447;p81"/>
          <p:cNvGrpSpPr/>
          <p:nvPr/>
        </p:nvGrpSpPr>
        <p:grpSpPr>
          <a:xfrm>
            <a:off x="7464247" y="4212895"/>
            <a:ext cx="136394" cy="143810"/>
            <a:chOff x="4854075" y="2527625"/>
            <a:chExt cx="56000" cy="59050"/>
          </a:xfrm>
        </p:grpSpPr>
        <p:sp>
          <p:nvSpPr>
            <p:cNvPr id="4448" name="Google Shape;4448;p8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0" name="Google Shape;4450;p8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3" name="Google Shape;4453;p81"/>
          <p:cNvGrpSpPr/>
          <p:nvPr/>
        </p:nvGrpSpPr>
        <p:grpSpPr>
          <a:xfrm>
            <a:off x="8088458" y="3676639"/>
            <a:ext cx="99312" cy="160797"/>
            <a:chOff x="5059700" y="2334775"/>
            <a:chExt cx="40775" cy="66025"/>
          </a:xfrm>
        </p:grpSpPr>
        <p:sp>
          <p:nvSpPr>
            <p:cNvPr id="4454" name="Google Shape;4454;p8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 name="Google Shape;4463;p81"/>
          <p:cNvGrpSpPr/>
          <p:nvPr/>
        </p:nvGrpSpPr>
        <p:grpSpPr>
          <a:xfrm>
            <a:off x="8045622" y="3941771"/>
            <a:ext cx="184984" cy="160371"/>
            <a:chOff x="5037700" y="2430325"/>
            <a:chExt cx="75950" cy="65850"/>
          </a:xfrm>
        </p:grpSpPr>
        <p:sp>
          <p:nvSpPr>
            <p:cNvPr id="4464" name="Google Shape;4464;p8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81"/>
          <p:cNvGrpSpPr/>
          <p:nvPr/>
        </p:nvGrpSpPr>
        <p:grpSpPr>
          <a:xfrm>
            <a:off x="7465128" y="3708223"/>
            <a:ext cx="173014" cy="97629"/>
            <a:chOff x="4756975" y="2341800"/>
            <a:chExt cx="91975" cy="51925"/>
          </a:xfrm>
        </p:grpSpPr>
        <p:sp>
          <p:nvSpPr>
            <p:cNvPr id="4467" name="Google Shape;4467;p8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81"/>
          <p:cNvGrpSpPr/>
          <p:nvPr/>
        </p:nvGrpSpPr>
        <p:grpSpPr>
          <a:xfrm>
            <a:off x="7732065" y="4196920"/>
            <a:ext cx="212497" cy="175761"/>
            <a:chOff x="4943575" y="2516350"/>
            <a:chExt cx="98675" cy="81700"/>
          </a:xfrm>
        </p:grpSpPr>
        <p:sp>
          <p:nvSpPr>
            <p:cNvPr id="4488" name="Google Shape;4488;p8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81"/>
          <p:cNvGrpSpPr/>
          <p:nvPr/>
        </p:nvGrpSpPr>
        <p:grpSpPr>
          <a:xfrm>
            <a:off x="1990126" y="3423163"/>
            <a:ext cx="965351" cy="134611"/>
            <a:chOff x="4411970" y="2962952"/>
            <a:chExt cx="706544" cy="104212"/>
          </a:xfrm>
        </p:grpSpPr>
        <p:sp>
          <p:nvSpPr>
            <p:cNvPr id="4567" name="Google Shape;4567;p8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81"/>
          <p:cNvGrpSpPr/>
          <p:nvPr/>
        </p:nvGrpSpPr>
        <p:grpSpPr>
          <a:xfrm>
            <a:off x="1990126" y="3012077"/>
            <a:ext cx="960158" cy="289172"/>
            <a:chOff x="4411970" y="2726085"/>
            <a:chExt cx="643107" cy="193659"/>
          </a:xfrm>
        </p:grpSpPr>
        <p:sp>
          <p:nvSpPr>
            <p:cNvPr id="4572" name="Google Shape;4572;p8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81"/>
          <p:cNvGrpSpPr/>
          <p:nvPr/>
        </p:nvGrpSpPr>
        <p:grpSpPr>
          <a:xfrm>
            <a:off x="993018" y="3278187"/>
            <a:ext cx="833173" cy="259209"/>
            <a:chOff x="4411970" y="4340222"/>
            <a:chExt cx="779467" cy="242683"/>
          </a:xfrm>
        </p:grpSpPr>
        <p:sp>
          <p:nvSpPr>
            <p:cNvPr id="4576" name="Google Shape;4576;p8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81"/>
          <p:cNvGrpSpPr/>
          <p:nvPr/>
        </p:nvGrpSpPr>
        <p:grpSpPr>
          <a:xfrm>
            <a:off x="1990126" y="2673933"/>
            <a:ext cx="965160" cy="216230"/>
            <a:chOff x="4411970" y="2468674"/>
            <a:chExt cx="747317" cy="167425"/>
          </a:xfrm>
        </p:grpSpPr>
        <p:sp>
          <p:nvSpPr>
            <p:cNvPr id="4580" name="Google Shape;4580;p8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81"/>
          <p:cNvGrpSpPr/>
          <p:nvPr/>
        </p:nvGrpSpPr>
        <p:grpSpPr>
          <a:xfrm>
            <a:off x="988873" y="2578650"/>
            <a:ext cx="810451" cy="319148"/>
            <a:chOff x="4411970" y="3686602"/>
            <a:chExt cx="797845" cy="314215"/>
          </a:xfrm>
        </p:grpSpPr>
        <p:sp>
          <p:nvSpPr>
            <p:cNvPr id="4583" name="Google Shape;4583;p81"/>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1"/>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1"/>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1"/>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1"/>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8" name="Google Shape;4588;p81"/>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9" name="Google Shape;4589;p81"/>
          <p:cNvGrpSpPr/>
          <p:nvPr/>
        </p:nvGrpSpPr>
        <p:grpSpPr>
          <a:xfrm>
            <a:off x="988970" y="2333174"/>
            <a:ext cx="1970333" cy="208784"/>
            <a:chOff x="6336019" y="3733725"/>
            <a:chExt cx="2566206" cy="351310"/>
          </a:xfrm>
        </p:grpSpPr>
        <p:sp>
          <p:nvSpPr>
            <p:cNvPr id="4590" name="Google Shape;4590;p81"/>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1"/>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1"/>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1"/>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4" name="Google Shape;4594;p81"/>
          <p:cNvGrpSpPr/>
          <p:nvPr/>
        </p:nvGrpSpPr>
        <p:grpSpPr>
          <a:xfrm>
            <a:off x="1990126" y="3940729"/>
            <a:ext cx="946551" cy="153200"/>
            <a:chOff x="4404545" y="3301592"/>
            <a:chExt cx="782403" cy="129272"/>
          </a:xfrm>
        </p:grpSpPr>
        <p:sp>
          <p:nvSpPr>
            <p:cNvPr id="4595" name="Google Shape;4595;p8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1"/>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81"/>
          <p:cNvGrpSpPr/>
          <p:nvPr/>
        </p:nvGrpSpPr>
        <p:grpSpPr>
          <a:xfrm>
            <a:off x="1990126" y="3679688"/>
            <a:ext cx="962257" cy="139127"/>
            <a:chOff x="4411970" y="3131459"/>
            <a:chExt cx="710520" cy="117397"/>
          </a:xfrm>
        </p:grpSpPr>
        <p:sp>
          <p:nvSpPr>
            <p:cNvPr id="4598" name="Google Shape;4598;p8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0" name="Google Shape;4600;p81"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1" name="Google Shape;4601;p81"/>
          <p:cNvGrpSpPr/>
          <p:nvPr/>
        </p:nvGrpSpPr>
        <p:grpSpPr>
          <a:xfrm>
            <a:off x="990271" y="3614482"/>
            <a:ext cx="823838" cy="458988"/>
            <a:chOff x="4411970" y="1801825"/>
            <a:chExt cx="734586" cy="409262"/>
          </a:xfrm>
        </p:grpSpPr>
        <p:sp>
          <p:nvSpPr>
            <p:cNvPr id="4602" name="Google Shape;4602;p8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81"/>
          <p:cNvGrpSpPr/>
          <p:nvPr/>
        </p:nvGrpSpPr>
        <p:grpSpPr>
          <a:xfrm>
            <a:off x="990271" y="4162908"/>
            <a:ext cx="856348" cy="212039"/>
            <a:chOff x="4411970" y="2233974"/>
            <a:chExt cx="763574" cy="189068"/>
          </a:xfrm>
        </p:grpSpPr>
        <p:sp>
          <p:nvSpPr>
            <p:cNvPr id="4605" name="Google Shape;4605;p81"/>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1"/>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81"/>
          <p:cNvGrpSpPr/>
          <p:nvPr/>
        </p:nvGrpSpPr>
        <p:grpSpPr>
          <a:xfrm>
            <a:off x="3100467" y="2338244"/>
            <a:ext cx="511602" cy="511602"/>
            <a:chOff x="5681300" y="2527788"/>
            <a:chExt cx="805800" cy="805800"/>
          </a:xfrm>
        </p:grpSpPr>
        <p:sp>
          <p:nvSpPr>
            <p:cNvPr id="4608" name="Google Shape;4608;p81"/>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81"/>
          <p:cNvGrpSpPr/>
          <p:nvPr/>
        </p:nvGrpSpPr>
        <p:grpSpPr>
          <a:xfrm>
            <a:off x="3097662" y="3104827"/>
            <a:ext cx="513021" cy="512935"/>
            <a:chOff x="4049800" y="640400"/>
            <a:chExt cx="858900" cy="858900"/>
          </a:xfrm>
        </p:grpSpPr>
        <p:sp>
          <p:nvSpPr>
            <p:cNvPr id="4611" name="Google Shape;4611;p81"/>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1"/>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81"/>
          <p:cNvGrpSpPr/>
          <p:nvPr/>
        </p:nvGrpSpPr>
        <p:grpSpPr>
          <a:xfrm>
            <a:off x="3014861" y="3756719"/>
            <a:ext cx="686489" cy="686585"/>
            <a:chOff x="5080188" y="927900"/>
            <a:chExt cx="961200" cy="961200"/>
          </a:xfrm>
        </p:grpSpPr>
        <p:sp>
          <p:nvSpPr>
            <p:cNvPr id="4614" name="Google Shape;4614;p81"/>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1"/>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1"/>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1"/>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81"/>
          <p:cNvGrpSpPr/>
          <p:nvPr/>
        </p:nvGrpSpPr>
        <p:grpSpPr>
          <a:xfrm>
            <a:off x="3798012" y="3849448"/>
            <a:ext cx="510373" cy="510937"/>
            <a:chOff x="7508249" y="1522825"/>
            <a:chExt cx="1326332" cy="1322987"/>
          </a:xfrm>
        </p:grpSpPr>
        <p:sp>
          <p:nvSpPr>
            <p:cNvPr id="4623" name="Google Shape;4623;p81"/>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1"/>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1"/>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1"/>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1"/>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1"/>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1"/>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1"/>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1"/>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1"/>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 name="Google Shape;4633;p81"/>
          <p:cNvGrpSpPr/>
          <p:nvPr/>
        </p:nvGrpSpPr>
        <p:grpSpPr>
          <a:xfrm>
            <a:off x="4489605" y="3850853"/>
            <a:ext cx="492652" cy="503348"/>
            <a:chOff x="6039282" y="1042577"/>
            <a:chExt cx="734315" cy="731929"/>
          </a:xfrm>
        </p:grpSpPr>
        <p:sp>
          <p:nvSpPr>
            <p:cNvPr id="4634" name="Google Shape;4634;p8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81"/>
          <p:cNvGrpSpPr/>
          <p:nvPr/>
        </p:nvGrpSpPr>
        <p:grpSpPr>
          <a:xfrm>
            <a:off x="5130019" y="2346894"/>
            <a:ext cx="483304" cy="504902"/>
            <a:chOff x="1825800" y="1651625"/>
            <a:chExt cx="568125" cy="591775"/>
          </a:xfrm>
        </p:grpSpPr>
        <p:sp>
          <p:nvSpPr>
            <p:cNvPr id="4656" name="Google Shape;4656;p81"/>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1"/>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1"/>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1"/>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1"/>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2" name="Google Shape;4662;p8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1"/>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1"/>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1"/>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
        <p:nvSpPr>
          <p:cNvPr id="4667" name="Google Shape;4667;p8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671"/>
        <p:cNvGrpSpPr/>
        <p:nvPr/>
      </p:nvGrpSpPr>
      <p:grpSpPr>
        <a:xfrm>
          <a:off x="0" y="0"/>
          <a:ext cx="0" cy="0"/>
          <a:chOff x="0" y="0"/>
          <a:chExt cx="0" cy="0"/>
        </a:xfrm>
      </p:grpSpPr>
      <p:grpSp>
        <p:nvGrpSpPr>
          <p:cNvPr id="4672" name="Google Shape;4672;p82"/>
          <p:cNvGrpSpPr/>
          <p:nvPr/>
        </p:nvGrpSpPr>
        <p:grpSpPr>
          <a:xfrm>
            <a:off x="722058" y="957091"/>
            <a:ext cx="2492868" cy="1379876"/>
            <a:chOff x="2654821" y="2311071"/>
            <a:chExt cx="2279715" cy="1262120"/>
          </a:xfrm>
        </p:grpSpPr>
        <p:grpSp>
          <p:nvGrpSpPr>
            <p:cNvPr id="4673" name="Google Shape;4673;p82"/>
            <p:cNvGrpSpPr/>
            <p:nvPr/>
          </p:nvGrpSpPr>
          <p:grpSpPr>
            <a:xfrm>
              <a:off x="4034269" y="2840745"/>
              <a:ext cx="40212" cy="36437"/>
              <a:chOff x="4293400" y="2574725"/>
              <a:chExt cx="84425" cy="80100"/>
            </a:xfrm>
          </p:grpSpPr>
          <p:sp>
            <p:nvSpPr>
              <p:cNvPr id="4674" name="Google Shape;4674;p82"/>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675" name="Google Shape;4675;p82"/>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82"/>
            <p:cNvGrpSpPr/>
            <p:nvPr/>
          </p:nvGrpSpPr>
          <p:grpSpPr>
            <a:xfrm>
              <a:off x="3894606" y="2334874"/>
              <a:ext cx="913198" cy="518984"/>
              <a:chOff x="4000175" y="1462675"/>
              <a:chExt cx="1917275" cy="1140875"/>
            </a:xfrm>
          </p:grpSpPr>
          <p:sp>
            <p:nvSpPr>
              <p:cNvPr id="4677" name="Google Shape;4677;p82"/>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678" name="Google Shape;4678;p82"/>
              <p:cNvGrpSpPr/>
              <p:nvPr/>
            </p:nvGrpSpPr>
            <p:grpSpPr>
              <a:xfrm>
                <a:off x="4000175" y="1462675"/>
                <a:ext cx="1917275" cy="1140875"/>
                <a:chOff x="4000175" y="1462675"/>
                <a:chExt cx="1917275" cy="1140875"/>
              </a:xfrm>
            </p:grpSpPr>
            <p:sp>
              <p:nvSpPr>
                <p:cNvPr id="4679" name="Google Shape;4679;p82"/>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680" name="Google Shape;4680;p82"/>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2"/>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2"/>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2"/>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684" name="Google Shape;4684;p82"/>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5" name="Google Shape;4685;p82"/>
            <p:cNvGrpSpPr/>
            <p:nvPr/>
          </p:nvGrpSpPr>
          <p:grpSpPr>
            <a:xfrm>
              <a:off x="3875768" y="2846704"/>
              <a:ext cx="44796" cy="47366"/>
              <a:chOff x="3960625" y="2587825"/>
              <a:chExt cx="94050" cy="104125"/>
            </a:xfrm>
          </p:grpSpPr>
          <p:sp>
            <p:nvSpPr>
              <p:cNvPr id="4686" name="Google Shape;4686;p82"/>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687" name="Google Shape;4687;p82"/>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 name="Google Shape;4688;p82"/>
            <p:cNvGrpSpPr/>
            <p:nvPr/>
          </p:nvGrpSpPr>
          <p:grpSpPr>
            <a:xfrm>
              <a:off x="3782759" y="2807162"/>
              <a:ext cx="82686" cy="85487"/>
              <a:chOff x="3765350" y="2500900"/>
              <a:chExt cx="173600" cy="187925"/>
            </a:xfrm>
          </p:grpSpPr>
          <p:sp>
            <p:nvSpPr>
              <p:cNvPr id="4689" name="Google Shape;4689;p82"/>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690" name="Google Shape;4690;p82"/>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2"/>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2"/>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2"/>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2"/>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82"/>
            <p:cNvGrpSpPr/>
            <p:nvPr/>
          </p:nvGrpSpPr>
          <p:grpSpPr>
            <a:xfrm>
              <a:off x="3775674" y="2798496"/>
              <a:ext cx="40545" cy="23564"/>
              <a:chOff x="3750475" y="2481850"/>
              <a:chExt cx="85125" cy="51800"/>
            </a:xfrm>
          </p:grpSpPr>
          <p:sp>
            <p:nvSpPr>
              <p:cNvPr id="4696" name="Google Shape;4696;p82"/>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2"/>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698" name="Google Shape;4698;p82"/>
            <p:cNvGrpSpPr/>
            <p:nvPr/>
          </p:nvGrpSpPr>
          <p:grpSpPr>
            <a:xfrm>
              <a:off x="3716946" y="2776024"/>
              <a:ext cx="81971" cy="76912"/>
              <a:chOff x="3627175" y="2432450"/>
              <a:chExt cx="172100" cy="169075"/>
            </a:xfrm>
          </p:grpSpPr>
          <p:sp>
            <p:nvSpPr>
              <p:cNvPr id="4699" name="Google Shape;4699;p82"/>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2"/>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701" name="Google Shape;4701;p82"/>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702" name="Google Shape;4702;p82"/>
            <p:cNvGrpSpPr/>
            <p:nvPr/>
          </p:nvGrpSpPr>
          <p:grpSpPr>
            <a:xfrm>
              <a:off x="3685682" y="2845624"/>
              <a:ext cx="29311" cy="45055"/>
              <a:chOff x="3561536" y="2585450"/>
              <a:chExt cx="61539" cy="99045"/>
            </a:xfrm>
          </p:grpSpPr>
          <p:sp>
            <p:nvSpPr>
              <p:cNvPr id="4703" name="Google Shape;4703;p82"/>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2"/>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705" name="Google Shape;4705;p82"/>
            <p:cNvGrpSpPr/>
            <p:nvPr/>
          </p:nvGrpSpPr>
          <p:grpSpPr>
            <a:xfrm>
              <a:off x="3849905" y="2572252"/>
              <a:ext cx="74339" cy="119559"/>
              <a:chOff x="3906325" y="1984500"/>
              <a:chExt cx="156075" cy="262825"/>
            </a:xfrm>
          </p:grpSpPr>
          <p:sp>
            <p:nvSpPr>
              <p:cNvPr id="4706" name="Google Shape;4706;p82"/>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707" name="Google Shape;4707;p82"/>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 name="Google Shape;4708;p82"/>
            <p:cNvGrpSpPr/>
            <p:nvPr/>
          </p:nvGrpSpPr>
          <p:grpSpPr>
            <a:xfrm>
              <a:off x="2654821" y="2414345"/>
              <a:ext cx="667570" cy="558731"/>
              <a:chOff x="1397225" y="1637375"/>
              <a:chExt cx="1401575" cy="1228250"/>
            </a:xfrm>
          </p:grpSpPr>
          <p:sp>
            <p:nvSpPr>
              <p:cNvPr id="4709" name="Google Shape;4709;p82"/>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710" name="Google Shape;4710;p82"/>
              <p:cNvGrpSpPr/>
              <p:nvPr/>
            </p:nvGrpSpPr>
            <p:grpSpPr>
              <a:xfrm>
                <a:off x="1397225" y="1637375"/>
                <a:ext cx="1398775" cy="1228250"/>
                <a:chOff x="1397225" y="1637375"/>
                <a:chExt cx="1398775" cy="1228250"/>
              </a:xfrm>
            </p:grpSpPr>
            <p:sp>
              <p:nvSpPr>
                <p:cNvPr id="4711" name="Google Shape;4711;p82"/>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2"/>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3" name="Google Shape;4713;p82"/>
            <p:cNvGrpSpPr/>
            <p:nvPr/>
          </p:nvGrpSpPr>
          <p:grpSpPr>
            <a:xfrm>
              <a:off x="3230417" y="3103734"/>
              <a:ext cx="282982" cy="280332"/>
              <a:chOff x="2605700" y="3152850"/>
              <a:chExt cx="594125" cy="616250"/>
            </a:xfrm>
          </p:grpSpPr>
          <p:sp>
            <p:nvSpPr>
              <p:cNvPr id="4714" name="Google Shape;4714;p8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715" name="Google Shape;4715;p8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716" name="Google Shape;4716;p82"/>
            <p:cNvGrpSpPr/>
            <p:nvPr/>
          </p:nvGrpSpPr>
          <p:grpSpPr>
            <a:xfrm>
              <a:off x="3265985" y="3226989"/>
              <a:ext cx="87151" cy="346202"/>
              <a:chOff x="2680375" y="3423800"/>
              <a:chExt cx="182975" cy="761050"/>
            </a:xfrm>
          </p:grpSpPr>
          <p:sp>
            <p:nvSpPr>
              <p:cNvPr id="4717" name="Google Shape;4717;p8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718" name="Google Shape;4718;p8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9" name="Google Shape;4719;p82"/>
            <p:cNvGrpSpPr/>
            <p:nvPr/>
          </p:nvGrpSpPr>
          <p:grpSpPr>
            <a:xfrm>
              <a:off x="3855466" y="3289811"/>
              <a:ext cx="112514" cy="94210"/>
              <a:chOff x="3918000" y="3561900"/>
              <a:chExt cx="236225" cy="207100"/>
            </a:xfrm>
          </p:grpSpPr>
          <p:sp>
            <p:nvSpPr>
              <p:cNvPr id="4720" name="Google Shape;4720;p82"/>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721" name="Google Shape;4721;p82"/>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2" name="Google Shape;4722;p82"/>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2"/>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2"/>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725" name="Google Shape;4725;p82"/>
            <p:cNvGrpSpPr/>
            <p:nvPr/>
          </p:nvGrpSpPr>
          <p:grpSpPr>
            <a:xfrm>
              <a:off x="2905224" y="2311071"/>
              <a:ext cx="596721" cy="528992"/>
              <a:chOff x="1922950" y="1410350"/>
              <a:chExt cx="1252825" cy="1162875"/>
            </a:xfrm>
          </p:grpSpPr>
          <p:sp>
            <p:nvSpPr>
              <p:cNvPr id="4726" name="Google Shape;4726;p82"/>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2"/>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2"/>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2"/>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2"/>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2"/>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2"/>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2"/>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2"/>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2"/>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2"/>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2"/>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2"/>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2"/>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2"/>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2"/>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742" name="Google Shape;4742;p82"/>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2"/>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2"/>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2"/>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2"/>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2"/>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2"/>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2"/>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2"/>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2"/>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2"/>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2"/>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2"/>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2"/>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2"/>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2"/>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2"/>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2"/>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2"/>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2"/>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762" name="Google Shape;4762;p82"/>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763" name="Google Shape;4763;p82"/>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4" name="Google Shape;4764;p82"/>
            <p:cNvGrpSpPr/>
            <p:nvPr/>
          </p:nvGrpSpPr>
          <p:grpSpPr>
            <a:xfrm>
              <a:off x="3280929" y="3294542"/>
              <a:ext cx="109894" cy="272224"/>
              <a:chOff x="2711750" y="3572300"/>
              <a:chExt cx="230725" cy="598425"/>
            </a:xfrm>
          </p:grpSpPr>
          <p:sp>
            <p:nvSpPr>
              <p:cNvPr id="4765" name="Google Shape;4765;p8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7" name="Google Shape;4767;p82"/>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8" name="Google Shape;4768;p82"/>
            <p:cNvGrpSpPr/>
            <p:nvPr/>
          </p:nvGrpSpPr>
          <p:grpSpPr>
            <a:xfrm>
              <a:off x="3790439" y="2408636"/>
              <a:ext cx="73017" cy="75684"/>
              <a:chOff x="3781475" y="1624825"/>
              <a:chExt cx="153300" cy="166375"/>
            </a:xfrm>
          </p:grpSpPr>
          <p:sp>
            <p:nvSpPr>
              <p:cNvPr id="4769" name="Google Shape;4769;p82"/>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2"/>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2"/>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2"/>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3" name="Google Shape;4773;p82"/>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2"/>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2"/>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2"/>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2"/>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2"/>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2"/>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0" name="Google Shape;4780;p82"/>
            <p:cNvGrpSpPr/>
            <p:nvPr/>
          </p:nvGrpSpPr>
          <p:grpSpPr>
            <a:xfrm>
              <a:off x="4403342" y="3107749"/>
              <a:ext cx="316680" cy="101374"/>
              <a:chOff x="5068275" y="3161675"/>
              <a:chExt cx="664875" cy="222850"/>
            </a:xfrm>
          </p:grpSpPr>
          <p:sp>
            <p:nvSpPr>
              <p:cNvPr id="4781" name="Google Shape;4781;p82"/>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2"/>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2"/>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2"/>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5" name="Google Shape;4785;p82"/>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2"/>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2"/>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2"/>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2"/>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2"/>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2"/>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2"/>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2"/>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2"/>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2"/>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2"/>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2"/>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2"/>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2"/>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2"/>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2"/>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2"/>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2"/>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2"/>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2"/>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2"/>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2"/>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2"/>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2"/>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2"/>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2"/>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2"/>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2"/>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4" name="Google Shape;4814;p82"/>
            <p:cNvGrpSpPr/>
            <p:nvPr/>
          </p:nvGrpSpPr>
          <p:grpSpPr>
            <a:xfrm>
              <a:off x="3697513" y="2707266"/>
              <a:ext cx="59549" cy="79733"/>
              <a:chOff x="3586375" y="2281300"/>
              <a:chExt cx="125025" cy="175275"/>
            </a:xfrm>
          </p:grpSpPr>
          <p:sp>
            <p:nvSpPr>
              <p:cNvPr id="4815" name="Google Shape;4815;p82"/>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2"/>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7" name="Google Shape;4817;p82"/>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8" name="Google Shape;4818;p82"/>
            <p:cNvGrpSpPr/>
            <p:nvPr/>
          </p:nvGrpSpPr>
          <p:grpSpPr>
            <a:xfrm>
              <a:off x="4513224" y="3221724"/>
              <a:ext cx="274563" cy="280321"/>
              <a:chOff x="5298975" y="3412225"/>
              <a:chExt cx="576450" cy="616225"/>
            </a:xfrm>
          </p:grpSpPr>
          <p:sp>
            <p:nvSpPr>
              <p:cNvPr id="4819" name="Google Shape;4819;p82"/>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20" name="Google Shape;4820;p82"/>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 name="Google Shape;4821;p82"/>
            <p:cNvGrpSpPr/>
            <p:nvPr/>
          </p:nvGrpSpPr>
          <p:grpSpPr>
            <a:xfrm>
              <a:off x="4824403" y="3421846"/>
              <a:ext cx="110132" cy="130647"/>
              <a:chOff x="5952300" y="3852150"/>
              <a:chExt cx="231225" cy="287200"/>
            </a:xfrm>
          </p:grpSpPr>
          <p:sp>
            <p:nvSpPr>
              <p:cNvPr id="4822" name="Google Shape;4822;p82"/>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2"/>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4" name="Google Shape;4824;p82"/>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2"/>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2"/>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2"/>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2"/>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2"/>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2"/>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2"/>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2" name="Google Shape;4832;p82"/>
            <p:cNvGrpSpPr/>
            <p:nvPr/>
          </p:nvGrpSpPr>
          <p:grpSpPr>
            <a:xfrm>
              <a:off x="4295710" y="3079670"/>
              <a:ext cx="14968" cy="27135"/>
              <a:chOff x="4842300" y="3099950"/>
              <a:chExt cx="31425" cy="59650"/>
            </a:xfrm>
          </p:grpSpPr>
          <p:sp>
            <p:nvSpPr>
              <p:cNvPr id="4833" name="Google Shape;4833;p82"/>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2"/>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2"/>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2"/>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7" name="Google Shape;4837;p82"/>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2"/>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2"/>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2"/>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2"/>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2"/>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2"/>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2"/>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5" name="Google Shape;4845;p82"/>
            <p:cNvGrpSpPr/>
            <p:nvPr/>
          </p:nvGrpSpPr>
          <p:grpSpPr>
            <a:xfrm>
              <a:off x="3831056" y="2816010"/>
              <a:ext cx="37378" cy="27612"/>
              <a:chOff x="3866750" y="2520350"/>
              <a:chExt cx="78475" cy="60700"/>
            </a:xfrm>
          </p:grpSpPr>
          <p:sp>
            <p:nvSpPr>
              <p:cNvPr id="4846" name="Google Shape;4846;p82"/>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2"/>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2"/>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2"/>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0" name="Google Shape;4850;p82"/>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2"/>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2"/>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2"/>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2"/>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2"/>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2"/>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2"/>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2"/>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2"/>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2"/>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2"/>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2"/>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2"/>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2"/>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2"/>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2"/>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867" name="Google Shape;4867;p82"/>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2"/>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2"/>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2"/>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2"/>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2"/>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2"/>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2"/>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2"/>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2"/>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2"/>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2"/>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879" name="Google Shape;4879;p82"/>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2"/>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2"/>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2"/>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2"/>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2"/>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2"/>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2"/>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2"/>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2"/>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2"/>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2"/>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2"/>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2" name="Google Shape;4892;p82"/>
            <p:cNvGrpSpPr/>
            <p:nvPr/>
          </p:nvGrpSpPr>
          <p:grpSpPr>
            <a:xfrm>
              <a:off x="3632736" y="3051591"/>
              <a:ext cx="63288" cy="45217"/>
              <a:chOff x="3450375" y="3038225"/>
              <a:chExt cx="132875" cy="99400"/>
            </a:xfrm>
          </p:grpSpPr>
          <p:sp>
            <p:nvSpPr>
              <p:cNvPr id="4893" name="Google Shape;4893;p82"/>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2"/>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5" name="Google Shape;4895;p82"/>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2"/>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2"/>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2"/>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2"/>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2"/>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2"/>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2"/>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2"/>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04" name="Google Shape;4904;p82"/>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2"/>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2"/>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2"/>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2"/>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2"/>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2"/>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2"/>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2"/>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2"/>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14" name="Google Shape;4914;p82"/>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2"/>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2"/>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2"/>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2"/>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2"/>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20" name="Google Shape;4920;p82"/>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2"/>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2"/>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2"/>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2"/>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2"/>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2"/>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2"/>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82"/>
          <p:cNvGrpSpPr/>
          <p:nvPr/>
        </p:nvGrpSpPr>
        <p:grpSpPr>
          <a:xfrm>
            <a:off x="3530618" y="1021765"/>
            <a:ext cx="2078182" cy="1366558"/>
            <a:chOff x="235800" y="830650"/>
            <a:chExt cx="6978450" cy="4588844"/>
          </a:xfrm>
        </p:grpSpPr>
        <p:sp>
          <p:nvSpPr>
            <p:cNvPr id="4931" name="Google Shape;4931;p8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82"/>
          <p:cNvGrpSpPr/>
          <p:nvPr/>
        </p:nvGrpSpPr>
        <p:grpSpPr>
          <a:xfrm>
            <a:off x="719115" y="2852867"/>
            <a:ext cx="2622876" cy="1333540"/>
            <a:chOff x="238125" y="1038125"/>
            <a:chExt cx="7146800" cy="3633625"/>
          </a:xfrm>
        </p:grpSpPr>
        <p:sp>
          <p:nvSpPr>
            <p:cNvPr id="4938" name="Google Shape;4938;p8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0" name="Google Shape;6510;p82"/>
          <p:cNvGrpSpPr/>
          <p:nvPr/>
        </p:nvGrpSpPr>
        <p:grpSpPr>
          <a:xfrm>
            <a:off x="5834043" y="994977"/>
            <a:ext cx="2590840" cy="1380235"/>
            <a:chOff x="233350" y="949250"/>
            <a:chExt cx="7137300" cy="3802300"/>
          </a:xfrm>
        </p:grpSpPr>
        <p:sp>
          <p:nvSpPr>
            <p:cNvPr id="6511" name="Google Shape;6511;p8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82"/>
          <p:cNvGrpSpPr/>
          <p:nvPr/>
        </p:nvGrpSpPr>
        <p:grpSpPr>
          <a:xfrm>
            <a:off x="7648472" y="3039750"/>
            <a:ext cx="104231" cy="320340"/>
            <a:chOff x="7564426" y="3224343"/>
            <a:chExt cx="119985" cy="368801"/>
          </a:xfrm>
        </p:grpSpPr>
        <p:sp>
          <p:nvSpPr>
            <p:cNvPr id="6563" name="Google Shape;6563;p8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5" name="Google Shape;6565;p82"/>
          <p:cNvGrpSpPr/>
          <p:nvPr/>
        </p:nvGrpSpPr>
        <p:grpSpPr>
          <a:xfrm>
            <a:off x="7347961" y="3033852"/>
            <a:ext cx="189489" cy="332132"/>
            <a:chOff x="8370831" y="3202002"/>
            <a:chExt cx="218129" cy="382376"/>
          </a:xfrm>
        </p:grpSpPr>
        <p:sp>
          <p:nvSpPr>
            <p:cNvPr id="6566" name="Google Shape;6566;p8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82"/>
          <p:cNvGrpSpPr/>
          <p:nvPr/>
        </p:nvGrpSpPr>
        <p:grpSpPr>
          <a:xfrm>
            <a:off x="8071350" y="3444984"/>
            <a:ext cx="309429" cy="267000"/>
            <a:chOff x="6742064" y="3750480"/>
            <a:chExt cx="399315" cy="344560"/>
          </a:xfrm>
        </p:grpSpPr>
        <p:sp>
          <p:nvSpPr>
            <p:cNvPr id="6569" name="Google Shape;6569;p8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1" name="Google Shape;6571;p82"/>
          <p:cNvGrpSpPr/>
          <p:nvPr/>
        </p:nvGrpSpPr>
        <p:grpSpPr>
          <a:xfrm>
            <a:off x="7610369" y="3796031"/>
            <a:ext cx="180437" cy="281608"/>
            <a:chOff x="7248525" y="3739696"/>
            <a:chExt cx="230531" cy="359790"/>
          </a:xfrm>
        </p:grpSpPr>
        <p:sp>
          <p:nvSpPr>
            <p:cNvPr id="6572" name="Google Shape;6572;p8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82"/>
          <p:cNvGrpSpPr/>
          <p:nvPr/>
        </p:nvGrpSpPr>
        <p:grpSpPr>
          <a:xfrm>
            <a:off x="7856288" y="3439255"/>
            <a:ext cx="162896" cy="278710"/>
            <a:chOff x="7601242" y="3729267"/>
            <a:chExt cx="222566" cy="380803"/>
          </a:xfrm>
        </p:grpSpPr>
        <p:sp>
          <p:nvSpPr>
            <p:cNvPr id="6575" name="Google Shape;6575;p8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7" name="Google Shape;6577;p82"/>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8" name="Google Shape;6578;p82"/>
          <p:cNvGrpSpPr/>
          <p:nvPr/>
        </p:nvGrpSpPr>
        <p:grpSpPr>
          <a:xfrm>
            <a:off x="7345934" y="3440396"/>
            <a:ext cx="193543" cy="275990"/>
            <a:chOff x="8304647" y="3738687"/>
            <a:chExt cx="225076" cy="320956"/>
          </a:xfrm>
        </p:grpSpPr>
        <p:sp>
          <p:nvSpPr>
            <p:cNvPr id="6579" name="Google Shape;6579;p82"/>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82"/>
          <p:cNvGrpSpPr/>
          <p:nvPr/>
        </p:nvGrpSpPr>
        <p:grpSpPr>
          <a:xfrm>
            <a:off x="7618426" y="3440396"/>
            <a:ext cx="178492" cy="275990"/>
            <a:chOff x="8615101" y="3738687"/>
            <a:chExt cx="207573" cy="320956"/>
          </a:xfrm>
        </p:grpSpPr>
        <p:sp>
          <p:nvSpPr>
            <p:cNvPr id="6583" name="Google Shape;6583;p82"/>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6" name="Google Shape;6586;p82"/>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7" name="Google Shape;6587;p82"/>
          <p:cNvGrpSpPr/>
          <p:nvPr/>
        </p:nvGrpSpPr>
        <p:grpSpPr>
          <a:xfrm>
            <a:off x="6013131" y="3561884"/>
            <a:ext cx="557670" cy="511283"/>
            <a:chOff x="6015419" y="3716859"/>
            <a:chExt cx="557671" cy="511283"/>
          </a:xfrm>
        </p:grpSpPr>
        <p:sp>
          <p:nvSpPr>
            <p:cNvPr id="6588" name="Google Shape;6588;p82"/>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9" name="Google Shape;6589;p82"/>
            <p:cNvGrpSpPr/>
            <p:nvPr/>
          </p:nvGrpSpPr>
          <p:grpSpPr>
            <a:xfrm>
              <a:off x="6036094" y="3716980"/>
              <a:ext cx="529860" cy="510468"/>
              <a:chOff x="6036094" y="3716980"/>
              <a:chExt cx="529860" cy="510468"/>
            </a:xfrm>
          </p:grpSpPr>
          <p:sp>
            <p:nvSpPr>
              <p:cNvPr id="6590" name="Google Shape;6590;p82"/>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2"/>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2"/>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2"/>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2"/>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2"/>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2"/>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2"/>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2"/>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2"/>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00" name="Google Shape;6600;p82"/>
          <p:cNvGrpSpPr/>
          <p:nvPr/>
        </p:nvGrpSpPr>
        <p:grpSpPr>
          <a:xfrm>
            <a:off x="6642016" y="2918653"/>
            <a:ext cx="576302" cy="511871"/>
            <a:chOff x="6644304" y="3073628"/>
            <a:chExt cx="576302" cy="511871"/>
          </a:xfrm>
        </p:grpSpPr>
        <p:sp>
          <p:nvSpPr>
            <p:cNvPr id="6601" name="Google Shape;6601;p8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2" name="Google Shape;6602;p82"/>
            <p:cNvGrpSpPr/>
            <p:nvPr/>
          </p:nvGrpSpPr>
          <p:grpSpPr>
            <a:xfrm>
              <a:off x="6712169" y="3085440"/>
              <a:ext cx="481622" cy="494913"/>
              <a:chOff x="6712169" y="3085440"/>
              <a:chExt cx="481622" cy="494913"/>
            </a:xfrm>
          </p:grpSpPr>
          <p:sp>
            <p:nvSpPr>
              <p:cNvPr id="6603" name="Google Shape;6603;p82"/>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2"/>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2"/>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2"/>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2"/>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8" name="Google Shape;6608;p82"/>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2"/>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2"/>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1" name="Google Shape;6611;p82"/>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2" name="Google Shape;6612;p82"/>
          <p:cNvGrpSpPr/>
          <p:nvPr/>
        </p:nvGrpSpPr>
        <p:grpSpPr>
          <a:xfrm>
            <a:off x="6649867" y="3561648"/>
            <a:ext cx="560631" cy="511352"/>
            <a:chOff x="6652154" y="3716623"/>
            <a:chExt cx="560631" cy="511352"/>
          </a:xfrm>
        </p:grpSpPr>
        <p:sp>
          <p:nvSpPr>
            <p:cNvPr id="6613" name="Google Shape;6613;p82"/>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4" name="Google Shape;6614;p82"/>
            <p:cNvGrpSpPr/>
            <p:nvPr/>
          </p:nvGrpSpPr>
          <p:grpSpPr>
            <a:xfrm>
              <a:off x="6669657" y="3716715"/>
              <a:ext cx="466779" cy="464290"/>
              <a:chOff x="6669657" y="3716715"/>
              <a:chExt cx="466779" cy="464290"/>
            </a:xfrm>
          </p:grpSpPr>
          <p:sp>
            <p:nvSpPr>
              <p:cNvPr id="6615" name="Google Shape;6615;p82"/>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2"/>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2"/>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2"/>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2"/>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2"/>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2"/>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2"/>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2"/>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2"/>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2"/>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2"/>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2"/>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8" name="Google Shape;6628;p82"/>
          <p:cNvGrpSpPr/>
          <p:nvPr/>
        </p:nvGrpSpPr>
        <p:grpSpPr>
          <a:xfrm>
            <a:off x="7843958" y="3843056"/>
            <a:ext cx="187557" cy="187557"/>
            <a:chOff x="8565775" y="671075"/>
            <a:chExt cx="441000" cy="441000"/>
          </a:xfrm>
        </p:grpSpPr>
        <p:sp>
          <p:nvSpPr>
            <p:cNvPr id="6629" name="Google Shape;6629;p8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2"/>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1" name="Google Shape;6631;p82"/>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2"/>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3" name="Google Shape;6633;p82"/>
          <p:cNvGrpSpPr/>
          <p:nvPr/>
        </p:nvGrpSpPr>
        <p:grpSpPr>
          <a:xfrm>
            <a:off x="5997813" y="2921275"/>
            <a:ext cx="587871" cy="512373"/>
            <a:chOff x="6000100" y="3076250"/>
            <a:chExt cx="587871" cy="512373"/>
          </a:xfrm>
        </p:grpSpPr>
        <p:sp>
          <p:nvSpPr>
            <p:cNvPr id="6634" name="Google Shape;6634;p82"/>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5" name="Google Shape;6635;p82"/>
            <p:cNvGrpSpPr/>
            <p:nvPr/>
          </p:nvGrpSpPr>
          <p:grpSpPr>
            <a:xfrm>
              <a:off x="6031360" y="3076713"/>
              <a:ext cx="539107" cy="480965"/>
              <a:chOff x="6031360" y="3076713"/>
              <a:chExt cx="539107" cy="480965"/>
            </a:xfrm>
          </p:grpSpPr>
          <p:sp>
            <p:nvSpPr>
              <p:cNvPr id="6636" name="Google Shape;6636;p82"/>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2"/>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2"/>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2"/>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2"/>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2"/>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2"/>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3" name="Google Shape;6643;p82"/>
          <p:cNvGrpSpPr/>
          <p:nvPr/>
        </p:nvGrpSpPr>
        <p:grpSpPr>
          <a:xfrm>
            <a:off x="3574273" y="2854307"/>
            <a:ext cx="2241344" cy="1330656"/>
            <a:chOff x="3597785" y="3065882"/>
            <a:chExt cx="2241344" cy="1330656"/>
          </a:xfrm>
        </p:grpSpPr>
        <p:grpSp>
          <p:nvGrpSpPr>
            <p:cNvPr id="6644" name="Google Shape;6644;p82"/>
            <p:cNvGrpSpPr/>
            <p:nvPr/>
          </p:nvGrpSpPr>
          <p:grpSpPr>
            <a:xfrm>
              <a:off x="5296908" y="3937355"/>
              <a:ext cx="143198" cy="32380"/>
              <a:chOff x="5296908" y="3937355"/>
              <a:chExt cx="143198" cy="32380"/>
            </a:xfrm>
          </p:grpSpPr>
          <p:sp>
            <p:nvSpPr>
              <p:cNvPr id="6645" name="Google Shape;6645;p8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6" name="Google Shape;6646;p82"/>
              <p:cNvGrpSpPr/>
              <p:nvPr/>
            </p:nvGrpSpPr>
            <p:grpSpPr>
              <a:xfrm>
                <a:off x="5402331" y="3937355"/>
                <a:ext cx="37776" cy="32380"/>
                <a:chOff x="5402331" y="3937355"/>
                <a:chExt cx="37776" cy="32380"/>
              </a:xfrm>
            </p:grpSpPr>
            <p:sp>
              <p:nvSpPr>
                <p:cNvPr id="6647" name="Google Shape;6647;p8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82"/>
              <p:cNvGrpSpPr/>
              <p:nvPr/>
            </p:nvGrpSpPr>
            <p:grpSpPr>
              <a:xfrm>
                <a:off x="5296908" y="3937355"/>
                <a:ext cx="37783" cy="32380"/>
                <a:chOff x="5296908" y="3937355"/>
                <a:chExt cx="37783" cy="32380"/>
              </a:xfrm>
            </p:grpSpPr>
            <p:sp>
              <p:nvSpPr>
                <p:cNvPr id="6650" name="Google Shape;6650;p8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2" name="Google Shape;6652;p82"/>
            <p:cNvGrpSpPr/>
            <p:nvPr/>
          </p:nvGrpSpPr>
          <p:grpSpPr>
            <a:xfrm>
              <a:off x="4724163" y="3119631"/>
              <a:ext cx="120838" cy="84218"/>
              <a:chOff x="4724163" y="3119631"/>
              <a:chExt cx="120838" cy="84218"/>
            </a:xfrm>
          </p:grpSpPr>
          <p:grpSp>
            <p:nvGrpSpPr>
              <p:cNvPr id="6653" name="Google Shape;6653;p82"/>
              <p:cNvGrpSpPr/>
              <p:nvPr/>
            </p:nvGrpSpPr>
            <p:grpSpPr>
              <a:xfrm>
                <a:off x="4746712" y="3132773"/>
                <a:ext cx="86869" cy="56424"/>
                <a:chOff x="4746712" y="3132773"/>
                <a:chExt cx="86869" cy="56424"/>
              </a:xfrm>
            </p:grpSpPr>
            <p:sp>
              <p:nvSpPr>
                <p:cNvPr id="6654" name="Google Shape;6654;p8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82"/>
              <p:cNvGrpSpPr/>
              <p:nvPr/>
            </p:nvGrpSpPr>
            <p:grpSpPr>
              <a:xfrm>
                <a:off x="4773634" y="3143336"/>
                <a:ext cx="37776" cy="32451"/>
                <a:chOff x="4773634" y="3143336"/>
                <a:chExt cx="37776" cy="32451"/>
              </a:xfrm>
            </p:grpSpPr>
            <p:sp>
              <p:nvSpPr>
                <p:cNvPr id="6657" name="Google Shape;6657;p8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82"/>
              <p:cNvGrpSpPr/>
              <p:nvPr/>
            </p:nvGrpSpPr>
            <p:grpSpPr>
              <a:xfrm>
                <a:off x="4724163" y="3131248"/>
                <a:ext cx="37776" cy="32459"/>
                <a:chOff x="4724163" y="3131248"/>
                <a:chExt cx="37776" cy="32459"/>
              </a:xfrm>
            </p:grpSpPr>
            <p:sp>
              <p:nvSpPr>
                <p:cNvPr id="6660" name="Google Shape;6660;p8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82"/>
              <p:cNvGrpSpPr/>
              <p:nvPr/>
            </p:nvGrpSpPr>
            <p:grpSpPr>
              <a:xfrm>
                <a:off x="4755081" y="3176054"/>
                <a:ext cx="32357" cy="27795"/>
                <a:chOff x="4755081" y="3176054"/>
                <a:chExt cx="32357" cy="27795"/>
              </a:xfrm>
            </p:grpSpPr>
            <p:sp>
              <p:nvSpPr>
                <p:cNvPr id="6663" name="Google Shape;6663;p8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82"/>
              <p:cNvGrpSpPr/>
              <p:nvPr/>
            </p:nvGrpSpPr>
            <p:grpSpPr>
              <a:xfrm>
                <a:off x="4812550" y="3119631"/>
                <a:ext cx="32451" cy="27803"/>
                <a:chOff x="4812550" y="3119631"/>
                <a:chExt cx="32451" cy="27803"/>
              </a:xfrm>
            </p:grpSpPr>
            <p:sp>
              <p:nvSpPr>
                <p:cNvPr id="6666" name="Google Shape;6666;p8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8" name="Google Shape;6668;p82"/>
            <p:cNvGrpSpPr/>
            <p:nvPr/>
          </p:nvGrpSpPr>
          <p:grpSpPr>
            <a:xfrm>
              <a:off x="5382826" y="4027197"/>
              <a:ext cx="268967" cy="250422"/>
              <a:chOff x="5382826" y="4027197"/>
              <a:chExt cx="268967" cy="250422"/>
            </a:xfrm>
          </p:grpSpPr>
          <p:grpSp>
            <p:nvGrpSpPr>
              <p:cNvPr id="6669" name="Google Shape;6669;p82"/>
              <p:cNvGrpSpPr/>
              <p:nvPr/>
            </p:nvGrpSpPr>
            <p:grpSpPr>
              <a:xfrm>
                <a:off x="5405280" y="4042510"/>
                <a:ext cx="237570" cy="218647"/>
                <a:chOff x="5405280" y="4042510"/>
                <a:chExt cx="237570" cy="218647"/>
              </a:xfrm>
            </p:grpSpPr>
            <p:sp>
              <p:nvSpPr>
                <p:cNvPr id="6670" name="Google Shape;6670;p8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82"/>
              <p:cNvGrpSpPr/>
              <p:nvPr/>
            </p:nvGrpSpPr>
            <p:grpSpPr>
              <a:xfrm>
                <a:off x="5382826" y="4125549"/>
                <a:ext cx="37776" cy="32380"/>
                <a:chOff x="5382826" y="4125549"/>
                <a:chExt cx="37776" cy="32380"/>
              </a:xfrm>
            </p:grpSpPr>
            <p:sp>
              <p:nvSpPr>
                <p:cNvPr id="6677" name="Google Shape;6677;p8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9" name="Google Shape;6679;p82"/>
              <p:cNvGrpSpPr/>
              <p:nvPr/>
            </p:nvGrpSpPr>
            <p:grpSpPr>
              <a:xfrm>
                <a:off x="5475680" y="4195587"/>
                <a:ext cx="37783" cy="32364"/>
                <a:chOff x="5475680" y="4195587"/>
                <a:chExt cx="37783" cy="32364"/>
              </a:xfrm>
            </p:grpSpPr>
            <p:sp>
              <p:nvSpPr>
                <p:cNvPr id="6680" name="Google Shape;6680;p8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2" name="Google Shape;6682;p82"/>
              <p:cNvGrpSpPr/>
              <p:nvPr/>
            </p:nvGrpSpPr>
            <p:grpSpPr>
              <a:xfrm>
                <a:off x="5532575" y="4027197"/>
                <a:ext cx="33308" cy="32262"/>
                <a:chOff x="5532575" y="4027197"/>
                <a:chExt cx="33308" cy="32262"/>
              </a:xfrm>
            </p:grpSpPr>
            <p:sp>
              <p:nvSpPr>
                <p:cNvPr id="6683" name="Google Shape;6683;p8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82"/>
              <p:cNvGrpSpPr/>
              <p:nvPr/>
            </p:nvGrpSpPr>
            <p:grpSpPr>
              <a:xfrm>
                <a:off x="5590706" y="4245348"/>
                <a:ext cx="33497" cy="32270"/>
                <a:chOff x="5590706" y="4245348"/>
                <a:chExt cx="33497" cy="32270"/>
              </a:xfrm>
            </p:grpSpPr>
            <p:sp>
              <p:nvSpPr>
                <p:cNvPr id="6686" name="Google Shape;6686;p8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82"/>
              <p:cNvGrpSpPr/>
              <p:nvPr/>
            </p:nvGrpSpPr>
            <p:grpSpPr>
              <a:xfrm>
                <a:off x="5618681" y="4109677"/>
                <a:ext cx="33112" cy="32357"/>
                <a:chOff x="5618681" y="4109677"/>
                <a:chExt cx="33112" cy="32357"/>
              </a:xfrm>
            </p:grpSpPr>
            <p:sp>
              <p:nvSpPr>
                <p:cNvPr id="6689" name="Google Shape;6689;p8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1" name="Google Shape;6691;p82"/>
              <p:cNvGrpSpPr/>
              <p:nvPr/>
            </p:nvGrpSpPr>
            <p:grpSpPr>
              <a:xfrm>
                <a:off x="5479298" y="4128262"/>
                <a:ext cx="31405" cy="26906"/>
                <a:chOff x="5479298" y="4128262"/>
                <a:chExt cx="31405" cy="26906"/>
              </a:xfrm>
            </p:grpSpPr>
            <p:sp>
              <p:nvSpPr>
                <p:cNvPr id="6692" name="Google Shape;6692;p8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82"/>
              <p:cNvGrpSpPr/>
              <p:nvPr/>
            </p:nvGrpSpPr>
            <p:grpSpPr>
              <a:xfrm>
                <a:off x="5582903" y="4180116"/>
                <a:ext cx="31499" cy="26898"/>
                <a:chOff x="5582903" y="4180116"/>
                <a:chExt cx="31499" cy="26898"/>
              </a:xfrm>
            </p:grpSpPr>
            <p:sp>
              <p:nvSpPr>
                <p:cNvPr id="6695" name="Google Shape;6695;p8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7" name="Google Shape;6697;p82"/>
            <p:cNvGrpSpPr/>
            <p:nvPr/>
          </p:nvGrpSpPr>
          <p:grpSpPr>
            <a:xfrm>
              <a:off x="3977681" y="3230323"/>
              <a:ext cx="94584" cy="84085"/>
              <a:chOff x="3977681" y="3230323"/>
              <a:chExt cx="94584" cy="84085"/>
            </a:xfrm>
          </p:grpSpPr>
          <p:grpSp>
            <p:nvGrpSpPr>
              <p:cNvPr id="6698" name="Google Shape;6698;p82"/>
              <p:cNvGrpSpPr/>
              <p:nvPr/>
            </p:nvGrpSpPr>
            <p:grpSpPr>
              <a:xfrm>
                <a:off x="4000135" y="3243041"/>
                <a:ext cx="59570" cy="57186"/>
                <a:chOff x="4000135" y="3243041"/>
                <a:chExt cx="59570" cy="57186"/>
              </a:xfrm>
            </p:grpSpPr>
            <p:sp>
              <p:nvSpPr>
                <p:cNvPr id="6699" name="Google Shape;6699;p8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82"/>
              <p:cNvGrpSpPr/>
              <p:nvPr/>
            </p:nvGrpSpPr>
            <p:grpSpPr>
              <a:xfrm>
                <a:off x="3977681" y="3245872"/>
                <a:ext cx="37783" cy="32380"/>
                <a:chOff x="3977681" y="3245872"/>
                <a:chExt cx="37783" cy="32380"/>
              </a:xfrm>
            </p:grpSpPr>
            <p:sp>
              <p:nvSpPr>
                <p:cNvPr id="6703" name="Google Shape;6703;p8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82"/>
              <p:cNvGrpSpPr/>
              <p:nvPr/>
            </p:nvGrpSpPr>
            <p:grpSpPr>
              <a:xfrm>
                <a:off x="4040860" y="3262672"/>
                <a:ext cx="31405" cy="27001"/>
                <a:chOff x="4040860" y="3262672"/>
                <a:chExt cx="31405" cy="27001"/>
              </a:xfrm>
            </p:grpSpPr>
            <p:sp>
              <p:nvSpPr>
                <p:cNvPr id="6706" name="Google Shape;6706;p8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82"/>
              <p:cNvGrpSpPr/>
              <p:nvPr/>
            </p:nvGrpSpPr>
            <p:grpSpPr>
              <a:xfrm>
                <a:off x="4021072" y="3230323"/>
                <a:ext cx="31397" cy="26906"/>
                <a:chOff x="4021072" y="3230323"/>
                <a:chExt cx="31397" cy="26906"/>
              </a:xfrm>
            </p:grpSpPr>
            <p:sp>
              <p:nvSpPr>
                <p:cNvPr id="6709" name="Google Shape;6709;p8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82"/>
              <p:cNvGrpSpPr/>
              <p:nvPr/>
            </p:nvGrpSpPr>
            <p:grpSpPr>
              <a:xfrm>
                <a:off x="4001472" y="3287462"/>
                <a:ext cx="31499" cy="26945"/>
                <a:chOff x="4001472" y="3287462"/>
                <a:chExt cx="31499" cy="26945"/>
              </a:xfrm>
            </p:grpSpPr>
            <p:sp>
              <p:nvSpPr>
                <p:cNvPr id="6712" name="Google Shape;6712;p8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4" name="Google Shape;6714;p82"/>
            <p:cNvGrpSpPr/>
            <p:nvPr/>
          </p:nvGrpSpPr>
          <p:grpSpPr>
            <a:xfrm>
              <a:off x="4084715" y="3258865"/>
              <a:ext cx="184961" cy="137268"/>
              <a:chOff x="4084715" y="3258865"/>
              <a:chExt cx="184961" cy="137268"/>
            </a:xfrm>
          </p:grpSpPr>
          <p:grpSp>
            <p:nvGrpSpPr>
              <p:cNvPr id="6715" name="Google Shape;6715;p82"/>
              <p:cNvGrpSpPr/>
              <p:nvPr/>
            </p:nvGrpSpPr>
            <p:grpSpPr>
              <a:xfrm>
                <a:off x="4107453" y="3271583"/>
                <a:ext cx="153470" cy="110275"/>
                <a:chOff x="4107453" y="3271583"/>
                <a:chExt cx="153470" cy="110275"/>
              </a:xfrm>
            </p:grpSpPr>
            <p:sp>
              <p:nvSpPr>
                <p:cNvPr id="6716" name="Google Shape;6716;p8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82"/>
              <p:cNvGrpSpPr/>
              <p:nvPr/>
            </p:nvGrpSpPr>
            <p:grpSpPr>
              <a:xfrm>
                <a:off x="4136947" y="3258865"/>
                <a:ext cx="31499" cy="27001"/>
                <a:chOff x="4136947" y="3258865"/>
                <a:chExt cx="31499" cy="27001"/>
              </a:xfrm>
            </p:grpSpPr>
            <p:sp>
              <p:nvSpPr>
                <p:cNvPr id="6721" name="Google Shape;6721;p8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82"/>
              <p:cNvGrpSpPr/>
              <p:nvPr/>
            </p:nvGrpSpPr>
            <p:grpSpPr>
              <a:xfrm>
                <a:off x="4084715" y="3266478"/>
                <a:ext cx="31468" cy="26898"/>
                <a:chOff x="4084715" y="3266478"/>
                <a:chExt cx="31468" cy="26898"/>
              </a:xfrm>
            </p:grpSpPr>
            <p:sp>
              <p:nvSpPr>
                <p:cNvPr id="6724" name="Google Shape;6724;p8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82"/>
              <p:cNvGrpSpPr/>
              <p:nvPr/>
            </p:nvGrpSpPr>
            <p:grpSpPr>
              <a:xfrm>
                <a:off x="4159213" y="3279849"/>
                <a:ext cx="31405" cy="26945"/>
                <a:chOff x="4159213" y="3279849"/>
                <a:chExt cx="31405" cy="26945"/>
              </a:xfrm>
            </p:grpSpPr>
            <p:sp>
              <p:nvSpPr>
                <p:cNvPr id="6727" name="Google Shape;6727;p8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82"/>
              <p:cNvGrpSpPr/>
              <p:nvPr/>
            </p:nvGrpSpPr>
            <p:grpSpPr>
              <a:xfrm>
                <a:off x="4201550" y="3266502"/>
                <a:ext cx="31405" cy="26883"/>
                <a:chOff x="4201550" y="3266502"/>
                <a:chExt cx="31405" cy="26883"/>
              </a:xfrm>
            </p:grpSpPr>
            <p:sp>
              <p:nvSpPr>
                <p:cNvPr id="6730" name="Google Shape;6730;p8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82"/>
              <p:cNvGrpSpPr/>
              <p:nvPr/>
            </p:nvGrpSpPr>
            <p:grpSpPr>
              <a:xfrm>
                <a:off x="4201550" y="3338278"/>
                <a:ext cx="31405" cy="26930"/>
                <a:chOff x="4201550" y="3338278"/>
                <a:chExt cx="31405" cy="26930"/>
              </a:xfrm>
            </p:grpSpPr>
            <p:sp>
              <p:nvSpPr>
                <p:cNvPr id="6733" name="Google Shape;6733;p8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82"/>
              <p:cNvGrpSpPr/>
              <p:nvPr/>
            </p:nvGrpSpPr>
            <p:grpSpPr>
              <a:xfrm>
                <a:off x="4238272" y="3369132"/>
                <a:ext cx="31405" cy="27001"/>
                <a:chOff x="4238272" y="3369132"/>
                <a:chExt cx="31405" cy="27001"/>
              </a:xfrm>
            </p:grpSpPr>
            <p:sp>
              <p:nvSpPr>
                <p:cNvPr id="6736" name="Google Shape;6736;p8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8" name="Google Shape;6738;p82"/>
            <p:cNvGrpSpPr/>
            <p:nvPr/>
          </p:nvGrpSpPr>
          <p:grpSpPr>
            <a:xfrm>
              <a:off x="4068639" y="3200169"/>
              <a:ext cx="77643" cy="37272"/>
              <a:chOff x="4068639" y="3200169"/>
              <a:chExt cx="77643" cy="37272"/>
            </a:xfrm>
          </p:grpSpPr>
          <p:sp>
            <p:nvSpPr>
              <p:cNvPr id="6739" name="Google Shape;6739;p8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0" name="Google Shape;6740;p82"/>
              <p:cNvGrpSpPr/>
              <p:nvPr/>
            </p:nvGrpSpPr>
            <p:grpSpPr>
              <a:xfrm>
                <a:off x="4114878" y="3200169"/>
                <a:ext cx="31405" cy="26993"/>
                <a:chOff x="4114878" y="3200169"/>
                <a:chExt cx="31405" cy="26993"/>
              </a:xfrm>
            </p:grpSpPr>
            <p:sp>
              <p:nvSpPr>
                <p:cNvPr id="6741" name="Google Shape;6741;p8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82"/>
              <p:cNvGrpSpPr/>
              <p:nvPr/>
            </p:nvGrpSpPr>
            <p:grpSpPr>
              <a:xfrm>
                <a:off x="4068639" y="3210535"/>
                <a:ext cx="31499" cy="26906"/>
                <a:chOff x="4068639" y="3210535"/>
                <a:chExt cx="31499" cy="26906"/>
              </a:xfrm>
            </p:grpSpPr>
            <p:sp>
              <p:nvSpPr>
                <p:cNvPr id="6744" name="Google Shape;6744;p8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6" name="Google Shape;6746;p82"/>
            <p:cNvGrpSpPr/>
            <p:nvPr/>
          </p:nvGrpSpPr>
          <p:grpSpPr>
            <a:xfrm>
              <a:off x="3869702" y="3066935"/>
              <a:ext cx="382664" cy="190294"/>
              <a:chOff x="3869702" y="3066935"/>
              <a:chExt cx="382664" cy="190294"/>
            </a:xfrm>
          </p:grpSpPr>
          <p:grpSp>
            <p:nvGrpSpPr>
              <p:cNvPr id="6747" name="Google Shape;6747;p82"/>
              <p:cNvGrpSpPr/>
              <p:nvPr/>
            </p:nvGrpSpPr>
            <p:grpSpPr>
              <a:xfrm>
                <a:off x="3888633" y="3082351"/>
                <a:ext cx="351172" cy="160698"/>
                <a:chOff x="3888633" y="3082351"/>
                <a:chExt cx="351172" cy="160698"/>
              </a:xfrm>
            </p:grpSpPr>
            <p:sp>
              <p:nvSpPr>
                <p:cNvPr id="6748" name="Google Shape;6748;p8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82"/>
              <p:cNvGrpSpPr/>
              <p:nvPr/>
            </p:nvGrpSpPr>
            <p:grpSpPr>
              <a:xfrm>
                <a:off x="4143703" y="3066935"/>
                <a:ext cx="37783" cy="32357"/>
                <a:chOff x="4143703" y="3066935"/>
                <a:chExt cx="37783" cy="32357"/>
              </a:xfrm>
            </p:grpSpPr>
            <p:sp>
              <p:nvSpPr>
                <p:cNvPr id="6755" name="Google Shape;6755;p8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7" name="Google Shape;6757;p82"/>
              <p:cNvGrpSpPr/>
              <p:nvPr/>
            </p:nvGrpSpPr>
            <p:grpSpPr>
              <a:xfrm>
                <a:off x="4044565" y="3103563"/>
                <a:ext cx="37783" cy="32451"/>
                <a:chOff x="4044565" y="3103563"/>
                <a:chExt cx="37783" cy="32451"/>
              </a:xfrm>
            </p:grpSpPr>
            <p:sp>
              <p:nvSpPr>
                <p:cNvPr id="6758" name="Google Shape;6758;p8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0" name="Google Shape;6760;p82"/>
              <p:cNvGrpSpPr/>
              <p:nvPr/>
            </p:nvGrpSpPr>
            <p:grpSpPr>
              <a:xfrm>
                <a:off x="4017454" y="3188237"/>
                <a:ext cx="37776" cy="32357"/>
                <a:chOff x="4017454" y="3188237"/>
                <a:chExt cx="37776" cy="32357"/>
              </a:xfrm>
            </p:grpSpPr>
            <p:sp>
              <p:nvSpPr>
                <p:cNvPr id="6761" name="Google Shape;6761;p8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3" name="Google Shape;6763;p82"/>
              <p:cNvGrpSpPr/>
              <p:nvPr/>
            </p:nvGrpSpPr>
            <p:grpSpPr>
              <a:xfrm>
                <a:off x="3921548" y="3157509"/>
                <a:ext cx="37783" cy="32357"/>
                <a:chOff x="3921548" y="3157509"/>
                <a:chExt cx="37783" cy="32357"/>
              </a:xfrm>
            </p:grpSpPr>
            <p:sp>
              <p:nvSpPr>
                <p:cNvPr id="6764" name="Google Shape;6764;p8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82"/>
              <p:cNvGrpSpPr/>
              <p:nvPr/>
            </p:nvGrpSpPr>
            <p:grpSpPr>
              <a:xfrm>
                <a:off x="3939056" y="3211620"/>
                <a:ext cx="37783" cy="32380"/>
                <a:chOff x="3939056" y="3211620"/>
                <a:chExt cx="37783" cy="32380"/>
              </a:xfrm>
            </p:grpSpPr>
            <p:sp>
              <p:nvSpPr>
                <p:cNvPr id="6767" name="Google Shape;6767;p8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82"/>
              <p:cNvGrpSpPr/>
              <p:nvPr/>
            </p:nvGrpSpPr>
            <p:grpSpPr>
              <a:xfrm>
                <a:off x="4176240" y="3136965"/>
                <a:ext cx="31405" cy="26930"/>
                <a:chOff x="4176240" y="3136965"/>
                <a:chExt cx="31405" cy="26930"/>
              </a:xfrm>
            </p:grpSpPr>
            <p:sp>
              <p:nvSpPr>
                <p:cNvPr id="6770" name="Google Shape;6770;p8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82"/>
              <p:cNvGrpSpPr/>
              <p:nvPr/>
            </p:nvGrpSpPr>
            <p:grpSpPr>
              <a:xfrm>
                <a:off x="4133148" y="3152593"/>
                <a:ext cx="31499" cy="27001"/>
                <a:chOff x="4133148" y="3152593"/>
                <a:chExt cx="31499" cy="27001"/>
              </a:xfrm>
            </p:grpSpPr>
            <p:sp>
              <p:nvSpPr>
                <p:cNvPr id="6773" name="Google Shape;6773;p8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5" name="Google Shape;6775;p82"/>
              <p:cNvGrpSpPr/>
              <p:nvPr/>
            </p:nvGrpSpPr>
            <p:grpSpPr>
              <a:xfrm>
                <a:off x="4220866" y="3073534"/>
                <a:ext cx="31499" cy="26898"/>
                <a:chOff x="4220866" y="3073534"/>
                <a:chExt cx="31499" cy="26898"/>
              </a:xfrm>
            </p:grpSpPr>
            <p:sp>
              <p:nvSpPr>
                <p:cNvPr id="6776" name="Google Shape;6776;p8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82"/>
              <p:cNvGrpSpPr/>
              <p:nvPr/>
            </p:nvGrpSpPr>
            <p:grpSpPr>
              <a:xfrm>
                <a:off x="3869702" y="3230323"/>
                <a:ext cx="31499" cy="26906"/>
                <a:chOff x="3869702" y="3230323"/>
                <a:chExt cx="31499" cy="26906"/>
              </a:xfrm>
            </p:grpSpPr>
            <p:sp>
              <p:nvSpPr>
                <p:cNvPr id="6779" name="Google Shape;6779;p8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1" name="Google Shape;6781;p82"/>
            <p:cNvGrpSpPr/>
            <p:nvPr/>
          </p:nvGrpSpPr>
          <p:grpSpPr>
            <a:xfrm>
              <a:off x="4271383" y="3065882"/>
              <a:ext cx="304556" cy="341663"/>
              <a:chOff x="4271383" y="3065882"/>
              <a:chExt cx="304556" cy="341663"/>
            </a:xfrm>
          </p:grpSpPr>
          <p:grpSp>
            <p:nvGrpSpPr>
              <p:cNvPr id="6782" name="Google Shape;6782;p82"/>
              <p:cNvGrpSpPr/>
              <p:nvPr/>
            </p:nvGrpSpPr>
            <p:grpSpPr>
              <a:xfrm>
                <a:off x="4293838" y="3078639"/>
                <a:ext cx="269353" cy="311973"/>
                <a:chOff x="4293838" y="3078639"/>
                <a:chExt cx="269353" cy="311973"/>
              </a:xfrm>
            </p:grpSpPr>
            <p:sp>
              <p:nvSpPr>
                <p:cNvPr id="6783" name="Google Shape;6783;p8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0" name="Google Shape;6800;p82"/>
              <p:cNvGrpSpPr/>
              <p:nvPr/>
            </p:nvGrpSpPr>
            <p:grpSpPr>
              <a:xfrm>
                <a:off x="4538164" y="3342061"/>
                <a:ext cx="37776" cy="32380"/>
                <a:chOff x="4538164" y="3342061"/>
                <a:chExt cx="37776" cy="32380"/>
              </a:xfrm>
            </p:grpSpPr>
            <p:sp>
              <p:nvSpPr>
                <p:cNvPr id="6801" name="Google Shape;6801;p8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82"/>
              <p:cNvGrpSpPr/>
              <p:nvPr/>
            </p:nvGrpSpPr>
            <p:grpSpPr>
              <a:xfrm>
                <a:off x="4271383" y="3194742"/>
                <a:ext cx="37783" cy="32420"/>
                <a:chOff x="4271383" y="3194742"/>
                <a:chExt cx="37783" cy="32420"/>
              </a:xfrm>
            </p:grpSpPr>
            <p:sp>
              <p:nvSpPr>
                <p:cNvPr id="6804" name="Google Shape;6804;p8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82"/>
              <p:cNvGrpSpPr/>
              <p:nvPr/>
            </p:nvGrpSpPr>
            <p:grpSpPr>
              <a:xfrm>
                <a:off x="4284416" y="3084058"/>
                <a:ext cx="37783" cy="32357"/>
                <a:chOff x="4284416" y="3084058"/>
                <a:chExt cx="37783" cy="32357"/>
              </a:xfrm>
            </p:grpSpPr>
            <p:sp>
              <p:nvSpPr>
                <p:cNvPr id="6807" name="Google Shape;6807;p8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82"/>
              <p:cNvGrpSpPr/>
              <p:nvPr/>
            </p:nvGrpSpPr>
            <p:grpSpPr>
              <a:xfrm>
                <a:off x="4478697" y="3297561"/>
                <a:ext cx="37776" cy="32451"/>
                <a:chOff x="4478697" y="3297561"/>
                <a:chExt cx="37776" cy="32451"/>
              </a:xfrm>
            </p:grpSpPr>
            <p:sp>
              <p:nvSpPr>
                <p:cNvPr id="6810" name="Google Shape;6810;p8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82"/>
              <p:cNvGrpSpPr/>
              <p:nvPr/>
            </p:nvGrpSpPr>
            <p:grpSpPr>
              <a:xfrm>
                <a:off x="4411813" y="3331711"/>
                <a:ext cx="37776" cy="32451"/>
                <a:chOff x="4411813" y="3331711"/>
                <a:chExt cx="37776" cy="32451"/>
              </a:xfrm>
            </p:grpSpPr>
            <p:sp>
              <p:nvSpPr>
                <p:cNvPr id="6813" name="Google Shape;6813;p8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82"/>
              <p:cNvGrpSpPr/>
              <p:nvPr/>
            </p:nvGrpSpPr>
            <p:grpSpPr>
              <a:xfrm>
                <a:off x="4337984" y="3375188"/>
                <a:ext cx="37776" cy="32357"/>
                <a:chOff x="4337984" y="3375188"/>
                <a:chExt cx="37776" cy="32357"/>
              </a:xfrm>
            </p:grpSpPr>
            <p:sp>
              <p:nvSpPr>
                <p:cNvPr id="6816" name="Google Shape;6816;p8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82"/>
              <p:cNvGrpSpPr/>
              <p:nvPr/>
            </p:nvGrpSpPr>
            <p:grpSpPr>
              <a:xfrm>
                <a:off x="4494867" y="3090530"/>
                <a:ext cx="37878" cy="32451"/>
                <a:chOff x="4494867" y="3090530"/>
                <a:chExt cx="37878" cy="32451"/>
              </a:xfrm>
            </p:grpSpPr>
            <p:sp>
              <p:nvSpPr>
                <p:cNvPr id="6819" name="Google Shape;6819;p8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82"/>
              <p:cNvGrpSpPr/>
              <p:nvPr/>
            </p:nvGrpSpPr>
            <p:grpSpPr>
              <a:xfrm>
                <a:off x="4525124" y="3207774"/>
                <a:ext cx="37783" cy="32420"/>
                <a:chOff x="4525124" y="3207774"/>
                <a:chExt cx="37783" cy="32420"/>
              </a:xfrm>
            </p:grpSpPr>
            <p:sp>
              <p:nvSpPr>
                <p:cNvPr id="6822" name="Google Shape;6822;p8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82"/>
              <p:cNvGrpSpPr/>
              <p:nvPr/>
            </p:nvGrpSpPr>
            <p:grpSpPr>
              <a:xfrm>
                <a:off x="4440544" y="3176479"/>
                <a:ext cx="31499" cy="26898"/>
                <a:chOff x="4440544" y="3176479"/>
                <a:chExt cx="31499" cy="26898"/>
              </a:xfrm>
            </p:grpSpPr>
            <p:sp>
              <p:nvSpPr>
                <p:cNvPr id="6825" name="Google Shape;6825;p8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82"/>
              <p:cNvGrpSpPr/>
              <p:nvPr/>
            </p:nvGrpSpPr>
            <p:grpSpPr>
              <a:xfrm>
                <a:off x="4350545" y="3156400"/>
                <a:ext cx="31405" cy="27001"/>
                <a:chOff x="4350545" y="3156400"/>
                <a:chExt cx="31405" cy="27001"/>
              </a:xfrm>
            </p:grpSpPr>
            <p:sp>
              <p:nvSpPr>
                <p:cNvPr id="6828" name="Google Shape;6828;p8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82"/>
              <p:cNvGrpSpPr/>
              <p:nvPr/>
            </p:nvGrpSpPr>
            <p:grpSpPr>
              <a:xfrm>
                <a:off x="4376703" y="3255058"/>
                <a:ext cx="31405" cy="27001"/>
                <a:chOff x="4376703" y="3255058"/>
                <a:chExt cx="31405" cy="27001"/>
              </a:xfrm>
            </p:grpSpPr>
            <p:sp>
              <p:nvSpPr>
                <p:cNvPr id="6831" name="Google Shape;6831;p8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82"/>
              <p:cNvGrpSpPr/>
              <p:nvPr/>
            </p:nvGrpSpPr>
            <p:grpSpPr>
              <a:xfrm>
                <a:off x="4331322" y="3283656"/>
                <a:ext cx="31405" cy="26945"/>
                <a:chOff x="4331322" y="3283656"/>
                <a:chExt cx="31405" cy="26945"/>
              </a:xfrm>
            </p:grpSpPr>
            <p:sp>
              <p:nvSpPr>
                <p:cNvPr id="6834" name="Google Shape;6834;p8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82"/>
              <p:cNvGrpSpPr/>
              <p:nvPr/>
            </p:nvGrpSpPr>
            <p:grpSpPr>
              <a:xfrm>
                <a:off x="4380510" y="3065882"/>
                <a:ext cx="31405" cy="26938"/>
                <a:chOff x="4380510" y="3065882"/>
                <a:chExt cx="31405" cy="26938"/>
              </a:xfrm>
            </p:grpSpPr>
            <p:sp>
              <p:nvSpPr>
                <p:cNvPr id="6837" name="Google Shape;6837;p8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9" name="Google Shape;6839;p82"/>
            <p:cNvGrpSpPr/>
            <p:nvPr/>
          </p:nvGrpSpPr>
          <p:grpSpPr>
            <a:xfrm>
              <a:off x="4558998" y="3188237"/>
              <a:ext cx="1280131" cy="1052746"/>
              <a:chOff x="4558998" y="3188237"/>
              <a:chExt cx="1280131" cy="1052746"/>
            </a:xfrm>
          </p:grpSpPr>
          <p:sp>
            <p:nvSpPr>
              <p:cNvPr id="6840" name="Google Shape;6840;p8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1" name="Google Shape;6841;p82"/>
              <p:cNvGrpSpPr/>
              <p:nvPr/>
            </p:nvGrpSpPr>
            <p:grpSpPr>
              <a:xfrm>
                <a:off x="4579164" y="3203653"/>
                <a:ext cx="1244833" cy="1020397"/>
                <a:chOff x="4579164" y="3203653"/>
                <a:chExt cx="1244833" cy="1020397"/>
              </a:xfrm>
            </p:grpSpPr>
            <p:sp>
              <p:nvSpPr>
                <p:cNvPr id="6842" name="Google Shape;6842;p8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4" name="Google Shape;6844;p82"/>
                <p:cNvGrpSpPr/>
                <p:nvPr/>
              </p:nvGrpSpPr>
              <p:grpSpPr>
                <a:xfrm>
                  <a:off x="4579164" y="3203653"/>
                  <a:ext cx="1244833" cy="1020397"/>
                  <a:chOff x="4579164" y="3203653"/>
                  <a:chExt cx="1244833" cy="1020397"/>
                </a:xfrm>
              </p:grpSpPr>
              <p:sp>
                <p:nvSpPr>
                  <p:cNvPr id="6845" name="Google Shape;6845;p8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7" name="Google Shape;6847;p82"/>
                  <p:cNvGrpSpPr/>
                  <p:nvPr/>
                </p:nvGrpSpPr>
                <p:grpSpPr>
                  <a:xfrm>
                    <a:off x="4579164" y="3203653"/>
                    <a:ext cx="1244833" cy="1020397"/>
                    <a:chOff x="4579164" y="3203653"/>
                    <a:chExt cx="1244833" cy="1020397"/>
                  </a:xfrm>
                </p:grpSpPr>
                <p:sp>
                  <p:nvSpPr>
                    <p:cNvPr id="6848" name="Google Shape;6848;p8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6" name="Google Shape;6856;p82"/>
                    <p:cNvGrpSpPr/>
                    <p:nvPr/>
                  </p:nvGrpSpPr>
                  <p:grpSpPr>
                    <a:xfrm>
                      <a:off x="4579164" y="3203653"/>
                      <a:ext cx="1244833" cy="1020397"/>
                      <a:chOff x="4579164" y="3203653"/>
                      <a:chExt cx="1244833" cy="1020397"/>
                    </a:xfrm>
                  </p:grpSpPr>
                  <p:sp>
                    <p:nvSpPr>
                      <p:cNvPr id="6857" name="Google Shape;6857;p8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1" name="Google Shape;6871;p82"/>
                      <p:cNvGrpSpPr/>
                      <p:nvPr/>
                    </p:nvGrpSpPr>
                    <p:grpSpPr>
                      <a:xfrm>
                        <a:off x="4579164" y="3203653"/>
                        <a:ext cx="1244833" cy="1020397"/>
                        <a:chOff x="4579164" y="3203653"/>
                        <a:chExt cx="1244833" cy="1020397"/>
                      </a:xfrm>
                    </p:grpSpPr>
                    <p:sp>
                      <p:nvSpPr>
                        <p:cNvPr id="6872" name="Google Shape;6872;p8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6" name="Google Shape;6896;p82"/>
                        <p:cNvGrpSpPr/>
                        <p:nvPr/>
                      </p:nvGrpSpPr>
                      <p:grpSpPr>
                        <a:xfrm>
                          <a:off x="4579164" y="3203653"/>
                          <a:ext cx="1244833" cy="1020397"/>
                          <a:chOff x="4579164" y="3203653"/>
                          <a:chExt cx="1244833" cy="1020397"/>
                        </a:xfrm>
                      </p:grpSpPr>
                      <p:sp>
                        <p:nvSpPr>
                          <p:cNvPr id="6897" name="Google Shape;6897;p8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8" name="Google Shape;6898;p82"/>
                          <p:cNvGrpSpPr/>
                          <p:nvPr/>
                        </p:nvGrpSpPr>
                        <p:grpSpPr>
                          <a:xfrm>
                            <a:off x="4579164" y="3203653"/>
                            <a:ext cx="1244833" cy="1020397"/>
                            <a:chOff x="4579164" y="3203653"/>
                            <a:chExt cx="1244833" cy="1020397"/>
                          </a:xfrm>
                        </p:grpSpPr>
                        <p:sp>
                          <p:nvSpPr>
                            <p:cNvPr id="6899" name="Google Shape;6899;p8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6" name="Google Shape;6906;p82"/>
                            <p:cNvGrpSpPr/>
                            <p:nvPr/>
                          </p:nvGrpSpPr>
                          <p:grpSpPr>
                            <a:xfrm>
                              <a:off x="4579164" y="3203653"/>
                              <a:ext cx="1244833" cy="1020397"/>
                              <a:chOff x="4579164" y="3203653"/>
                              <a:chExt cx="1244833" cy="1020397"/>
                            </a:xfrm>
                          </p:grpSpPr>
                          <p:sp>
                            <p:nvSpPr>
                              <p:cNvPr id="6907" name="Google Shape;6907;p8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0" name="Google Shape;6920;p82"/>
                              <p:cNvGrpSpPr/>
                              <p:nvPr/>
                            </p:nvGrpSpPr>
                            <p:grpSpPr>
                              <a:xfrm>
                                <a:off x="4579164" y="3203653"/>
                                <a:ext cx="1244833" cy="1020397"/>
                                <a:chOff x="4579164" y="3203653"/>
                                <a:chExt cx="1244833" cy="1020397"/>
                              </a:xfrm>
                            </p:grpSpPr>
                            <p:sp>
                              <p:nvSpPr>
                                <p:cNvPr id="6921" name="Google Shape;6921;p8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8" name="Google Shape;6928;p82"/>
                                <p:cNvGrpSpPr/>
                                <p:nvPr/>
                              </p:nvGrpSpPr>
                              <p:grpSpPr>
                                <a:xfrm>
                                  <a:off x="4579164" y="3203653"/>
                                  <a:ext cx="1244833" cy="1020397"/>
                                  <a:chOff x="4579164" y="3203653"/>
                                  <a:chExt cx="1244833" cy="1020397"/>
                                </a:xfrm>
                              </p:grpSpPr>
                              <p:sp>
                                <p:nvSpPr>
                                  <p:cNvPr id="6929" name="Google Shape;6929;p8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4" name="Google Shape;6934;p82"/>
                                  <p:cNvGrpSpPr/>
                                  <p:nvPr/>
                                </p:nvGrpSpPr>
                                <p:grpSpPr>
                                  <a:xfrm>
                                    <a:off x="4579164" y="3203653"/>
                                    <a:ext cx="1244833" cy="1020397"/>
                                    <a:chOff x="4579164" y="3203653"/>
                                    <a:chExt cx="1244833" cy="1020397"/>
                                  </a:xfrm>
                                </p:grpSpPr>
                                <p:sp>
                                  <p:nvSpPr>
                                    <p:cNvPr id="6935" name="Google Shape;6935;p8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939" name="Google Shape;6939;p8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42" name="Google Shape;6942;p8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943" name="Google Shape;6943;p82"/>
              <p:cNvGrpSpPr/>
              <p:nvPr/>
            </p:nvGrpSpPr>
            <p:grpSpPr>
              <a:xfrm>
                <a:off x="4595437" y="3598775"/>
                <a:ext cx="37776" cy="32451"/>
                <a:chOff x="4595437" y="3598775"/>
                <a:chExt cx="37776" cy="32451"/>
              </a:xfrm>
            </p:grpSpPr>
            <p:sp>
              <p:nvSpPr>
                <p:cNvPr id="6944" name="Google Shape;6944;p8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82"/>
              <p:cNvGrpSpPr/>
              <p:nvPr/>
            </p:nvGrpSpPr>
            <p:grpSpPr>
              <a:xfrm>
                <a:off x="4641864" y="3524443"/>
                <a:ext cx="37776" cy="32380"/>
                <a:chOff x="4641864" y="3524443"/>
                <a:chExt cx="37776" cy="32380"/>
              </a:xfrm>
            </p:grpSpPr>
            <p:sp>
              <p:nvSpPr>
                <p:cNvPr id="6947" name="Google Shape;6947;p8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82"/>
              <p:cNvGrpSpPr/>
              <p:nvPr/>
            </p:nvGrpSpPr>
            <p:grpSpPr>
              <a:xfrm>
                <a:off x="4648431" y="3893901"/>
                <a:ext cx="37776" cy="32357"/>
                <a:chOff x="4648431" y="3893901"/>
                <a:chExt cx="37776" cy="32357"/>
              </a:xfrm>
            </p:grpSpPr>
            <p:sp>
              <p:nvSpPr>
                <p:cNvPr id="6950" name="Google Shape;6950;p8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82"/>
              <p:cNvGrpSpPr/>
              <p:nvPr/>
            </p:nvGrpSpPr>
            <p:grpSpPr>
              <a:xfrm>
                <a:off x="4567752" y="3722908"/>
                <a:ext cx="37870" cy="32380"/>
                <a:chOff x="4567752" y="3722908"/>
                <a:chExt cx="37870" cy="32380"/>
              </a:xfrm>
            </p:grpSpPr>
            <p:sp>
              <p:nvSpPr>
                <p:cNvPr id="6953" name="Google Shape;6953;p8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82"/>
              <p:cNvGrpSpPr/>
              <p:nvPr/>
            </p:nvGrpSpPr>
            <p:grpSpPr>
              <a:xfrm>
                <a:off x="4617506" y="3652052"/>
                <a:ext cx="37783" cy="32357"/>
                <a:chOff x="4617506" y="3652052"/>
                <a:chExt cx="37783" cy="32357"/>
              </a:xfrm>
            </p:grpSpPr>
            <p:sp>
              <p:nvSpPr>
                <p:cNvPr id="6956" name="Google Shape;6956;p8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82"/>
              <p:cNvGrpSpPr/>
              <p:nvPr/>
            </p:nvGrpSpPr>
            <p:grpSpPr>
              <a:xfrm>
                <a:off x="4739005" y="3554149"/>
                <a:ext cx="37870" cy="32357"/>
                <a:chOff x="4739005" y="3554149"/>
                <a:chExt cx="37870" cy="32357"/>
              </a:xfrm>
            </p:grpSpPr>
            <p:sp>
              <p:nvSpPr>
                <p:cNvPr id="6959" name="Google Shape;6959;p8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82"/>
              <p:cNvGrpSpPr/>
              <p:nvPr/>
            </p:nvGrpSpPr>
            <p:grpSpPr>
              <a:xfrm>
                <a:off x="4806557" y="3630258"/>
                <a:ext cx="37776" cy="32364"/>
                <a:chOff x="4806557" y="3630258"/>
                <a:chExt cx="37776" cy="32364"/>
              </a:xfrm>
            </p:grpSpPr>
            <p:sp>
              <p:nvSpPr>
                <p:cNvPr id="6962" name="Google Shape;6962;p8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82"/>
              <p:cNvGrpSpPr/>
              <p:nvPr/>
            </p:nvGrpSpPr>
            <p:grpSpPr>
              <a:xfrm>
                <a:off x="4737007" y="4004357"/>
                <a:ext cx="37870" cy="32357"/>
                <a:chOff x="4737007" y="4004357"/>
                <a:chExt cx="37870" cy="32357"/>
              </a:xfrm>
            </p:grpSpPr>
            <p:sp>
              <p:nvSpPr>
                <p:cNvPr id="6965" name="Google Shape;6965;p8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82"/>
              <p:cNvGrpSpPr/>
              <p:nvPr/>
            </p:nvGrpSpPr>
            <p:grpSpPr>
              <a:xfrm>
                <a:off x="4773634" y="4208627"/>
                <a:ext cx="37776" cy="32357"/>
                <a:chOff x="4773634" y="4208627"/>
                <a:chExt cx="37776" cy="32357"/>
              </a:xfrm>
            </p:grpSpPr>
            <p:sp>
              <p:nvSpPr>
                <p:cNvPr id="6968" name="Google Shape;6968;p8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82"/>
              <p:cNvGrpSpPr/>
              <p:nvPr/>
            </p:nvGrpSpPr>
            <p:grpSpPr>
              <a:xfrm>
                <a:off x="4888282" y="4074764"/>
                <a:ext cx="37776" cy="32451"/>
                <a:chOff x="4888282" y="4074764"/>
                <a:chExt cx="37776" cy="32451"/>
              </a:xfrm>
            </p:grpSpPr>
            <p:sp>
              <p:nvSpPr>
                <p:cNvPr id="6971" name="Google Shape;6971;p8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82"/>
              <p:cNvGrpSpPr/>
              <p:nvPr/>
            </p:nvGrpSpPr>
            <p:grpSpPr>
              <a:xfrm>
                <a:off x="4901315" y="3804271"/>
                <a:ext cx="37776" cy="32364"/>
                <a:chOff x="4901315" y="3804271"/>
                <a:chExt cx="37776" cy="32364"/>
              </a:xfrm>
            </p:grpSpPr>
            <p:sp>
              <p:nvSpPr>
                <p:cNvPr id="6974" name="Google Shape;6974;p8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82"/>
              <p:cNvGrpSpPr/>
              <p:nvPr/>
            </p:nvGrpSpPr>
            <p:grpSpPr>
              <a:xfrm>
                <a:off x="4866394" y="3715035"/>
                <a:ext cx="37846" cy="32357"/>
                <a:chOff x="4866394" y="3715035"/>
                <a:chExt cx="37846" cy="32357"/>
              </a:xfrm>
            </p:grpSpPr>
            <p:sp>
              <p:nvSpPr>
                <p:cNvPr id="6977" name="Google Shape;6977;p8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82"/>
              <p:cNvGrpSpPr/>
              <p:nvPr/>
            </p:nvGrpSpPr>
            <p:grpSpPr>
              <a:xfrm>
                <a:off x="4979233" y="3839798"/>
                <a:ext cx="37878" cy="32420"/>
                <a:chOff x="4979233" y="3839798"/>
                <a:chExt cx="37878" cy="32420"/>
              </a:xfrm>
            </p:grpSpPr>
            <p:sp>
              <p:nvSpPr>
                <p:cNvPr id="6980" name="Google Shape;6980;p8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82"/>
              <p:cNvGrpSpPr/>
              <p:nvPr/>
            </p:nvGrpSpPr>
            <p:grpSpPr>
              <a:xfrm>
                <a:off x="4790662" y="3679147"/>
                <a:ext cx="37783" cy="32380"/>
                <a:chOff x="4790662" y="3679147"/>
                <a:chExt cx="37783" cy="32380"/>
              </a:xfrm>
            </p:grpSpPr>
            <p:sp>
              <p:nvSpPr>
                <p:cNvPr id="6983" name="Google Shape;6983;p8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5" name="Google Shape;6985;p82"/>
              <p:cNvGrpSpPr/>
              <p:nvPr/>
            </p:nvGrpSpPr>
            <p:grpSpPr>
              <a:xfrm>
                <a:off x="4857263" y="3557861"/>
                <a:ext cx="37776" cy="32357"/>
                <a:chOff x="4857263" y="3557861"/>
                <a:chExt cx="37776" cy="32357"/>
              </a:xfrm>
            </p:grpSpPr>
            <p:sp>
              <p:nvSpPr>
                <p:cNvPr id="6986" name="Google Shape;6986;p8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82"/>
              <p:cNvGrpSpPr/>
              <p:nvPr/>
            </p:nvGrpSpPr>
            <p:grpSpPr>
              <a:xfrm>
                <a:off x="4883902" y="3648033"/>
                <a:ext cx="37783" cy="32380"/>
                <a:chOff x="4883902" y="3648033"/>
                <a:chExt cx="37783" cy="32380"/>
              </a:xfrm>
            </p:grpSpPr>
            <p:sp>
              <p:nvSpPr>
                <p:cNvPr id="6989" name="Google Shape;6989;p8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1" name="Google Shape;6991;p82"/>
              <p:cNvGrpSpPr/>
              <p:nvPr/>
            </p:nvGrpSpPr>
            <p:grpSpPr>
              <a:xfrm>
                <a:off x="4907780" y="3347220"/>
                <a:ext cx="37878" cy="32357"/>
                <a:chOff x="4907780" y="3347220"/>
                <a:chExt cx="37878" cy="32357"/>
              </a:xfrm>
            </p:grpSpPr>
            <p:sp>
              <p:nvSpPr>
                <p:cNvPr id="6992" name="Google Shape;6992;p8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4" name="Google Shape;6994;p82"/>
              <p:cNvGrpSpPr/>
              <p:nvPr/>
            </p:nvGrpSpPr>
            <p:grpSpPr>
              <a:xfrm>
                <a:off x="5065048" y="3738150"/>
                <a:ext cx="37783" cy="32364"/>
                <a:chOff x="5065048" y="3738150"/>
                <a:chExt cx="37783" cy="32364"/>
              </a:xfrm>
            </p:grpSpPr>
            <p:sp>
              <p:nvSpPr>
                <p:cNvPr id="6995" name="Google Shape;6995;p8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82"/>
              <p:cNvGrpSpPr/>
              <p:nvPr/>
            </p:nvGrpSpPr>
            <p:grpSpPr>
              <a:xfrm>
                <a:off x="5071616" y="3284615"/>
                <a:ext cx="37783" cy="32357"/>
                <a:chOff x="5071616" y="3284615"/>
                <a:chExt cx="37783" cy="32357"/>
              </a:xfrm>
            </p:grpSpPr>
            <p:sp>
              <p:nvSpPr>
                <p:cNvPr id="6998" name="Google Shape;6998;p8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0" name="Google Shape;7000;p82"/>
              <p:cNvGrpSpPr/>
              <p:nvPr/>
            </p:nvGrpSpPr>
            <p:grpSpPr>
              <a:xfrm>
                <a:off x="5389291" y="3759921"/>
                <a:ext cx="37783" cy="32380"/>
                <a:chOff x="5389291" y="3759921"/>
                <a:chExt cx="37783" cy="32380"/>
              </a:xfrm>
            </p:grpSpPr>
            <p:sp>
              <p:nvSpPr>
                <p:cNvPr id="7001" name="Google Shape;7001;p8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3" name="Google Shape;7003;p82"/>
              <p:cNvGrpSpPr/>
              <p:nvPr/>
            </p:nvGrpSpPr>
            <p:grpSpPr>
              <a:xfrm>
                <a:off x="5431534" y="3632932"/>
                <a:ext cx="37878" cy="32451"/>
                <a:chOff x="5431534" y="3632932"/>
                <a:chExt cx="37878" cy="32451"/>
              </a:xfrm>
            </p:grpSpPr>
            <p:sp>
              <p:nvSpPr>
                <p:cNvPr id="7004" name="Google Shape;7004;p8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82"/>
              <p:cNvGrpSpPr/>
              <p:nvPr/>
            </p:nvGrpSpPr>
            <p:grpSpPr>
              <a:xfrm>
                <a:off x="5540755" y="3544829"/>
                <a:ext cx="37783" cy="32357"/>
                <a:chOff x="5540755" y="3544829"/>
                <a:chExt cx="37783" cy="32357"/>
              </a:xfrm>
            </p:grpSpPr>
            <p:sp>
              <p:nvSpPr>
                <p:cNvPr id="7007" name="Google Shape;7007;p8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82"/>
              <p:cNvGrpSpPr/>
              <p:nvPr/>
            </p:nvGrpSpPr>
            <p:grpSpPr>
              <a:xfrm>
                <a:off x="5579293" y="3412107"/>
                <a:ext cx="37776" cy="32357"/>
                <a:chOff x="5579293" y="3412107"/>
                <a:chExt cx="37776" cy="32357"/>
              </a:xfrm>
            </p:grpSpPr>
            <p:sp>
              <p:nvSpPr>
                <p:cNvPr id="7010" name="Google Shape;7010;p8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82"/>
              <p:cNvGrpSpPr/>
              <p:nvPr/>
            </p:nvGrpSpPr>
            <p:grpSpPr>
              <a:xfrm>
                <a:off x="5801346" y="3284615"/>
                <a:ext cx="37783" cy="32357"/>
                <a:chOff x="5801346" y="3284615"/>
                <a:chExt cx="37783" cy="32357"/>
              </a:xfrm>
            </p:grpSpPr>
            <p:sp>
              <p:nvSpPr>
                <p:cNvPr id="7013" name="Google Shape;7013;p8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82"/>
              <p:cNvGrpSpPr/>
              <p:nvPr/>
            </p:nvGrpSpPr>
            <p:grpSpPr>
              <a:xfrm>
                <a:off x="5763578" y="3399067"/>
                <a:ext cx="37776" cy="32364"/>
                <a:chOff x="5763578" y="3399067"/>
                <a:chExt cx="37776" cy="32364"/>
              </a:xfrm>
            </p:grpSpPr>
            <p:sp>
              <p:nvSpPr>
                <p:cNvPr id="7016" name="Google Shape;7016;p8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82"/>
              <p:cNvGrpSpPr/>
              <p:nvPr/>
            </p:nvGrpSpPr>
            <p:grpSpPr>
              <a:xfrm>
                <a:off x="5395858" y="3230952"/>
                <a:ext cx="37776" cy="32364"/>
                <a:chOff x="5395858" y="3230952"/>
                <a:chExt cx="37776" cy="32364"/>
              </a:xfrm>
            </p:grpSpPr>
            <p:sp>
              <p:nvSpPr>
                <p:cNvPr id="7019" name="Google Shape;7019;p8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1" name="Google Shape;7021;p82"/>
              <p:cNvGrpSpPr/>
              <p:nvPr/>
            </p:nvGrpSpPr>
            <p:grpSpPr>
              <a:xfrm>
                <a:off x="5264088" y="3188237"/>
                <a:ext cx="37776" cy="32357"/>
                <a:chOff x="5264088" y="3188237"/>
                <a:chExt cx="37776" cy="32357"/>
              </a:xfrm>
            </p:grpSpPr>
            <p:sp>
              <p:nvSpPr>
                <p:cNvPr id="7022" name="Google Shape;7022;p8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4" name="Google Shape;7024;p82"/>
              <p:cNvGrpSpPr/>
              <p:nvPr/>
            </p:nvGrpSpPr>
            <p:grpSpPr>
              <a:xfrm>
                <a:off x="5585758" y="3237425"/>
                <a:ext cx="37878" cy="32357"/>
                <a:chOff x="5585758" y="3237425"/>
                <a:chExt cx="37878" cy="32357"/>
              </a:xfrm>
            </p:grpSpPr>
            <p:sp>
              <p:nvSpPr>
                <p:cNvPr id="7025" name="Google Shape;7025;p8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7" name="Google Shape;7027;p82"/>
              <p:cNvGrpSpPr/>
              <p:nvPr/>
            </p:nvGrpSpPr>
            <p:grpSpPr>
              <a:xfrm>
                <a:off x="4874196" y="3291088"/>
                <a:ext cx="37878" cy="32451"/>
                <a:chOff x="4874196" y="3291088"/>
                <a:chExt cx="37878" cy="32451"/>
              </a:xfrm>
            </p:grpSpPr>
            <p:sp>
              <p:nvSpPr>
                <p:cNvPr id="7028" name="Google Shape;7028;p8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0" name="Google Shape;7030;p82"/>
              <p:cNvGrpSpPr/>
              <p:nvPr/>
            </p:nvGrpSpPr>
            <p:grpSpPr>
              <a:xfrm>
                <a:off x="5197770" y="3785466"/>
                <a:ext cx="37783" cy="32427"/>
                <a:chOff x="5197770" y="3785466"/>
                <a:chExt cx="37783" cy="32427"/>
              </a:xfrm>
            </p:grpSpPr>
            <p:sp>
              <p:nvSpPr>
                <p:cNvPr id="7031" name="Google Shape;7031;p8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82"/>
              <p:cNvGrpSpPr/>
              <p:nvPr/>
            </p:nvGrpSpPr>
            <p:grpSpPr>
              <a:xfrm>
                <a:off x="5177699" y="3492117"/>
                <a:ext cx="37776" cy="32357"/>
                <a:chOff x="5177699" y="3492117"/>
                <a:chExt cx="37776" cy="32357"/>
              </a:xfrm>
            </p:grpSpPr>
            <p:sp>
              <p:nvSpPr>
                <p:cNvPr id="7034" name="Google Shape;7034;p8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82"/>
              <p:cNvGrpSpPr/>
              <p:nvPr/>
            </p:nvGrpSpPr>
            <p:grpSpPr>
              <a:xfrm>
                <a:off x="5349431" y="3622346"/>
                <a:ext cx="37870" cy="32380"/>
                <a:chOff x="5349431" y="3622346"/>
                <a:chExt cx="37870" cy="32380"/>
              </a:xfrm>
            </p:grpSpPr>
            <p:sp>
              <p:nvSpPr>
                <p:cNvPr id="7037" name="Google Shape;7037;p8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82"/>
              <p:cNvGrpSpPr/>
              <p:nvPr/>
            </p:nvGrpSpPr>
            <p:grpSpPr>
              <a:xfrm>
                <a:off x="5068855" y="3563980"/>
                <a:ext cx="53954" cy="46223"/>
                <a:chOff x="5068855" y="3563980"/>
                <a:chExt cx="53954" cy="46223"/>
              </a:xfrm>
            </p:grpSpPr>
            <p:sp>
              <p:nvSpPr>
                <p:cNvPr id="7040" name="Google Shape;7040;p8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82"/>
              <p:cNvGrpSpPr/>
              <p:nvPr/>
            </p:nvGrpSpPr>
            <p:grpSpPr>
              <a:xfrm>
                <a:off x="5037654" y="3392507"/>
                <a:ext cx="37870" cy="32451"/>
                <a:chOff x="5037654" y="3392507"/>
                <a:chExt cx="37870" cy="32451"/>
              </a:xfrm>
            </p:grpSpPr>
            <p:sp>
              <p:nvSpPr>
                <p:cNvPr id="7043" name="Google Shape;7043;p8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82"/>
              <p:cNvGrpSpPr/>
              <p:nvPr/>
            </p:nvGrpSpPr>
            <p:grpSpPr>
              <a:xfrm>
                <a:off x="5456560" y="3368629"/>
                <a:ext cx="37870" cy="32451"/>
                <a:chOff x="5456560" y="3368629"/>
                <a:chExt cx="37870" cy="32451"/>
              </a:xfrm>
            </p:grpSpPr>
            <p:sp>
              <p:nvSpPr>
                <p:cNvPr id="7046" name="Google Shape;7046;p8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82"/>
              <p:cNvGrpSpPr/>
              <p:nvPr/>
            </p:nvGrpSpPr>
            <p:grpSpPr>
              <a:xfrm>
                <a:off x="4755749" y="3501516"/>
                <a:ext cx="46246" cy="39608"/>
                <a:chOff x="4755749" y="3501516"/>
                <a:chExt cx="46246" cy="39608"/>
              </a:xfrm>
            </p:grpSpPr>
            <p:sp>
              <p:nvSpPr>
                <p:cNvPr id="7049" name="Google Shape;7049;p8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82"/>
              <p:cNvGrpSpPr/>
              <p:nvPr/>
            </p:nvGrpSpPr>
            <p:grpSpPr>
              <a:xfrm>
                <a:off x="4681346" y="3485582"/>
                <a:ext cx="37783" cy="32427"/>
                <a:chOff x="4681346" y="3485582"/>
                <a:chExt cx="37783" cy="32427"/>
              </a:xfrm>
            </p:grpSpPr>
            <p:sp>
              <p:nvSpPr>
                <p:cNvPr id="7052" name="Google Shape;7052;p8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82"/>
              <p:cNvGrpSpPr/>
              <p:nvPr/>
            </p:nvGrpSpPr>
            <p:grpSpPr>
              <a:xfrm>
                <a:off x="4767067" y="3291088"/>
                <a:ext cx="37878" cy="32451"/>
                <a:chOff x="4767067" y="3291088"/>
                <a:chExt cx="37878" cy="32451"/>
              </a:xfrm>
            </p:grpSpPr>
            <p:sp>
              <p:nvSpPr>
                <p:cNvPr id="7055" name="Google Shape;7055;p8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82"/>
              <p:cNvGrpSpPr/>
              <p:nvPr/>
            </p:nvGrpSpPr>
            <p:grpSpPr>
              <a:xfrm>
                <a:off x="4687819" y="3405539"/>
                <a:ext cx="37776" cy="32451"/>
                <a:chOff x="4687819" y="3405539"/>
                <a:chExt cx="37776" cy="32451"/>
              </a:xfrm>
            </p:grpSpPr>
            <p:sp>
              <p:nvSpPr>
                <p:cNvPr id="7058" name="Google Shape;7058;p8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82"/>
              <p:cNvGrpSpPr/>
              <p:nvPr/>
            </p:nvGrpSpPr>
            <p:grpSpPr>
              <a:xfrm>
                <a:off x="4923101" y="3444809"/>
                <a:ext cx="52813" cy="45318"/>
                <a:chOff x="4923101" y="3444809"/>
                <a:chExt cx="52813" cy="45318"/>
              </a:xfrm>
            </p:grpSpPr>
            <p:sp>
              <p:nvSpPr>
                <p:cNvPr id="7061" name="Google Shape;7061;p8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82"/>
              <p:cNvGrpSpPr/>
              <p:nvPr/>
            </p:nvGrpSpPr>
            <p:grpSpPr>
              <a:xfrm>
                <a:off x="4846040" y="3654750"/>
                <a:ext cx="31405" cy="26993"/>
                <a:chOff x="4846040" y="3654750"/>
                <a:chExt cx="31405" cy="26993"/>
              </a:xfrm>
            </p:grpSpPr>
            <p:sp>
              <p:nvSpPr>
                <p:cNvPr id="7064" name="Google Shape;7064;p8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82"/>
              <p:cNvGrpSpPr/>
              <p:nvPr/>
            </p:nvGrpSpPr>
            <p:grpSpPr>
              <a:xfrm>
                <a:off x="4925673" y="3691700"/>
                <a:ext cx="40253" cy="34472"/>
                <a:chOff x="4925673" y="3691700"/>
                <a:chExt cx="40253" cy="34472"/>
              </a:xfrm>
            </p:grpSpPr>
            <p:sp>
              <p:nvSpPr>
                <p:cNvPr id="7067" name="Google Shape;7067;p8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82"/>
              <p:cNvGrpSpPr/>
              <p:nvPr/>
            </p:nvGrpSpPr>
            <p:grpSpPr>
              <a:xfrm>
                <a:off x="4894653" y="3740848"/>
                <a:ext cx="31405" cy="26906"/>
                <a:chOff x="4894653" y="3740848"/>
                <a:chExt cx="31405" cy="26906"/>
              </a:xfrm>
            </p:grpSpPr>
            <p:sp>
              <p:nvSpPr>
                <p:cNvPr id="7070" name="Google Shape;7070;p8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82"/>
              <p:cNvGrpSpPr/>
              <p:nvPr/>
            </p:nvGrpSpPr>
            <p:grpSpPr>
              <a:xfrm>
                <a:off x="4962300" y="3696348"/>
                <a:ext cx="38255" cy="32773"/>
                <a:chOff x="4962300" y="3696348"/>
                <a:chExt cx="38255" cy="32773"/>
              </a:xfrm>
            </p:grpSpPr>
            <p:sp>
              <p:nvSpPr>
                <p:cNvPr id="7073" name="Google Shape;7073;p8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82"/>
              <p:cNvGrpSpPr/>
              <p:nvPr/>
            </p:nvGrpSpPr>
            <p:grpSpPr>
              <a:xfrm>
                <a:off x="4980185" y="3743349"/>
                <a:ext cx="31499" cy="26969"/>
                <a:chOff x="4980185" y="3743349"/>
                <a:chExt cx="31499" cy="26969"/>
              </a:xfrm>
            </p:grpSpPr>
            <p:sp>
              <p:nvSpPr>
                <p:cNvPr id="7076" name="Google Shape;7076;p8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82"/>
              <p:cNvGrpSpPr/>
              <p:nvPr/>
            </p:nvGrpSpPr>
            <p:grpSpPr>
              <a:xfrm>
                <a:off x="5013768" y="3734312"/>
                <a:ext cx="31499" cy="26969"/>
                <a:chOff x="5013768" y="3734312"/>
                <a:chExt cx="31499" cy="26969"/>
              </a:xfrm>
            </p:grpSpPr>
            <p:sp>
              <p:nvSpPr>
                <p:cNvPr id="7079" name="Google Shape;7079;p8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82"/>
              <p:cNvGrpSpPr/>
              <p:nvPr/>
            </p:nvGrpSpPr>
            <p:grpSpPr>
              <a:xfrm>
                <a:off x="5036703" y="3764545"/>
                <a:ext cx="31499" cy="26898"/>
                <a:chOff x="5036703" y="3764545"/>
                <a:chExt cx="31499" cy="26898"/>
              </a:xfrm>
            </p:grpSpPr>
            <p:sp>
              <p:nvSpPr>
                <p:cNvPr id="7082" name="Google Shape;7082;p8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4" name="Google Shape;7084;p82"/>
              <p:cNvGrpSpPr/>
              <p:nvPr/>
            </p:nvGrpSpPr>
            <p:grpSpPr>
              <a:xfrm>
                <a:off x="4953546" y="3768352"/>
                <a:ext cx="31405" cy="26898"/>
                <a:chOff x="4953546" y="3768352"/>
                <a:chExt cx="31405" cy="26898"/>
              </a:xfrm>
            </p:grpSpPr>
            <p:sp>
              <p:nvSpPr>
                <p:cNvPr id="7085" name="Google Shape;7085;p8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82"/>
              <p:cNvGrpSpPr/>
              <p:nvPr/>
            </p:nvGrpSpPr>
            <p:grpSpPr>
              <a:xfrm>
                <a:off x="4964770" y="3814016"/>
                <a:ext cx="31499" cy="26993"/>
                <a:chOff x="4964770" y="3814016"/>
                <a:chExt cx="31499" cy="26993"/>
              </a:xfrm>
            </p:grpSpPr>
            <p:sp>
              <p:nvSpPr>
                <p:cNvPr id="7088" name="Google Shape;7088;p8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82"/>
              <p:cNvGrpSpPr/>
              <p:nvPr/>
            </p:nvGrpSpPr>
            <p:grpSpPr>
              <a:xfrm>
                <a:off x="4923290" y="3800504"/>
                <a:ext cx="31468" cy="26898"/>
                <a:chOff x="4923290" y="3800504"/>
                <a:chExt cx="31468" cy="26898"/>
              </a:xfrm>
            </p:grpSpPr>
            <p:sp>
              <p:nvSpPr>
                <p:cNvPr id="7091" name="Google Shape;7091;p8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82"/>
              <p:cNvGrpSpPr/>
              <p:nvPr/>
            </p:nvGrpSpPr>
            <p:grpSpPr>
              <a:xfrm>
                <a:off x="5108534" y="3650943"/>
                <a:ext cx="31405" cy="26993"/>
                <a:chOff x="5108534" y="3650943"/>
                <a:chExt cx="31405" cy="26993"/>
              </a:xfrm>
            </p:grpSpPr>
            <p:sp>
              <p:nvSpPr>
                <p:cNvPr id="7094" name="Google Shape;7094;p8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82"/>
              <p:cNvGrpSpPr/>
              <p:nvPr/>
            </p:nvGrpSpPr>
            <p:grpSpPr>
              <a:xfrm>
                <a:off x="5119380" y="3760739"/>
                <a:ext cx="31499" cy="26993"/>
                <a:chOff x="5119380" y="3760739"/>
                <a:chExt cx="31499" cy="26993"/>
              </a:xfrm>
            </p:grpSpPr>
            <p:sp>
              <p:nvSpPr>
                <p:cNvPr id="7097" name="Google Shape;7097;p8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82"/>
              <p:cNvGrpSpPr/>
              <p:nvPr/>
            </p:nvGrpSpPr>
            <p:grpSpPr>
              <a:xfrm>
                <a:off x="5119380" y="3788235"/>
                <a:ext cx="31499" cy="26993"/>
                <a:chOff x="5119380" y="3788235"/>
                <a:chExt cx="31499" cy="26993"/>
              </a:xfrm>
            </p:grpSpPr>
            <p:sp>
              <p:nvSpPr>
                <p:cNvPr id="7100" name="Google Shape;7100;p8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82"/>
              <p:cNvGrpSpPr/>
              <p:nvPr/>
            </p:nvGrpSpPr>
            <p:grpSpPr>
              <a:xfrm>
                <a:off x="5158005" y="3875284"/>
                <a:ext cx="31405" cy="27001"/>
                <a:chOff x="5158005" y="3875284"/>
                <a:chExt cx="31405" cy="27001"/>
              </a:xfrm>
            </p:grpSpPr>
            <p:sp>
              <p:nvSpPr>
                <p:cNvPr id="7103" name="Google Shape;7103;p8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82"/>
              <p:cNvGrpSpPr/>
              <p:nvPr/>
            </p:nvGrpSpPr>
            <p:grpSpPr>
              <a:xfrm>
                <a:off x="5233163" y="3764545"/>
                <a:ext cx="31499" cy="26898"/>
                <a:chOff x="5233163" y="3764545"/>
                <a:chExt cx="31499" cy="26898"/>
              </a:xfrm>
            </p:grpSpPr>
            <p:sp>
              <p:nvSpPr>
                <p:cNvPr id="7106" name="Google Shape;7106;p8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82"/>
              <p:cNvGrpSpPr/>
              <p:nvPr/>
            </p:nvGrpSpPr>
            <p:grpSpPr>
              <a:xfrm>
                <a:off x="5276168" y="3805545"/>
                <a:ext cx="31499" cy="26906"/>
                <a:chOff x="5276168" y="3805545"/>
                <a:chExt cx="31499" cy="26906"/>
              </a:xfrm>
            </p:grpSpPr>
            <p:sp>
              <p:nvSpPr>
                <p:cNvPr id="7109" name="Google Shape;7109;p8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82"/>
              <p:cNvGrpSpPr/>
              <p:nvPr/>
            </p:nvGrpSpPr>
            <p:grpSpPr>
              <a:xfrm>
                <a:off x="5294053" y="3851933"/>
                <a:ext cx="31405" cy="26945"/>
                <a:chOff x="5294053" y="3851933"/>
                <a:chExt cx="31405" cy="26945"/>
              </a:xfrm>
            </p:grpSpPr>
            <p:sp>
              <p:nvSpPr>
                <p:cNvPr id="7112" name="Google Shape;7112;p8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82"/>
              <p:cNvGrpSpPr/>
              <p:nvPr/>
            </p:nvGrpSpPr>
            <p:grpSpPr>
              <a:xfrm>
                <a:off x="5341723" y="3851902"/>
                <a:ext cx="31405" cy="26977"/>
                <a:chOff x="5341723" y="3851902"/>
                <a:chExt cx="31405" cy="26977"/>
              </a:xfrm>
            </p:grpSpPr>
            <p:sp>
              <p:nvSpPr>
                <p:cNvPr id="7115" name="Google Shape;7115;p8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82"/>
              <p:cNvGrpSpPr/>
              <p:nvPr/>
            </p:nvGrpSpPr>
            <p:grpSpPr>
              <a:xfrm>
                <a:off x="5054871" y="3507855"/>
                <a:ext cx="31405" cy="26993"/>
                <a:chOff x="5054871" y="3507855"/>
                <a:chExt cx="31405" cy="26993"/>
              </a:xfrm>
            </p:grpSpPr>
            <p:sp>
              <p:nvSpPr>
                <p:cNvPr id="7118" name="Google Shape;7118;p8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82"/>
              <p:cNvGrpSpPr/>
              <p:nvPr/>
            </p:nvGrpSpPr>
            <p:grpSpPr>
              <a:xfrm>
                <a:off x="4876579" y="3675325"/>
                <a:ext cx="31405" cy="26969"/>
                <a:chOff x="4876579" y="3675325"/>
                <a:chExt cx="31405" cy="26969"/>
              </a:xfrm>
            </p:grpSpPr>
            <p:sp>
              <p:nvSpPr>
                <p:cNvPr id="7121" name="Google Shape;7121;p8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82"/>
              <p:cNvGrpSpPr/>
              <p:nvPr/>
            </p:nvGrpSpPr>
            <p:grpSpPr>
              <a:xfrm>
                <a:off x="4842233" y="3688333"/>
                <a:ext cx="31405" cy="26993"/>
                <a:chOff x="4842233" y="3688333"/>
                <a:chExt cx="31405" cy="26993"/>
              </a:xfrm>
            </p:grpSpPr>
            <p:sp>
              <p:nvSpPr>
                <p:cNvPr id="7124" name="Google Shape;7124;p8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82"/>
              <p:cNvGrpSpPr/>
              <p:nvPr/>
            </p:nvGrpSpPr>
            <p:grpSpPr>
              <a:xfrm>
                <a:off x="5187876" y="3608032"/>
                <a:ext cx="31405" cy="27001"/>
                <a:chOff x="5187876" y="3608032"/>
                <a:chExt cx="31405" cy="27001"/>
              </a:xfrm>
            </p:grpSpPr>
            <p:sp>
              <p:nvSpPr>
                <p:cNvPr id="7127" name="Google Shape;7127;p8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9" name="Google Shape;7129;p8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1" name="Google Shape;7131;p82"/>
              <p:cNvGrpSpPr/>
              <p:nvPr/>
            </p:nvGrpSpPr>
            <p:grpSpPr>
              <a:xfrm>
                <a:off x="5269224" y="3304167"/>
                <a:ext cx="40253" cy="34402"/>
                <a:chOff x="5269224" y="3304167"/>
                <a:chExt cx="40253" cy="34402"/>
              </a:xfrm>
            </p:grpSpPr>
            <p:sp>
              <p:nvSpPr>
                <p:cNvPr id="7132" name="Google Shape;7132;p8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82"/>
              <p:cNvGrpSpPr/>
              <p:nvPr/>
            </p:nvGrpSpPr>
            <p:grpSpPr>
              <a:xfrm>
                <a:off x="5327354" y="3476615"/>
                <a:ext cx="49864" cy="42723"/>
                <a:chOff x="5327354" y="3476615"/>
                <a:chExt cx="49864" cy="42723"/>
              </a:xfrm>
            </p:grpSpPr>
            <p:sp>
              <p:nvSpPr>
                <p:cNvPr id="7135" name="Google Shape;7135;p8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7" name="Google Shape;7137;p8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9" name="Google Shape;7139;p82"/>
              <p:cNvGrpSpPr/>
              <p:nvPr/>
            </p:nvGrpSpPr>
            <p:grpSpPr>
              <a:xfrm>
                <a:off x="5341723" y="3775957"/>
                <a:ext cx="31405" cy="26898"/>
                <a:chOff x="5341723" y="3775957"/>
                <a:chExt cx="31405" cy="26898"/>
              </a:xfrm>
            </p:grpSpPr>
            <p:sp>
              <p:nvSpPr>
                <p:cNvPr id="7140" name="Google Shape;7140;p8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82"/>
              <p:cNvGrpSpPr/>
              <p:nvPr/>
            </p:nvGrpSpPr>
            <p:grpSpPr>
              <a:xfrm>
                <a:off x="5439053" y="3699274"/>
                <a:ext cx="31405" cy="26898"/>
                <a:chOff x="5439053" y="3699274"/>
                <a:chExt cx="31405" cy="26898"/>
              </a:xfrm>
            </p:grpSpPr>
            <p:sp>
              <p:nvSpPr>
                <p:cNvPr id="7143" name="Google Shape;7143;p8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82"/>
              <p:cNvGrpSpPr/>
              <p:nvPr/>
            </p:nvGrpSpPr>
            <p:grpSpPr>
              <a:xfrm>
                <a:off x="5412414" y="3622307"/>
                <a:ext cx="31499" cy="26993"/>
                <a:chOff x="5412414" y="3622307"/>
                <a:chExt cx="31499" cy="26993"/>
              </a:xfrm>
            </p:grpSpPr>
            <p:sp>
              <p:nvSpPr>
                <p:cNvPr id="7146" name="Google Shape;7146;p8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82"/>
              <p:cNvGrpSpPr/>
              <p:nvPr/>
            </p:nvGrpSpPr>
            <p:grpSpPr>
              <a:xfrm>
                <a:off x="5476254" y="3473949"/>
                <a:ext cx="26835" cy="26930"/>
                <a:chOff x="5476254" y="3473949"/>
                <a:chExt cx="26835" cy="26930"/>
              </a:xfrm>
            </p:grpSpPr>
            <p:sp>
              <p:nvSpPr>
                <p:cNvPr id="7149" name="Google Shape;7149;p8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82"/>
              <p:cNvGrpSpPr/>
              <p:nvPr/>
            </p:nvGrpSpPr>
            <p:grpSpPr>
              <a:xfrm>
                <a:off x="5564547" y="3481594"/>
                <a:ext cx="31397" cy="26898"/>
                <a:chOff x="5564547" y="3481594"/>
                <a:chExt cx="31397" cy="26898"/>
              </a:xfrm>
            </p:grpSpPr>
            <p:sp>
              <p:nvSpPr>
                <p:cNvPr id="7152" name="Google Shape;7152;p8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82"/>
              <p:cNvGrpSpPr/>
              <p:nvPr/>
            </p:nvGrpSpPr>
            <p:grpSpPr>
              <a:xfrm>
                <a:off x="5534101" y="3470174"/>
                <a:ext cx="31397" cy="26906"/>
                <a:chOff x="5534101" y="3470174"/>
                <a:chExt cx="31397" cy="26906"/>
              </a:xfrm>
            </p:grpSpPr>
            <p:sp>
              <p:nvSpPr>
                <p:cNvPr id="7155" name="Google Shape;7155;p8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82"/>
              <p:cNvGrpSpPr/>
              <p:nvPr/>
            </p:nvGrpSpPr>
            <p:grpSpPr>
              <a:xfrm>
                <a:off x="5610879" y="3314486"/>
                <a:ext cx="31499" cy="26938"/>
                <a:chOff x="5610879" y="3314486"/>
                <a:chExt cx="31499" cy="26938"/>
              </a:xfrm>
            </p:grpSpPr>
            <p:sp>
              <p:nvSpPr>
                <p:cNvPr id="7158" name="Google Shape;7158;p8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82"/>
              <p:cNvGrpSpPr/>
              <p:nvPr/>
            </p:nvGrpSpPr>
            <p:grpSpPr>
              <a:xfrm>
                <a:off x="4834525" y="3501382"/>
                <a:ext cx="31499" cy="26898"/>
                <a:chOff x="4834525" y="3501382"/>
                <a:chExt cx="31499" cy="26898"/>
              </a:xfrm>
            </p:grpSpPr>
            <p:sp>
              <p:nvSpPr>
                <p:cNvPr id="7161" name="Google Shape;7161;p8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82"/>
              <p:cNvGrpSpPr/>
              <p:nvPr/>
            </p:nvGrpSpPr>
            <p:grpSpPr>
              <a:xfrm>
                <a:off x="4898460" y="3580158"/>
                <a:ext cx="31405" cy="26898"/>
                <a:chOff x="4898460" y="3580158"/>
                <a:chExt cx="31405" cy="26898"/>
              </a:xfrm>
            </p:grpSpPr>
            <p:sp>
              <p:nvSpPr>
                <p:cNvPr id="7164" name="Google Shape;7164;p8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82"/>
              <p:cNvGrpSpPr/>
              <p:nvPr/>
            </p:nvGrpSpPr>
            <p:grpSpPr>
              <a:xfrm>
                <a:off x="4882667" y="3608032"/>
                <a:ext cx="31499" cy="27001"/>
                <a:chOff x="4882667" y="3608032"/>
                <a:chExt cx="31499" cy="27001"/>
              </a:xfrm>
            </p:grpSpPr>
            <p:sp>
              <p:nvSpPr>
                <p:cNvPr id="7167" name="Google Shape;7167;p8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82"/>
              <p:cNvGrpSpPr/>
              <p:nvPr/>
            </p:nvGrpSpPr>
            <p:grpSpPr>
              <a:xfrm>
                <a:off x="4843373" y="3631407"/>
                <a:ext cx="16273" cy="16186"/>
                <a:chOff x="4843373" y="3631407"/>
                <a:chExt cx="16273" cy="16186"/>
              </a:xfrm>
            </p:grpSpPr>
            <p:sp>
              <p:nvSpPr>
                <p:cNvPr id="7170" name="Google Shape;7170;p8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82"/>
              <p:cNvGrpSpPr/>
              <p:nvPr/>
            </p:nvGrpSpPr>
            <p:grpSpPr>
              <a:xfrm>
                <a:off x="4727773" y="3591578"/>
                <a:ext cx="31499" cy="26898"/>
                <a:chOff x="4727773" y="3591578"/>
                <a:chExt cx="31499" cy="26898"/>
              </a:xfrm>
            </p:grpSpPr>
            <p:sp>
              <p:nvSpPr>
                <p:cNvPr id="7173" name="Google Shape;7173;p8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5" name="Google Shape;7175;p8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7" name="Google Shape;7177;p82"/>
              <p:cNvGrpSpPr/>
              <p:nvPr/>
            </p:nvGrpSpPr>
            <p:grpSpPr>
              <a:xfrm>
                <a:off x="4609421" y="3577398"/>
                <a:ext cx="31499" cy="27001"/>
                <a:chOff x="4609421" y="3577398"/>
                <a:chExt cx="31499" cy="27001"/>
              </a:xfrm>
            </p:grpSpPr>
            <p:sp>
              <p:nvSpPr>
                <p:cNvPr id="7178" name="Google Shape;7178;p8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82"/>
              <p:cNvGrpSpPr/>
              <p:nvPr/>
            </p:nvGrpSpPr>
            <p:grpSpPr>
              <a:xfrm>
                <a:off x="4649289" y="3577398"/>
                <a:ext cx="31499" cy="27001"/>
                <a:chOff x="4649289" y="3577398"/>
                <a:chExt cx="31499" cy="27001"/>
              </a:xfrm>
            </p:grpSpPr>
            <p:sp>
              <p:nvSpPr>
                <p:cNvPr id="7181" name="Google Shape;7181;p8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82"/>
              <p:cNvGrpSpPr/>
              <p:nvPr/>
            </p:nvGrpSpPr>
            <p:grpSpPr>
              <a:xfrm>
                <a:off x="4605614" y="3639523"/>
                <a:ext cx="31499" cy="26906"/>
                <a:chOff x="4605614" y="3639523"/>
                <a:chExt cx="31499" cy="26906"/>
              </a:xfrm>
            </p:grpSpPr>
            <p:sp>
              <p:nvSpPr>
                <p:cNvPr id="7184" name="Google Shape;7184;p8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82"/>
              <p:cNvGrpSpPr/>
              <p:nvPr/>
            </p:nvGrpSpPr>
            <p:grpSpPr>
              <a:xfrm>
                <a:off x="4785149" y="3618846"/>
                <a:ext cx="26930" cy="26843"/>
                <a:chOff x="4785149" y="3618846"/>
                <a:chExt cx="26930" cy="26843"/>
              </a:xfrm>
            </p:grpSpPr>
            <p:sp>
              <p:nvSpPr>
                <p:cNvPr id="7187" name="Google Shape;7187;p8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9" name="Google Shape;7189;p82"/>
              <p:cNvGrpSpPr/>
              <p:nvPr/>
            </p:nvGrpSpPr>
            <p:grpSpPr>
              <a:xfrm>
                <a:off x="4810167" y="3601567"/>
                <a:ext cx="31405" cy="26898"/>
                <a:chOff x="4810167" y="3601567"/>
                <a:chExt cx="31405" cy="26898"/>
              </a:xfrm>
            </p:grpSpPr>
            <p:sp>
              <p:nvSpPr>
                <p:cNvPr id="7190" name="Google Shape;7190;p8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82"/>
              <p:cNvGrpSpPr/>
              <p:nvPr/>
            </p:nvGrpSpPr>
            <p:grpSpPr>
              <a:xfrm>
                <a:off x="4831002" y="3373230"/>
                <a:ext cx="31405" cy="26898"/>
                <a:chOff x="4831002" y="3373230"/>
                <a:chExt cx="31405" cy="26898"/>
              </a:xfrm>
            </p:grpSpPr>
            <p:sp>
              <p:nvSpPr>
                <p:cNvPr id="7193" name="Google Shape;7193;p8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5" name="Google Shape;7195;p82"/>
              <p:cNvGrpSpPr/>
              <p:nvPr/>
            </p:nvGrpSpPr>
            <p:grpSpPr>
              <a:xfrm>
                <a:off x="4719311" y="3355054"/>
                <a:ext cx="31499" cy="27001"/>
                <a:chOff x="4719311" y="3355054"/>
                <a:chExt cx="31499" cy="27001"/>
              </a:xfrm>
            </p:grpSpPr>
            <p:sp>
              <p:nvSpPr>
                <p:cNvPr id="7196" name="Google Shape;7196;p8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82"/>
              <p:cNvGrpSpPr/>
              <p:nvPr/>
            </p:nvGrpSpPr>
            <p:grpSpPr>
              <a:xfrm>
                <a:off x="4798755" y="3450260"/>
                <a:ext cx="26930" cy="26930"/>
                <a:chOff x="4798755" y="3450260"/>
                <a:chExt cx="26930" cy="26930"/>
              </a:xfrm>
            </p:grpSpPr>
            <p:sp>
              <p:nvSpPr>
                <p:cNvPr id="7199" name="Google Shape;7199;p8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82"/>
              <p:cNvGrpSpPr/>
              <p:nvPr/>
            </p:nvGrpSpPr>
            <p:grpSpPr>
              <a:xfrm>
                <a:off x="4645576" y="3467555"/>
                <a:ext cx="31405" cy="26953"/>
                <a:chOff x="4645576" y="3467555"/>
                <a:chExt cx="31405" cy="26953"/>
              </a:xfrm>
            </p:grpSpPr>
            <p:sp>
              <p:nvSpPr>
                <p:cNvPr id="7202" name="Google Shape;7202;p8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82"/>
              <p:cNvGrpSpPr/>
              <p:nvPr/>
            </p:nvGrpSpPr>
            <p:grpSpPr>
              <a:xfrm>
                <a:off x="4687631" y="3583965"/>
                <a:ext cx="31499" cy="26898"/>
                <a:chOff x="4687631" y="3583965"/>
                <a:chExt cx="31499" cy="26898"/>
              </a:xfrm>
            </p:grpSpPr>
            <p:sp>
              <p:nvSpPr>
                <p:cNvPr id="7205" name="Google Shape;7205;p8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82"/>
              <p:cNvGrpSpPr/>
              <p:nvPr/>
            </p:nvGrpSpPr>
            <p:grpSpPr>
              <a:xfrm>
                <a:off x="4719311" y="3471314"/>
                <a:ext cx="31499" cy="27001"/>
                <a:chOff x="4719311" y="3471314"/>
                <a:chExt cx="31499" cy="27001"/>
              </a:xfrm>
            </p:grpSpPr>
            <p:sp>
              <p:nvSpPr>
                <p:cNvPr id="7208" name="Google Shape;7208;p8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82"/>
              <p:cNvGrpSpPr/>
              <p:nvPr/>
            </p:nvGrpSpPr>
            <p:grpSpPr>
              <a:xfrm>
                <a:off x="4719311" y="3434404"/>
                <a:ext cx="31499" cy="26898"/>
                <a:chOff x="4719311" y="3434404"/>
                <a:chExt cx="31499" cy="26898"/>
              </a:xfrm>
            </p:grpSpPr>
            <p:sp>
              <p:nvSpPr>
                <p:cNvPr id="7211" name="Google Shape;7211;p8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82"/>
              <p:cNvGrpSpPr/>
              <p:nvPr/>
            </p:nvGrpSpPr>
            <p:grpSpPr>
              <a:xfrm>
                <a:off x="4768876" y="3401772"/>
                <a:ext cx="31499" cy="26898"/>
                <a:chOff x="4768876" y="3401772"/>
                <a:chExt cx="31499" cy="26898"/>
              </a:xfrm>
            </p:grpSpPr>
            <p:sp>
              <p:nvSpPr>
                <p:cNvPr id="7214" name="Google Shape;7214;p8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82"/>
              <p:cNvGrpSpPr/>
              <p:nvPr/>
            </p:nvGrpSpPr>
            <p:grpSpPr>
              <a:xfrm>
                <a:off x="4762214" y="3471377"/>
                <a:ext cx="26938" cy="26938"/>
                <a:chOff x="4762214" y="3471377"/>
                <a:chExt cx="26938" cy="26938"/>
              </a:xfrm>
            </p:grpSpPr>
            <p:sp>
              <p:nvSpPr>
                <p:cNvPr id="7217" name="Google Shape;7217;p8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82"/>
              <p:cNvGrpSpPr/>
              <p:nvPr/>
            </p:nvGrpSpPr>
            <p:grpSpPr>
              <a:xfrm>
                <a:off x="4790473" y="3344782"/>
                <a:ext cx="31405" cy="26898"/>
                <a:chOff x="4790473" y="3344782"/>
                <a:chExt cx="31405" cy="26898"/>
              </a:xfrm>
            </p:grpSpPr>
            <p:sp>
              <p:nvSpPr>
                <p:cNvPr id="7220" name="Google Shape;7220;p8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82"/>
              <p:cNvGrpSpPr/>
              <p:nvPr/>
            </p:nvGrpSpPr>
            <p:grpSpPr>
              <a:xfrm>
                <a:off x="4823774" y="3950733"/>
                <a:ext cx="37398" cy="32034"/>
                <a:chOff x="4823774" y="3950733"/>
                <a:chExt cx="37398" cy="32034"/>
              </a:xfrm>
            </p:grpSpPr>
            <p:sp>
              <p:nvSpPr>
                <p:cNvPr id="7223" name="Google Shape;7223;p8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82"/>
              <p:cNvGrpSpPr/>
              <p:nvPr/>
            </p:nvGrpSpPr>
            <p:grpSpPr>
              <a:xfrm>
                <a:off x="4823396" y="4110566"/>
                <a:ext cx="31405" cy="26906"/>
                <a:chOff x="4823396" y="4110566"/>
                <a:chExt cx="31405" cy="26906"/>
              </a:xfrm>
            </p:grpSpPr>
            <p:sp>
              <p:nvSpPr>
                <p:cNvPr id="7226" name="Google Shape;7226;p8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82"/>
              <p:cNvGrpSpPr/>
              <p:nvPr/>
            </p:nvGrpSpPr>
            <p:grpSpPr>
              <a:xfrm>
                <a:off x="4838332" y="3821150"/>
                <a:ext cx="31499" cy="26898"/>
                <a:chOff x="4838332" y="3821150"/>
                <a:chExt cx="31499" cy="26898"/>
              </a:xfrm>
            </p:grpSpPr>
            <p:sp>
              <p:nvSpPr>
                <p:cNvPr id="7229" name="Google Shape;7229;p8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82"/>
              <p:cNvGrpSpPr/>
              <p:nvPr/>
            </p:nvGrpSpPr>
            <p:grpSpPr>
              <a:xfrm>
                <a:off x="4661275" y="3815007"/>
                <a:ext cx="36824" cy="31523"/>
                <a:chOff x="4661275" y="3815007"/>
                <a:chExt cx="36824" cy="31523"/>
              </a:xfrm>
            </p:grpSpPr>
            <p:sp>
              <p:nvSpPr>
                <p:cNvPr id="7232" name="Google Shape;7232;p8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82"/>
              <p:cNvGrpSpPr/>
              <p:nvPr/>
            </p:nvGrpSpPr>
            <p:grpSpPr>
              <a:xfrm>
                <a:off x="4558998" y="3851037"/>
                <a:ext cx="33591" cy="28699"/>
                <a:chOff x="4558998" y="3851037"/>
                <a:chExt cx="33591" cy="28699"/>
              </a:xfrm>
            </p:grpSpPr>
            <p:sp>
              <p:nvSpPr>
                <p:cNvPr id="7235" name="Google Shape;7235;p8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7" name="Google Shape;7237;p82"/>
              <p:cNvGrpSpPr/>
              <p:nvPr/>
            </p:nvGrpSpPr>
            <p:grpSpPr>
              <a:xfrm>
                <a:off x="4696762" y="3638587"/>
                <a:ext cx="33591" cy="28794"/>
                <a:chOff x="4696762" y="3638587"/>
                <a:chExt cx="33591" cy="28794"/>
              </a:xfrm>
            </p:grpSpPr>
            <p:sp>
              <p:nvSpPr>
                <p:cNvPr id="7238" name="Google Shape;7238;p8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82"/>
              <p:cNvGrpSpPr/>
              <p:nvPr/>
            </p:nvGrpSpPr>
            <p:grpSpPr>
              <a:xfrm>
                <a:off x="4929479" y="3939140"/>
                <a:ext cx="33497" cy="28692"/>
                <a:chOff x="4929479" y="3939140"/>
                <a:chExt cx="33497" cy="28692"/>
              </a:xfrm>
            </p:grpSpPr>
            <p:sp>
              <p:nvSpPr>
                <p:cNvPr id="7241" name="Google Shape;7241;p8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82"/>
              <p:cNvGrpSpPr/>
              <p:nvPr/>
            </p:nvGrpSpPr>
            <p:grpSpPr>
              <a:xfrm>
                <a:off x="4907119" y="3986039"/>
                <a:ext cx="33497" cy="28699"/>
                <a:chOff x="4907119" y="3986039"/>
                <a:chExt cx="33497" cy="28699"/>
              </a:xfrm>
            </p:grpSpPr>
            <p:sp>
              <p:nvSpPr>
                <p:cNvPr id="7244" name="Google Shape;7244;p8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82"/>
              <p:cNvGrpSpPr/>
              <p:nvPr/>
            </p:nvGrpSpPr>
            <p:grpSpPr>
              <a:xfrm>
                <a:off x="4911783" y="4048102"/>
                <a:ext cx="33591" cy="28762"/>
                <a:chOff x="4911783" y="4048102"/>
                <a:chExt cx="33591" cy="28762"/>
              </a:xfrm>
            </p:grpSpPr>
            <p:sp>
              <p:nvSpPr>
                <p:cNvPr id="7247" name="Google Shape;7247;p8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9" name="Google Shape;7249;p8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1" name="Google Shape;7251;p82"/>
              <p:cNvGrpSpPr/>
              <p:nvPr/>
            </p:nvGrpSpPr>
            <p:grpSpPr>
              <a:xfrm>
                <a:off x="4762623" y="3837847"/>
                <a:ext cx="42416" cy="36273"/>
                <a:chOff x="4762623" y="3837847"/>
                <a:chExt cx="42416" cy="36273"/>
              </a:xfrm>
            </p:grpSpPr>
            <p:sp>
              <p:nvSpPr>
                <p:cNvPr id="7252" name="Google Shape;7252;p8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82"/>
              <p:cNvGrpSpPr/>
              <p:nvPr/>
            </p:nvGrpSpPr>
            <p:grpSpPr>
              <a:xfrm>
                <a:off x="4746044" y="4104966"/>
                <a:ext cx="33497" cy="28699"/>
                <a:chOff x="4746044" y="4104966"/>
                <a:chExt cx="33497" cy="28699"/>
              </a:xfrm>
            </p:grpSpPr>
            <p:sp>
              <p:nvSpPr>
                <p:cNvPr id="7255" name="Google Shape;7255;p8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82"/>
              <p:cNvGrpSpPr/>
              <p:nvPr/>
            </p:nvGrpSpPr>
            <p:grpSpPr>
              <a:xfrm>
                <a:off x="4859646" y="4162554"/>
                <a:ext cx="33591" cy="28762"/>
                <a:chOff x="4859646" y="4162554"/>
                <a:chExt cx="33591" cy="28762"/>
              </a:xfrm>
            </p:grpSpPr>
            <p:sp>
              <p:nvSpPr>
                <p:cNvPr id="7258" name="Google Shape;7258;p8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0" name="Google Shape;7260;p82"/>
            <p:cNvGrpSpPr/>
            <p:nvPr/>
          </p:nvGrpSpPr>
          <p:grpSpPr>
            <a:xfrm>
              <a:off x="3597785" y="3274438"/>
              <a:ext cx="855610" cy="1122100"/>
              <a:chOff x="3597785" y="3274438"/>
              <a:chExt cx="855610" cy="1122100"/>
            </a:xfrm>
          </p:grpSpPr>
          <p:grpSp>
            <p:nvGrpSpPr>
              <p:cNvPr id="7261" name="Google Shape;7261;p82"/>
              <p:cNvGrpSpPr/>
              <p:nvPr/>
            </p:nvGrpSpPr>
            <p:grpSpPr>
              <a:xfrm>
                <a:off x="3617857" y="3284717"/>
                <a:ext cx="826785" cy="1099165"/>
                <a:chOff x="3617857" y="3284717"/>
                <a:chExt cx="826785" cy="1099165"/>
              </a:xfrm>
            </p:grpSpPr>
            <p:sp>
              <p:nvSpPr>
                <p:cNvPr id="7262" name="Google Shape;7262;p8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82"/>
              <p:cNvGrpSpPr/>
              <p:nvPr/>
            </p:nvGrpSpPr>
            <p:grpSpPr>
              <a:xfrm>
                <a:off x="4180904" y="4251758"/>
                <a:ext cx="37783" cy="32420"/>
                <a:chOff x="4180904" y="4251758"/>
                <a:chExt cx="37783" cy="32420"/>
              </a:xfrm>
            </p:grpSpPr>
            <p:sp>
              <p:nvSpPr>
                <p:cNvPr id="7319" name="Google Shape;7319;p8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82"/>
              <p:cNvGrpSpPr/>
              <p:nvPr/>
            </p:nvGrpSpPr>
            <p:grpSpPr>
              <a:xfrm>
                <a:off x="4201644" y="4081324"/>
                <a:ext cx="37783" cy="32364"/>
                <a:chOff x="4201644" y="4081324"/>
                <a:chExt cx="37783" cy="32364"/>
              </a:xfrm>
            </p:grpSpPr>
            <p:sp>
              <p:nvSpPr>
                <p:cNvPr id="7322" name="Google Shape;7322;p8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82"/>
              <p:cNvGrpSpPr/>
              <p:nvPr/>
            </p:nvGrpSpPr>
            <p:grpSpPr>
              <a:xfrm>
                <a:off x="4284416" y="3887428"/>
                <a:ext cx="37783" cy="32451"/>
                <a:chOff x="4284416" y="3887428"/>
                <a:chExt cx="37783" cy="32451"/>
              </a:xfrm>
            </p:grpSpPr>
            <p:sp>
              <p:nvSpPr>
                <p:cNvPr id="7325" name="Google Shape;7325;p8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82"/>
              <p:cNvGrpSpPr/>
              <p:nvPr/>
            </p:nvGrpSpPr>
            <p:grpSpPr>
              <a:xfrm>
                <a:off x="4223721" y="3860404"/>
                <a:ext cx="37870" cy="32364"/>
                <a:chOff x="4223721" y="3860404"/>
                <a:chExt cx="37870" cy="32364"/>
              </a:xfrm>
            </p:grpSpPr>
            <p:sp>
              <p:nvSpPr>
                <p:cNvPr id="7328" name="Google Shape;7328;p8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82"/>
              <p:cNvGrpSpPr/>
              <p:nvPr/>
            </p:nvGrpSpPr>
            <p:grpSpPr>
              <a:xfrm>
                <a:off x="4104889" y="3699242"/>
                <a:ext cx="37776" cy="32357"/>
                <a:chOff x="4104889" y="3699242"/>
                <a:chExt cx="37776" cy="32357"/>
              </a:xfrm>
            </p:grpSpPr>
            <p:sp>
              <p:nvSpPr>
                <p:cNvPr id="7331" name="Google Shape;7331;p8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82"/>
              <p:cNvGrpSpPr/>
              <p:nvPr/>
            </p:nvGrpSpPr>
            <p:grpSpPr>
              <a:xfrm>
                <a:off x="4143608" y="3475121"/>
                <a:ext cx="37878" cy="32420"/>
                <a:chOff x="4143608" y="3475121"/>
                <a:chExt cx="37878" cy="32420"/>
              </a:xfrm>
            </p:grpSpPr>
            <p:sp>
              <p:nvSpPr>
                <p:cNvPr id="7334" name="Google Shape;7334;p8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82"/>
              <p:cNvGrpSpPr/>
              <p:nvPr/>
            </p:nvGrpSpPr>
            <p:grpSpPr>
              <a:xfrm>
                <a:off x="4217248" y="3570893"/>
                <a:ext cx="37776" cy="32364"/>
                <a:chOff x="4217248" y="3570893"/>
                <a:chExt cx="37776" cy="32364"/>
              </a:xfrm>
            </p:grpSpPr>
            <p:sp>
              <p:nvSpPr>
                <p:cNvPr id="7337" name="Google Shape;7337;p8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82"/>
              <p:cNvGrpSpPr/>
              <p:nvPr/>
            </p:nvGrpSpPr>
            <p:grpSpPr>
              <a:xfrm>
                <a:off x="4255307" y="3431612"/>
                <a:ext cx="37776" cy="32451"/>
                <a:chOff x="4255307" y="3431612"/>
                <a:chExt cx="37776" cy="32451"/>
              </a:xfrm>
            </p:grpSpPr>
            <p:sp>
              <p:nvSpPr>
                <p:cNvPr id="7340" name="Google Shape;7340;p8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82"/>
              <p:cNvGrpSpPr/>
              <p:nvPr/>
            </p:nvGrpSpPr>
            <p:grpSpPr>
              <a:xfrm>
                <a:off x="3853052" y="3577398"/>
                <a:ext cx="37776" cy="32420"/>
                <a:chOff x="3853052" y="3577398"/>
                <a:chExt cx="37776" cy="32420"/>
              </a:xfrm>
            </p:grpSpPr>
            <p:sp>
              <p:nvSpPr>
                <p:cNvPr id="7343" name="Google Shape;7343;p8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82"/>
              <p:cNvGrpSpPr/>
              <p:nvPr/>
            </p:nvGrpSpPr>
            <p:grpSpPr>
              <a:xfrm>
                <a:off x="4039908" y="3412107"/>
                <a:ext cx="37776" cy="32357"/>
                <a:chOff x="4039908" y="3412107"/>
                <a:chExt cx="37776" cy="32357"/>
              </a:xfrm>
            </p:grpSpPr>
            <p:sp>
              <p:nvSpPr>
                <p:cNvPr id="7346" name="Google Shape;7346;p8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82"/>
              <p:cNvGrpSpPr/>
              <p:nvPr/>
            </p:nvGrpSpPr>
            <p:grpSpPr>
              <a:xfrm>
                <a:off x="4017360" y="3342061"/>
                <a:ext cx="37870" cy="32380"/>
                <a:chOff x="4017360" y="3342061"/>
                <a:chExt cx="37870" cy="32380"/>
              </a:xfrm>
            </p:grpSpPr>
            <p:sp>
              <p:nvSpPr>
                <p:cNvPr id="7349" name="Google Shape;7349;p8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1" name="Google Shape;7351;p8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3" name="Google Shape;7353;p82"/>
              <p:cNvGrpSpPr/>
              <p:nvPr/>
            </p:nvGrpSpPr>
            <p:grpSpPr>
              <a:xfrm>
                <a:off x="3750870" y="3418650"/>
                <a:ext cx="37776" cy="32380"/>
                <a:chOff x="3750870" y="3418650"/>
                <a:chExt cx="37776" cy="32380"/>
              </a:xfrm>
            </p:grpSpPr>
            <p:sp>
              <p:nvSpPr>
                <p:cNvPr id="7354" name="Google Shape;7354;p8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82"/>
              <p:cNvGrpSpPr/>
              <p:nvPr/>
            </p:nvGrpSpPr>
            <p:grpSpPr>
              <a:xfrm>
                <a:off x="3632509" y="3274438"/>
                <a:ext cx="37783" cy="32357"/>
                <a:chOff x="3632509" y="3274438"/>
                <a:chExt cx="37783" cy="32357"/>
              </a:xfrm>
            </p:grpSpPr>
            <p:sp>
              <p:nvSpPr>
                <p:cNvPr id="7357" name="Google Shape;7357;p8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82"/>
              <p:cNvGrpSpPr/>
              <p:nvPr/>
            </p:nvGrpSpPr>
            <p:grpSpPr>
              <a:xfrm>
                <a:off x="3906424" y="3297561"/>
                <a:ext cx="37776" cy="32451"/>
                <a:chOff x="3906424" y="3297561"/>
                <a:chExt cx="37776" cy="32451"/>
              </a:xfrm>
            </p:grpSpPr>
            <p:sp>
              <p:nvSpPr>
                <p:cNvPr id="7360" name="Google Shape;7360;p8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82"/>
              <p:cNvGrpSpPr/>
              <p:nvPr/>
            </p:nvGrpSpPr>
            <p:grpSpPr>
              <a:xfrm>
                <a:off x="3866084" y="3412107"/>
                <a:ext cx="37776" cy="32357"/>
                <a:chOff x="3866084" y="3412107"/>
                <a:chExt cx="37776" cy="32357"/>
              </a:xfrm>
            </p:grpSpPr>
            <p:sp>
              <p:nvSpPr>
                <p:cNvPr id="7363" name="Google Shape;7363;p8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82"/>
              <p:cNvGrpSpPr/>
              <p:nvPr/>
            </p:nvGrpSpPr>
            <p:grpSpPr>
              <a:xfrm>
                <a:off x="4023919" y="3766409"/>
                <a:ext cx="37783" cy="32357"/>
                <a:chOff x="4023919" y="3766409"/>
                <a:chExt cx="37783" cy="32357"/>
              </a:xfrm>
            </p:grpSpPr>
            <p:sp>
              <p:nvSpPr>
                <p:cNvPr id="7366" name="Google Shape;7366;p8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82"/>
              <p:cNvGrpSpPr/>
              <p:nvPr/>
            </p:nvGrpSpPr>
            <p:grpSpPr>
              <a:xfrm>
                <a:off x="3973882" y="3779449"/>
                <a:ext cx="37776" cy="32357"/>
                <a:chOff x="3973882" y="3779449"/>
                <a:chExt cx="37776" cy="32357"/>
              </a:xfrm>
            </p:grpSpPr>
            <p:sp>
              <p:nvSpPr>
                <p:cNvPr id="7369" name="Google Shape;7369;p8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82"/>
              <p:cNvGrpSpPr/>
              <p:nvPr/>
            </p:nvGrpSpPr>
            <p:grpSpPr>
              <a:xfrm>
                <a:off x="4073398" y="3838028"/>
                <a:ext cx="37776" cy="32380"/>
                <a:chOff x="4073398" y="3838028"/>
                <a:chExt cx="37776" cy="32380"/>
              </a:xfrm>
            </p:grpSpPr>
            <p:sp>
              <p:nvSpPr>
                <p:cNvPr id="7372" name="Google Shape;7372;p8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82"/>
              <p:cNvGrpSpPr/>
              <p:nvPr/>
            </p:nvGrpSpPr>
            <p:grpSpPr>
              <a:xfrm>
                <a:off x="4342672" y="4144496"/>
                <a:ext cx="37752" cy="32364"/>
                <a:chOff x="4342672" y="4144496"/>
                <a:chExt cx="37752" cy="32364"/>
              </a:xfrm>
            </p:grpSpPr>
            <p:sp>
              <p:nvSpPr>
                <p:cNvPr id="7375" name="Google Shape;7375;p8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82"/>
              <p:cNvGrpSpPr/>
              <p:nvPr/>
            </p:nvGrpSpPr>
            <p:grpSpPr>
              <a:xfrm>
                <a:off x="4406386" y="4056872"/>
                <a:ext cx="37783" cy="32364"/>
                <a:chOff x="4406386" y="4056872"/>
                <a:chExt cx="37783" cy="32364"/>
              </a:xfrm>
            </p:grpSpPr>
            <p:sp>
              <p:nvSpPr>
                <p:cNvPr id="7378" name="Google Shape;7378;p8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82"/>
              <p:cNvGrpSpPr/>
              <p:nvPr/>
            </p:nvGrpSpPr>
            <p:grpSpPr>
              <a:xfrm>
                <a:off x="4284416" y="4245254"/>
                <a:ext cx="37783" cy="32357"/>
                <a:chOff x="4284416" y="4245254"/>
                <a:chExt cx="37783" cy="32357"/>
              </a:xfrm>
            </p:grpSpPr>
            <p:sp>
              <p:nvSpPr>
                <p:cNvPr id="7381" name="Google Shape;7381;p8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82"/>
              <p:cNvGrpSpPr/>
              <p:nvPr/>
            </p:nvGrpSpPr>
            <p:grpSpPr>
              <a:xfrm>
                <a:off x="4219057" y="4331258"/>
                <a:ext cx="37776" cy="32364"/>
                <a:chOff x="4219057" y="4331258"/>
                <a:chExt cx="37776" cy="32364"/>
              </a:xfrm>
            </p:grpSpPr>
            <p:sp>
              <p:nvSpPr>
                <p:cNvPr id="7384" name="Google Shape;7384;p8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82"/>
              <p:cNvGrpSpPr/>
              <p:nvPr/>
            </p:nvGrpSpPr>
            <p:grpSpPr>
              <a:xfrm>
                <a:off x="4204122" y="4141688"/>
                <a:ext cx="33497" cy="28699"/>
                <a:chOff x="4204122" y="4141688"/>
                <a:chExt cx="33497" cy="28699"/>
              </a:xfrm>
            </p:grpSpPr>
            <p:sp>
              <p:nvSpPr>
                <p:cNvPr id="7387" name="Google Shape;7387;p8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82"/>
              <p:cNvGrpSpPr/>
              <p:nvPr/>
            </p:nvGrpSpPr>
            <p:grpSpPr>
              <a:xfrm>
                <a:off x="4301546" y="4003869"/>
                <a:ext cx="38916" cy="33324"/>
                <a:chOff x="4301546" y="4003869"/>
                <a:chExt cx="38916" cy="33324"/>
              </a:xfrm>
            </p:grpSpPr>
            <p:sp>
              <p:nvSpPr>
                <p:cNvPr id="7390" name="Google Shape;7390;p8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82"/>
              <p:cNvGrpSpPr/>
              <p:nvPr/>
            </p:nvGrpSpPr>
            <p:grpSpPr>
              <a:xfrm>
                <a:off x="4210681" y="3924669"/>
                <a:ext cx="36549" cy="31366"/>
                <a:chOff x="4210681" y="3924669"/>
                <a:chExt cx="36549" cy="31366"/>
              </a:xfrm>
            </p:grpSpPr>
            <p:sp>
              <p:nvSpPr>
                <p:cNvPr id="7393" name="Google Shape;7393;p8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82"/>
              <p:cNvGrpSpPr/>
              <p:nvPr/>
            </p:nvGrpSpPr>
            <p:grpSpPr>
              <a:xfrm>
                <a:off x="3987771" y="3628874"/>
                <a:ext cx="31499" cy="26993"/>
                <a:chOff x="3987771" y="3628874"/>
                <a:chExt cx="31499" cy="26993"/>
              </a:xfrm>
            </p:grpSpPr>
            <p:sp>
              <p:nvSpPr>
                <p:cNvPr id="7396" name="Google Shape;7396;p8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82"/>
              <p:cNvGrpSpPr/>
              <p:nvPr/>
            </p:nvGrpSpPr>
            <p:grpSpPr>
              <a:xfrm>
                <a:off x="4087382" y="3775674"/>
                <a:ext cx="31405" cy="26898"/>
                <a:chOff x="4087382" y="3775674"/>
                <a:chExt cx="31405" cy="26898"/>
              </a:xfrm>
            </p:grpSpPr>
            <p:sp>
              <p:nvSpPr>
                <p:cNvPr id="7399" name="Google Shape;7399;p8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82"/>
              <p:cNvGrpSpPr/>
              <p:nvPr/>
            </p:nvGrpSpPr>
            <p:grpSpPr>
              <a:xfrm>
                <a:off x="4118873" y="3856637"/>
                <a:ext cx="31405" cy="26906"/>
                <a:chOff x="4118873" y="3856637"/>
                <a:chExt cx="31405" cy="26906"/>
              </a:xfrm>
            </p:grpSpPr>
            <p:sp>
              <p:nvSpPr>
                <p:cNvPr id="7402" name="Google Shape;7402;p8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82"/>
              <p:cNvGrpSpPr/>
              <p:nvPr/>
            </p:nvGrpSpPr>
            <p:grpSpPr>
              <a:xfrm>
                <a:off x="4168541" y="3639523"/>
                <a:ext cx="31499" cy="26906"/>
                <a:chOff x="4168541" y="3639523"/>
                <a:chExt cx="31499" cy="26906"/>
              </a:xfrm>
            </p:grpSpPr>
            <p:sp>
              <p:nvSpPr>
                <p:cNvPr id="7405" name="Google Shape;7405;p8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82"/>
              <p:cNvGrpSpPr/>
              <p:nvPr/>
            </p:nvGrpSpPr>
            <p:grpSpPr>
              <a:xfrm>
                <a:off x="3965789" y="3393545"/>
                <a:ext cx="31405" cy="26945"/>
                <a:chOff x="3965789" y="3393545"/>
                <a:chExt cx="31405" cy="26945"/>
              </a:xfrm>
            </p:grpSpPr>
            <p:sp>
              <p:nvSpPr>
                <p:cNvPr id="7408" name="Google Shape;7408;p8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82"/>
              <p:cNvGrpSpPr/>
              <p:nvPr/>
            </p:nvGrpSpPr>
            <p:grpSpPr>
              <a:xfrm>
                <a:off x="3925166" y="3491008"/>
                <a:ext cx="31405" cy="27001"/>
                <a:chOff x="3925166" y="3491008"/>
                <a:chExt cx="31405" cy="27001"/>
              </a:xfrm>
            </p:grpSpPr>
            <p:sp>
              <p:nvSpPr>
                <p:cNvPr id="7411" name="Google Shape;7411;p8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82"/>
              <p:cNvGrpSpPr/>
              <p:nvPr/>
            </p:nvGrpSpPr>
            <p:grpSpPr>
              <a:xfrm>
                <a:off x="3682845" y="3340976"/>
                <a:ext cx="31397" cy="26898"/>
                <a:chOff x="3682845" y="3340976"/>
                <a:chExt cx="31397" cy="26898"/>
              </a:xfrm>
            </p:grpSpPr>
            <p:sp>
              <p:nvSpPr>
                <p:cNvPr id="7414" name="Google Shape;7414;p8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82"/>
              <p:cNvGrpSpPr/>
              <p:nvPr/>
            </p:nvGrpSpPr>
            <p:grpSpPr>
              <a:xfrm>
                <a:off x="3795393" y="3353725"/>
                <a:ext cx="31499" cy="26993"/>
                <a:chOff x="3795393" y="3353725"/>
                <a:chExt cx="31499" cy="26993"/>
              </a:xfrm>
            </p:grpSpPr>
            <p:sp>
              <p:nvSpPr>
                <p:cNvPr id="7417" name="Google Shape;7417;p8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82"/>
              <p:cNvGrpSpPr/>
              <p:nvPr/>
            </p:nvGrpSpPr>
            <p:grpSpPr>
              <a:xfrm>
                <a:off x="4176909" y="4363221"/>
                <a:ext cx="38924" cy="33316"/>
                <a:chOff x="4176909" y="4363221"/>
                <a:chExt cx="38924" cy="33316"/>
              </a:xfrm>
            </p:grpSpPr>
            <p:sp>
              <p:nvSpPr>
                <p:cNvPr id="7420" name="Google Shape;7420;p8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82"/>
              <p:cNvGrpSpPr/>
              <p:nvPr/>
            </p:nvGrpSpPr>
            <p:grpSpPr>
              <a:xfrm>
                <a:off x="4226191" y="4007660"/>
                <a:ext cx="33560" cy="28770"/>
                <a:chOff x="4226191" y="4007660"/>
                <a:chExt cx="33560" cy="28770"/>
              </a:xfrm>
            </p:grpSpPr>
            <p:sp>
              <p:nvSpPr>
                <p:cNvPr id="7423" name="Google Shape;7423;p8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82"/>
              <p:cNvGrpSpPr/>
              <p:nvPr/>
            </p:nvGrpSpPr>
            <p:grpSpPr>
              <a:xfrm>
                <a:off x="3597785" y="3377045"/>
                <a:ext cx="33591" cy="28699"/>
                <a:chOff x="3597785" y="3377045"/>
                <a:chExt cx="33591" cy="28699"/>
              </a:xfrm>
            </p:grpSpPr>
            <p:sp>
              <p:nvSpPr>
                <p:cNvPr id="7426" name="Google Shape;7426;p8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82"/>
              <p:cNvGrpSpPr/>
              <p:nvPr/>
            </p:nvGrpSpPr>
            <p:grpSpPr>
              <a:xfrm>
                <a:off x="3887870" y="3669796"/>
                <a:ext cx="33591" cy="28692"/>
                <a:chOff x="3887870" y="3669796"/>
                <a:chExt cx="33591" cy="28692"/>
              </a:xfrm>
            </p:grpSpPr>
            <p:sp>
              <p:nvSpPr>
                <p:cNvPr id="7429" name="Google Shape;7429;p8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82"/>
              <p:cNvGrpSpPr/>
              <p:nvPr/>
            </p:nvGrpSpPr>
            <p:grpSpPr>
              <a:xfrm>
                <a:off x="3818320" y="3481625"/>
                <a:ext cx="33497" cy="28770"/>
                <a:chOff x="3818320" y="3481625"/>
                <a:chExt cx="33497" cy="28770"/>
              </a:xfrm>
            </p:grpSpPr>
            <p:sp>
              <p:nvSpPr>
                <p:cNvPr id="7432" name="Google Shape;7432;p8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82"/>
              <p:cNvGrpSpPr/>
              <p:nvPr/>
            </p:nvGrpSpPr>
            <p:grpSpPr>
              <a:xfrm>
                <a:off x="4278139" y="4120948"/>
                <a:ext cx="37492" cy="32129"/>
                <a:chOff x="4278139" y="4120948"/>
                <a:chExt cx="37492" cy="32129"/>
              </a:xfrm>
            </p:grpSpPr>
            <p:sp>
              <p:nvSpPr>
                <p:cNvPr id="7435" name="Google Shape;7435;p8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82"/>
              <p:cNvGrpSpPr/>
              <p:nvPr/>
            </p:nvGrpSpPr>
            <p:grpSpPr>
              <a:xfrm>
                <a:off x="4419898" y="3977388"/>
                <a:ext cx="33497" cy="28692"/>
                <a:chOff x="4419898" y="3977388"/>
                <a:chExt cx="33497" cy="28692"/>
              </a:xfrm>
            </p:grpSpPr>
            <p:sp>
              <p:nvSpPr>
                <p:cNvPr id="7438" name="Google Shape;7438;p8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82"/>
              <p:cNvGrpSpPr/>
              <p:nvPr/>
            </p:nvGrpSpPr>
            <p:grpSpPr>
              <a:xfrm>
                <a:off x="4158930" y="4034684"/>
                <a:ext cx="33497" cy="28762"/>
                <a:chOff x="4158930" y="4034684"/>
                <a:chExt cx="33497" cy="28762"/>
              </a:xfrm>
            </p:grpSpPr>
            <p:sp>
              <p:nvSpPr>
                <p:cNvPr id="7441" name="Google Shape;7441;p8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82"/>
              <p:cNvGrpSpPr/>
              <p:nvPr/>
            </p:nvGrpSpPr>
            <p:grpSpPr>
              <a:xfrm>
                <a:off x="4134949" y="3957049"/>
                <a:ext cx="33497" cy="28770"/>
                <a:chOff x="4134949" y="3957049"/>
                <a:chExt cx="33497" cy="28770"/>
              </a:xfrm>
            </p:grpSpPr>
            <p:sp>
              <p:nvSpPr>
                <p:cNvPr id="7444" name="Google Shape;7444;p8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82"/>
              <p:cNvGrpSpPr/>
              <p:nvPr/>
            </p:nvGrpSpPr>
            <p:grpSpPr>
              <a:xfrm>
                <a:off x="4193653" y="4184403"/>
                <a:ext cx="43580" cy="37264"/>
                <a:chOff x="4193653" y="4184403"/>
                <a:chExt cx="43580" cy="37264"/>
              </a:xfrm>
            </p:grpSpPr>
            <p:sp>
              <p:nvSpPr>
                <p:cNvPr id="7447" name="Google Shape;7447;p8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82"/>
              <p:cNvGrpSpPr/>
              <p:nvPr/>
            </p:nvGrpSpPr>
            <p:grpSpPr>
              <a:xfrm>
                <a:off x="4343600" y="3943844"/>
                <a:ext cx="43580" cy="37312"/>
                <a:chOff x="4343600" y="3943844"/>
                <a:chExt cx="43580" cy="37312"/>
              </a:xfrm>
            </p:grpSpPr>
            <p:sp>
              <p:nvSpPr>
                <p:cNvPr id="7450" name="Google Shape;7450;p8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82"/>
              <p:cNvGrpSpPr/>
              <p:nvPr/>
            </p:nvGrpSpPr>
            <p:grpSpPr>
              <a:xfrm>
                <a:off x="4172339" y="3381693"/>
                <a:ext cx="31499" cy="27001"/>
                <a:chOff x="4172339" y="3381693"/>
                <a:chExt cx="31499" cy="27001"/>
              </a:xfrm>
            </p:grpSpPr>
            <p:sp>
              <p:nvSpPr>
                <p:cNvPr id="7453" name="Google Shape;7453;p8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7458"/>
        <p:cNvGrpSpPr/>
        <p:nvPr/>
      </p:nvGrpSpPr>
      <p:grpSpPr>
        <a:xfrm>
          <a:off x="0" y="0"/>
          <a:ext cx="0" cy="0"/>
          <a:chOff x="0" y="0"/>
          <a:chExt cx="0" cy="0"/>
        </a:xfrm>
      </p:grpSpPr>
      <p:grpSp>
        <p:nvGrpSpPr>
          <p:cNvPr id="7459" name="Google Shape;7459;p83"/>
          <p:cNvGrpSpPr/>
          <p:nvPr/>
        </p:nvGrpSpPr>
        <p:grpSpPr>
          <a:xfrm>
            <a:off x="729274" y="969771"/>
            <a:ext cx="2507799" cy="206239"/>
            <a:chOff x="106648" y="895722"/>
            <a:chExt cx="4481413" cy="374300"/>
          </a:xfrm>
        </p:grpSpPr>
        <p:grpSp>
          <p:nvGrpSpPr>
            <p:cNvPr id="7460" name="Google Shape;7460;p83"/>
            <p:cNvGrpSpPr/>
            <p:nvPr/>
          </p:nvGrpSpPr>
          <p:grpSpPr>
            <a:xfrm>
              <a:off x="2233276" y="895722"/>
              <a:ext cx="1082667" cy="223591"/>
              <a:chOff x="4808316" y="2800065"/>
              <a:chExt cx="1999386" cy="412910"/>
            </a:xfrm>
          </p:grpSpPr>
          <p:sp>
            <p:nvSpPr>
              <p:cNvPr id="7461" name="Google Shape;7461;p83"/>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2" name="Google Shape;7462;p83"/>
              <p:cNvGrpSpPr/>
              <p:nvPr/>
            </p:nvGrpSpPr>
            <p:grpSpPr>
              <a:xfrm>
                <a:off x="4808316" y="2800065"/>
                <a:ext cx="92400" cy="411825"/>
                <a:chOff x="845575" y="2563700"/>
                <a:chExt cx="92400" cy="411825"/>
              </a:xfrm>
            </p:grpSpPr>
            <p:cxnSp>
              <p:nvCxnSpPr>
                <p:cNvPr id="7463" name="Google Shape;7463;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64" name="Google Shape;7464;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5" name="Google Shape;7465;p83"/>
            <p:cNvGrpSpPr/>
            <p:nvPr/>
          </p:nvGrpSpPr>
          <p:grpSpPr>
            <a:xfrm>
              <a:off x="106648" y="895722"/>
              <a:ext cx="1088401" cy="223591"/>
              <a:chOff x="881025" y="2800065"/>
              <a:chExt cx="2009975" cy="412910"/>
            </a:xfrm>
          </p:grpSpPr>
          <p:sp>
            <p:nvSpPr>
              <p:cNvPr id="7466" name="Google Shape;7466;p83"/>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7" name="Google Shape;7467;p83"/>
              <p:cNvGrpSpPr/>
              <p:nvPr/>
            </p:nvGrpSpPr>
            <p:grpSpPr>
              <a:xfrm>
                <a:off x="881025" y="2800065"/>
                <a:ext cx="92400" cy="411825"/>
                <a:chOff x="845575" y="2563700"/>
                <a:chExt cx="92400" cy="411825"/>
              </a:xfrm>
            </p:grpSpPr>
            <p:cxnSp>
              <p:nvCxnSpPr>
                <p:cNvPr id="7468" name="Google Shape;7468;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69" name="Google Shape;7469;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0" name="Google Shape;7470;p83"/>
            <p:cNvGrpSpPr/>
            <p:nvPr/>
          </p:nvGrpSpPr>
          <p:grpSpPr>
            <a:xfrm>
              <a:off x="1172346" y="1047018"/>
              <a:ext cx="1083151" cy="223003"/>
              <a:chOff x="2849073" y="3079467"/>
              <a:chExt cx="2000279" cy="411825"/>
            </a:xfrm>
          </p:grpSpPr>
          <p:sp>
            <p:nvSpPr>
              <p:cNvPr id="7471" name="Google Shape;7471;p83"/>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2" name="Google Shape;7472;p83"/>
              <p:cNvGrpSpPr/>
              <p:nvPr/>
            </p:nvGrpSpPr>
            <p:grpSpPr>
              <a:xfrm rot="10800000">
                <a:off x="2849073" y="3079467"/>
                <a:ext cx="92400" cy="411825"/>
                <a:chOff x="2070100" y="2563700"/>
                <a:chExt cx="92400" cy="411825"/>
              </a:xfrm>
            </p:grpSpPr>
            <p:cxnSp>
              <p:nvCxnSpPr>
                <p:cNvPr id="7473" name="Google Shape;7473;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74" name="Google Shape;7474;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5" name="Google Shape;7475;p83"/>
            <p:cNvGrpSpPr/>
            <p:nvPr/>
          </p:nvGrpSpPr>
          <p:grpSpPr>
            <a:xfrm>
              <a:off x="3290132" y="1047018"/>
              <a:ext cx="1297929" cy="223003"/>
              <a:chOff x="6760035" y="3079467"/>
              <a:chExt cx="2396914" cy="411825"/>
            </a:xfrm>
          </p:grpSpPr>
          <p:sp>
            <p:nvSpPr>
              <p:cNvPr id="7476" name="Google Shape;7476;p83"/>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7" name="Google Shape;7477;p83"/>
              <p:cNvGrpSpPr/>
              <p:nvPr/>
            </p:nvGrpSpPr>
            <p:grpSpPr>
              <a:xfrm rot="10800000">
                <a:off x="6760035" y="3079467"/>
                <a:ext cx="92400" cy="411825"/>
                <a:chOff x="2070100" y="2563700"/>
                <a:chExt cx="92400" cy="411825"/>
              </a:xfrm>
            </p:grpSpPr>
            <p:cxnSp>
              <p:nvCxnSpPr>
                <p:cNvPr id="7478" name="Google Shape;7478;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79" name="Google Shape;7479;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80" name="Google Shape;7480;p83"/>
          <p:cNvGrpSpPr/>
          <p:nvPr/>
        </p:nvGrpSpPr>
        <p:grpSpPr>
          <a:xfrm>
            <a:off x="2147036" y="3369142"/>
            <a:ext cx="1086701" cy="799429"/>
            <a:chOff x="2183288" y="3555572"/>
            <a:chExt cx="1136241" cy="835873"/>
          </a:xfrm>
        </p:grpSpPr>
        <p:sp>
          <p:nvSpPr>
            <p:cNvPr id="7481" name="Google Shape;7481;p83"/>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83"/>
            <p:cNvGrpSpPr/>
            <p:nvPr/>
          </p:nvGrpSpPr>
          <p:grpSpPr>
            <a:xfrm>
              <a:off x="2205895" y="3637269"/>
              <a:ext cx="1089848" cy="724993"/>
              <a:chOff x="2205895" y="3637269"/>
              <a:chExt cx="1089848" cy="724993"/>
            </a:xfrm>
          </p:grpSpPr>
          <p:sp>
            <p:nvSpPr>
              <p:cNvPr id="7483" name="Google Shape;7483;p83"/>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3"/>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3"/>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3"/>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3"/>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3"/>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9" name="Google Shape;7489;p83"/>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90" name="Google Shape;7490;p83"/>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91" name="Google Shape;7491;p83"/>
            <p:cNvGrpSpPr/>
            <p:nvPr/>
          </p:nvGrpSpPr>
          <p:grpSpPr>
            <a:xfrm>
              <a:off x="3173850" y="3779426"/>
              <a:ext cx="145679" cy="70048"/>
              <a:chOff x="3173850" y="3779426"/>
              <a:chExt cx="145679" cy="70048"/>
            </a:xfrm>
          </p:grpSpPr>
          <p:cxnSp>
            <p:nvCxnSpPr>
              <p:cNvPr id="7492" name="Google Shape;7492;p83"/>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493" name="Google Shape;7493;p83"/>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83"/>
            <p:cNvGrpSpPr/>
            <p:nvPr/>
          </p:nvGrpSpPr>
          <p:grpSpPr>
            <a:xfrm>
              <a:off x="2183288" y="4139483"/>
              <a:ext cx="145133" cy="70048"/>
              <a:chOff x="2183288" y="4139483"/>
              <a:chExt cx="145133" cy="70048"/>
            </a:xfrm>
          </p:grpSpPr>
          <p:cxnSp>
            <p:nvCxnSpPr>
              <p:cNvPr id="7495" name="Google Shape;7495;p83"/>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496" name="Google Shape;7496;p83"/>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7" name="Google Shape;7497;p83"/>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98" name="Google Shape;7498;p83"/>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99" name="Google Shape;7499;p83"/>
            <p:cNvGrpSpPr/>
            <p:nvPr/>
          </p:nvGrpSpPr>
          <p:grpSpPr>
            <a:xfrm>
              <a:off x="2943836" y="4268886"/>
              <a:ext cx="60717" cy="122559"/>
              <a:chOff x="2943836" y="4268886"/>
              <a:chExt cx="60717" cy="122559"/>
            </a:xfrm>
          </p:grpSpPr>
          <p:sp>
            <p:nvSpPr>
              <p:cNvPr id="7500" name="Google Shape;7500;p83"/>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01" name="Google Shape;7501;p83"/>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502" name="Google Shape;7502;p83"/>
          <p:cNvGrpSpPr/>
          <p:nvPr/>
        </p:nvGrpSpPr>
        <p:grpSpPr>
          <a:xfrm>
            <a:off x="3409981" y="1290142"/>
            <a:ext cx="1675870" cy="758251"/>
            <a:chOff x="3530532" y="1496185"/>
            <a:chExt cx="1562000" cy="706730"/>
          </a:xfrm>
        </p:grpSpPr>
        <p:cxnSp>
          <p:nvCxnSpPr>
            <p:cNvPr id="7503" name="Google Shape;7503;p83"/>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504" name="Google Shape;7504;p83"/>
            <p:cNvGrpSpPr/>
            <p:nvPr/>
          </p:nvGrpSpPr>
          <p:grpSpPr>
            <a:xfrm>
              <a:off x="3530532" y="1496185"/>
              <a:ext cx="323430" cy="463587"/>
              <a:chOff x="3530532" y="1496185"/>
              <a:chExt cx="323430" cy="463587"/>
            </a:xfrm>
          </p:grpSpPr>
          <p:grpSp>
            <p:nvGrpSpPr>
              <p:cNvPr id="7505" name="Google Shape;7505;p83"/>
              <p:cNvGrpSpPr/>
              <p:nvPr/>
            </p:nvGrpSpPr>
            <p:grpSpPr>
              <a:xfrm>
                <a:off x="3567462" y="1496185"/>
                <a:ext cx="286500" cy="361376"/>
                <a:chOff x="3567462" y="1496185"/>
                <a:chExt cx="286500" cy="361376"/>
              </a:xfrm>
            </p:grpSpPr>
            <p:cxnSp>
              <p:nvCxnSpPr>
                <p:cNvPr id="7506" name="Google Shape;7506;p83"/>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507" name="Google Shape;7507;p83"/>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8" name="Google Shape;7508;p83"/>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83"/>
            <p:cNvGrpSpPr/>
            <p:nvPr/>
          </p:nvGrpSpPr>
          <p:grpSpPr>
            <a:xfrm>
              <a:off x="3891569" y="1779209"/>
              <a:ext cx="323945" cy="423706"/>
              <a:chOff x="3891569" y="1779209"/>
              <a:chExt cx="323945" cy="423706"/>
            </a:xfrm>
          </p:grpSpPr>
          <p:grpSp>
            <p:nvGrpSpPr>
              <p:cNvPr id="7510" name="Google Shape;7510;p83"/>
              <p:cNvGrpSpPr/>
              <p:nvPr/>
            </p:nvGrpSpPr>
            <p:grpSpPr>
              <a:xfrm>
                <a:off x="3929014" y="1881638"/>
                <a:ext cx="286500" cy="321278"/>
                <a:chOff x="3929014" y="1881638"/>
                <a:chExt cx="286500" cy="321278"/>
              </a:xfrm>
            </p:grpSpPr>
            <p:cxnSp>
              <p:nvCxnSpPr>
                <p:cNvPr id="7511" name="Google Shape;7511;p83"/>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512" name="Google Shape;7512;p83"/>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3" name="Google Shape;7513;p83"/>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83"/>
            <p:cNvGrpSpPr/>
            <p:nvPr/>
          </p:nvGrpSpPr>
          <p:grpSpPr>
            <a:xfrm>
              <a:off x="4252606" y="1496185"/>
              <a:ext cx="324721" cy="463587"/>
              <a:chOff x="4252606" y="1496185"/>
              <a:chExt cx="324721" cy="463587"/>
            </a:xfrm>
          </p:grpSpPr>
          <p:grpSp>
            <p:nvGrpSpPr>
              <p:cNvPr id="7515" name="Google Shape;7515;p83"/>
              <p:cNvGrpSpPr/>
              <p:nvPr/>
            </p:nvGrpSpPr>
            <p:grpSpPr>
              <a:xfrm>
                <a:off x="4290828" y="1496185"/>
                <a:ext cx="286500" cy="361376"/>
                <a:chOff x="4290828" y="1496185"/>
                <a:chExt cx="286500" cy="361376"/>
              </a:xfrm>
            </p:grpSpPr>
            <p:cxnSp>
              <p:nvCxnSpPr>
                <p:cNvPr id="7516" name="Google Shape;7516;p83"/>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517" name="Google Shape;7517;p83"/>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8" name="Google Shape;7518;p83"/>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83"/>
            <p:cNvGrpSpPr/>
            <p:nvPr/>
          </p:nvGrpSpPr>
          <p:grpSpPr>
            <a:xfrm>
              <a:off x="4613643" y="1763716"/>
              <a:ext cx="325308" cy="439200"/>
              <a:chOff x="4613643" y="1763716"/>
              <a:chExt cx="325308" cy="439200"/>
            </a:xfrm>
          </p:grpSpPr>
          <p:grpSp>
            <p:nvGrpSpPr>
              <p:cNvPr id="7520" name="Google Shape;7520;p83"/>
              <p:cNvGrpSpPr/>
              <p:nvPr/>
            </p:nvGrpSpPr>
            <p:grpSpPr>
              <a:xfrm>
                <a:off x="4652451" y="1879538"/>
                <a:ext cx="286500" cy="323378"/>
                <a:chOff x="4652451" y="1879538"/>
                <a:chExt cx="286500" cy="323378"/>
              </a:xfrm>
            </p:grpSpPr>
            <p:cxnSp>
              <p:nvCxnSpPr>
                <p:cNvPr id="7521" name="Google Shape;7521;p83"/>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522" name="Google Shape;7522;p83"/>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3" name="Google Shape;7523;p83"/>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4" name="Google Shape;7524;p83"/>
          <p:cNvGrpSpPr/>
          <p:nvPr/>
        </p:nvGrpSpPr>
        <p:grpSpPr>
          <a:xfrm>
            <a:off x="3421841" y="2143768"/>
            <a:ext cx="1652173" cy="391517"/>
            <a:chOff x="3512551" y="2358270"/>
            <a:chExt cx="1597383" cy="378533"/>
          </a:xfrm>
        </p:grpSpPr>
        <p:cxnSp>
          <p:nvCxnSpPr>
            <p:cNvPr id="7525" name="Google Shape;7525;p83"/>
            <p:cNvCxnSpPr>
              <a:stCxn id="7526" idx="6"/>
              <a:endCxn id="752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528" name="Google Shape;7528;p83"/>
            <p:cNvGrpSpPr/>
            <p:nvPr/>
          </p:nvGrpSpPr>
          <p:grpSpPr>
            <a:xfrm>
              <a:off x="3512551" y="2358270"/>
              <a:ext cx="225647" cy="307714"/>
              <a:chOff x="2182679" y="2004714"/>
              <a:chExt cx="792300" cy="1080458"/>
            </a:xfrm>
          </p:grpSpPr>
          <p:cxnSp>
            <p:nvCxnSpPr>
              <p:cNvPr id="7529" name="Google Shape;7529;p83"/>
              <p:cNvCxnSpPr>
                <a:stCxn id="753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526" name="Google Shape;7526;p83"/>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3"/>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83"/>
            <p:cNvGrpSpPr/>
            <p:nvPr/>
          </p:nvGrpSpPr>
          <p:grpSpPr>
            <a:xfrm>
              <a:off x="3969644" y="2440153"/>
              <a:ext cx="225853" cy="296651"/>
              <a:chOff x="3775710" y="1729289"/>
              <a:chExt cx="136500" cy="179289"/>
            </a:xfrm>
          </p:grpSpPr>
          <p:cxnSp>
            <p:nvCxnSpPr>
              <p:cNvPr id="7532" name="Google Shape;7532;p83"/>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533" name="Google Shape;7533;p83"/>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3"/>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83"/>
            <p:cNvGrpSpPr/>
            <p:nvPr/>
          </p:nvGrpSpPr>
          <p:grpSpPr>
            <a:xfrm>
              <a:off x="4427051" y="2358270"/>
              <a:ext cx="225647" cy="307714"/>
              <a:chOff x="5393704" y="2004714"/>
              <a:chExt cx="792300" cy="1080458"/>
            </a:xfrm>
          </p:grpSpPr>
          <p:cxnSp>
            <p:nvCxnSpPr>
              <p:cNvPr id="7536" name="Google Shape;7536;p83"/>
              <p:cNvCxnSpPr>
                <a:stCxn id="753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538" name="Google Shape;7538;p83"/>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3"/>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83"/>
            <p:cNvGrpSpPr/>
            <p:nvPr/>
          </p:nvGrpSpPr>
          <p:grpSpPr>
            <a:xfrm>
              <a:off x="4884287" y="2440252"/>
              <a:ext cx="225647" cy="296532"/>
              <a:chOff x="6999166" y="2292572"/>
              <a:chExt cx="792300" cy="1041192"/>
            </a:xfrm>
          </p:grpSpPr>
          <p:cxnSp>
            <p:nvCxnSpPr>
              <p:cNvPr id="7540" name="Google Shape;7540;p83"/>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527" name="Google Shape;7527;p83"/>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3"/>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42" name="Google Shape;7542;p83"/>
          <p:cNvGrpSpPr/>
          <p:nvPr/>
        </p:nvGrpSpPr>
        <p:grpSpPr>
          <a:xfrm>
            <a:off x="6842649" y="979967"/>
            <a:ext cx="1581844" cy="732818"/>
            <a:chOff x="634175" y="2986275"/>
            <a:chExt cx="3147949" cy="1458344"/>
          </a:xfrm>
        </p:grpSpPr>
        <p:cxnSp>
          <p:nvCxnSpPr>
            <p:cNvPr id="7543" name="Google Shape;7543;p83"/>
            <p:cNvCxnSpPr>
              <a:stCxn id="7544" idx="4"/>
              <a:endCxn id="754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546" name="Google Shape;7546;p83"/>
            <p:cNvCxnSpPr>
              <a:stCxn id="7545" idx="0"/>
              <a:endCxn id="754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548" name="Google Shape;7548;p83"/>
            <p:cNvCxnSpPr>
              <a:stCxn id="7547" idx="4"/>
              <a:endCxn id="754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550" name="Google Shape;7550;p83"/>
            <p:cNvCxnSpPr>
              <a:stCxn id="7549" idx="0"/>
              <a:endCxn id="755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551" name="Google Shape;7551;p83"/>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7" name="Google Shape;7547;p83"/>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4" name="Google Shape;7544;p83"/>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9" name="Google Shape;7549;p83"/>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45" name="Google Shape;7545;p83"/>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52" name="Google Shape;7552;p83"/>
          <p:cNvGrpSpPr/>
          <p:nvPr/>
        </p:nvGrpSpPr>
        <p:grpSpPr>
          <a:xfrm>
            <a:off x="3410364" y="2674277"/>
            <a:ext cx="1675128" cy="313674"/>
            <a:chOff x="998425" y="1182125"/>
            <a:chExt cx="1065400" cy="199500"/>
          </a:xfrm>
        </p:grpSpPr>
        <p:sp>
          <p:nvSpPr>
            <p:cNvPr id="7553" name="Google Shape;7553;p8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83"/>
          <p:cNvGrpSpPr/>
          <p:nvPr/>
        </p:nvGrpSpPr>
        <p:grpSpPr>
          <a:xfrm>
            <a:off x="3410363" y="3630244"/>
            <a:ext cx="1675129" cy="525345"/>
            <a:chOff x="5194708" y="3484366"/>
            <a:chExt cx="3148148" cy="987304"/>
          </a:xfrm>
        </p:grpSpPr>
        <p:grpSp>
          <p:nvGrpSpPr>
            <p:cNvPr id="7559" name="Google Shape;7559;p83"/>
            <p:cNvGrpSpPr/>
            <p:nvPr/>
          </p:nvGrpSpPr>
          <p:grpSpPr>
            <a:xfrm>
              <a:off x="7531521" y="3484366"/>
              <a:ext cx="811335" cy="987304"/>
              <a:chOff x="3379425" y="1617275"/>
              <a:chExt cx="1090650" cy="1327200"/>
            </a:xfrm>
          </p:grpSpPr>
          <p:sp>
            <p:nvSpPr>
              <p:cNvPr id="7560" name="Google Shape;7560;p8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83"/>
            <p:cNvGrpSpPr/>
            <p:nvPr/>
          </p:nvGrpSpPr>
          <p:grpSpPr>
            <a:xfrm>
              <a:off x="6752546" y="3484366"/>
              <a:ext cx="811428" cy="987304"/>
              <a:chOff x="2332275" y="1617275"/>
              <a:chExt cx="1090775" cy="1327200"/>
            </a:xfrm>
          </p:grpSpPr>
          <p:sp>
            <p:nvSpPr>
              <p:cNvPr id="7564" name="Google Shape;7564;p8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83"/>
            <p:cNvGrpSpPr/>
            <p:nvPr/>
          </p:nvGrpSpPr>
          <p:grpSpPr>
            <a:xfrm>
              <a:off x="5973664" y="3484366"/>
              <a:ext cx="811335" cy="987304"/>
              <a:chOff x="1285250" y="1617275"/>
              <a:chExt cx="1090650" cy="1327200"/>
            </a:xfrm>
          </p:grpSpPr>
          <p:sp>
            <p:nvSpPr>
              <p:cNvPr id="7568" name="Google Shape;7568;p8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83"/>
            <p:cNvGrpSpPr/>
            <p:nvPr/>
          </p:nvGrpSpPr>
          <p:grpSpPr>
            <a:xfrm>
              <a:off x="5194708" y="3484366"/>
              <a:ext cx="811409" cy="987304"/>
              <a:chOff x="238125" y="1617275"/>
              <a:chExt cx="1090750" cy="1327200"/>
            </a:xfrm>
          </p:grpSpPr>
          <p:sp>
            <p:nvSpPr>
              <p:cNvPr id="7572" name="Google Shape;7572;p8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5" name="Google Shape;7575;p83"/>
          <p:cNvGrpSpPr/>
          <p:nvPr/>
        </p:nvGrpSpPr>
        <p:grpSpPr>
          <a:xfrm>
            <a:off x="6844048" y="2276133"/>
            <a:ext cx="1579046" cy="522230"/>
            <a:chOff x="6853641" y="2534077"/>
            <a:chExt cx="1515545" cy="501229"/>
          </a:xfrm>
        </p:grpSpPr>
        <p:grpSp>
          <p:nvGrpSpPr>
            <p:cNvPr id="7576" name="Google Shape;7576;p83"/>
            <p:cNvGrpSpPr/>
            <p:nvPr/>
          </p:nvGrpSpPr>
          <p:grpSpPr>
            <a:xfrm>
              <a:off x="6853641" y="2618923"/>
              <a:ext cx="1515545" cy="324556"/>
              <a:chOff x="6853641" y="2618923"/>
              <a:chExt cx="1515545" cy="324556"/>
            </a:xfrm>
          </p:grpSpPr>
          <p:sp>
            <p:nvSpPr>
              <p:cNvPr id="7577" name="Google Shape;7577;p83"/>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3"/>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3"/>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3"/>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3"/>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2" name="Google Shape;7582;p83"/>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3"/>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3"/>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3"/>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3"/>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83"/>
          <p:cNvGrpSpPr/>
          <p:nvPr/>
        </p:nvGrpSpPr>
        <p:grpSpPr>
          <a:xfrm>
            <a:off x="3438940" y="3151173"/>
            <a:ext cx="1617976" cy="346616"/>
            <a:chOff x="1808063" y="4294338"/>
            <a:chExt cx="3370782" cy="721817"/>
          </a:xfrm>
        </p:grpSpPr>
        <p:sp>
          <p:nvSpPr>
            <p:cNvPr id="7588" name="Google Shape;7588;p8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83"/>
          <p:cNvGrpSpPr/>
          <p:nvPr/>
        </p:nvGrpSpPr>
        <p:grpSpPr>
          <a:xfrm>
            <a:off x="5264936" y="3817923"/>
            <a:ext cx="1417067" cy="350605"/>
            <a:chOff x="4234950" y="2101012"/>
            <a:chExt cx="4219974" cy="1044090"/>
          </a:xfrm>
        </p:grpSpPr>
        <p:sp>
          <p:nvSpPr>
            <p:cNvPr id="7599" name="Google Shape;7599;p83"/>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3"/>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3"/>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3"/>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3"/>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3"/>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3"/>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3"/>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3"/>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3"/>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3"/>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3"/>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3"/>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3"/>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3"/>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3"/>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83"/>
          <p:cNvGrpSpPr/>
          <p:nvPr/>
        </p:nvGrpSpPr>
        <p:grpSpPr>
          <a:xfrm>
            <a:off x="6840408" y="1808681"/>
            <a:ext cx="1586327" cy="371557"/>
            <a:chOff x="1247650" y="2075423"/>
            <a:chExt cx="6648477" cy="1557238"/>
          </a:xfrm>
        </p:grpSpPr>
        <p:sp>
          <p:nvSpPr>
            <p:cNvPr id="7616" name="Google Shape;7616;p8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83"/>
          <p:cNvGrpSpPr/>
          <p:nvPr/>
        </p:nvGrpSpPr>
        <p:grpSpPr>
          <a:xfrm>
            <a:off x="5271678" y="961870"/>
            <a:ext cx="1415601" cy="1648533"/>
            <a:chOff x="1839112" y="2209163"/>
            <a:chExt cx="1918159" cy="2233784"/>
          </a:xfrm>
        </p:grpSpPr>
        <p:sp>
          <p:nvSpPr>
            <p:cNvPr id="7623" name="Google Shape;7623;p83"/>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3"/>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3"/>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26" name="Google Shape;7626;p83"/>
            <p:cNvCxnSpPr>
              <a:stCxn id="7623" idx="6"/>
              <a:endCxn id="762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627" name="Google Shape;7627;p83"/>
            <p:cNvCxnSpPr>
              <a:stCxn id="7624" idx="4"/>
              <a:endCxn id="762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629" name="Google Shape;7629;p83"/>
            <p:cNvCxnSpPr>
              <a:stCxn id="7628" idx="6"/>
              <a:endCxn id="762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630" name="Google Shape;7630;p83"/>
            <p:cNvCxnSpPr>
              <a:stCxn id="7625" idx="4"/>
              <a:endCxn id="763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628" name="Google Shape;7628;p83"/>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3"/>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3"/>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33" name="Google Shape;7633;p83"/>
            <p:cNvCxnSpPr>
              <a:endCxn id="763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634" name="Google Shape;7634;p83"/>
          <p:cNvGrpSpPr/>
          <p:nvPr/>
        </p:nvGrpSpPr>
        <p:grpSpPr>
          <a:xfrm>
            <a:off x="3428944" y="979954"/>
            <a:ext cx="1637968" cy="154942"/>
            <a:chOff x="238125" y="2506075"/>
            <a:chExt cx="7115411" cy="673075"/>
          </a:xfrm>
        </p:grpSpPr>
        <p:sp>
          <p:nvSpPr>
            <p:cNvPr id="7635" name="Google Shape;7635;p8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83"/>
          <p:cNvGrpSpPr/>
          <p:nvPr/>
        </p:nvGrpSpPr>
        <p:grpSpPr>
          <a:xfrm>
            <a:off x="1969680" y="1294672"/>
            <a:ext cx="1262932" cy="785408"/>
            <a:chOff x="548861" y="389676"/>
            <a:chExt cx="3843371" cy="2390163"/>
          </a:xfrm>
        </p:grpSpPr>
        <p:cxnSp>
          <p:nvCxnSpPr>
            <p:cNvPr id="7641" name="Google Shape;7641;p83"/>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642" name="Google Shape;7642;p83"/>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643" name="Google Shape;7643;p83"/>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644" name="Google Shape;7644;p83"/>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645" name="Google Shape;7645;p83"/>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646" name="Google Shape;7646;p83"/>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47" name="Google Shape;7647;p83"/>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648" name="Google Shape;7648;p83"/>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3"/>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3"/>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3"/>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3"/>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3"/>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83"/>
          <p:cNvGrpSpPr/>
          <p:nvPr/>
        </p:nvGrpSpPr>
        <p:grpSpPr>
          <a:xfrm>
            <a:off x="757812" y="2401550"/>
            <a:ext cx="1412054" cy="633562"/>
            <a:chOff x="1187400" y="2529299"/>
            <a:chExt cx="6769193" cy="2241903"/>
          </a:xfrm>
        </p:grpSpPr>
        <p:sp>
          <p:nvSpPr>
            <p:cNvPr id="7655" name="Google Shape;7655;p83"/>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656" name="Google Shape;7656;p83"/>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57" name="Google Shape;7657;p83"/>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58" name="Google Shape;7658;p83"/>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59" name="Google Shape;7659;p83"/>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60" name="Google Shape;7660;p83"/>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61" name="Google Shape;7661;p83"/>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662" name="Google Shape;7662;p83"/>
            <p:cNvCxnSpPr>
              <a:stCxn id="7655" idx="2"/>
              <a:endCxn id="765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3" name="Google Shape;7663;p83"/>
            <p:cNvCxnSpPr>
              <a:stCxn id="7657" idx="0"/>
              <a:endCxn id="765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4" name="Google Shape;7664;p83"/>
            <p:cNvCxnSpPr>
              <a:stCxn id="7657" idx="2"/>
              <a:endCxn id="765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5" name="Google Shape;7665;p83"/>
            <p:cNvCxnSpPr>
              <a:stCxn id="7658" idx="0"/>
              <a:endCxn id="765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6" name="Google Shape;7666;p83"/>
            <p:cNvCxnSpPr>
              <a:stCxn id="7656" idx="2"/>
              <a:endCxn id="766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667" name="Google Shape;7667;p83"/>
            <p:cNvCxnSpPr>
              <a:stCxn id="7660" idx="0"/>
              <a:endCxn id="765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668" name="Google Shape;7668;p83"/>
          <p:cNvGrpSpPr/>
          <p:nvPr/>
        </p:nvGrpSpPr>
        <p:grpSpPr>
          <a:xfrm>
            <a:off x="6844058" y="2894258"/>
            <a:ext cx="1579035" cy="540873"/>
            <a:chOff x="6895650" y="3126697"/>
            <a:chExt cx="1436662" cy="492105"/>
          </a:xfrm>
        </p:grpSpPr>
        <p:sp>
          <p:nvSpPr>
            <p:cNvPr id="7669" name="Google Shape;7669;p83"/>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3"/>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3"/>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3"/>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3"/>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4" name="Google Shape;7674;p83"/>
            <p:cNvGrpSpPr/>
            <p:nvPr/>
          </p:nvGrpSpPr>
          <p:grpSpPr>
            <a:xfrm>
              <a:off x="6995957" y="3335810"/>
              <a:ext cx="1230393" cy="71754"/>
              <a:chOff x="6995957" y="3287964"/>
              <a:chExt cx="1230393" cy="71754"/>
            </a:xfrm>
          </p:grpSpPr>
          <p:sp>
            <p:nvSpPr>
              <p:cNvPr id="7675" name="Google Shape;7675;p83"/>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3"/>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3"/>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3"/>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3"/>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0" name="Google Shape;7680;p83"/>
          <p:cNvGrpSpPr/>
          <p:nvPr/>
        </p:nvGrpSpPr>
        <p:grpSpPr>
          <a:xfrm>
            <a:off x="6842640" y="3531021"/>
            <a:ext cx="1581862" cy="650625"/>
            <a:chOff x="6777990" y="3710194"/>
            <a:chExt cx="1646915" cy="677382"/>
          </a:xfrm>
        </p:grpSpPr>
        <p:grpSp>
          <p:nvGrpSpPr>
            <p:cNvPr id="7681" name="Google Shape;7681;p83"/>
            <p:cNvGrpSpPr/>
            <p:nvPr/>
          </p:nvGrpSpPr>
          <p:grpSpPr>
            <a:xfrm>
              <a:off x="6777990" y="3874492"/>
              <a:ext cx="411129" cy="513083"/>
              <a:chOff x="6777990" y="3874492"/>
              <a:chExt cx="411129" cy="513083"/>
            </a:xfrm>
          </p:grpSpPr>
          <p:cxnSp>
            <p:nvCxnSpPr>
              <p:cNvPr id="7682" name="Google Shape;7682;p83"/>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83" name="Google Shape;7683;p83"/>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83"/>
            <p:cNvGrpSpPr/>
            <p:nvPr/>
          </p:nvGrpSpPr>
          <p:grpSpPr>
            <a:xfrm>
              <a:off x="7188425" y="3710194"/>
              <a:ext cx="411123" cy="520535"/>
              <a:chOff x="7188425" y="3710194"/>
              <a:chExt cx="411123" cy="520535"/>
            </a:xfrm>
          </p:grpSpPr>
          <p:cxnSp>
            <p:nvCxnSpPr>
              <p:cNvPr id="7685" name="Google Shape;7685;p83"/>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86" name="Google Shape;7686;p83"/>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83"/>
            <p:cNvGrpSpPr/>
            <p:nvPr/>
          </p:nvGrpSpPr>
          <p:grpSpPr>
            <a:xfrm>
              <a:off x="7603341" y="3874492"/>
              <a:ext cx="411474" cy="513083"/>
              <a:chOff x="7603341" y="3874492"/>
              <a:chExt cx="411474" cy="513083"/>
            </a:xfrm>
          </p:grpSpPr>
          <p:cxnSp>
            <p:nvCxnSpPr>
              <p:cNvPr id="7688" name="Google Shape;7688;p83"/>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89" name="Google Shape;7689;p83"/>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83"/>
            <p:cNvGrpSpPr/>
            <p:nvPr/>
          </p:nvGrpSpPr>
          <p:grpSpPr>
            <a:xfrm>
              <a:off x="8013776" y="3722847"/>
              <a:ext cx="411129" cy="507881"/>
              <a:chOff x="8013776" y="3722847"/>
              <a:chExt cx="411129" cy="507881"/>
            </a:xfrm>
          </p:grpSpPr>
          <p:cxnSp>
            <p:nvCxnSpPr>
              <p:cNvPr id="7691" name="Google Shape;7691;p83"/>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692" name="Google Shape;7692;p83"/>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93" name="Google Shape;7693;p83"/>
          <p:cNvGrpSpPr/>
          <p:nvPr/>
        </p:nvGrpSpPr>
        <p:grpSpPr>
          <a:xfrm>
            <a:off x="5262155" y="2703861"/>
            <a:ext cx="1421889" cy="1020603"/>
            <a:chOff x="5190863" y="2824811"/>
            <a:chExt cx="1544860" cy="1108869"/>
          </a:xfrm>
        </p:grpSpPr>
        <p:grpSp>
          <p:nvGrpSpPr>
            <p:cNvPr id="7694" name="Google Shape;7694;p83"/>
            <p:cNvGrpSpPr/>
            <p:nvPr/>
          </p:nvGrpSpPr>
          <p:grpSpPr>
            <a:xfrm>
              <a:off x="5938695" y="3176919"/>
              <a:ext cx="685761" cy="404739"/>
              <a:chOff x="5938695" y="3176919"/>
              <a:chExt cx="685761" cy="404739"/>
            </a:xfrm>
          </p:grpSpPr>
          <p:grpSp>
            <p:nvGrpSpPr>
              <p:cNvPr id="7695" name="Google Shape;7695;p83"/>
              <p:cNvGrpSpPr/>
              <p:nvPr/>
            </p:nvGrpSpPr>
            <p:grpSpPr>
              <a:xfrm>
                <a:off x="5938695" y="3176919"/>
                <a:ext cx="685761" cy="404739"/>
                <a:chOff x="5938695" y="3176919"/>
                <a:chExt cx="685761" cy="404739"/>
              </a:xfrm>
            </p:grpSpPr>
            <p:sp>
              <p:nvSpPr>
                <p:cNvPr id="7696" name="Google Shape;7696;p83"/>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3"/>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8" name="Google Shape;7698;p83"/>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83"/>
            <p:cNvGrpSpPr/>
            <p:nvPr/>
          </p:nvGrpSpPr>
          <p:grpSpPr>
            <a:xfrm>
              <a:off x="5305233" y="3176835"/>
              <a:ext cx="685971" cy="404655"/>
              <a:chOff x="5305233" y="3176835"/>
              <a:chExt cx="685971" cy="404655"/>
            </a:xfrm>
          </p:grpSpPr>
          <p:grpSp>
            <p:nvGrpSpPr>
              <p:cNvPr id="7700" name="Google Shape;7700;p83"/>
              <p:cNvGrpSpPr/>
              <p:nvPr/>
            </p:nvGrpSpPr>
            <p:grpSpPr>
              <a:xfrm>
                <a:off x="5305233" y="3176835"/>
                <a:ext cx="685971" cy="404655"/>
                <a:chOff x="5305233" y="3176835"/>
                <a:chExt cx="685971" cy="404655"/>
              </a:xfrm>
            </p:grpSpPr>
            <p:sp>
              <p:nvSpPr>
                <p:cNvPr id="7701" name="Google Shape;7701;p83"/>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3"/>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3" name="Google Shape;7703;p83"/>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4" name="Google Shape;7704;p83"/>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5" name="Google Shape;7705;p83"/>
            <p:cNvGrpSpPr/>
            <p:nvPr/>
          </p:nvGrpSpPr>
          <p:grpSpPr>
            <a:xfrm>
              <a:off x="5657361" y="2824811"/>
              <a:ext cx="1078361" cy="404655"/>
              <a:chOff x="5657361" y="2824811"/>
              <a:chExt cx="1078361" cy="404655"/>
            </a:xfrm>
          </p:grpSpPr>
          <p:grpSp>
            <p:nvGrpSpPr>
              <p:cNvPr id="7706" name="Google Shape;7706;p83"/>
              <p:cNvGrpSpPr/>
              <p:nvPr/>
            </p:nvGrpSpPr>
            <p:grpSpPr>
              <a:xfrm>
                <a:off x="5657361" y="2824811"/>
                <a:ext cx="1078361" cy="404655"/>
                <a:chOff x="5657361" y="2824811"/>
                <a:chExt cx="1078361" cy="404655"/>
              </a:xfrm>
            </p:grpSpPr>
            <p:grpSp>
              <p:nvGrpSpPr>
                <p:cNvPr id="7707" name="Google Shape;7707;p83"/>
                <p:cNvGrpSpPr/>
                <p:nvPr/>
              </p:nvGrpSpPr>
              <p:grpSpPr>
                <a:xfrm>
                  <a:off x="5938485" y="2824811"/>
                  <a:ext cx="797237" cy="404655"/>
                  <a:chOff x="5938485" y="2824811"/>
                  <a:chExt cx="797237" cy="404655"/>
                </a:xfrm>
              </p:grpSpPr>
              <p:sp>
                <p:nvSpPr>
                  <p:cNvPr id="7708" name="Google Shape;7708;p83"/>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3"/>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0" name="Google Shape;7710;p83"/>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1" name="Google Shape;7711;p83"/>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83"/>
            <p:cNvGrpSpPr/>
            <p:nvPr/>
          </p:nvGrpSpPr>
          <p:grpSpPr>
            <a:xfrm>
              <a:off x="5190863" y="3528942"/>
              <a:ext cx="1078026" cy="404739"/>
              <a:chOff x="5190863" y="3528942"/>
              <a:chExt cx="1078026" cy="404739"/>
            </a:xfrm>
          </p:grpSpPr>
          <p:sp>
            <p:nvSpPr>
              <p:cNvPr id="7713" name="Google Shape;7713;p83"/>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4" name="Google Shape;7714;p83"/>
              <p:cNvGrpSpPr/>
              <p:nvPr/>
            </p:nvGrpSpPr>
            <p:grpSpPr>
              <a:xfrm>
                <a:off x="5190863" y="3528942"/>
                <a:ext cx="1078026" cy="404739"/>
                <a:chOff x="5190863" y="3528942"/>
                <a:chExt cx="1078026" cy="404739"/>
              </a:xfrm>
            </p:grpSpPr>
            <p:sp>
              <p:nvSpPr>
                <p:cNvPr id="7715" name="Google Shape;7715;p83"/>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3"/>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17" name="Google Shape;7717;p83"/>
          <p:cNvGrpSpPr/>
          <p:nvPr/>
        </p:nvGrpSpPr>
        <p:grpSpPr>
          <a:xfrm>
            <a:off x="728162" y="1268329"/>
            <a:ext cx="1086719" cy="879487"/>
            <a:chOff x="803162" y="1474292"/>
            <a:chExt cx="1086719" cy="879487"/>
          </a:xfrm>
        </p:grpSpPr>
        <p:grpSp>
          <p:nvGrpSpPr>
            <p:cNvPr id="7718" name="Google Shape;7718;p83"/>
            <p:cNvGrpSpPr/>
            <p:nvPr/>
          </p:nvGrpSpPr>
          <p:grpSpPr>
            <a:xfrm>
              <a:off x="803162" y="1625948"/>
              <a:ext cx="445856" cy="576579"/>
              <a:chOff x="803162" y="1625948"/>
              <a:chExt cx="445856" cy="576579"/>
            </a:xfrm>
          </p:grpSpPr>
          <p:sp>
            <p:nvSpPr>
              <p:cNvPr id="7719" name="Google Shape;7719;p83"/>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0" name="Google Shape;7720;p83"/>
              <p:cNvGrpSpPr/>
              <p:nvPr/>
            </p:nvGrpSpPr>
            <p:grpSpPr>
              <a:xfrm>
                <a:off x="1056023" y="1625948"/>
                <a:ext cx="192995" cy="576579"/>
                <a:chOff x="1056023" y="1625948"/>
                <a:chExt cx="192995" cy="576579"/>
              </a:xfrm>
            </p:grpSpPr>
            <p:sp>
              <p:nvSpPr>
                <p:cNvPr id="7721" name="Google Shape;7721;p83"/>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3"/>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3"/>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3"/>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3"/>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6" name="Google Shape;7726;p83"/>
            <p:cNvGrpSpPr/>
            <p:nvPr/>
          </p:nvGrpSpPr>
          <p:grpSpPr>
            <a:xfrm>
              <a:off x="1371406" y="1474292"/>
              <a:ext cx="518475" cy="879487"/>
              <a:chOff x="1398231" y="1474292"/>
              <a:chExt cx="518475" cy="879487"/>
            </a:xfrm>
          </p:grpSpPr>
          <p:grpSp>
            <p:nvGrpSpPr>
              <p:cNvPr id="7727" name="Google Shape;7727;p83"/>
              <p:cNvGrpSpPr/>
              <p:nvPr/>
            </p:nvGrpSpPr>
            <p:grpSpPr>
              <a:xfrm>
                <a:off x="1398231" y="1474292"/>
                <a:ext cx="518475" cy="341643"/>
                <a:chOff x="1398231" y="1474292"/>
                <a:chExt cx="518475" cy="341643"/>
              </a:xfrm>
            </p:grpSpPr>
            <p:sp>
              <p:nvSpPr>
                <p:cNvPr id="7728" name="Google Shape;7728;p83"/>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9" name="Google Shape;7729;p83"/>
                <p:cNvGrpSpPr/>
                <p:nvPr/>
              </p:nvGrpSpPr>
              <p:grpSpPr>
                <a:xfrm>
                  <a:off x="1616453" y="1474292"/>
                  <a:ext cx="300253" cy="341643"/>
                  <a:chOff x="1616453" y="1475379"/>
                  <a:chExt cx="300253" cy="341643"/>
                </a:xfrm>
              </p:grpSpPr>
              <p:sp>
                <p:nvSpPr>
                  <p:cNvPr id="7730" name="Google Shape;7730;p83"/>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3"/>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3"/>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3"/>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3"/>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3"/>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3"/>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7" name="Google Shape;7737;p83"/>
                  <p:cNvGrpSpPr/>
                  <p:nvPr/>
                </p:nvGrpSpPr>
                <p:grpSpPr>
                  <a:xfrm>
                    <a:off x="1839639" y="1475379"/>
                    <a:ext cx="77067" cy="341643"/>
                    <a:chOff x="1839639" y="1475379"/>
                    <a:chExt cx="77067" cy="341643"/>
                  </a:xfrm>
                </p:grpSpPr>
                <p:sp>
                  <p:nvSpPr>
                    <p:cNvPr id="7738" name="Google Shape;7738;p83"/>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3"/>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40" name="Google Shape;7740;p83"/>
              <p:cNvGrpSpPr/>
              <p:nvPr/>
            </p:nvGrpSpPr>
            <p:grpSpPr>
              <a:xfrm>
                <a:off x="1398451" y="2012951"/>
                <a:ext cx="518255" cy="340828"/>
                <a:chOff x="1398451" y="2012951"/>
                <a:chExt cx="518255" cy="340828"/>
              </a:xfrm>
            </p:grpSpPr>
            <p:sp>
              <p:nvSpPr>
                <p:cNvPr id="7741" name="Google Shape;7741;p83"/>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2" name="Google Shape;7742;p83"/>
                <p:cNvGrpSpPr/>
                <p:nvPr/>
              </p:nvGrpSpPr>
              <p:grpSpPr>
                <a:xfrm>
                  <a:off x="1616453" y="2012951"/>
                  <a:ext cx="300253" cy="340828"/>
                  <a:chOff x="1616453" y="2013538"/>
                  <a:chExt cx="300253" cy="340828"/>
                </a:xfrm>
              </p:grpSpPr>
              <p:sp>
                <p:nvSpPr>
                  <p:cNvPr id="7743" name="Google Shape;7743;p83"/>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3"/>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3"/>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3"/>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3"/>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3"/>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3"/>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0" name="Google Shape;7750;p83"/>
                  <p:cNvGrpSpPr/>
                  <p:nvPr/>
                </p:nvGrpSpPr>
                <p:grpSpPr>
                  <a:xfrm>
                    <a:off x="1839639" y="2013538"/>
                    <a:ext cx="77067" cy="340828"/>
                    <a:chOff x="1839639" y="2013538"/>
                    <a:chExt cx="77067" cy="340828"/>
                  </a:xfrm>
                </p:grpSpPr>
                <p:sp>
                  <p:nvSpPr>
                    <p:cNvPr id="7751" name="Google Shape;7751;p83"/>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3"/>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753" name="Google Shape;7753;p83"/>
          <p:cNvGrpSpPr/>
          <p:nvPr/>
        </p:nvGrpSpPr>
        <p:grpSpPr>
          <a:xfrm>
            <a:off x="724986" y="3399516"/>
            <a:ext cx="1368681" cy="682918"/>
            <a:chOff x="724986" y="3605478"/>
            <a:chExt cx="1368681" cy="682918"/>
          </a:xfrm>
        </p:grpSpPr>
        <p:grpSp>
          <p:nvGrpSpPr>
            <p:cNvPr id="7754" name="Google Shape;7754;p83"/>
            <p:cNvGrpSpPr/>
            <p:nvPr/>
          </p:nvGrpSpPr>
          <p:grpSpPr>
            <a:xfrm>
              <a:off x="1289102" y="3823629"/>
              <a:ext cx="240442" cy="250435"/>
              <a:chOff x="-165066" y="3843615"/>
              <a:chExt cx="221259" cy="230455"/>
            </a:xfrm>
          </p:grpSpPr>
          <p:sp>
            <p:nvSpPr>
              <p:cNvPr id="7755" name="Google Shape;7755;p83"/>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3"/>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3"/>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3"/>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3"/>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3"/>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3"/>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3"/>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3"/>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3"/>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3"/>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3"/>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3"/>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3"/>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3"/>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3"/>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3"/>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3"/>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3"/>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3"/>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83"/>
            <p:cNvGrpSpPr/>
            <p:nvPr/>
          </p:nvGrpSpPr>
          <p:grpSpPr>
            <a:xfrm>
              <a:off x="724986" y="3605478"/>
              <a:ext cx="1368681" cy="682918"/>
              <a:chOff x="724986" y="3605478"/>
              <a:chExt cx="1368681" cy="682918"/>
            </a:xfrm>
          </p:grpSpPr>
          <p:grpSp>
            <p:nvGrpSpPr>
              <p:cNvPr id="7776" name="Google Shape;7776;p83"/>
              <p:cNvGrpSpPr/>
              <p:nvPr/>
            </p:nvGrpSpPr>
            <p:grpSpPr>
              <a:xfrm>
                <a:off x="1498221" y="4047614"/>
                <a:ext cx="529172" cy="240783"/>
                <a:chOff x="1498221" y="4047614"/>
                <a:chExt cx="529172" cy="240783"/>
              </a:xfrm>
            </p:grpSpPr>
            <p:grpSp>
              <p:nvGrpSpPr>
                <p:cNvPr id="7777" name="Google Shape;7777;p83"/>
                <p:cNvGrpSpPr/>
                <p:nvPr/>
              </p:nvGrpSpPr>
              <p:grpSpPr>
                <a:xfrm>
                  <a:off x="1826655" y="4224370"/>
                  <a:ext cx="200738" cy="25631"/>
                  <a:chOff x="1826655" y="4224370"/>
                  <a:chExt cx="200738" cy="25631"/>
                </a:xfrm>
              </p:grpSpPr>
              <p:sp>
                <p:nvSpPr>
                  <p:cNvPr id="7778" name="Google Shape;7778;p83"/>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3"/>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83"/>
                <p:cNvGrpSpPr/>
                <p:nvPr/>
              </p:nvGrpSpPr>
              <p:grpSpPr>
                <a:xfrm>
                  <a:off x="1498221" y="4047614"/>
                  <a:ext cx="328444" cy="240783"/>
                  <a:chOff x="1498221" y="4047614"/>
                  <a:chExt cx="328444" cy="240783"/>
                </a:xfrm>
              </p:grpSpPr>
              <p:sp>
                <p:nvSpPr>
                  <p:cNvPr id="7781" name="Google Shape;7781;p83"/>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2" name="Google Shape;7782;p83"/>
                  <p:cNvGrpSpPr/>
                  <p:nvPr/>
                </p:nvGrpSpPr>
                <p:grpSpPr>
                  <a:xfrm>
                    <a:off x="1498221" y="4047614"/>
                    <a:ext cx="150566" cy="190416"/>
                    <a:chOff x="1498221" y="4047614"/>
                    <a:chExt cx="150566" cy="190416"/>
                  </a:xfrm>
                </p:grpSpPr>
                <p:sp>
                  <p:nvSpPr>
                    <p:cNvPr id="7783" name="Google Shape;7783;p83"/>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3"/>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85" name="Google Shape;7785;p83"/>
              <p:cNvGrpSpPr/>
              <p:nvPr/>
            </p:nvGrpSpPr>
            <p:grpSpPr>
              <a:xfrm>
                <a:off x="1560718" y="3800594"/>
                <a:ext cx="532948" cy="302090"/>
                <a:chOff x="1560718" y="3800594"/>
                <a:chExt cx="532948" cy="302090"/>
              </a:xfrm>
            </p:grpSpPr>
            <p:grpSp>
              <p:nvGrpSpPr>
                <p:cNvPr id="7786" name="Google Shape;7786;p83"/>
                <p:cNvGrpSpPr/>
                <p:nvPr/>
              </p:nvGrpSpPr>
              <p:grpSpPr>
                <a:xfrm>
                  <a:off x="1912179" y="3827344"/>
                  <a:ext cx="181487" cy="25631"/>
                  <a:chOff x="1912179" y="3827344"/>
                  <a:chExt cx="181487" cy="25631"/>
                </a:xfrm>
              </p:grpSpPr>
              <p:sp>
                <p:nvSpPr>
                  <p:cNvPr id="7787" name="Google Shape;7787;p83"/>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3"/>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83"/>
                <p:cNvGrpSpPr/>
                <p:nvPr/>
              </p:nvGrpSpPr>
              <p:grpSpPr>
                <a:xfrm>
                  <a:off x="1912179" y="4044505"/>
                  <a:ext cx="181487" cy="25622"/>
                  <a:chOff x="1912179" y="4044506"/>
                  <a:chExt cx="181487" cy="25622"/>
                </a:xfrm>
              </p:grpSpPr>
              <p:sp>
                <p:nvSpPr>
                  <p:cNvPr id="7790" name="Google Shape;7790;p83"/>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3"/>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83"/>
                <p:cNvGrpSpPr/>
                <p:nvPr/>
              </p:nvGrpSpPr>
              <p:grpSpPr>
                <a:xfrm>
                  <a:off x="1560718" y="3800594"/>
                  <a:ext cx="351472" cy="302090"/>
                  <a:chOff x="1560718" y="3800594"/>
                  <a:chExt cx="351472" cy="302090"/>
                </a:xfrm>
              </p:grpSpPr>
              <p:grpSp>
                <p:nvGrpSpPr>
                  <p:cNvPr id="7793" name="Google Shape;7793;p83"/>
                  <p:cNvGrpSpPr/>
                  <p:nvPr/>
                </p:nvGrpSpPr>
                <p:grpSpPr>
                  <a:xfrm>
                    <a:off x="1560718" y="3842857"/>
                    <a:ext cx="173586" cy="217131"/>
                    <a:chOff x="1560718" y="3842857"/>
                    <a:chExt cx="173586" cy="217131"/>
                  </a:xfrm>
                </p:grpSpPr>
                <p:sp>
                  <p:nvSpPr>
                    <p:cNvPr id="7794" name="Google Shape;7794;p83"/>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3"/>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3"/>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7" name="Google Shape;7797;p83"/>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3"/>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799" name="Google Shape;7799;p83"/>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0" name="Google Shape;7800;p83"/>
              <p:cNvGrpSpPr/>
              <p:nvPr/>
            </p:nvGrpSpPr>
            <p:grpSpPr>
              <a:xfrm>
                <a:off x="785350" y="3605478"/>
                <a:ext cx="535311" cy="249245"/>
                <a:chOff x="785350" y="3605478"/>
                <a:chExt cx="535311" cy="249245"/>
              </a:xfrm>
            </p:grpSpPr>
            <p:grpSp>
              <p:nvGrpSpPr>
                <p:cNvPr id="7801" name="Google Shape;7801;p83"/>
                <p:cNvGrpSpPr/>
                <p:nvPr/>
              </p:nvGrpSpPr>
              <p:grpSpPr>
                <a:xfrm>
                  <a:off x="785350" y="3605478"/>
                  <a:ext cx="376191" cy="102736"/>
                  <a:chOff x="785350" y="3605478"/>
                  <a:chExt cx="376191" cy="102736"/>
                </a:xfrm>
              </p:grpSpPr>
              <p:sp>
                <p:nvSpPr>
                  <p:cNvPr id="7802" name="Google Shape;7802;p83"/>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3"/>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3"/>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83"/>
                <p:cNvGrpSpPr/>
                <p:nvPr/>
              </p:nvGrpSpPr>
              <p:grpSpPr>
                <a:xfrm>
                  <a:off x="1161530" y="3655851"/>
                  <a:ext cx="159131" cy="198872"/>
                  <a:chOff x="1161530" y="3655851"/>
                  <a:chExt cx="159131" cy="198872"/>
                </a:xfrm>
              </p:grpSpPr>
              <p:sp>
                <p:nvSpPr>
                  <p:cNvPr id="7806" name="Google Shape;7806;p83"/>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3"/>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08" name="Google Shape;7808;p83"/>
              <p:cNvGrpSpPr/>
              <p:nvPr/>
            </p:nvGrpSpPr>
            <p:grpSpPr>
              <a:xfrm>
                <a:off x="785350" y="4047614"/>
                <a:ext cx="535311" cy="240783"/>
                <a:chOff x="785350" y="4047614"/>
                <a:chExt cx="535311" cy="240783"/>
              </a:xfrm>
            </p:grpSpPr>
            <p:grpSp>
              <p:nvGrpSpPr>
                <p:cNvPr id="7809" name="Google Shape;7809;p83"/>
                <p:cNvGrpSpPr/>
                <p:nvPr/>
              </p:nvGrpSpPr>
              <p:grpSpPr>
                <a:xfrm>
                  <a:off x="1161636" y="4047614"/>
                  <a:ext cx="159025" cy="190415"/>
                  <a:chOff x="1161636" y="4047614"/>
                  <a:chExt cx="159025" cy="190415"/>
                </a:xfrm>
              </p:grpSpPr>
              <p:sp>
                <p:nvSpPr>
                  <p:cNvPr id="7810" name="Google Shape;7810;p83"/>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3"/>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83"/>
                <p:cNvGrpSpPr/>
                <p:nvPr/>
              </p:nvGrpSpPr>
              <p:grpSpPr>
                <a:xfrm>
                  <a:off x="785350" y="4185661"/>
                  <a:ext cx="376191" cy="102736"/>
                  <a:chOff x="785350" y="4185661"/>
                  <a:chExt cx="376191" cy="102736"/>
                </a:xfrm>
              </p:grpSpPr>
              <p:sp>
                <p:nvSpPr>
                  <p:cNvPr id="7813" name="Google Shape;7813;p83"/>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3"/>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3"/>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6" name="Google Shape;7816;p83"/>
              <p:cNvGrpSpPr/>
              <p:nvPr/>
            </p:nvGrpSpPr>
            <p:grpSpPr>
              <a:xfrm>
                <a:off x="1501054" y="3605478"/>
                <a:ext cx="526340" cy="249240"/>
                <a:chOff x="1501054" y="3605478"/>
                <a:chExt cx="526340" cy="249240"/>
              </a:xfrm>
            </p:grpSpPr>
            <p:grpSp>
              <p:nvGrpSpPr>
                <p:cNvPr id="7817" name="Google Shape;7817;p83"/>
                <p:cNvGrpSpPr/>
                <p:nvPr/>
              </p:nvGrpSpPr>
              <p:grpSpPr>
                <a:xfrm>
                  <a:off x="1834208" y="3643867"/>
                  <a:ext cx="193185" cy="25622"/>
                  <a:chOff x="1834208" y="3643867"/>
                  <a:chExt cx="193185" cy="25622"/>
                </a:xfrm>
              </p:grpSpPr>
              <p:sp>
                <p:nvSpPr>
                  <p:cNvPr id="7818" name="Google Shape;7818;p83"/>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3"/>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83"/>
                <p:cNvGrpSpPr/>
                <p:nvPr/>
              </p:nvGrpSpPr>
              <p:grpSpPr>
                <a:xfrm>
                  <a:off x="1501054" y="3605478"/>
                  <a:ext cx="333165" cy="249240"/>
                  <a:chOff x="1501054" y="3605478"/>
                  <a:chExt cx="333165" cy="249240"/>
                </a:xfrm>
              </p:grpSpPr>
              <p:sp>
                <p:nvSpPr>
                  <p:cNvPr id="7821" name="Google Shape;7821;p83"/>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2" name="Google Shape;7822;p83"/>
                  <p:cNvGrpSpPr/>
                  <p:nvPr/>
                </p:nvGrpSpPr>
                <p:grpSpPr>
                  <a:xfrm>
                    <a:off x="1501054" y="3655851"/>
                    <a:ext cx="155286" cy="198867"/>
                    <a:chOff x="1501054" y="3655851"/>
                    <a:chExt cx="155286" cy="198867"/>
                  </a:xfrm>
                </p:grpSpPr>
                <p:sp>
                  <p:nvSpPr>
                    <p:cNvPr id="7823" name="Google Shape;7823;p83"/>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3"/>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25" name="Google Shape;7825;p83"/>
              <p:cNvGrpSpPr/>
              <p:nvPr/>
            </p:nvGrpSpPr>
            <p:grpSpPr>
              <a:xfrm>
                <a:off x="724986" y="3800594"/>
                <a:ext cx="532950" cy="302090"/>
                <a:chOff x="724986" y="3800594"/>
                <a:chExt cx="532950" cy="302090"/>
              </a:xfrm>
            </p:grpSpPr>
            <p:grpSp>
              <p:nvGrpSpPr>
                <p:cNvPr id="7826" name="Google Shape;7826;p83"/>
                <p:cNvGrpSpPr/>
                <p:nvPr/>
              </p:nvGrpSpPr>
              <p:grpSpPr>
                <a:xfrm>
                  <a:off x="724986" y="4044367"/>
                  <a:ext cx="181314" cy="25626"/>
                  <a:chOff x="724986" y="4044367"/>
                  <a:chExt cx="181314" cy="25626"/>
                </a:xfrm>
              </p:grpSpPr>
              <p:sp>
                <p:nvSpPr>
                  <p:cNvPr id="7827" name="Google Shape;7827;p83"/>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3"/>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83"/>
                <p:cNvGrpSpPr/>
                <p:nvPr/>
              </p:nvGrpSpPr>
              <p:grpSpPr>
                <a:xfrm>
                  <a:off x="906290" y="3800594"/>
                  <a:ext cx="351646" cy="302090"/>
                  <a:chOff x="906290" y="3800594"/>
                  <a:chExt cx="351646" cy="302090"/>
                </a:xfrm>
              </p:grpSpPr>
              <p:grpSp>
                <p:nvGrpSpPr>
                  <p:cNvPr id="7830" name="Google Shape;7830;p83"/>
                  <p:cNvGrpSpPr/>
                  <p:nvPr/>
                </p:nvGrpSpPr>
                <p:grpSpPr>
                  <a:xfrm>
                    <a:off x="1084172" y="3842857"/>
                    <a:ext cx="173764" cy="217131"/>
                    <a:chOff x="1084172" y="3842857"/>
                    <a:chExt cx="173764" cy="217131"/>
                  </a:xfrm>
                </p:grpSpPr>
                <p:grpSp>
                  <p:nvGrpSpPr>
                    <p:cNvPr id="7831" name="Google Shape;7831;p83"/>
                    <p:cNvGrpSpPr/>
                    <p:nvPr/>
                  </p:nvGrpSpPr>
                  <p:grpSpPr>
                    <a:xfrm>
                      <a:off x="1156862" y="3936509"/>
                      <a:ext cx="101073" cy="25622"/>
                      <a:chOff x="1156862" y="3936509"/>
                      <a:chExt cx="101073" cy="25622"/>
                    </a:xfrm>
                  </p:grpSpPr>
                  <p:sp>
                    <p:nvSpPr>
                      <p:cNvPr id="7832" name="Google Shape;7832;p83"/>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3"/>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4" name="Google Shape;7834;p83"/>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5" name="Google Shape;7835;p83"/>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3"/>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83"/>
                <p:cNvGrpSpPr/>
                <p:nvPr/>
              </p:nvGrpSpPr>
              <p:grpSpPr>
                <a:xfrm>
                  <a:off x="724986" y="3830189"/>
                  <a:ext cx="189533" cy="25626"/>
                  <a:chOff x="724986" y="3830189"/>
                  <a:chExt cx="189533" cy="25626"/>
                </a:xfrm>
              </p:grpSpPr>
              <p:sp>
                <p:nvSpPr>
                  <p:cNvPr id="7838" name="Google Shape;7838;p83"/>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3"/>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840" name="Google Shape;7840;p83"/>
          <p:cNvGrpSpPr/>
          <p:nvPr/>
        </p:nvGrpSpPr>
        <p:grpSpPr>
          <a:xfrm>
            <a:off x="2253298" y="2249677"/>
            <a:ext cx="948701" cy="935378"/>
            <a:chOff x="2253298" y="2428317"/>
            <a:chExt cx="948701" cy="935378"/>
          </a:xfrm>
        </p:grpSpPr>
        <p:sp>
          <p:nvSpPr>
            <p:cNvPr id="7841" name="Google Shape;7841;p83"/>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3"/>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3"/>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3"/>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3"/>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3"/>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3"/>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3"/>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3"/>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3"/>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3"/>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3"/>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3"/>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3"/>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3"/>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3"/>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3"/>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3"/>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3"/>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3"/>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3"/>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3"/>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3"/>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3"/>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3"/>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3"/>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3"/>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3"/>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3"/>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3"/>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3"/>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3"/>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3"/>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7877"/>
        <p:cNvGrpSpPr/>
        <p:nvPr/>
      </p:nvGrpSpPr>
      <p:grpSpPr>
        <a:xfrm>
          <a:off x="0" y="0"/>
          <a:ext cx="0" cy="0"/>
          <a:chOff x="0" y="0"/>
          <a:chExt cx="0" cy="0"/>
        </a:xfrm>
      </p:grpSpPr>
      <p:grpSp>
        <p:nvGrpSpPr>
          <p:cNvPr id="7878" name="Google Shape;7878;p84"/>
          <p:cNvGrpSpPr/>
          <p:nvPr/>
        </p:nvGrpSpPr>
        <p:grpSpPr>
          <a:xfrm>
            <a:off x="3339744" y="952977"/>
            <a:ext cx="2363393" cy="1017867"/>
            <a:chOff x="3292400" y="1219146"/>
            <a:chExt cx="2615240" cy="1110239"/>
          </a:xfrm>
        </p:grpSpPr>
        <p:sp>
          <p:nvSpPr>
            <p:cNvPr id="7879" name="Google Shape;7879;p84"/>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880" name="Google Shape;7880;p84"/>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81" name="Google Shape;7881;p84"/>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882" name="Google Shape;7882;p84"/>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883" name="Google Shape;7883;p84"/>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884" name="Google Shape;7884;p84"/>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885" name="Google Shape;7885;p84"/>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886" name="Google Shape;7886;p84"/>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887" name="Google Shape;7887;p84"/>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888" name="Google Shape;7888;p84"/>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889" name="Google Shape;7889;p84"/>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890" name="Google Shape;7890;p84"/>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891" name="Google Shape;7891;p84"/>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892" name="Google Shape;7892;p84"/>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893" name="Google Shape;7893;p84"/>
            <p:cNvGrpSpPr/>
            <p:nvPr/>
          </p:nvGrpSpPr>
          <p:grpSpPr>
            <a:xfrm>
              <a:off x="3748438" y="1378608"/>
              <a:ext cx="2159202" cy="903971"/>
              <a:chOff x="1683525" y="2179850"/>
              <a:chExt cx="4519050" cy="2134525"/>
            </a:xfrm>
          </p:grpSpPr>
          <p:sp>
            <p:nvSpPr>
              <p:cNvPr id="7894" name="Google Shape;7894;p8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5" name="Google Shape;7895;p8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6" name="Google Shape;7896;p8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7" name="Google Shape;7897;p8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8" name="Google Shape;7898;p8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99" name="Google Shape;7899;p8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0" name="Google Shape;7900;p8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1" name="Google Shape;7901;p8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2" name="Google Shape;7902;p8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3" name="Google Shape;7903;p8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4" name="Google Shape;7904;p8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905" name="Google Shape;7905;p8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906" name="Google Shape;7906;p84"/>
          <p:cNvGraphicFramePr/>
          <p:nvPr/>
        </p:nvGraphicFramePr>
        <p:xfrm>
          <a:off x="5935838" y="2130450"/>
          <a:ext cx="3000000" cy="3000000"/>
        </p:xfrm>
        <a:graphic>
          <a:graphicData uri="http://schemas.openxmlformats.org/drawingml/2006/table">
            <a:tbl>
              <a:tblPr>
                <a:noFill/>
                <a:tableStyleId>{71334E86-836B-44BC-AB39-24E61F0615FB}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84"/>
          <p:cNvGrpSpPr/>
          <p:nvPr/>
        </p:nvGrpSpPr>
        <p:grpSpPr>
          <a:xfrm>
            <a:off x="5913087" y="3189047"/>
            <a:ext cx="2519825" cy="1001454"/>
            <a:chOff x="1906114" y="789980"/>
            <a:chExt cx="1487676" cy="606868"/>
          </a:xfrm>
        </p:grpSpPr>
        <p:cxnSp>
          <p:nvCxnSpPr>
            <p:cNvPr id="7908" name="Google Shape;7908;p8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09" name="Google Shape;7909;p8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10" name="Google Shape;7910;p8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11" name="Google Shape;7911;p8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912" name="Google Shape;7912;p8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913" name="Google Shape;7913;p8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914" name="Google Shape;7914;p8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915" name="Google Shape;7915;p8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922" name="Google Shape;7922;p8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923" name="Google Shape;7923;p8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924" name="Google Shape;7924;p8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84"/>
          <p:cNvGrpSpPr/>
          <p:nvPr/>
        </p:nvGrpSpPr>
        <p:grpSpPr>
          <a:xfrm>
            <a:off x="712562" y="998005"/>
            <a:ext cx="2394370" cy="976502"/>
            <a:chOff x="749309" y="1112739"/>
            <a:chExt cx="2371603" cy="976502"/>
          </a:xfrm>
        </p:grpSpPr>
        <p:sp>
          <p:nvSpPr>
            <p:cNvPr id="7926" name="Google Shape;7926;p84"/>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4"/>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4"/>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4"/>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4"/>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4"/>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4"/>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4"/>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4"/>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4"/>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4"/>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4"/>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4"/>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4"/>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4"/>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4"/>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4"/>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4"/>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4"/>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4"/>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4"/>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4"/>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4"/>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4"/>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4"/>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4"/>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4"/>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4"/>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58" name="Google Shape;7958;p84"/>
          <p:cNvGraphicFramePr/>
          <p:nvPr/>
        </p:nvGraphicFramePr>
        <p:xfrm>
          <a:off x="5935863" y="996300"/>
          <a:ext cx="3000000" cy="3000000"/>
        </p:xfrm>
        <a:graphic>
          <a:graphicData uri="http://schemas.openxmlformats.org/drawingml/2006/table">
            <a:tbl>
              <a:tblPr>
                <a:noFill/>
                <a:tableStyleId>{71334E86-836B-44BC-AB39-24E61F0615FB}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959" name="Google Shape;7959;p84"/>
          <p:cNvGraphicFramePr/>
          <p:nvPr/>
        </p:nvGraphicFramePr>
        <p:xfrm>
          <a:off x="3342575" y="2130450"/>
          <a:ext cx="3000000" cy="3000000"/>
        </p:xfrm>
        <a:graphic>
          <a:graphicData uri="http://schemas.openxmlformats.org/drawingml/2006/table">
            <a:tbl>
              <a:tblPr>
                <a:noFill/>
                <a:tableStyleId>{71334E86-836B-44BC-AB39-24E61F0615FB}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960" name="Google Shape;7960;p84"/>
          <p:cNvGrpSpPr/>
          <p:nvPr/>
        </p:nvGrpSpPr>
        <p:grpSpPr>
          <a:xfrm>
            <a:off x="4086504" y="2517093"/>
            <a:ext cx="1517436" cy="74460"/>
            <a:chOff x="3980086" y="2804397"/>
            <a:chExt cx="1227600" cy="66900"/>
          </a:xfrm>
        </p:grpSpPr>
        <p:sp>
          <p:nvSpPr>
            <p:cNvPr id="7961" name="Google Shape;7961;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84"/>
          <p:cNvGrpSpPr/>
          <p:nvPr/>
        </p:nvGrpSpPr>
        <p:grpSpPr>
          <a:xfrm>
            <a:off x="4711569" y="2809680"/>
            <a:ext cx="892956" cy="74460"/>
            <a:chOff x="3980086" y="2804397"/>
            <a:chExt cx="1227600" cy="66900"/>
          </a:xfrm>
        </p:grpSpPr>
        <p:sp>
          <p:nvSpPr>
            <p:cNvPr id="7964" name="Google Shape;7964;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4"/>
          <p:cNvGrpSpPr/>
          <p:nvPr/>
        </p:nvGrpSpPr>
        <p:grpSpPr>
          <a:xfrm>
            <a:off x="3344661" y="3168563"/>
            <a:ext cx="2363244" cy="1005943"/>
            <a:chOff x="3358415" y="3361302"/>
            <a:chExt cx="2363244" cy="1024695"/>
          </a:xfrm>
        </p:grpSpPr>
        <p:grpSp>
          <p:nvGrpSpPr>
            <p:cNvPr id="7967" name="Google Shape;7967;p84"/>
            <p:cNvGrpSpPr/>
            <p:nvPr/>
          </p:nvGrpSpPr>
          <p:grpSpPr>
            <a:xfrm>
              <a:off x="3358415" y="3361302"/>
              <a:ext cx="441300" cy="1024695"/>
              <a:chOff x="3358415" y="3361302"/>
              <a:chExt cx="441300" cy="1024695"/>
            </a:xfrm>
          </p:grpSpPr>
          <p:sp>
            <p:nvSpPr>
              <p:cNvPr id="7968" name="Google Shape;7968;p84"/>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4"/>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4"/>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4"/>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4"/>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4"/>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84"/>
            <p:cNvGrpSpPr/>
            <p:nvPr/>
          </p:nvGrpSpPr>
          <p:grpSpPr>
            <a:xfrm>
              <a:off x="3838901" y="3361302"/>
              <a:ext cx="441300" cy="1024695"/>
              <a:chOff x="3838901" y="3361302"/>
              <a:chExt cx="441300" cy="1024695"/>
            </a:xfrm>
          </p:grpSpPr>
          <p:sp>
            <p:nvSpPr>
              <p:cNvPr id="7975" name="Google Shape;7975;p84"/>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4"/>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4"/>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4"/>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4"/>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4"/>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84"/>
            <p:cNvGrpSpPr/>
            <p:nvPr/>
          </p:nvGrpSpPr>
          <p:grpSpPr>
            <a:xfrm>
              <a:off x="4319387" y="3361302"/>
              <a:ext cx="441300" cy="1024695"/>
              <a:chOff x="4319387" y="3361302"/>
              <a:chExt cx="441300" cy="1024695"/>
            </a:xfrm>
          </p:grpSpPr>
          <p:sp>
            <p:nvSpPr>
              <p:cNvPr id="7982" name="Google Shape;7982;p84"/>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4"/>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4"/>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4"/>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4"/>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4"/>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84"/>
            <p:cNvGrpSpPr/>
            <p:nvPr/>
          </p:nvGrpSpPr>
          <p:grpSpPr>
            <a:xfrm>
              <a:off x="4799873" y="3361302"/>
              <a:ext cx="441300" cy="1024695"/>
              <a:chOff x="4799873" y="3361302"/>
              <a:chExt cx="441300" cy="1024695"/>
            </a:xfrm>
          </p:grpSpPr>
          <p:sp>
            <p:nvSpPr>
              <p:cNvPr id="7989" name="Google Shape;7989;p84"/>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4"/>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4"/>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4"/>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4"/>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4"/>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84"/>
            <p:cNvGrpSpPr/>
            <p:nvPr/>
          </p:nvGrpSpPr>
          <p:grpSpPr>
            <a:xfrm>
              <a:off x="5280360" y="3361302"/>
              <a:ext cx="441300" cy="1024695"/>
              <a:chOff x="5280360" y="3361302"/>
              <a:chExt cx="441300" cy="1024695"/>
            </a:xfrm>
          </p:grpSpPr>
          <p:sp>
            <p:nvSpPr>
              <p:cNvPr id="7996" name="Google Shape;7996;p84"/>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4"/>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4"/>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4"/>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4"/>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4"/>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002" name="Google Shape;8002;p84"/>
          <p:cNvGraphicFramePr/>
          <p:nvPr/>
        </p:nvGraphicFramePr>
        <p:xfrm>
          <a:off x="711088" y="2130450"/>
          <a:ext cx="3000000" cy="3000000"/>
        </p:xfrm>
        <a:graphic>
          <a:graphicData uri="http://schemas.openxmlformats.org/drawingml/2006/table">
            <a:tbl>
              <a:tblPr>
                <a:noFill/>
                <a:tableStyleId>{71334E86-836B-44BC-AB39-24E61F0615FB}</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003" name="Google Shape;8003;p84"/>
          <p:cNvGrpSpPr/>
          <p:nvPr/>
        </p:nvGrpSpPr>
        <p:grpSpPr>
          <a:xfrm>
            <a:off x="712613" y="3180175"/>
            <a:ext cx="2403614" cy="1005900"/>
            <a:chOff x="726450" y="3372825"/>
            <a:chExt cx="2403614" cy="1005900"/>
          </a:xfrm>
        </p:grpSpPr>
        <p:grpSp>
          <p:nvGrpSpPr>
            <p:cNvPr id="8004" name="Google Shape;8004;p84"/>
            <p:cNvGrpSpPr/>
            <p:nvPr/>
          </p:nvGrpSpPr>
          <p:grpSpPr>
            <a:xfrm>
              <a:off x="726450" y="3696000"/>
              <a:ext cx="2403614" cy="500898"/>
              <a:chOff x="726450" y="3696000"/>
              <a:chExt cx="2403614" cy="500898"/>
            </a:xfrm>
          </p:grpSpPr>
          <p:sp>
            <p:nvSpPr>
              <p:cNvPr id="8005" name="Google Shape;8005;p84"/>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06" name="Google Shape;8006;p84"/>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007" name="Google Shape;8007;p84"/>
            <p:cNvGrpSpPr/>
            <p:nvPr/>
          </p:nvGrpSpPr>
          <p:grpSpPr>
            <a:xfrm>
              <a:off x="1348050" y="3372825"/>
              <a:ext cx="1720425" cy="1005900"/>
              <a:chOff x="1348050" y="3372825"/>
              <a:chExt cx="1720425" cy="1005900"/>
            </a:xfrm>
          </p:grpSpPr>
          <p:sp>
            <p:nvSpPr>
              <p:cNvPr id="8008" name="Google Shape;8008;p84"/>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09" name="Google Shape;8009;p84"/>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10" name="Google Shape;8010;p84"/>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11" name="Google Shape;8011;p84"/>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012" name="Google Shape;8012;p84"/>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013" name="Google Shape;8013;p84"/>
            <p:cNvGrpSpPr/>
            <p:nvPr/>
          </p:nvGrpSpPr>
          <p:grpSpPr>
            <a:xfrm>
              <a:off x="1455707" y="3731058"/>
              <a:ext cx="1491150" cy="417657"/>
              <a:chOff x="1455707" y="3731058"/>
              <a:chExt cx="1491150" cy="417657"/>
            </a:xfrm>
          </p:grpSpPr>
          <p:grpSp>
            <p:nvGrpSpPr>
              <p:cNvPr id="8014" name="Google Shape;8014;p84"/>
              <p:cNvGrpSpPr/>
              <p:nvPr/>
            </p:nvGrpSpPr>
            <p:grpSpPr>
              <a:xfrm>
                <a:off x="1472938" y="3745828"/>
                <a:ext cx="72126" cy="53788"/>
                <a:chOff x="1472938" y="3745828"/>
                <a:chExt cx="72126" cy="53788"/>
              </a:xfrm>
            </p:grpSpPr>
            <p:sp>
              <p:nvSpPr>
                <p:cNvPr id="8015" name="Google Shape;8015;p84"/>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4"/>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84"/>
              <p:cNvGrpSpPr/>
              <p:nvPr/>
            </p:nvGrpSpPr>
            <p:grpSpPr>
              <a:xfrm>
                <a:off x="1819181" y="4089633"/>
                <a:ext cx="72126" cy="53788"/>
                <a:chOff x="1819181" y="4089633"/>
                <a:chExt cx="72126" cy="53788"/>
              </a:xfrm>
            </p:grpSpPr>
            <p:sp>
              <p:nvSpPr>
                <p:cNvPr id="8018" name="Google Shape;8018;p84"/>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4"/>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84"/>
              <p:cNvGrpSpPr/>
              <p:nvPr/>
            </p:nvGrpSpPr>
            <p:grpSpPr>
              <a:xfrm>
                <a:off x="1455707" y="4084171"/>
                <a:ext cx="64321" cy="64544"/>
                <a:chOff x="1455707" y="4084171"/>
                <a:chExt cx="64321" cy="64544"/>
              </a:xfrm>
            </p:grpSpPr>
            <p:sp>
              <p:nvSpPr>
                <p:cNvPr id="8021" name="Google Shape;8021;p84"/>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4"/>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84"/>
              <p:cNvGrpSpPr/>
              <p:nvPr/>
            </p:nvGrpSpPr>
            <p:grpSpPr>
              <a:xfrm>
                <a:off x="1818610" y="3731058"/>
                <a:ext cx="64321" cy="64544"/>
                <a:chOff x="1818610" y="3731058"/>
                <a:chExt cx="64321" cy="64544"/>
              </a:xfrm>
            </p:grpSpPr>
            <p:sp>
              <p:nvSpPr>
                <p:cNvPr id="8024" name="Google Shape;8024;p84"/>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4"/>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84"/>
              <p:cNvGrpSpPr/>
              <p:nvPr/>
            </p:nvGrpSpPr>
            <p:grpSpPr>
              <a:xfrm>
                <a:off x="2172491" y="4089633"/>
                <a:ext cx="72126" cy="53788"/>
                <a:chOff x="2172491" y="4089633"/>
                <a:chExt cx="72126" cy="53788"/>
              </a:xfrm>
            </p:grpSpPr>
            <p:sp>
              <p:nvSpPr>
                <p:cNvPr id="8027" name="Google Shape;8027;p84"/>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4"/>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84"/>
              <p:cNvGrpSpPr/>
              <p:nvPr/>
            </p:nvGrpSpPr>
            <p:grpSpPr>
              <a:xfrm>
                <a:off x="2171920" y="3731058"/>
                <a:ext cx="64321" cy="64544"/>
                <a:chOff x="2171920" y="3731058"/>
                <a:chExt cx="64321" cy="64544"/>
              </a:xfrm>
            </p:grpSpPr>
            <p:sp>
              <p:nvSpPr>
                <p:cNvPr id="8030" name="Google Shape;8030;p84"/>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4"/>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84"/>
              <p:cNvGrpSpPr/>
              <p:nvPr/>
            </p:nvGrpSpPr>
            <p:grpSpPr>
              <a:xfrm>
                <a:off x="2874730" y="3745828"/>
                <a:ext cx="72126" cy="53788"/>
                <a:chOff x="2874730" y="3745828"/>
                <a:chExt cx="72126" cy="53788"/>
              </a:xfrm>
            </p:grpSpPr>
            <p:sp>
              <p:nvSpPr>
                <p:cNvPr id="8033" name="Google Shape;8033;p84"/>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4"/>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84"/>
              <p:cNvGrpSpPr/>
              <p:nvPr/>
            </p:nvGrpSpPr>
            <p:grpSpPr>
              <a:xfrm>
                <a:off x="2878589" y="4081481"/>
                <a:ext cx="64321" cy="64544"/>
                <a:chOff x="2878589" y="4081481"/>
                <a:chExt cx="64321" cy="64544"/>
              </a:xfrm>
            </p:grpSpPr>
            <p:sp>
              <p:nvSpPr>
                <p:cNvPr id="8036" name="Google Shape;8036;p84"/>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4"/>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84"/>
              <p:cNvGrpSpPr/>
              <p:nvPr/>
            </p:nvGrpSpPr>
            <p:grpSpPr>
              <a:xfrm>
                <a:off x="2525796" y="4089633"/>
                <a:ext cx="72126" cy="53788"/>
                <a:chOff x="2525796" y="4089633"/>
                <a:chExt cx="72126" cy="53788"/>
              </a:xfrm>
            </p:grpSpPr>
            <p:sp>
              <p:nvSpPr>
                <p:cNvPr id="8039" name="Google Shape;8039;p84"/>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4"/>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84"/>
              <p:cNvGrpSpPr/>
              <p:nvPr/>
            </p:nvGrpSpPr>
            <p:grpSpPr>
              <a:xfrm>
                <a:off x="2525225" y="3731058"/>
                <a:ext cx="64321" cy="64544"/>
                <a:chOff x="2525225" y="3731058"/>
                <a:chExt cx="64321" cy="64544"/>
              </a:xfrm>
            </p:grpSpPr>
            <p:sp>
              <p:nvSpPr>
                <p:cNvPr id="8042" name="Google Shape;8042;p84"/>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4"/>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8047"/>
        <p:cNvGrpSpPr/>
        <p:nvPr/>
      </p:nvGrpSpPr>
      <p:grpSpPr>
        <a:xfrm>
          <a:off x="0" y="0"/>
          <a:ext cx="0" cy="0"/>
          <a:chOff x="0" y="0"/>
          <a:chExt cx="0" cy="0"/>
        </a:xfrm>
      </p:grpSpPr>
      <p:grpSp>
        <p:nvGrpSpPr>
          <p:cNvPr id="8048" name="Google Shape;8048;p85"/>
          <p:cNvGrpSpPr/>
          <p:nvPr/>
        </p:nvGrpSpPr>
        <p:grpSpPr>
          <a:xfrm>
            <a:off x="716991" y="971306"/>
            <a:ext cx="845921" cy="690752"/>
            <a:chOff x="732428" y="1198513"/>
            <a:chExt cx="845921" cy="690752"/>
          </a:xfrm>
        </p:grpSpPr>
        <p:grpSp>
          <p:nvGrpSpPr>
            <p:cNvPr id="8049" name="Google Shape;8049;p85"/>
            <p:cNvGrpSpPr/>
            <p:nvPr/>
          </p:nvGrpSpPr>
          <p:grpSpPr>
            <a:xfrm>
              <a:off x="823030" y="1198513"/>
              <a:ext cx="755319" cy="690752"/>
              <a:chOff x="823030" y="1198513"/>
              <a:chExt cx="755319" cy="690752"/>
            </a:xfrm>
          </p:grpSpPr>
          <p:sp>
            <p:nvSpPr>
              <p:cNvPr id="8050" name="Google Shape;8050;p8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5"/>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85"/>
            <p:cNvGrpSpPr/>
            <p:nvPr/>
          </p:nvGrpSpPr>
          <p:grpSpPr>
            <a:xfrm>
              <a:off x="732428" y="1239937"/>
              <a:ext cx="739912" cy="607886"/>
              <a:chOff x="732428" y="1239937"/>
              <a:chExt cx="739912" cy="607886"/>
            </a:xfrm>
          </p:grpSpPr>
          <p:sp>
            <p:nvSpPr>
              <p:cNvPr id="8053" name="Google Shape;8053;p8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5"/>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85"/>
            <p:cNvGrpSpPr/>
            <p:nvPr/>
          </p:nvGrpSpPr>
          <p:grpSpPr>
            <a:xfrm>
              <a:off x="732428" y="1277018"/>
              <a:ext cx="702832" cy="533758"/>
              <a:chOff x="732428" y="1277018"/>
              <a:chExt cx="702832" cy="533758"/>
            </a:xfrm>
          </p:grpSpPr>
          <p:sp>
            <p:nvSpPr>
              <p:cNvPr id="8056" name="Google Shape;8056;p8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5"/>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85"/>
            <p:cNvGrpSpPr/>
            <p:nvPr/>
          </p:nvGrpSpPr>
          <p:grpSpPr>
            <a:xfrm>
              <a:off x="931170" y="1306653"/>
              <a:ext cx="647179" cy="474455"/>
              <a:chOff x="931170" y="1306653"/>
              <a:chExt cx="647179" cy="474455"/>
            </a:xfrm>
          </p:grpSpPr>
          <p:sp>
            <p:nvSpPr>
              <p:cNvPr id="8059" name="Google Shape;8059;p8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5"/>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1" name="Google Shape;8061;p8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85"/>
          <p:cNvGrpSpPr/>
          <p:nvPr/>
        </p:nvGrpSpPr>
        <p:grpSpPr>
          <a:xfrm>
            <a:off x="3948600" y="971313"/>
            <a:ext cx="634656" cy="699982"/>
            <a:chOff x="5985650" y="2860025"/>
            <a:chExt cx="1396075" cy="1539775"/>
          </a:xfrm>
        </p:grpSpPr>
        <p:sp>
          <p:nvSpPr>
            <p:cNvPr id="8063" name="Google Shape;8063;p85"/>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5"/>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5"/>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5"/>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5"/>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5"/>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5"/>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5"/>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5"/>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5"/>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5"/>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5"/>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5"/>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5"/>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5"/>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5"/>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5"/>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5"/>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5"/>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5"/>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5"/>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5"/>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5"/>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5"/>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5"/>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5"/>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5"/>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5"/>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5"/>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5"/>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5"/>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5"/>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85"/>
          <p:cNvGrpSpPr/>
          <p:nvPr/>
        </p:nvGrpSpPr>
        <p:grpSpPr>
          <a:xfrm>
            <a:off x="4704250" y="971306"/>
            <a:ext cx="725845" cy="699975"/>
            <a:chOff x="4249973" y="1201875"/>
            <a:chExt cx="1958568" cy="1888762"/>
          </a:xfrm>
        </p:grpSpPr>
        <p:sp>
          <p:nvSpPr>
            <p:cNvPr id="8096" name="Google Shape;8096;p85"/>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85"/>
            <p:cNvGrpSpPr/>
            <p:nvPr/>
          </p:nvGrpSpPr>
          <p:grpSpPr>
            <a:xfrm>
              <a:off x="5853086" y="1789142"/>
              <a:ext cx="355454" cy="1048099"/>
              <a:chOff x="5576108" y="2016725"/>
              <a:chExt cx="565200" cy="1666560"/>
            </a:xfrm>
          </p:grpSpPr>
          <p:sp>
            <p:nvSpPr>
              <p:cNvPr id="8098" name="Google Shape;8098;p85"/>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99" name="Google Shape;8099;p8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85"/>
            <p:cNvGrpSpPr/>
            <p:nvPr/>
          </p:nvGrpSpPr>
          <p:grpSpPr>
            <a:xfrm>
              <a:off x="4869455" y="2691676"/>
              <a:ext cx="1013897" cy="398961"/>
              <a:chOff x="4012057" y="3451825"/>
              <a:chExt cx="1612175" cy="634379"/>
            </a:xfrm>
          </p:grpSpPr>
          <p:sp>
            <p:nvSpPr>
              <p:cNvPr id="8101" name="Google Shape;8101;p85"/>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02" name="Google Shape;8102;p8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85"/>
            <p:cNvGrpSpPr/>
            <p:nvPr/>
          </p:nvGrpSpPr>
          <p:grpSpPr>
            <a:xfrm>
              <a:off x="4276937" y="2155961"/>
              <a:ext cx="651965" cy="891358"/>
              <a:chOff x="3069908" y="2599997"/>
              <a:chExt cx="1036675" cy="1417328"/>
            </a:xfrm>
          </p:grpSpPr>
          <p:sp>
            <p:nvSpPr>
              <p:cNvPr id="8104" name="Google Shape;8104;p85"/>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05" name="Google Shape;8105;p8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85"/>
            <p:cNvGrpSpPr/>
            <p:nvPr/>
          </p:nvGrpSpPr>
          <p:grpSpPr>
            <a:xfrm>
              <a:off x="5054918" y="1201875"/>
              <a:ext cx="999548" cy="602711"/>
              <a:chOff x="4306958" y="1082925"/>
              <a:chExt cx="1589359" cy="958358"/>
            </a:xfrm>
          </p:grpSpPr>
          <p:sp>
            <p:nvSpPr>
              <p:cNvPr id="8107" name="Google Shape;8107;p85"/>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08" name="Google Shape;8108;p8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85"/>
            <p:cNvGrpSpPr/>
            <p:nvPr/>
          </p:nvGrpSpPr>
          <p:grpSpPr>
            <a:xfrm>
              <a:off x="4249973" y="1303451"/>
              <a:ext cx="799317" cy="841334"/>
              <a:chOff x="3027033" y="1244439"/>
              <a:chExt cx="1270977" cy="1337786"/>
            </a:xfrm>
          </p:grpSpPr>
          <p:sp>
            <p:nvSpPr>
              <p:cNvPr id="8110" name="Google Shape;8110;p85"/>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11" name="Google Shape;8111;p8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2" name="Google Shape;8112;p85"/>
          <p:cNvGrpSpPr/>
          <p:nvPr/>
        </p:nvGrpSpPr>
        <p:grpSpPr>
          <a:xfrm>
            <a:off x="4057114" y="1858087"/>
            <a:ext cx="750769" cy="683784"/>
            <a:chOff x="4204684" y="2104422"/>
            <a:chExt cx="699822" cy="637382"/>
          </a:xfrm>
        </p:grpSpPr>
        <p:grpSp>
          <p:nvGrpSpPr>
            <p:cNvPr id="8113" name="Google Shape;8113;p85"/>
            <p:cNvGrpSpPr/>
            <p:nvPr/>
          </p:nvGrpSpPr>
          <p:grpSpPr>
            <a:xfrm>
              <a:off x="4204684" y="2430067"/>
              <a:ext cx="342957" cy="311738"/>
              <a:chOff x="4204684" y="2430067"/>
              <a:chExt cx="342957" cy="311738"/>
            </a:xfrm>
          </p:grpSpPr>
          <p:sp>
            <p:nvSpPr>
              <p:cNvPr id="8114" name="Google Shape;8114;p85"/>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5"/>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85"/>
            <p:cNvGrpSpPr/>
            <p:nvPr/>
          </p:nvGrpSpPr>
          <p:grpSpPr>
            <a:xfrm>
              <a:off x="4561586" y="2430067"/>
              <a:ext cx="342920" cy="311738"/>
              <a:chOff x="4561586" y="2430067"/>
              <a:chExt cx="342920" cy="311738"/>
            </a:xfrm>
          </p:grpSpPr>
          <p:sp>
            <p:nvSpPr>
              <p:cNvPr id="8117" name="Google Shape;8117;p85"/>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5"/>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85"/>
            <p:cNvGrpSpPr/>
            <p:nvPr/>
          </p:nvGrpSpPr>
          <p:grpSpPr>
            <a:xfrm>
              <a:off x="4561586" y="2104422"/>
              <a:ext cx="342920" cy="311738"/>
              <a:chOff x="4561586" y="2104422"/>
              <a:chExt cx="342920" cy="311738"/>
            </a:xfrm>
          </p:grpSpPr>
          <p:sp>
            <p:nvSpPr>
              <p:cNvPr id="8120" name="Google Shape;8120;p85"/>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5"/>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85"/>
            <p:cNvGrpSpPr/>
            <p:nvPr/>
          </p:nvGrpSpPr>
          <p:grpSpPr>
            <a:xfrm>
              <a:off x="4204684" y="2104422"/>
              <a:ext cx="342957" cy="311664"/>
              <a:chOff x="4204684" y="2104422"/>
              <a:chExt cx="342957" cy="311664"/>
            </a:xfrm>
          </p:grpSpPr>
          <p:sp>
            <p:nvSpPr>
              <p:cNvPr id="8123" name="Google Shape;8123;p85"/>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5"/>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5" name="Google Shape;8125;p85"/>
          <p:cNvGrpSpPr/>
          <p:nvPr/>
        </p:nvGrpSpPr>
        <p:grpSpPr>
          <a:xfrm>
            <a:off x="5521547" y="971301"/>
            <a:ext cx="660591" cy="688867"/>
            <a:chOff x="5830645" y="1267368"/>
            <a:chExt cx="530340" cy="553040"/>
          </a:xfrm>
        </p:grpSpPr>
        <p:sp>
          <p:nvSpPr>
            <p:cNvPr id="8126" name="Google Shape;8126;p85"/>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7" name="Google Shape;8127;p85"/>
            <p:cNvGrpSpPr/>
            <p:nvPr/>
          </p:nvGrpSpPr>
          <p:grpSpPr>
            <a:xfrm>
              <a:off x="5830645" y="1267368"/>
              <a:ext cx="259743" cy="269909"/>
              <a:chOff x="5830645" y="1267368"/>
              <a:chExt cx="259743" cy="269909"/>
            </a:xfrm>
          </p:grpSpPr>
          <p:sp>
            <p:nvSpPr>
              <p:cNvPr id="8128" name="Google Shape;8128;p85"/>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5"/>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85"/>
            <p:cNvGrpSpPr/>
            <p:nvPr/>
          </p:nvGrpSpPr>
          <p:grpSpPr>
            <a:xfrm>
              <a:off x="6101293" y="1267368"/>
              <a:ext cx="259692" cy="269909"/>
              <a:chOff x="6101293" y="1267368"/>
              <a:chExt cx="259692" cy="269909"/>
            </a:xfrm>
          </p:grpSpPr>
          <p:sp>
            <p:nvSpPr>
              <p:cNvPr id="8131" name="Google Shape;8131;p85"/>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5"/>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85"/>
            <p:cNvGrpSpPr/>
            <p:nvPr/>
          </p:nvGrpSpPr>
          <p:grpSpPr>
            <a:xfrm>
              <a:off x="5830645" y="1550500"/>
              <a:ext cx="259692" cy="269909"/>
              <a:chOff x="5830645" y="1550500"/>
              <a:chExt cx="259692" cy="269909"/>
            </a:xfrm>
          </p:grpSpPr>
          <p:sp>
            <p:nvSpPr>
              <p:cNvPr id="8134" name="Google Shape;8134;p85"/>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5"/>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85"/>
            <p:cNvGrpSpPr/>
            <p:nvPr/>
          </p:nvGrpSpPr>
          <p:grpSpPr>
            <a:xfrm>
              <a:off x="6101293" y="1550500"/>
              <a:ext cx="259692" cy="269909"/>
              <a:chOff x="6101293" y="1550500"/>
              <a:chExt cx="259692" cy="269909"/>
            </a:xfrm>
          </p:grpSpPr>
          <p:sp>
            <p:nvSpPr>
              <p:cNvPr id="8137" name="Google Shape;8137;p85"/>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5"/>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9" name="Google Shape;8139;p85"/>
          <p:cNvGrpSpPr/>
          <p:nvPr/>
        </p:nvGrpSpPr>
        <p:grpSpPr>
          <a:xfrm>
            <a:off x="723700" y="1861760"/>
            <a:ext cx="697154" cy="679574"/>
            <a:chOff x="2679875" y="2361475"/>
            <a:chExt cx="780425" cy="760575"/>
          </a:xfrm>
        </p:grpSpPr>
        <p:sp>
          <p:nvSpPr>
            <p:cNvPr id="8140" name="Google Shape;8140;p85"/>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5"/>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5"/>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85"/>
          <p:cNvGrpSpPr/>
          <p:nvPr/>
        </p:nvGrpSpPr>
        <p:grpSpPr>
          <a:xfrm>
            <a:off x="3122859" y="971352"/>
            <a:ext cx="735829" cy="684547"/>
            <a:chOff x="3351965" y="1148808"/>
            <a:chExt cx="750770" cy="698375"/>
          </a:xfrm>
        </p:grpSpPr>
        <p:grpSp>
          <p:nvGrpSpPr>
            <p:cNvPr id="8147" name="Google Shape;8147;p85"/>
            <p:cNvGrpSpPr/>
            <p:nvPr/>
          </p:nvGrpSpPr>
          <p:grpSpPr>
            <a:xfrm>
              <a:off x="3586796" y="1148808"/>
              <a:ext cx="294857" cy="286830"/>
              <a:chOff x="3750225" y="1774000"/>
              <a:chExt cx="149575" cy="145525"/>
            </a:xfrm>
          </p:grpSpPr>
          <p:sp>
            <p:nvSpPr>
              <p:cNvPr id="8148" name="Google Shape;8148;p8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85"/>
            <p:cNvGrpSpPr/>
            <p:nvPr/>
          </p:nvGrpSpPr>
          <p:grpSpPr>
            <a:xfrm>
              <a:off x="3779245" y="1375768"/>
              <a:ext cx="323490" cy="286978"/>
              <a:chOff x="3847850" y="1889150"/>
              <a:chExt cx="164100" cy="145600"/>
            </a:xfrm>
          </p:grpSpPr>
          <p:sp>
            <p:nvSpPr>
              <p:cNvPr id="8151" name="Google Shape;8151;p8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85"/>
            <p:cNvGrpSpPr/>
            <p:nvPr/>
          </p:nvGrpSpPr>
          <p:grpSpPr>
            <a:xfrm>
              <a:off x="3351965" y="1330435"/>
              <a:ext cx="295449" cy="285401"/>
              <a:chOff x="3631100" y="1866150"/>
              <a:chExt cx="149875" cy="144800"/>
            </a:xfrm>
          </p:grpSpPr>
          <p:sp>
            <p:nvSpPr>
              <p:cNvPr id="8154" name="Google Shape;8154;p8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85"/>
            <p:cNvGrpSpPr/>
            <p:nvPr/>
          </p:nvGrpSpPr>
          <p:grpSpPr>
            <a:xfrm>
              <a:off x="3548208" y="1560352"/>
              <a:ext cx="294808" cy="286830"/>
              <a:chOff x="3730650" y="1982800"/>
              <a:chExt cx="149550" cy="145525"/>
            </a:xfrm>
          </p:grpSpPr>
          <p:sp>
            <p:nvSpPr>
              <p:cNvPr id="8157" name="Google Shape;8157;p8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9" name="Google Shape;8159;p85"/>
          <p:cNvGrpSpPr/>
          <p:nvPr/>
        </p:nvGrpSpPr>
        <p:grpSpPr>
          <a:xfrm>
            <a:off x="7624512" y="971306"/>
            <a:ext cx="804565" cy="677795"/>
            <a:chOff x="7636443" y="1204988"/>
            <a:chExt cx="804565" cy="677795"/>
          </a:xfrm>
        </p:grpSpPr>
        <p:grpSp>
          <p:nvGrpSpPr>
            <p:cNvPr id="8160" name="Google Shape;8160;p85"/>
            <p:cNvGrpSpPr/>
            <p:nvPr/>
          </p:nvGrpSpPr>
          <p:grpSpPr>
            <a:xfrm>
              <a:off x="7636443" y="1509705"/>
              <a:ext cx="804565" cy="373078"/>
              <a:chOff x="7636443" y="1509705"/>
              <a:chExt cx="804565" cy="373078"/>
            </a:xfrm>
          </p:grpSpPr>
          <p:sp>
            <p:nvSpPr>
              <p:cNvPr id="8161" name="Google Shape;8161;p85"/>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5"/>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85"/>
            <p:cNvGrpSpPr/>
            <p:nvPr/>
          </p:nvGrpSpPr>
          <p:grpSpPr>
            <a:xfrm>
              <a:off x="7636443" y="1408133"/>
              <a:ext cx="804565" cy="373078"/>
              <a:chOff x="7636443" y="1408133"/>
              <a:chExt cx="804565" cy="373078"/>
            </a:xfrm>
          </p:grpSpPr>
          <p:sp>
            <p:nvSpPr>
              <p:cNvPr id="8164" name="Google Shape;8164;p85"/>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5"/>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85"/>
            <p:cNvGrpSpPr/>
            <p:nvPr/>
          </p:nvGrpSpPr>
          <p:grpSpPr>
            <a:xfrm>
              <a:off x="7636443" y="1306560"/>
              <a:ext cx="804565" cy="373078"/>
              <a:chOff x="7636443" y="1306560"/>
              <a:chExt cx="804565" cy="373078"/>
            </a:xfrm>
          </p:grpSpPr>
          <p:sp>
            <p:nvSpPr>
              <p:cNvPr id="8167" name="Google Shape;8167;p85"/>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5"/>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85"/>
            <p:cNvGrpSpPr/>
            <p:nvPr/>
          </p:nvGrpSpPr>
          <p:grpSpPr>
            <a:xfrm>
              <a:off x="7636443" y="1204988"/>
              <a:ext cx="804565" cy="373078"/>
              <a:chOff x="7636443" y="1204988"/>
              <a:chExt cx="804565" cy="373078"/>
            </a:xfrm>
          </p:grpSpPr>
          <p:sp>
            <p:nvSpPr>
              <p:cNvPr id="8170" name="Google Shape;8170;p85"/>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5"/>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2" name="Google Shape;8172;p85"/>
          <p:cNvGrpSpPr/>
          <p:nvPr/>
        </p:nvGrpSpPr>
        <p:grpSpPr>
          <a:xfrm>
            <a:off x="4963358" y="1878721"/>
            <a:ext cx="661339" cy="661188"/>
            <a:chOff x="3990000" y="975400"/>
            <a:chExt cx="3934200" cy="3933300"/>
          </a:xfrm>
        </p:grpSpPr>
        <p:sp>
          <p:nvSpPr>
            <p:cNvPr id="8173" name="Google Shape;8173;p85"/>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5"/>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5"/>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5"/>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85"/>
          <p:cNvGrpSpPr/>
          <p:nvPr/>
        </p:nvGrpSpPr>
        <p:grpSpPr>
          <a:xfrm>
            <a:off x="6607006" y="1857359"/>
            <a:ext cx="868881" cy="684241"/>
            <a:chOff x="6598259" y="2078634"/>
            <a:chExt cx="868881" cy="684241"/>
          </a:xfrm>
        </p:grpSpPr>
        <p:sp>
          <p:nvSpPr>
            <p:cNvPr id="8178" name="Google Shape;8178;p85"/>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5"/>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5"/>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5"/>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5"/>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5"/>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4" name="Google Shape;8184;p85"/>
            <p:cNvGrpSpPr/>
            <p:nvPr/>
          </p:nvGrpSpPr>
          <p:grpSpPr>
            <a:xfrm>
              <a:off x="6808175" y="2078634"/>
              <a:ext cx="452229" cy="684241"/>
              <a:chOff x="6808175" y="2078634"/>
              <a:chExt cx="452229" cy="684241"/>
            </a:xfrm>
          </p:grpSpPr>
          <p:sp>
            <p:nvSpPr>
              <p:cNvPr id="8185" name="Google Shape;8185;p85"/>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5"/>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5"/>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5"/>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5"/>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5"/>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1" name="Google Shape;8191;p85"/>
              <p:cNvGrpSpPr/>
              <p:nvPr/>
            </p:nvGrpSpPr>
            <p:grpSpPr>
              <a:xfrm>
                <a:off x="6821586" y="2078634"/>
                <a:ext cx="426871" cy="684241"/>
                <a:chOff x="6821586" y="2078634"/>
                <a:chExt cx="426871" cy="684241"/>
              </a:xfrm>
            </p:grpSpPr>
            <p:grpSp>
              <p:nvGrpSpPr>
                <p:cNvPr id="8192" name="Google Shape;8192;p85"/>
                <p:cNvGrpSpPr/>
                <p:nvPr/>
              </p:nvGrpSpPr>
              <p:grpSpPr>
                <a:xfrm>
                  <a:off x="6821586" y="2078634"/>
                  <a:ext cx="426871" cy="684241"/>
                  <a:chOff x="6821586" y="2078634"/>
                  <a:chExt cx="426871" cy="684241"/>
                </a:xfrm>
              </p:grpSpPr>
              <p:sp>
                <p:nvSpPr>
                  <p:cNvPr id="8193" name="Google Shape;8193;p85"/>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5"/>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5"/>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5"/>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5"/>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5"/>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5"/>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5"/>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5"/>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5"/>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5"/>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5"/>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5"/>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5"/>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5"/>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5"/>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5"/>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5"/>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5"/>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2" name="Google Shape;8212;p85"/>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5"/>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5"/>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5"/>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5"/>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5"/>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18" name="Google Shape;8218;p85"/>
          <p:cNvGrpSpPr/>
          <p:nvPr/>
        </p:nvGrpSpPr>
        <p:grpSpPr>
          <a:xfrm>
            <a:off x="5780173" y="1862968"/>
            <a:ext cx="671358" cy="671358"/>
            <a:chOff x="6535625" y="760425"/>
            <a:chExt cx="1665900" cy="1665900"/>
          </a:xfrm>
        </p:grpSpPr>
        <p:sp>
          <p:nvSpPr>
            <p:cNvPr id="8219" name="Google Shape;8219;p85"/>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5"/>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5"/>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5"/>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85"/>
          <p:cNvGrpSpPr/>
          <p:nvPr/>
        </p:nvGrpSpPr>
        <p:grpSpPr>
          <a:xfrm>
            <a:off x="716989" y="3531368"/>
            <a:ext cx="1340789" cy="640830"/>
            <a:chOff x="238125" y="1151100"/>
            <a:chExt cx="7139450" cy="3412300"/>
          </a:xfrm>
        </p:grpSpPr>
        <p:sp>
          <p:nvSpPr>
            <p:cNvPr id="8224" name="Google Shape;8224;p85"/>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5"/>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5"/>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5"/>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5"/>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5"/>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5"/>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5"/>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5"/>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5"/>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5"/>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5"/>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85"/>
          <p:cNvGrpSpPr/>
          <p:nvPr/>
        </p:nvGrpSpPr>
        <p:grpSpPr>
          <a:xfrm>
            <a:off x="5584212" y="2734649"/>
            <a:ext cx="985357" cy="585764"/>
            <a:chOff x="5145061" y="2881789"/>
            <a:chExt cx="1107641" cy="658458"/>
          </a:xfrm>
        </p:grpSpPr>
        <p:grpSp>
          <p:nvGrpSpPr>
            <p:cNvPr id="8237" name="Google Shape;8237;p85"/>
            <p:cNvGrpSpPr/>
            <p:nvPr/>
          </p:nvGrpSpPr>
          <p:grpSpPr>
            <a:xfrm>
              <a:off x="5722989" y="3244587"/>
              <a:ext cx="529713" cy="295659"/>
              <a:chOff x="5722989" y="3244587"/>
              <a:chExt cx="529713" cy="295659"/>
            </a:xfrm>
          </p:grpSpPr>
          <p:sp>
            <p:nvSpPr>
              <p:cNvPr id="8238" name="Google Shape;8238;p85"/>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39" name="Google Shape;8239;p85"/>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40" name="Google Shape;8240;p85"/>
            <p:cNvGrpSpPr/>
            <p:nvPr/>
          </p:nvGrpSpPr>
          <p:grpSpPr>
            <a:xfrm>
              <a:off x="5145061" y="3244587"/>
              <a:ext cx="536807" cy="295659"/>
              <a:chOff x="5145061" y="3244587"/>
              <a:chExt cx="536807" cy="295659"/>
            </a:xfrm>
          </p:grpSpPr>
          <p:sp>
            <p:nvSpPr>
              <p:cNvPr id="8241" name="Google Shape;8241;p85"/>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42" name="Google Shape;8242;p85"/>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43" name="Google Shape;8243;p85"/>
            <p:cNvGrpSpPr/>
            <p:nvPr/>
          </p:nvGrpSpPr>
          <p:grpSpPr>
            <a:xfrm>
              <a:off x="5341327" y="2898245"/>
              <a:ext cx="532309" cy="614891"/>
              <a:chOff x="5341327" y="2898245"/>
              <a:chExt cx="532309" cy="614891"/>
            </a:xfrm>
          </p:grpSpPr>
          <p:sp>
            <p:nvSpPr>
              <p:cNvPr id="8244" name="Google Shape;8244;p85"/>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45" name="Google Shape;8245;p85"/>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46" name="Google Shape;8246;p85"/>
            <p:cNvGrpSpPr/>
            <p:nvPr/>
          </p:nvGrpSpPr>
          <p:grpSpPr>
            <a:xfrm>
              <a:off x="5532290" y="2881789"/>
              <a:ext cx="620516" cy="305456"/>
              <a:chOff x="5532290" y="2881789"/>
              <a:chExt cx="620516" cy="305456"/>
            </a:xfrm>
          </p:grpSpPr>
          <p:sp>
            <p:nvSpPr>
              <p:cNvPr id="8247" name="Google Shape;8247;p85"/>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48" name="Google Shape;8248;p85"/>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249" name="Google Shape;8249;p85"/>
          <p:cNvGrpSpPr/>
          <p:nvPr/>
        </p:nvGrpSpPr>
        <p:grpSpPr>
          <a:xfrm>
            <a:off x="8163135" y="3526707"/>
            <a:ext cx="269068" cy="645491"/>
            <a:chOff x="7026852" y="3311869"/>
            <a:chExt cx="434331" cy="1041954"/>
          </a:xfrm>
        </p:grpSpPr>
        <p:sp>
          <p:nvSpPr>
            <p:cNvPr id="8250" name="Google Shape;8250;p85"/>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5"/>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5"/>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85"/>
          <p:cNvGrpSpPr/>
          <p:nvPr/>
        </p:nvGrpSpPr>
        <p:grpSpPr>
          <a:xfrm>
            <a:off x="6179716" y="3565945"/>
            <a:ext cx="293882" cy="293836"/>
            <a:chOff x="4873519" y="3311869"/>
            <a:chExt cx="499374" cy="499296"/>
          </a:xfrm>
        </p:grpSpPr>
        <p:sp>
          <p:nvSpPr>
            <p:cNvPr id="8254" name="Google Shape;8254;p85"/>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5"/>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85"/>
          <p:cNvGrpSpPr/>
          <p:nvPr/>
        </p:nvGrpSpPr>
        <p:grpSpPr>
          <a:xfrm>
            <a:off x="6179716" y="3878316"/>
            <a:ext cx="293882" cy="293882"/>
            <a:chOff x="4873519" y="3875839"/>
            <a:chExt cx="499374" cy="499374"/>
          </a:xfrm>
        </p:grpSpPr>
        <p:sp>
          <p:nvSpPr>
            <p:cNvPr id="8257" name="Google Shape;8257;p85"/>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5"/>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85"/>
          <p:cNvGrpSpPr/>
          <p:nvPr/>
        </p:nvGrpSpPr>
        <p:grpSpPr>
          <a:xfrm>
            <a:off x="2410244" y="1850269"/>
            <a:ext cx="698104" cy="698208"/>
            <a:chOff x="2565073" y="2075876"/>
            <a:chExt cx="672482" cy="672518"/>
          </a:xfrm>
        </p:grpSpPr>
        <p:sp>
          <p:nvSpPr>
            <p:cNvPr id="8260" name="Google Shape;8260;p85"/>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5"/>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5"/>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5"/>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5"/>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5"/>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85"/>
          <p:cNvGrpSpPr/>
          <p:nvPr/>
        </p:nvGrpSpPr>
        <p:grpSpPr>
          <a:xfrm>
            <a:off x="5633655" y="3534869"/>
            <a:ext cx="438354" cy="637329"/>
            <a:chOff x="1697726" y="3244179"/>
            <a:chExt cx="788124" cy="1146069"/>
          </a:xfrm>
        </p:grpSpPr>
        <p:sp>
          <p:nvSpPr>
            <p:cNvPr id="8267" name="Google Shape;8267;p8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9" name="Google Shape;8269;p85"/>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0" name="Google Shape;8270;p85"/>
          <p:cNvGrpSpPr/>
          <p:nvPr/>
        </p:nvGrpSpPr>
        <p:grpSpPr>
          <a:xfrm>
            <a:off x="7634869" y="1863232"/>
            <a:ext cx="799565" cy="670282"/>
            <a:chOff x="7617850" y="2063282"/>
            <a:chExt cx="799565" cy="670282"/>
          </a:xfrm>
        </p:grpSpPr>
        <p:cxnSp>
          <p:nvCxnSpPr>
            <p:cNvPr id="8271" name="Google Shape;8271;p85"/>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2" name="Google Shape;8272;p85"/>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3" name="Google Shape;8273;p85"/>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4" name="Google Shape;8274;p85"/>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75" name="Google Shape;8275;p85"/>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276" name="Google Shape;8276;p85"/>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277" name="Google Shape;8277;p85"/>
            <p:cNvGrpSpPr/>
            <p:nvPr/>
          </p:nvGrpSpPr>
          <p:grpSpPr>
            <a:xfrm>
              <a:off x="7734309" y="2063282"/>
              <a:ext cx="570957" cy="620095"/>
              <a:chOff x="7734309" y="2063282"/>
              <a:chExt cx="570957" cy="620095"/>
            </a:xfrm>
          </p:grpSpPr>
          <p:grpSp>
            <p:nvGrpSpPr>
              <p:cNvPr id="8278" name="Google Shape;8278;p85"/>
              <p:cNvGrpSpPr/>
              <p:nvPr/>
            </p:nvGrpSpPr>
            <p:grpSpPr>
              <a:xfrm>
                <a:off x="8031573" y="2063282"/>
                <a:ext cx="273693" cy="620095"/>
                <a:chOff x="8031573" y="2063282"/>
                <a:chExt cx="273693" cy="620095"/>
              </a:xfrm>
            </p:grpSpPr>
            <p:sp>
              <p:nvSpPr>
                <p:cNvPr id="8279" name="Google Shape;8279;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85"/>
              <p:cNvGrpSpPr/>
              <p:nvPr/>
            </p:nvGrpSpPr>
            <p:grpSpPr>
              <a:xfrm flipH="1">
                <a:off x="7734309" y="2063282"/>
                <a:ext cx="273693" cy="620095"/>
                <a:chOff x="8031573" y="2063282"/>
                <a:chExt cx="273693" cy="620095"/>
              </a:xfrm>
            </p:grpSpPr>
            <p:sp>
              <p:nvSpPr>
                <p:cNvPr id="8284" name="Google Shape;8284;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288" name="Google Shape;8288;p85"/>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5"/>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0" name="Google Shape;8290;p85"/>
          <p:cNvGrpSpPr/>
          <p:nvPr/>
        </p:nvGrpSpPr>
        <p:grpSpPr>
          <a:xfrm>
            <a:off x="7821475" y="2716715"/>
            <a:ext cx="602567" cy="601884"/>
            <a:chOff x="1186975" y="238125"/>
            <a:chExt cx="5244275" cy="5238325"/>
          </a:xfrm>
        </p:grpSpPr>
        <p:sp>
          <p:nvSpPr>
            <p:cNvPr id="8291" name="Google Shape;8291;p8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5"/>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5"/>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5"/>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85"/>
          <p:cNvGrpSpPr/>
          <p:nvPr/>
        </p:nvGrpSpPr>
        <p:grpSpPr>
          <a:xfrm>
            <a:off x="3264213" y="1856199"/>
            <a:ext cx="651848" cy="687338"/>
            <a:chOff x="3400515" y="2056248"/>
            <a:chExt cx="698134" cy="735987"/>
          </a:xfrm>
        </p:grpSpPr>
        <p:grpSp>
          <p:nvGrpSpPr>
            <p:cNvPr id="8296" name="Google Shape;8296;p85"/>
            <p:cNvGrpSpPr/>
            <p:nvPr/>
          </p:nvGrpSpPr>
          <p:grpSpPr>
            <a:xfrm>
              <a:off x="3400515" y="2283913"/>
              <a:ext cx="312919" cy="219900"/>
              <a:chOff x="3400515" y="2283913"/>
              <a:chExt cx="312919" cy="219900"/>
            </a:xfrm>
          </p:grpSpPr>
          <p:sp>
            <p:nvSpPr>
              <p:cNvPr id="8297" name="Google Shape;8297;p85"/>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98" name="Google Shape;8298;p85"/>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299" name="Google Shape;8299;p85"/>
            <p:cNvGrpSpPr/>
            <p:nvPr/>
          </p:nvGrpSpPr>
          <p:grpSpPr>
            <a:xfrm>
              <a:off x="3547823" y="2461089"/>
              <a:ext cx="219900" cy="331146"/>
              <a:chOff x="3547823" y="2461089"/>
              <a:chExt cx="219900" cy="331146"/>
            </a:xfrm>
          </p:grpSpPr>
          <p:sp>
            <p:nvSpPr>
              <p:cNvPr id="8300" name="Google Shape;8300;p85"/>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01" name="Google Shape;8301;p85"/>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302" name="Google Shape;8302;p85"/>
            <p:cNvGrpSpPr/>
            <p:nvPr/>
          </p:nvGrpSpPr>
          <p:grpSpPr>
            <a:xfrm>
              <a:off x="3734138" y="2461089"/>
              <a:ext cx="219900" cy="331146"/>
              <a:chOff x="3734138" y="2461089"/>
              <a:chExt cx="219900" cy="331146"/>
            </a:xfrm>
          </p:grpSpPr>
          <p:sp>
            <p:nvSpPr>
              <p:cNvPr id="8303" name="Google Shape;8303;p85"/>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04" name="Google Shape;8304;p85"/>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305" name="Google Shape;8305;p85"/>
            <p:cNvGrpSpPr/>
            <p:nvPr/>
          </p:nvGrpSpPr>
          <p:grpSpPr>
            <a:xfrm>
              <a:off x="3787560" y="2281742"/>
              <a:ext cx="311089" cy="219900"/>
              <a:chOff x="3787560" y="2281742"/>
              <a:chExt cx="311089" cy="219900"/>
            </a:xfrm>
          </p:grpSpPr>
          <p:sp>
            <p:nvSpPr>
              <p:cNvPr id="8306" name="Google Shape;8306;p85"/>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07" name="Google Shape;8307;p85"/>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308" name="Google Shape;8308;p85"/>
            <p:cNvGrpSpPr/>
            <p:nvPr/>
          </p:nvGrpSpPr>
          <p:grpSpPr>
            <a:xfrm>
              <a:off x="3637290" y="2056248"/>
              <a:ext cx="219900" cy="330736"/>
              <a:chOff x="3637290" y="2056248"/>
              <a:chExt cx="219900" cy="330736"/>
            </a:xfrm>
          </p:grpSpPr>
          <p:sp>
            <p:nvSpPr>
              <p:cNvPr id="8309" name="Google Shape;8309;p85"/>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10" name="Google Shape;8310;p85"/>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311" name="Google Shape;8311;p85"/>
          <p:cNvGrpSpPr/>
          <p:nvPr/>
        </p:nvGrpSpPr>
        <p:grpSpPr>
          <a:xfrm>
            <a:off x="2555919" y="2726205"/>
            <a:ext cx="1268144" cy="592394"/>
            <a:chOff x="238125" y="1188750"/>
            <a:chExt cx="7140450" cy="3335550"/>
          </a:xfrm>
        </p:grpSpPr>
        <p:sp>
          <p:nvSpPr>
            <p:cNvPr id="8312" name="Google Shape;8312;p8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85"/>
          <p:cNvGrpSpPr/>
          <p:nvPr/>
        </p:nvGrpSpPr>
        <p:grpSpPr>
          <a:xfrm>
            <a:off x="6663819" y="2728360"/>
            <a:ext cx="1053944" cy="590147"/>
            <a:chOff x="238125" y="1335475"/>
            <a:chExt cx="5418735" cy="3034175"/>
          </a:xfrm>
        </p:grpSpPr>
        <p:sp>
          <p:nvSpPr>
            <p:cNvPr id="8318" name="Google Shape;8318;p8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85"/>
          <p:cNvGrpSpPr/>
          <p:nvPr/>
        </p:nvGrpSpPr>
        <p:grpSpPr>
          <a:xfrm>
            <a:off x="4094628" y="3533259"/>
            <a:ext cx="1268207" cy="638939"/>
            <a:chOff x="3967651" y="3645904"/>
            <a:chExt cx="1479304" cy="745292"/>
          </a:xfrm>
        </p:grpSpPr>
        <p:grpSp>
          <p:nvGrpSpPr>
            <p:cNvPr id="8322" name="Google Shape;8322;p85"/>
            <p:cNvGrpSpPr/>
            <p:nvPr/>
          </p:nvGrpSpPr>
          <p:grpSpPr>
            <a:xfrm>
              <a:off x="3967651" y="4009026"/>
              <a:ext cx="1479304" cy="382170"/>
              <a:chOff x="3967651" y="4009026"/>
              <a:chExt cx="1479304" cy="382170"/>
            </a:xfrm>
          </p:grpSpPr>
          <p:grpSp>
            <p:nvGrpSpPr>
              <p:cNvPr id="8323" name="Google Shape;8323;p85"/>
              <p:cNvGrpSpPr/>
              <p:nvPr/>
            </p:nvGrpSpPr>
            <p:grpSpPr>
              <a:xfrm>
                <a:off x="4892216" y="4195630"/>
                <a:ext cx="554739" cy="195566"/>
                <a:chOff x="3604375" y="4892160"/>
                <a:chExt cx="1651500" cy="582215"/>
              </a:xfrm>
            </p:grpSpPr>
            <p:sp>
              <p:nvSpPr>
                <p:cNvPr id="8324" name="Google Shape;8324;p85"/>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5"/>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85"/>
              <p:cNvGrpSpPr/>
              <p:nvPr/>
            </p:nvGrpSpPr>
            <p:grpSpPr>
              <a:xfrm>
                <a:off x="3967651" y="4146303"/>
                <a:ext cx="579402" cy="244893"/>
                <a:chOff x="851875" y="4745310"/>
                <a:chExt cx="1724925" cy="729065"/>
              </a:xfrm>
            </p:grpSpPr>
            <p:sp>
              <p:nvSpPr>
                <p:cNvPr id="8327" name="Google Shape;8327;p85"/>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5"/>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85"/>
              <p:cNvGrpSpPr/>
              <p:nvPr/>
            </p:nvGrpSpPr>
            <p:grpSpPr>
              <a:xfrm>
                <a:off x="4460753" y="4009026"/>
                <a:ext cx="493110" cy="382170"/>
                <a:chOff x="2319875" y="4336625"/>
                <a:chExt cx="1468025" cy="1137750"/>
              </a:xfrm>
            </p:grpSpPr>
            <p:sp>
              <p:nvSpPr>
                <p:cNvPr id="8330" name="Google Shape;8330;p85"/>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5"/>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2" name="Google Shape;8332;p85"/>
            <p:cNvGrpSpPr/>
            <p:nvPr/>
          </p:nvGrpSpPr>
          <p:grpSpPr>
            <a:xfrm>
              <a:off x="4479443" y="3645904"/>
              <a:ext cx="455965" cy="388789"/>
              <a:chOff x="2957425" y="238100"/>
              <a:chExt cx="1910200" cy="1628775"/>
            </a:xfrm>
          </p:grpSpPr>
          <p:sp>
            <p:nvSpPr>
              <p:cNvPr id="8333" name="Google Shape;8333;p85"/>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5"/>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5"/>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5"/>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5"/>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5"/>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5"/>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5"/>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5"/>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5"/>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3" name="Google Shape;8343;p85"/>
          <p:cNvGrpSpPr/>
          <p:nvPr/>
        </p:nvGrpSpPr>
        <p:grpSpPr>
          <a:xfrm>
            <a:off x="2480742" y="3534460"/>
            <a:ext cx="1243128" cy="637739"/>
            <a:chOff x="2496310" y="3693351"/>
            <a:chExt cx="1342906" cy="688926"/>
          </a:xfrm>
        </p:grpSpPr>
        <p:grpSp>
          <p:nvGrpSpPr>
            <p:cNvPr id="8344" name="Google Shape;8344;p85"/>
            <p:cNvGrpSpPr/>
            <p:nvPr/>
          </p:nvGrpSpPr>
          <p:grpSpPr>
            <a:xfrm>
              <a:off x="2496310" y="3693351"/>
              <a:ext cx="1342906" cy="688875"/>
              <a:chOff x="2496310" y="3693351"/>
              <a:chExt cx="1342906" cy="688875"/>
            </a:xfrm>
          </p:grpSpPr>
          <p:sp>
            <p:nvSpPr>
              <p:cNvPr id="8345" name="Google Shape;8345;p85"/>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5"/>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5"/>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5"/>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5"/>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5"/>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51" name="Google Shape;8351;p85"/>
              <p:cNvCxnSpPr>
                <a:stCxn id="834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352" name="Google Shape;8352;p85"/>
              <p:cNvCxnSpPr>
                <a:stCxn id="834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353" name="Google Shape;8353;p85"/>
              <p:cNvCxnSpPr>
                <a:stCxn id="834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354" name="Google Shape;8354;p85"/>
              <p:cNvCxnSpPr>
                <a:stCxn id="835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355" name="Google Shape;8355;p85"/>
              <p:cNvCxnSpPr>
                <a:stCxn id="834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56" name="Google Shape;8356;p85"/>
            <p:cNvGrpSpPr/>
            <p:nvPr/>
          </p:nvGrpSpPr>
          <p:grpSpPr>
            <a:xfrm>
              <a:off x="2675275" y="3930557"/>
              <a:ext cx="1003306" cy="451719"/>
              <a:chOff x="2675275" y="4174282"/>
              <a:chExt cx="1003306" cy="451719"/>
            </a:xfrm>
          </p:grpSpPr>
          <p:sp>
            <p:nvSpPr>
              <p:cNvPr id="8357" name="Google Shape;8357;p85"/>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5"/>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5"/>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0" name="Google Shape;8360;p85"/>
          <p:cNvGrpSpPr/>
          <p:nvPr/>
        </p:nvGrpSpPr>
        <p:grpSpPr>
          <a:xfrm>
            <a:off x="1654412" y="971306"/>
            <a:ext cx="574511" cy="874709"/>
            <a:chOff x="1715404" y="1112080"/>
            <a:chExt cx="642270" cy="977984"/>
          </a:xfrm>
        </p:grpSpPr>
        <p:grpSp>
          <p:nvGrpSpPr>
            <p:cNvPr id="8361" name="Google Shape;8361;p85"/>
            <p:cNvGrpSpPr/>
            <p:nvPr/>
          </p:nvGrpSpPr>
          <p:grpSpPr>
            <a:xfrm>
              <a:off x="1715404" y="1112080"/>
              <a:ext cx="642270" cy="977984"/>
              <a:chOff x="1715404" y="1112080"/>
              <a:chExt cx="642270" cy="977984"/>
            </a:xfrm>
          </p:grpSpPr>
          <p:sp>
            <p:nvSpPr>
              <p:cNvPr id="8362" name="Google Shape;8362;p85"/>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5"/>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4" name="Google Shape;8364;p85"/>
            <p:cNvGrpSpPr/>
            <p:nvPr/>
          </p:nvGrpSpPr>
          <p:grpSpPr>
            <a:xfrm>
              <a:off x="1768927" y="1165603"/>
              <a:ext cx="535225" cy="851367"/>
              <a:chOff x="1768927" y="1165603"/>
              <a:chExt cx="535225" cy="851367"/>
            </a:xfrm>
          </p:grpSpPr>
          <p:sp>
            <p:nvSpPr>
              <p:cNvPr id="8365" name="Google Shape;8365;p85"/>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5"/>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85"/>
            <p:cNvGrpSpPr/>
            <p:nvPr/>
          </p:nvGrpSpPr>
          <p:grpSpPr>
            <a:xfrm>
              <a:off x="1822449" y="1219125"/>
              <a:ext cx="428180" cy="718859"/>
              <a:chOff x="1822449" y="1219125"/>
              <a:chExt cx="428180" cy="718859"/>
            </a:xfrm>
          </p:grpSpPr>
          <p:sp>
            <p:nvSpPr>
              <p:cNvPr id="8368" name="Google Shape;8368;p85"/>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5"/>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85"/>
            <p:cNvGrpSpPr/>
            <p:nvPr/>
          </p:nvGrpSpPr>
          <p:grpSpPr>
            <a:xfrm>
              <a:off x="1875972" y="1272648"/>
              <a:ext cx="321135" cy="586939"/>
              <a:chOff x="1875972" y="1272648"/>
              <a:chExt cx="321135" cy="586939"/>
            </a:xfrm>
          </p:grpSpPr>
          <p:sp>
            <p:nvSpPr>
              <p:cNvPr id="8371" name="Google Shape;8371;p85"/>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5"/>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3" name="Google Shape;8373;p85"/>
          <p:cNvGrpSpPr/>
          <p:nvPr/>
        </p:nvGrpSpPr>
        <p:grpSpPr>
          <a:xfrm>
            <a:off x="7761573" y="3528028"/>
            <a:ext cx="293855" cy="644170"/>
            <a:chOff x="241025" y="3151575"/>
            <a:chExt cx="293855" cy="644170"/>
          </a:xfrm>
        </p:grpSpPr>
        <p:sp>
          <p:nvSpPr>
            <p:cNvPr id="8374" name="Google Shape;8374;p85"/>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5"/>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85"/>
          <p:cNvGrpSpPr/>
          <p:nvPr/>
        </p:nvGrpSpPr>
        <p:grpSpPr>
          <a:xfrm>
            <a:off x="709557" y="2728028"/>
            <a:ext cx="1779649" cy="591620"/>
            <a:chOff x="246070" y="1983375"/>
            <a:chExt cx="1855347" cy="616849"/>
          </a:xfrm>
        </p:grpSpPr>
        <p:sp>
          <p:nvSpPr>
            <p:cNvPr id="8377" name="Google Shape;8377;p85"/>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5"/>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5"/>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5"/>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5"/>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5"/>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5"/>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5"/>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5"/>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85"/>
          <p:cNvGrpSpPr/>
          <p:nvPr/>
        </p:nvGrpSpPr>
        <p:grpSpPr>
          <a:xfrm>
            <a:off x="2320424" y="971306"/>
            <a:ext cx="711055" cy="745993"/>
            <a:chOff x="2496269" y="1171698"/>
            <a:chExt cx="761953" cy="799392"/>
          </a:xfrm>
        </p:grpSpPr>
        <p:grpSp>
          <p:nvGrpSpPr>
            <p:cNvPr id="8387" name="Google Shape;8387;p85"/>
            <p:cNvGrpSpPr/>
            <p:nvPr/>
          </p:nvGrpSpPr>
          <p:grpSpPr>
            <a:xfrm>
              <a:off x="2496269" y="1171698"/>
              <a:ext cx="761953" cy="723022"/>
              <a:chOff x="2496269" y="1171698"/>
              <a:chExt cx="761953" cy="723022"/>
            </a:xfrm>
          </p:grpSpPr>
          <p:sp>
            <p:nvSpPr>
              <p:cNvPr id="8388" name="Google Shape;8388;p85"/>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5"/>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0" name="Google Shape;8390;p85"/>
              <p:cNvGrpSpPr/>
              <p:nvPr/>
            </p:nvGrpSpPr>
            <p:grpSpPr>
              <a:xfrm>
                <a:off x="2496269" y="1171698"/>
                <a:ext cx="761953" cy="723022"/>
                <a:chOff x="2496269" y="1120652"/>
                <a:chExt cx="761953" cy="723022"/>
              </a:xfrm>
            </p:grpSpPr>
            <p:grpSp>
              <p:nvGrpSpPr>
                <p:cNvPr id="8391" name="Google Shape;8391;p85"/>
                <p:cNvGrpSpPr/>
                <p:nvPr/>
              </p:nvGrpSpPr>
              <p:grpSpPr>
                <a:xfrm>
                  <a:off x="2496269" y="1120652"/>
                  <a:ext cx="761953" cy="723022"/>
                  <a:chOff x="2496269" y="1120652"/>
                  <a:chExt cx="761953" cy="723022"/>
                </a:xfrm>
              </p:grpSpPr>
              <p:grpSp>
                <p:nvGrpSpPr>
                  <p:cNvPr id="8392" name="Google Shape;8392;p85"/>
                  <p:cNvGrpSpPr/>
                  <p:nvPr/>
                </p:nvGrpSpPr>
                <p:grpSpPr>
                  <a:xfrm>
                    <a:off x="2496269" y="1304589"/>
                    <a:ext cx="407089" cy="305057"/>
                    <a:chOff x="2496269" y="1304589"/>
                    <a:chExt cx="407089" cy="305057"/>
                  </a:xfrm>
                </p:grpSpPr>
                <p:sp>
                  <p:nvSpPr>
                    <p:cNvPr id="8393" name="Google Shape;8393;p85"/>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5"/>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85"/>
                  <p:cNvGrpSpPr/>
                  <p:nvPr/>
                </p:nvGrpSpPr>
                <p:grpSpPr>
                  <a:xfrm>
                    <a:off x="2586468" y="1493376"/>
                    <a:ext cx="358850" cy="349656"/>
                    <a:chOff x="2586468" y="1493376"/>
                    <a:chExt cx="358850" cy="349656"/>
                  </a:xfrm>
                </p:grpSpPr>
                <p:sp>
                  <p:nvSpPr>
                    <p:cNvPr id="8396" name="Google Shape;8396;p85"/>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5"/>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85"/>
                  <p:cNvGrpSpPr/>
                  <p:nvPr/>
                </p:nvGrpSpPr>
                <p:grpSpPr>
                  <a:xfrm>
                    <a:off x="2807939" y="1494024"/>
                    <a:ext cx="358857" cy="349650"/>
                    <a:chOff x="2807939" y="1494024"/>
                    <a:chExt cx="358857" cy="349650"/>
                  </a:xfrm>
                </p:grpSpPr>
                <p:sp>
                  <p:nvSpPr>
                    <p:cNvPr id="8399" name="Google Shape;8399;p85"/>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5"/>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85"/>
                  <p:cNvGrpSpPr/>
                  <p:nvPr/>
                </p:nvGrpSpPr>
                <p:grpSpPr>
                  <a:xfrm>
                    <a:off x="2851133" y="1305635"/>
                    <a:ext cx="407089" cy="305057"/>
                    <a:chOff x="2851133" y="1305635"/>
                    <a:chExt cx="407089" cy="305057"/>
                  </a:xfrm>
                </p:grpSpPr>
                <p:sp>
                  <p:nvSpPr>
                    <p:cNvPr id="8402" name="Google Shape;8402;p85"/>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5"/>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85"/>
                  <p:cNvGrpSpPr/>
                  <p:nvPr/>
                </p:nvGrpSpPr>
                <p:grpSpPr>
                  <a:xfrm>
                    <a:off x="2727495" y="1120652"/>
                    <a:ext cx="300271" cy="396358"/>
                    <a:chOff x="2727495" y="1120652"/>
                    <a:chExt cx="300271" cy="396358"/>
                  </a:xfrm>
                </p:grpSpPr>
                <p:sp>
                  <p:nvSpPr>
                    <p:cNvPr id="8405" name="Google Shape;8405;p85"/>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5"/>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07" name="Google Shape;8407;p85"/>
                <p:cNvGrpSpPr/>
                <p:nvPr/>
              </p:nvGrpSpPr>
              <p:grpSpPr>
                <a:xfrm>
                  <a:off x="2722305" y="1350460"/>
                  <a:ext cx="308357" cy="308344"/>
                  <a:chOff x="2722305" y="1350460"/>
                  <a:chExt cx="308357" cy="308344"/>
                </a:xfrm>
              </p:grpSpPr>
              <p:sp>
                <p:nvSpPr>
                  <p:cNvPr id="8408" name="Google Shape;8408;p85"/>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9" name="Google Shape;8409;p85"/>
                  <p:cNvGrpSpPr/>
                  <p:nvPr/>
                </p:nvGrpSpPr>
                <p:grpSpPr>
                  <a:xfrm>
                    <a:off x="2725064" y="1364529"/>
                    <a:ext cx="297954" cy="280182"/>
                    <a:chOff x="2725064" y="1364529"/>
                    <a:chExt cx="297954" cy="280182"/>
                  </a:xfrm>
                </p:grpSpPr>
                <p:sp>
                  <p:nvSpPr>
                    <p:cNvPr id="8410" name="Google Shape;8410;p85"/>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5"/>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5"/>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5"/>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5"/>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415" name="Google Shape;8415;p85"/>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5"/>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5"/>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5"/>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85"/>
          <p:cNvGrpSpPr/>
          <p:nvPr/>
        </p:nvGrpSpPr>
        <p:grpSpPr>
          <a:xfrm>
            <a:off x="3909124" y="2727412"/>
            <a:ext cx="1569144" cy="591015"/>
            <a:chOff x="3820100" y="3023049"/>
            <a:chExt cx="1303926" cy="491162"/>
          </a:xfrm>
        </p:grpSpPr>
        <p:grpSp>
          <p:nvGrpSpPr>
            <p:cNvPr id="8421" name="Google Shape;8421;p85"/>
            <p:cNvGrpSpPr/>
            <p:nvPr/>
          </p:nvGrpSpPr>
          <p:grpSpPr>
            <a:xfrm>
              <a:off x="3820100" y="3023072"/>
              <a:ext cx="1303926" cy="491139"/>
              <a:chOff x="3820100" y="3023072"/>
              <a:chExt cx="1303926" cy="491139"/>
            </a:xfrm>
          </p:grpSpPr>
          <p:sp>
            <p:nvSpPr>
              <p:cNvPr id="8422" name="Google Shape;8422;p85"/>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5"/>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85"/>
            <p:cNvGrpSpPr/>
            <p:nvPr/>
          </p:nvGrpSpPr>
          <p:grpSpPr>
            <a:xfrm>
              <a:off x="4132439" y="3023645"/>
              <a:ext cx="393633" cy="177096"/>
              <a:chOff x="4132439" y="3023645"/>
              <a:chExt cx="393633" cy="177096"/>
            </a:xfrm>
          </p:grpSpPr>
          <p:sp>
            <p:nvSpPr>
              <p:cNvPr id="8425" name="Google Shape;8425;p85"/>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5"/>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85"/>
            <p:cNvGrpSpPr/>
            <p:nvPr/>
          </p:nvGrpSpPr>
          <p:grpSpPr>
            <a:xfrm>
              <a:off x="3921811" y="3023049"/>
              <a:ext cx="1002397" cy="388943"/>
              <a:chOff x="3921811" y="3023049"/>
              <a:chExt cx="1002397" cy="388943"/>
            </a:xfrm>
          </p:grpSpPr>
          <p:sp>
            <p:nvSpPr>
              <p:cNvPr id="8428" name="Google Shape;8428;p85"/>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5"/>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85"/>
            <p:cNvGrpSpPr/>
            <p:nvPr/>
          </p:nvGrpSpPr>
          <p:grpSpPr>
            <a:xfrm>
              <a:off x="4023645" y="3023049"/>
              <a:ext cx="683032" cy="286722"/>
              <a:chOff x="4023645" y="3023049"/>
              <a:chExt cx="683032" cy="286722"/>
            </a:xfrm>
          </p:grpSpPr>
          <p:sp>
            <p:nvSpPr>
              <p:cNvPr id="8431" name="Google Shape;8431;p85"/>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5"/>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3" name="Google Shape;8433;p85"/>
          <p:cNvGrpSpPr/>
          <p:nvPr/>
        </p:nvGrpSpPr>
        <p:grpSpPr>
          <a:xfrm>
            <a:off x="1541246" y="1854257"/>
            <a:ext cx="713522" cy="688025"/>
            <a:chOff x="1706078" y="2092648"/>
            <a:chExt cx="660913" cy="637296"/>
          </a:xfrm>
        </p:grpSpPr>
        <p:sp>
          <p:nvSpPr>
            <p:cNvPr id="8434" name="Google Shape;8434;p85"/>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5" name="Google Shape;8435;p85"/>
            <p:cNvGrpSpPr/>
            <p:nvPr/>
          </p:nvGrpSpPr>
          <p:grpSpPr>
            <a:xfrm>
              <a:off x="1706078" y="2092648"/>
              <a:ext cx="660913" cy="575241"/>
              <a:chOff x="1706078" y="2092648"/>
              <a:chExt cx="660913" cy="575241"/>
            </a:xfrm>
          </p:grpSpPr>
          <p:sp>
            <p:nvSpPr>
              <p:cNvPr id="8436" name="Google Shape;8436;p85"/>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5"/>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5"/>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9" name="Google Shape;8439;p85"/>
          <p:cNvGrpSpPr/>
          <p:nvPr/>
        </p:nvGrpSpPr>
        <p:grpSpPr>
          <a:xfrm>
            <a:off x="6303104" y="971806"/>
            <a:ext cx="1317459" cy="684168"/>
            <a:chOff x="238125" y="999450"/>
            <a:chExt cx="7140700" cy="3708225"/>
          </a:xfrm>
        </p:grpSpPr>
        <p:sp>
          <p:nvSpPr>
            <p:cNvPr id="8440" name="Google Shape;8440;p8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5"/>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8452"/>
        <p:cNvGrpSpPr/>
        <p:nvPr/>
      </p:nvGrpSpPr>
      <p:grpSpPr>
        <a:xfrm>
          <a:off x="0" y="0"/>
          <a:ext cx="0" cy="0"/>
          <a:chOff x="0" y="0"/>
          <a:chExt cx="0" cy="0"/>
        </a:xfrm>
      </p:grpSpPr>
      <p:grpSp>
        <p:nvGrpSpPr>
          <p:cNvPr id="8453" name="Google Shape;8453;p86"/>
          <p:cNvGrpSpPr/>
          <p:nvPr/>
        </p:nvGrpSpPr>
        <p:grpSpPr>
          <a:xfrm>
            <a:off x="717025" y="967615"/>
            <a:ext cx="1636117" cy="1526144"/>
            <a:chOff x="729238" y="1179665"/>
            <a:chExt cx="1636117" cy="1526144"/>
          </a:xfrm>
        </p:grpSpPr>
        <p:grpSp>
          <p:nvGrpSpPr>
            <p:cNvPr id="8454" name="Google Shape;8454;p86"/>
            <p:cNvGrpSpPr/>
            <p:nvPr/>
          </p:nvGrpSpPr>
          <p:grpSpPr>
            <a:xfrm>
              <a:off x="729238" y="1179665"/>
              <a:ext cx="80700" cy="1526144"/>
              <a:chOff x="729238" y="1179665"/>
              <a:chExt cx="80700" cy="1526144"/>
            </a:xfrm>
          </p:grpSpPr>
          <p:sp>
            <p:nvSpPr>
              <p:cNvPr id="8455" name="Google Shape;8455;p86"/>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6"/>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6"/>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6"/>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86"/>
            <p:cNvGrpSpPr/>
            <p:nvPr/>
          </p:nvGrpSpPr>
          <p:grpSpPr>
            <a:xfrm>
              <a:off x="903098" y="1179665"/>
              <a:ext cx="80700" cy="1526144"/>
              <a:chOff x="903098" y="1179665"/>
              <a:chExt cx="80700" cy="1526144"/>
            </a:xfrm>
          </p:grpSpPr>
          <p:sp>
            <p:nvSpPr>
              <p:cNvPr id="8466" name="Google Shape;8466;p86"/>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6"/>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6"/>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6"/>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6"/>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6"/>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86"/>
            <p:cNvGrpSpPr/>
            <p:nvPr/>
          </p:nvGrpSpPr>
          <p:grpSpPr>
            <a:xfrm>
              <a:off x="1076958" y="1179665"/>
              <a:ext cx="80700" cy="1526144"/>
              <a:chOff x="1076958" y="1179665"/>
              <a:chExt cx="80700" cy="1526144"/>
            </a:xfrm>
          </p:grpSpPr>
          <p:sp>
            <p:nvSpPr>
              <p:cNvPr id="8477" name="Google Shape;8477;p86"/>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6"/>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6"/>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6"/>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6"/>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6"/>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6"/>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86"/>
            <p:cNvGrpSpPr/>
            <p:nvPr/>
          </p:nvGrpSpPr>
          <p:grpSpPr>
            <a:xfrm>
              <a:off x="1247707" y="1179665"/>
              <a:ext cx="80700" cy="1526144"/>
              <a:chOff x="1247707" y="1179665"/>
              <a:chExt cx="80700" cy="1526144"/>
            </a:xfrm>
          </p:grpSpPr>
          <p:sp>
            <p:nvSpPr>
              <p:cNvPr id="8488" name="Google Shape;8488;p86"/>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6"/>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6"/>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86"/>
            <p:cNvGrpSpPr/>
            <p:nvPr/>
          </p:nvGrpSpPr>
          <p:grpSpPr>
            <a:xfrm>
              <a:off x="1421567" y="1179665"/>
              <a:ext cx="80700" cy="1526144"/>
              <a:chOff x="1421567" y="1179665"/>
              <a:chExt cx="80700" cy="1526144"/>
            </a:xfrm>
          </p:grpSpPr>
          <p:sp>
            <p:nvSpPr>
              <p:cNvPr id="8499" name="Google Shape;8499;p86"/>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6"/>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6"/>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6"/>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6"/>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6"/>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6"/>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6"/>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86"/>
            <p:cNvGrpSpPr/>
            <p:nvPr/>
          </p:nvGrpSpPr>
          <p:grpSpPr>
            <a:xfrm>
              <a:off x="1592327" y="1179665"/>
              <a:ext cx="80700" cy="1526144"/>
              <a:chOff x="1592327" y="1179665"/>
              <a:chExt cx="80700" cy="1526144"/>
            </a:xfrm>
          </p:grpSpPr>
          <p:sp>
            <p:nvSpPr>
              <p:cNvPr id="8510" name="Google Shape;8510;p86"/>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6"/>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6"/>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6"/>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6"/>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6"/>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86"/>
            <p:cNvGrpSpPr/>
            <p:nvPr/>
          </p:nvGrpSpPr>
          <p:grpSpPr>
            <a:xfrm>
              <a:off x="1766187" y="1179665"/>
              <a:ext cx="80700" cy="1526144"/>
              <a:chOff x="1766187" y="1179665"/>
              <a:chExt cx="80700" cy="1526144"/>
            </a:xfrm>
          </p:grpSpPr>
          <p:sp>
            <p:nvSpPr>
              <p:cNvPr id="8521" name="Google Shape;8521;p86"/>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6"/>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6"/>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6"/>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6"/>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6"/>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6"/>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6"/>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6"/>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86"/>
            <p:cNvGrpSpPr/>
            <p:nvPr/>
          </p:nvGrpSpPr>
          <p:grpSpPr>
            <a:xfrm>
              <a:off x="1936935" y="1179665"/>
              <a:ext cx="80700" cy="1526144"/>
              <a:chOff x="1936935" y="1179665"/>
              <a:chExt cx="80700" cy="1526144"/>
            </a:xfrm>
          </p:grpSpPr>
          <p:sp>
            <p:nvSpPr>
              <p:cNvPr id="8532" name="Google Shape;8532;p86"/>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6"/>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6"/>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6"/>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6"/>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86"/>
            <p:cNvGrpSpPr/>
            <p:nvPr/>
          </p:nvGrpSpPr>
          <p:grpSpPr>
            <a:xfrm>
              <a:off x="2110795" y="1179665"/>
              <a:ext cx="80700" cy="1526144"/>
              <a:chOff x="2110795" y="1179665"/>
              <a:chExt cx="80700" cy="1526144"/>
            </a:xfrm>
          </p:grpSpPr>
          <p:sp>
            <p:nvSpPr>
              <p:cNvPr id="8543" name="Google Shape;8543;p86"/>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6"/>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6"/>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6"/>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86"/>
            <p:cNvGrpSpPr/>
            <p:nvPr/>
          </p:nvGrpSpPr>
          <p:grpSpPr>
            <a:xfrm>
              <a:off x="2284655" y="1179665"/>
              <a:ext cx="80700" cy="1526144"/>
              <a:chOff x="2284655" y="1179665"/>
              <a:chExt cx="80700" cy="1526144"/>
            </a:xfrm>
          </p:grpSpPr>
          <p:sp>
            <p:nvSpPr>
              <p:cNvPr id="8554" name="Google Shape;8554;p86"/>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6"/>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6"/>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6"/>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6"/>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6"/>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4" name="Google Shape;8564;p86"/>
          <p:cNvGrpSpPr/>
          <p:nvPr/>
        </p:nvGrpSpPr>
        <p:grpSpPr>
          <a:xfrm>
            <a:off x="2611692" y="986753"/>
            <a:ext cx="1364248" cy="1102133"/>
            <a:chOff x="2623904" y="1198803"/>
            <a:chExt cx="1364248" cy="1102133"/>
          </a:xfrm>
        </p:grpSpPr>
        <p:grpSp>
          <p:nvGrpSpPr>
            <p:cNvPr id="8565" name="Google Shape;8565;p86"/>
            <p:cNvGrpSpPr/>
            <p:nvPr/>
          </p:nvGrpSpPr>
          <p:grpSpPr>
            <a:xfrm>
              <a:off x="2623907" y="1198803"/>
              <a:ext cx="1364245" cy="273000"/>
              <a:chOff x="2623907" y="1198803"/>
              <a:chExt cx="1364245" cy="273000"/>
            </a:xfrm>
          </p:grpSpPr>
          <p:sp>
            <p:nvSpPr>
              <p:cNvPr id="8566" name="Google Shape;8566;p8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6"/>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86"/>
            <p:cNvGrpSpPr/>
            <p:nvPr/>
          </p:nvGrpSpPr>
          <p:grpSpPr>
            <a:xfrm>
              <a:off x="2623904" y="1476964"/>
              <a:ext cx="1364245" cy="273000"/>
              <a:chOff x="2623904" y="1476964"/>
              <a:chExt cx="1364245" cy="273000"/>
            </a:xfrm>
          </p:grpSpPr>
          <p:sp>
            <p:nvSpPr>
              <p:cNvPr id="8572" name="Google Shape;8572;p8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6"/>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6"/>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6"/>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86"/>
            <p:cNvGrpSpPr/>
            <p:nvPr/>
          </p:nvGrpSpPr>
          <p:grpSpPr>
            <a:xfrm>
              <a:off x="2623907" y="1749775"/>
              <a:ext cx="1364245" cy="273000"/>
              <a:chOff x="2623907" y="1749775"/>
              <a:chExt cx="1364245" cy="273000"/>
            </a:xfrm>
          </p:grpSpPr>
          <p:sp>
            <p:nvSpPr>
              <p:cNvPr id="8578" name="Google Shape;8578;p8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6"/>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6"/>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3" name="Google Shape;8583;p86"/>
            <p:cNvGrpSpPr/>
            <p:nvPr/>
          </p:nvGrpSpPr>
          <p:grpSpPr>
            <a:xfrm>
              <a:off x="2623904" y="2027936"/>
              <a:ext cx="1364245" cy="273000"/>
              <a:chOff x="2623904" y="2027936"/>
              <a:chExt cx="1364245" cy="273000"/>
            </a:xfrm>
          </p:grpSpPr>
          <p:sp>
            <p:nvSpPr>
              <p:cNvPr id="8584" name="Google Shape;8584;p8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86"/>
          <p:cNvGrpSpPr/>
          <p:nvPr/>
        </p:nvGrpSpPr>
        <p:grpSpPr>
          <a:xfrm>
            <a:off x="2601153" y="2445826"/>
            <a:ext cx="1387541" cy="159124"/>
            <a:chOff x="3200660" y="2180272"/>
            <a:chExt cx="2563824" cy="378237"/>
          </a:xfrm>
        </p:grpSpPr>
        <p:sp>
          <p:nvSpPr>
            <p:cNvPr id="8590" name="Google Shape;8590;p8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86"/>
          <p:cNvGrpSpPr/>
          <p:nvPr/>
        </p:nvGrpSpPr>
        <p:grpSpPr>
          <a:xfrm>
            <a:off x="2597677" y="2723590"/>
            <a:ext cx="1390502" cy="159625"/>
            <a:chOff x="3530150" y="2790075"/>
            <a:chExt cx="1962600" cy="225300"/>
          </a:xfrm>
        </p:grpSpPr>
        <p:sp>
          <p:nvSpPr>
            <p:cNvPr id="8609" name="Google Shape;8609;p86"/>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6"/>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86"/>
          <p:cNvGrpSpPr/>
          <p:nvPr/>
        </p:nvGrpSpPr>
        <p:grpSpPr>
          <a:xfrm>
            <a:off x="2597735" y="3001855"/>
            <a:ext cx="1411629" cy="154175"/>
            <a:chOff x="3558802" y="4011244"/>
            <a:chExt cx="1866000" cy="111600"/>
          </a:xfrm>
        </p:grpSpPr>
        <p:sp>
          <p:nvSpPr>
            <p:cNvPr id="8612" name="Google Shape;8612;p86"/>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6"/>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86"/>
          <p:cNvGrpSpPr/>
          <p:nvPr/>
        </p:nvGrpSpPr>
        <p:grpSpPr>
          <a:xfrm>
            <a:off x="2598023" y="2207425"/>
            <a:ext cx="1383503" cy="119761"/>
            <a:chOff x="3465975" y="2270258"/>
            <a:chExt cx="1986364" cy="171947"/>
          </a:xfrm>
        </p:grpSpPr>
        <p:sp>
          <p:nvSpPr>
            <p:cNvPr id="8615" name="Google Shape;8615;p8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6"/>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6"/>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6"/>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6"/>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6"/>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86"/>
          <p:cNvGrpSpPr/>
          <p:nvPr/>
        </p:nvGrpSpPr>
        <p:grpSpPr>
          <a:xfrm>
            <a:off x="2609030" y="3571198"/>
            <a:ext cx="1369531" cy="195460"/>
            <a:chOff x="723300" y="4253549"/>
            <a:chExt cx="2276482" cy="324900"/>
          </a:xfrm>
        </p:grpSpPr>
        <p:sp>
          <p:nvSpPr>
            <p:cNvPr id="8624" name="Google Shape;8624;p8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6"/>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86"/>
          <p:cNvGrpSpPr/>
          <p:nvPr/>
        </p:nvGrpSpPr>
        <p:grpSpPr>
          <a:xfrm>
            <a:off x="2598591" y="3272439"/>
            <a:ext cx="1389066" cy="180119"/>
            <a:chOff x="705948" y="3788465"/>
            <a:chExt cx="2308953" cy="299400"/>
          </a:xfrm>
        </p:grpSpPr>
        <p:sp>
          <p:nvSpPr>
            <p:cNvPr id="8630" name="Google Shape;8630;p8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6"/>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6"/>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86"/>
          <p:cNvGrpSpPr/>
          <p:nvPr/>
        </p:nvGrpSpPr>
        <p:grpSpPr>
          <a:xfrm>
            <a:off x="4195581" y="1876393"/>
            <a:ext cx="1433821" cy="191501"/>
            <a:chOff x="4273350" y="2088443"/>
            <a:chExt cx="1433821" cy="191501"/>
          </a:xfrm>
        </p:grpSpPr>
        <p:grpSp>
          <p:nvGrpSpPr>
            <p:cNvPr id="8636" name="Google Shape;8636;p86"/>
            <p:cNvGrpSpPr/>
            <p:nvPr/>
          </p:nvGrpSpPr>
          <p:grpSpPr>
            <a:xfrm>
              <a:off x="4273350" y="2088443"/>
              <a:ext cx="1433821" cy="0"/>
              <a:chOff x="5224975" y="2962250"/>
              <a:chExt cx="1544400" cy="0"/>
            </a:xfrm>
          </p:grpSpPr>
          <p:cxnSp>
            <p:nvCxnSpPr>
              <p:cNvPr id="8637" name="Google Shape;8637;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638" name="Google Shape;8638;p86"/>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639" name="Google Shape;8639;p86"/>
            <p:cNvGrpSpPr/>
            <p:nvPr/>
          </p:nvGrpSpPr>
          <p:grpSpPr>
            <a:xfrm>
              <a:off x="4273350" y="2279944"/>
              <a:ext cx="1433821" cy="0"/>
              <a:chOff x="5224975" y="2962250"/>
              <a:chExt cx="1544400" cy="0"/>
            </a:xfrm>
          </p:grpSpPr>
          <p:cxnSp>
            <p:nvCxnSpPr>
              <p:cNvPr id="8640" name="Google Shape;8640;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641" name="Google Shape;8641;p86"/>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642" name="Google Shape;8642;p86"/>
          <p:cNvGrpSpPr/>
          <p:nvPr/>
        </p:nvGrpSpPr>
        <p:grpSpPr>
          <a:xfrm>
            <a:off x="2646528" y="3885297"/>
            <a:ext cx="1304609" cy="294074"/>
            <a:chOff x="2658741" y="4097347"/>
            <a:chExt cx="1304609" cy="294074"/>
          </a:xfrm>
        </p:grpSpPr>
        <p:grpSp>
          <p:nvGrpSpPr>
            <p:cNvPr id="8643" name="Google Shape;8643;p86"/>
            <p:cNvGrpSpPr/>
            <p:nvPr/>
          </p:nvGrpSpPr>
          <p:grpSpPr>
            <a:xfrm>
              <a:off x="2658741" y="4097347"/>
              <a:ext cx="118572" cy="294074"/>
              <a:chOff x="3343310" y="4475555"/>
              <a:chExt cx="127717" cy="316753"/>
            </a:xfrm>
          </p:grpSpPr>
          <p:sp>
            <p:nvSpPr>
              <p:cNvPr id="8644" name="Google Shape;8644;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86"/>
            <p:cNvGrpSpPr/>
            <p:nvPr/>
          </p:nvGrpSpPr>
          <p:grpSpPr>
            <a:xfrm>
              <a:off x="3815519" y="4098388"/>
              <a:ext cx="147831" cy="291991"/>
              <a:chOff x="3527539" y="4476677"/>
              <a:chExt cx="159232" cy="314510"/>
            </a:xfrm>
          </p:grpSpPr>
          <p:sp>
            <p:nvSpPr>
              <p:cNvPr id="8647" name="Google Shape;8647;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86"/>
            <p:cNvGrpSpPr/>
            <p:nvPr/>
          </p:nvGrpSpPr>
          <p:grpSpPr>
            <a:xfrm>
              <a:off x="3511696" y="4098388"/>
              <a:ext cx="147831" cy="291991"/>
              <a:chOff x="3527539" y="4476677"/>
              <a:chExt cx="159232" cy="314510"/>
            </a:xfrm>
          </p:grpSpPr>
          <p:sp>
            <p:nvSpPr>
              <p:cNvPr id="8650" name="Google Shape;8650;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86"/>
            <p:cNvGrpSpPr/>
            <p:nvPr/>
          </p:nvGrpSpPr>
          <p:grpSpPr>
            <a:xfrm>
              <a:off x="3207874" y="4098388"/>
              <a:ext cx="147831" cy="291991"/>
              <a:chOff x="3527539" y="4476677"/>
              <a:chExt cx="159232" cy="314510"/>
            </a:xfrm>
          </p:grpSpPr>
          <p:sp>
            <p:nvSpPr>
              <p:cNvPr id="8653" name="Google Shape;8653;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86"/>
            <p:cNvGrpSpPr/>
            <p:nvPr/>
          </p:nvGrpSpPr>
          <p:grpSpPr>
            <a:xfrm>
              <a:off x="2933305" y="4097347"/>
              <a:ext cx="118572" cy="294074"/>
              <a:chOff x="3343310" y="4475555"/>
              <a:chExt cx="127717" cy="316753"/>
            </a:xfrm>
          </p:grpSpPr>
          <p:sp>
            <p:nvSpPr>
              <p:cNvPr id="8656" name="Google Shape;8656;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8" name="Google Shape;8658;p86"/>
          <p:cNvGrpSpPr/>
          <p:nvPr/>
        </p:nvGrpSpPr>
        <p:grpSpPr>
          <a:xfrm>
            <a:off x="4197136" y="963991"/>
            <a:ext cx="1430711" cy="751237"/>
            <a:chOff x="5159450" y="1919950"/>
            <a:chExt cx="1541050" cy="862500"/>
          </a:xfrm>
        </p:grpSpPr>
        <p:sp>
          <p:nvSpPr>
            <p:cNvPr id="8659" name="Google Shape;8659;p8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60" name="Google Shape;8660;p86"/>
            <p:cNvGrpSpPr/>
            <p:nvPr/>
          </p:nvGrpSpPr>
          <p:grpSpPr>
            <a:xfrm>
              <a:off x="5159450" y="1919950"/>
              <a:ext cx="1541050" cy="862500"/>
              <a:chOff x="5159450" y="1919950"/>
              <a:chExt cx="1541050" cy="862500"/>
            </a:xfrm>
          </p:grpSpPr>
          <p:cxnSp>
            <p:nvCxnSpPr>
              <p:cNvPr id="8661" name="Google Shape;8661;p8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62" name="Google Shape;8662;p8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63" name="Google Shape;8663;p86"/>
          <p:cNvGrpSpPr/>
          <p:nvPr/>
        </p:nvGrpSpPr>
        <p:grpSpPr>
          <a:xfrm>
            <a:off x="4245274" y="2227761"/>
            <a:ext cx="1334436" cy="967914"/>
            <a:chOff x="4294923" y="2439811"/>
            <a:chExt cx="1334436" cy="967914"/>
          </a:xfrm>
        </p:grpSpPr>
        <p:grpSp>
          <p:nvGrpSpPr>
            <p:cNvPr id="8664" name="Google Shape;8664;p86"/>
            <p:cNvGrpSpPr/>
            <p:nvPr/>
          </p:nvGrpSpPr>
          <p:grpSpPr>
            <a:xfrm>
              <a:off x="4960455" y="2469658"/>
              <a:ext cx="668904" cy="885524"/>
              <a:chOff x="4960455" y="2469658"/>
              <a:chExt cx="668904" cy="885524"/>
            </a:xfrm>
          </p:grpSpPr>
          <p:sp>
            <p:nvSpPr>
              <p:cNvPr id="8665" name="Google Shape;8665;p86"/>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6"/>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6"/>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6"/>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6"/>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6"/>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1" name="Google Shape;8671;p86"/>
            <p:cNvGrpSpPr/>
            <p:nvPr/>
          </p:nvGrpSpPr>
          <p:grpSpPr>
            <a:xfrm>
              <a:off x="4294923" y="2469658"/>
              <a:ext cx="668951" cy="885524"/>
              <a:chOff x="4294923" y="2469658"/>
              <a:chExt cx="668951" cy="885524"/>
            </a:xfrm>
          </p:grpSpPr>
          <p:sp>
            <p:nvSpPr>
              <p:cNvPr id="8672" name="Google Shape;8672;p86"/>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6"/>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6"/>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6"/>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6"/>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6"/>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8" name="Google Shape;8678;p86"/>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86"/>
          <p:cNvGrpSpPr/>
          <p:nvPr/>
        </p:nvGrpSpPr>
        <p:grpSpPr>
          <a:xfrm>
            <a:off x="4231477" y="3282206"/>
            <a:ext cx="1430949" cy="897289"/>
            <a:chOff x="4351371" y="3547942"/>
            <a:chExt cx="1345130" cy="843475"/>
          </a:xfrm>
        </p:grpSpPr>
        <p:grpSp>
          <p:nvGrpSpPr>
            <p:cNvPr id="8680" name="Google Shape;8680;p86"/>
            <p:cNvGrpSpPr/>
            <p:nvPr/>
          </p:nvGrpSpPr>
          <p:grpSpPr>
            <a:xfrm>
              <a:off x="4351371" y="4209917"/>
              <a:ext cx="1345130" cy="181500"/>
              <a:chOff x="4351371" y="4209917"/>
              <a:chExt cx="1345130" cy="181500"/>
            </a:xfrm>
          </p:grpSpPr>
          <p:sp>
            <p:nvSpPr>
              <p:cNvPr id="8681" name="Google Shape;8681;p86"/>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2" name="Google Shape;8682;p86"/>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683" name="Google Shape;8683;p86"/>
            <p:cNvGrpSpPr/>
            <p:nvPr/>
          </p:nvGrpSpPr>
          <p:grpSpPr>
            <a:xfrm>
              <a:off x="4403010" y="3985221"/>
              <a:ext cx="1109518" cy="181500"/>
              <a:chOff x="4403010" y="3985221"/>
              <a:chExt cx="1109518" cy="181500"/>
            </a:xfrm>
          </p:grpSpPr>
          <p:sp>
            <p:nvSpPr>
              <p:cNvPr id="8684" name="Google Shape;8684;p86"/>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5" name="Google Shape;8685;p86"/>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686" name="Google Shape;8686;p86"/>
            <p:cNvGrpSpPr/>
            <p:nvPr/>
          </p:nvGrpSpPr>
          <p:grpSpPr>
            <a:xfrm>
              <a:off x="4618704" y="3766582"/>
              <a:ext cx="807858" cy="181500"/>
              <a:chOff x="4618704" y="3766582"/>
              <a:chExt cx="807858" cy="181500"/>
            </a:xfrm>
          </p:grpSpPr>
          <p:sp>
            <p:nvSpPr>
              <p:cNvPr id="8687" name="Google Shape;8687;p86"/>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8" name="Google Shape;8688;p86"/>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689" name="Google Shape;8689;p86"/>
            <p:cNvGrpSpPr/>
            <p:nvPr/>
          </p:nvGrpSpPr>
          <p:grpSpPr>
            <a:xfrm>
              <a:off x="4735238" y="3547942"/>
              <a:ext cx="462839" cy="181500"/>
              <a:chOff x="4735238" y="3547942"/>
              <a:chExt cx="462839" cy="181500"/>
            </a:xfrm>
          </p:grpSpPr>
          <p:sp>
            <p:nvSpPr>
              <p:cNvPr id="8690" name="Google Shape;8690;p86"/>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1" name="Google Shape;8691;p86"/>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692" name="Google Shape;8692;p86"/>
          <p:cNvGrpSpPr/>
          <p:nvPr/>
        </p:nvGrpSpPr>
        <p:grpSpPr>
          <a:xfrm>
            <a:off x="7407835" y="2217530"/>
            <a:ext cx="1020955" cy="928853"/>
            <a:chOff x="926675" y="238125"/>
            <a:chExt cx="5755100" cy="5232975"/>
          </a:xfrm>
        </p:grpSpPr>
        <p:sp>
          <p:nvSpPr>
            <p:cNvPr id="8693" name="Google Shape;8693;p86"/>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6"/>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6"/>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6"/>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86"/>
          <p:cNvGrpSpPr/>
          <p:nvPr/>
        </p:nvGrpSpPr>
        <p:grpSpPr>
          <a:xfrm>
            <a:off x="715208" y="2616265"/>
            <a:ext cx="1695374" cy="1560837"/>
            <a:chOff x="727421" y="2828315"/>
            <a:chExt cx="1695374" cy="1560837"/>
          </a:xfrm>
        </p:grpSpPr>
        <p:grpSp>
          <p:nvGrpSpPr>
            <p:cNvPr id="8698" name="Google Shape;8698;p86"/>
            <p:cNvGrpSpPr/>
            <p:nvPr/>
          </p:nvGrpSpPr>
          <p:grpSpPr>
            <a:xfrm>
              <a:off x="727421" y="2828315"/>
              <a:ext cx="1695374" cy="1560837"/>
              <a:chOff x="734799" y="2782450"/>
              <a:chExt cx="1571100" cy="1577400"/>
            </a:xfrm>
          </p:grpSpPr>
          <p:cxnSp>
            <p:nvCxnSpPr>
              <p:cNvPr id="8699" name="Google Shape;8699;p8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00" name="Google Shape;8700;p8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01" name="Google Shape;8701;p86"/>
            <p:cNvGrpSpPr/>
            <p:nvPr/>
          </p:nvGrpSpPr>
          <p:grpSpPr>
            <a:xfrm>
              <a:off x="819108" y="2882501"/>
              <a:ext cx="1556791" cy="1426186"/>
              <a:chOff x="819108" y="2882501"/>
              <a:chExt cx="1556791" cy="1426186"/>
            </a:xfrm>
          </p:grpSpPr>
          <p:grpSp>
            <p:nvGrpSpPr>
              <p:cNvPr id="8702" name="Google Shape;8702;p86"/>
              <p:cNvGrpSpPr/>
              <p:nvPr/>
            </p:nvGrpSpPr>
            <p:grpSpPr>
              <a:xfrm>
                <a:off x="819108" y="2882501"/>
                <a:ext cx="103104" cy="1426186"/>
                <a:chOff x="4674013" y="3100904"/>
                <a:chExt cx="122758" cy="1698043"/>
              </a:xfrm>
            </p:grpSpPr>
            <p:sp>
              <p:nvSpPr>
                <p:cNvPr id="8703" name="Google Shape;8703;p8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86"/>
              <p:cNvGrpSpPr/>
              <p:nvPr/>
            </p:nvGrpSpPr>
            <p:grpSpPr>
              <a:xfrm>
                <a:off x="1062475" y="2882501"/>
                <a:ext cx="103104" cy="1426186"/>
                <a:chOff x="4940438" y="3100904"/>
                <a:chExt cx="122758" cy="1698043"/>
              </a:xfrm>
            </p:grpSpPr>
            <p:sp>
              <p:nvSpPr>
                <p:cNvPr id="8711" name="Google Shape;8711;p8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86"/>
              <p:cNvGrpSpPr/>
              <p:nvPr/>
            </p:nvGrpSpPr>
            <p:grpSpPr>
              <a:xfrm>
                <a:off x="1299324" y="2882501"/>
                <a:ext cx="103104" cy="1426186"/>
                <a:chOff x="5206863" y="3100904"/>
                <a:chExt cx="122758" cy="1698043"/>
              </a:xfrm>
            </p:grpSpPr>
            <p:sp>
              <p:nvSpPr>
                <p:cNvPr id="8719" name="Google Shape;8719;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86"/>
              <p:cNvGrpSpPr/>
              <p:nvPr/>
            </p:nvGrpSpPr>
            <p:grpSpPr>
              <a:xfrm>
                <a:off x="1786057" y="2882501"/>
                <a:ext cx="103104" cy="1426186"/>
                <a:chOff x="6006138" y="3143629"/>
                <a:chExt cx="122758" cy="1698043"/>
              </a:xfrm>
            </p:grpSpPr>
            <p:sp>
              <p:nvSpPr>
                <p:cNvPr id="8727" name="Google Shape;8727;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86"/>
              <p:cNvGrpSpPr/>
              <p:nvPr/>
            </p:nvGrpSpPr>
            <p:grpSpPr>
              <a:xfrm>
                <a:off x="2029422" y="2882501"/>
                <a:ext cx="103104" cy="1426186"/>
                <a:chOff x="6805413" y="3100904"/>
                <a:chExt cx="122758" cy="1698043"/>
              </a:xfrm>
            </p:grpSpPr>
            <p:sp>
              <p:nvSpPr>
                <p:cNvPr id="8735" name="Google Shape;8735;p8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86"/>
              <p:cNvGrpSpPr/>
              <p:nvPr/>
            </p:nvGrpSpPr>
            <p:grpSpPr>
              <a:xfrm>
                <a:off x="2272795" y="2882501"/>
                <a:ext cx="103104" cy="1426186"/>
                <a:chOff x="5206863" y="3100904"/>
                <a:chExt cx="122758" cy="1698043"/>
              </a:xfrm>
            </p:grpSpPr>
            <p:sp>
              <p:nvSpPr>
                <p:cNvPr id="8743" name="Google Shape;8743;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86"/>
              <p:cNvGrpSpPr/>
              <p:nvPr/>
            </p:nvGrpSpPr>
            <p:grpSpPr>
              <a:xfrm>
                <a:off x="1542694" y="2882501"/>
                <a:ext cx="103104" cy="1426186"/>
                <a:chOff x="6006138" y="3143629"/>
                <a:chExt cx="122758" cy="1698043"/>
              </a:xfrm>
            </p:grpSpPr>
            <p:sp>
              <p:nvSpPr>
                <p:cNvPr id="8751" name="Google Shape;8751;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58" name="Google Shape;8758;p86"/>
          <p:cNvGrpSpPr/>
          <p:nvPr/>
        </p:nvGrpSpPr>
        <p:grpSpPr>
          <a:xfrm>
            <a:off x="5671259" y="3305987"/>
            <a:ext cx="2749952" cy="870677"/>
            <a:chOff x="238125" y="1725700"/>
            <a:chExt cx="7139025" cy="2260325"/>
          </a:xfrm>
        </p:grpSpPr>
        <p:sp>
          <p:nvSpPr>
            <p:cNvPr id="8759" name="Google Shape;8759;p86"/>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6"/>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6"/>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6"/>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6"/>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6"/>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6"/>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6"/>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6"/>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6"/>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86"/>
          <p:cNvGrpSpPr/>
          <p:nvPr/>
        </p:nvGrpSpPr>
        <p:grpSpPr>
          <a:xfrm>
            <a:off x="5941423" y="2247733"/>
            <a:ext cx="1105452" cy="916747"/>
            <a:chOff x="5249100" y="1210600"/>
            <a:chExt cx="3502700" cy="2904775"/>
          </a:xfrm>
        </p:grpSpPr>
        <p:sp>
          <p:nvSpPr>
            <p:cNvPr id="8770" name="Google Shape;8770;p8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4" name="Google Shape;8774;p86"/>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775" name="Google Shape;8775;p86"/>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776" name="Google Shape;8776;p86"/>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777" name="Google Shape;8777;p86"/>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778" name="Google Shape;8778;p86"/>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86"/>
          <p:cNvGrpSpPr/>
          <p:nvPr/>
        </p:nvGrpSpPr>
        <p:grpSpPr>
          <a:xfrm>
            <a:off x="7123971" y="967151"/>
            <a:ext cx="1304650" cy="1124856"/>
            <a:chOff x="7287122" y="1165658"/>
            <a:chExt cx="1219413" cy="1051365"/>
          </a:xfrm>
        </p:grpSpPr>
        <p:grpSp>
          <p:nvGrpSpPr>
            <p:cNvPr id="8780" name="Google Shape;8780;p86"/>
            <p:cNvGrpSpPr/>
            <p:nvPr/>
          </p:nvGrpSpPr>
          <p:grpSpPr>
            <a:xfrm>
              <a:off x="7287122" y="1969723"/>
              <a:ext cx="1219413" cy="247300"/>
              <a:chOff x="7287122" y="1969723"/>
              <a:chExt cx="1219413" cy="247300"/>
            </a:xfrm>
          </p:grpSpPr>
          <p:sp>
            <p:nvSpPr>
              <p:cNvPr id="8781" name="Google Shape;8781;p8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2" name="Google Shape;8782;p86"/>
              <p:cNvGrpSpPr/>
              <p:nvPr/>
            </p:nvGrpSpPr>
            <p:grpSpPr>
              <a:xfrm>
                <a:off x="7287122" y="2063892"/>
                <a:ext cx="1151753" cy="73428"/>
                <a:chOff x="7287122" y="2063892"/>
                <a:chExt cx="1151753" cy="73428"/>
              </a:xfrm>
            </p:grpSpPr>
            <p:sp>
              <p:nvSpPr>
                <p:cNvPr id="8783" name="Google Shape;8783;p8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4" name="Google Shape;8784;p8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85" name="Google Shape;8785;p86"/>
            <p:cNvGrpSpPr/>
            <p:nvPr/>
          </p:nvGrpSpPr>
          <p:grpSpPr>
            <a:xfrm>
              <a:off x="7287122" y="1712201"/>
              <a:ext cx="1219403" cy="246767"/>
              <a:chOff x="7287122" y="1712201"/>
              <a:chExt cx="1219403" cy="246767"/>
            </a:xfrm>
          </p:grpSpPr>
          <p:sp>
            <p:nvSpPr>
              <p:cNvPr id="8786" name="Google Shape;8786;p8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7" name="Google Shape;8787;p86"/>
              <p:cNvGrpSpPr/>
              <p:nvPr/>
            </p:nvGrpSpPr>
            <p:grpSpPr>
              <a:xfrm>
                <a:off x="7287122" y="1842861"/>
                <a:ext cx="1005303" cy="73419"/>
                <a:chOff x="7287122" y="1842861"/>
                <a:chExt cx="1005303" cy="73419"/>
              </a:xfrm>
            </p:grpSpPr>
            <p:sp>
              <p:nvSpPr>
                <p:cNvPr id="8788" name="Google Shape;8788;p8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9" name="Google Shape;8789;p8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0" name="Google Shape;8790;p86"/>
            <p:cNvGrpSpPr/>
            <p:nvPr/>
          </p:nvGrpSpPr>
          <p:grpSpPr>
            <a:xfrm>
              <a:off x="7287122" y="1447520"/>
              <a:ext cx="1219403" cy="286667"/>
              <a:chOff x="7287122" y="1447520"/>
              <a:chExt cx="1219403" cy="286667"/>
            </a:xfrm>
          </p:grpSpPr>
          <p:sp>
            <p:nvSpPr>
              <p:cNvPr id="8791" name="Google Shape;8791;p8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2" name="Google Shape;8792;p86"/>
              <p:cNvGrpSpPr/>
              <p:nvPr/>
            </p:nvGrpSpPr>
            <p:grpSpPr>
              <a:xfrm>
                <a:off x="7287122" y="1581977"/>
                <a:ext cx="852803" cy="73428"/>
                <a:chOff x="7287122" y="1581977"/>
                <a:chExt cx="852803" cy="73428"/>
              </a:xfrm>
            </p:grpSpPr>
            <p:sp>
              <p:nvSpPr>
                <p:cNvPr id="8793" name="Google Shape;8793;p8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4" name="Google Shape;8794;p8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795" name="Google Shape;8795;p86"/>
            <p:cNvGrpSpPr/>
            <p:nvPr/>
          </p:nvGrpSpPr>
          <p:grpSpPr>
            <a:xfrm>
              <a:off x="7287122" y="1165658"/>
              <a:ext cx="1219403" cy="344253"/>
              <a:chOff x="7287122" y="1165658"/>
              <a:chExt cx="1219403" cy="344253"/>
            </a:xfrm>
          </p:grpSpPr>
          <p:sp>
            <p:nvSpPr>
              <p:cNvPr id="8796" name="Google Shape;8796;p8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7" name="Google Shape;8797;p86"/>
              <p:cNvGrpSpPr/>
              <p:nvPr/>
            </p:nvGrpSpPr>
            <p:grpSpPr>
              <a:xfrm>
                <a:off x="7287122" y="1341025"/>
                <a:ext cx="695703" cy="73419"/>
                <a:chOff x="7287122" y="1341025"/>
                <a:chExt cx="695703" cy="73419"/>
              </a:xfrm>
            </p:grpSpPr>
            <p:sp>
              <p:nvSpPr>
                <p:cNvPr id="8798" name="Google Shape;8798;p8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9" name="Google Shape;8799;p8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800" name="Google Shape;8800;p86"/>
          <p:cNvGrpSpPr/>
          <p:nvPr/>
        </p:nvGrpSpPr>
        <p:grpSpPr>
          <a:xfrm>
            <a:off x="5790463" y="973174"/>
            <a:ext cx="1397729" cy="1098540"/>
            <a:chOff x="5900602" y="1193063"/>
            <a:chExt cx="1299851" cy="1021707"/>
          </a:xfrm>
        </p:grpSpPr>
        <p:grpSp>
          <p:nvGrpSpPr>
            <p:cNvPr id="8801" name="Google Shape;8801;p86"/>
            <p:cNvGrpSpPr/>
            <p:nvPr/>
          </p:nvGrpSpPr>
          <p:grpSpPr>
            <a:xfrm>
              <a:off x="6520337" y="1193063"/>
              <a:ext cx="341815" cy="799959"/>
              <a:chOff x="6520337" y="1193063"/>
              <a:chExt cx="341815" cy="799959"/>
            </a:xfrm>
          </p:grpSpPr>
          <p:grpSp>
            <p:nvGrpSpPr>
              <p:cNvPr id="8802" name="Google Shape;8802;p86"/>
              <p:cNvGrpSpPr/>
              <p:nvPr/>
            </p:nvGrpSpPr>
            <p:grpSpPr>
              <a:xfrm>
                <a:off x="6520337" y="1589527"/>
                <a:ext cx="213950" cy="403494"/>
                <a:chOff x="6520337" y="1589527"/>
                <a:chExt cx="213950" cy="403494"/>
              </a:xfrm>
            </p:grpSpPr>
            <p:sp>
              <p:nvSpPr>
                <p:cNvPr id="8803" name="Google Shape;8803;p8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6"/>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86"/>
              <p:cNvGrpSpPr/>
              <p:nvPr/>
            </p:nvGrpSpPr>
            <p:grpSpPr>
              <a:xfrm>
                <a:off x="6577204" y="1193063"/>
                <a:ext cx="284947" cy="464512"/>
                <a:chOff x="6577204" y="1193063"/>
                <a:chExt cx="284947" cy="464512"/>
              </a:xfrm>
            </p:grpSpPr>
            <p:sp>
              <p:nvSpPr>
                <p:cNvPr id="8806" name="Google Shape;8806;p8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7" name="Google Shape;8807;p86"/>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08" name="Google Shape;8808;p86"/>
            <p:cNvGrpSpPr/>
            <p:nvPr/>
          </p:nvGrpSpPr>
          <p:grpSpPr>
            <a:xfrm>
              <a:off x="6238903" y="1193063"/>
              <a:ext cx="300475" cy="900152"/>
              <a:chOff x="6238903" y="1193063"/>
              <a:chExt cx="300475" cy="900152"/>
            </a:xfrm>
          </p:grpSpPr>
          <p:grpSp>
            <p:nvGrpSpPr>
              <p:cNvPr id="8809" name="Google Shape;8809;p86"/>
              <p:cNvGrpSpPr/>
              <p:nvPr/>
            </p:nvGrpSpPr>
            <p:grpSpPr>
              <a:xfrm>
                <a:off x="6290865" y="1489315"/>
                <a:ext cx="248514" cy="603900"/>
                <a:chOff x="6290865" y="1489315"/>
                <a:chExt cx="248514" cy="603900"/>
              </a:xfrm>
            </p:grpSpPr>
            <p:sp>
              <p:nvSpPr>
                <p:cNvPr id="8810" name="Google Shape;8810;p8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6"/>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86"/>
              <p:cNvGrpSpPr/>
              <p:nvPr/>
            </p:nvGrpSpPr>
            <p:grpSpPr>
              <a:xfrm>
                <a:off x="6238903" y="1193063"/>
                <a:ext cx="284947" cy="333087"/>
                <a:chOff x="6238903" y="1193063"/>
                <a:chExt cx="284947" cy="333087"/>
              </a:xfrm>
            </p:grpSpPr>
            <p:sp>
              <p:nvSpPr>
                <p:cNvPr id="8813" name="Google Shape;8813;p8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4" name="Google Shape;8814;p86"/>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15" name="Google Shape;8815;p86"/>
            <p:cNvGrpSpPr/>
            <p:nvPr/>
          </p:nvGrpSpPr>
          <p:grpSpPr>
            <a:xfrm>
              <a:off x="5900602" y="1193063"/>
              <a:ext cx="444345" cy="1021707"/>
              <a:chOff x="5900602" y="1193063"/>
              <a:chExt cx="444345" cy="1021707"/>
            </a:xfrm>
          </p:grpSpPr>
          <p:grpSp>
            <p:nvGrpSpPr>
              <p:cNvPr id="8816" name="Google Shape;8816;p86"/>
              <p:cNvGrpSpPr/>
              <p:nvPr/>
            </p:nvGrpSpPr>
            <p:grpSpPr>
              <a:xfrm>
                <a:off x="6046501" y="1367785"/>
                <a:ext cx="298446" cy="846986"/>
                <a:chOff x="6046501" y="1367785"/>
                <a:chExt cx="298446" cy="846986"/>
              </a:xfrm>
            </p:grpSpPr>
            <p:sp>
              <p:nvSpPr>
                <p:cNvPr id="8817" name="Google Shape;8817;p8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6"/>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86"/>
              <p:cNvGrpSpPr/>
              <p:nvPr/>
            </p:nvGrpSpPr>
            <p:grpSpPr>
              <a:xfrm>
                <a:off x="5900602" y="1193063"/>
                <a:ext cx="284947" cy="182312"/>
                <a:chOff x="5900602" y="1193063"/>
                <a:chExt cx="284947" cy="182312"/>
              </a:xfrm>
            </p:grpSpPr>
            <p:sp>
              <p:nvSpPr>
                <p:cNvPr id="8820" name="Google Shape;8820;p8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1" name="Google Shape;8821;p8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822" name="Google Shape;8822;p86"/>
            <p:cNvGrpSpPr/>
            <p:nvPr/>
          </p:nvGrpSpPr>
          <p:grpSpPr>
            <a:xfrm>
              <a:off x="6738300" y="1193063"/>
              <a:ext cx="462153" cy="707634"/>
              <a:chOff x="6738300" y="1193063"/>
              <a:chExt cx="462153" cy="707634"/>
            </a:xfrm>
          </p:grpSpPr>
          <p:grpSp>
            <p:nvGrpSpPr>
              <p:cNvPr id="8823" name="Google Shape;8823;p86"/>
              <p:cNvGrpSpPr/>
              <p:nvPr/>
            </p:nvGrpSpPr>
            <p:grpSpPr>
              <a:xfrm>
                <a:off x="6915505" y="1193063"/>
                <a:ext cx="284947" cy="597387"/>
                <a:chOff x="6915505" y="1193063"/>
                <a:chExt cx="284947" cy="597387"/>
              </a:xfrm>
            </p:grpSpPr>
            <p:sp>
              <p:nvSpPr>
                <p:cNvPr id="8824" name="Google Shape;8824;p8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5" name="Google Shape;8825;p86"/>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826" name="Google Shape;8826;p86"/>
              <p:cNvGrpSpPr/>
              <p:nvPr/>
            </p:nvGrpSpPr>
            <p:grpSpPr>
              <a:xfrm>
                <a:off x="6738300" y="1684725"/>
                <a:ext cx="230066" cy="215971"/>
                <a:chOff x="6738300" y="1684725"/>
                <a:chExt cx="230066" cy="215971"/>
              </a:xfrm>
            </p:grpSpPr>
            <p:sp>
              <p:nvSpPr>
                <p:cNvPr id="8827" name="Google Shape;8827;p86"/>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6"/>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97"/>
        <p:cNvGrpSpPr/>
        <p:nvPr/>
      </p:nvGrpSpPr>
      <p:grpSpPr>
        <a:xfrm>
          <a:off x="0" y="0"/>
          <a:ext cx="0" cy="0"/>
          <a:chOff x="0" y="0"/>
          <a:chExt cx="0" cy="0"/>
        </a:xfrm>
      </p:grpSpPr>
      <p:grpSp>
        <p:nvGrpSpPr>
          <p:cNvPr id="2100" name="Google Shape;2100;p43"/>
          <p:cNvGrpSpPr/>
          <p:nvPr/>
        </p:nvGrpSpPr>
        <p:grpSpPr>
          <a:xfrm>
            <a:off x="3886169" y="-471397"/>
            <a:ext cx="1348771" cy="1942058"/>
            <a:chOff x="7023697" y="1039542"/>
            <a:chExt cx="1193474" cy="1946865"/>
          </a:xfrm>
        </p:grpSpPr>
        <p:sp>
          <p:nvSpPr>
            <p:cNvPr id="2101" name="Google Shape;2101;p43"/>
            <p:cNvSpPr/>
            <p:nvPr/>
          </p:nvSpPr>
          <p:spPr>
            <a:xfrm>
              <a:off x="7023697" y="1039542"/>
              <a:ext cx="1193474" cy="1946865"/>
            </a:xfrm>
            <a:custGeom>
              <a:avLst/>
              <a:gdLst/>
              <a:ahLst/>
              <a:cxnLst/>
              <a:rect l="l" t="t" r="r" b="b"/>
              <a:pathLst>
                <a:path w="31076" h="50693" extrusionOk="0">
                  <a:moveTo>
                    <a:pt x="15850" y="0"/>
                  </a:moveTo>
                  <a:cubicBezTo>
                    <a:pt x="15753" y="0"/>
                    <a:pt x="15654" y="0"/>
                    <a:pt x="15553" y="3"/>
                  </a:cubicBezTo>
                  <a:cubicBezTo>
                    <a:pt x="15209" y="13"/>
                    <a:pt x="14935" y="296"/>
                    <a:pt x="14935" y="641"/>
                  </a:cubicBezTo>
                  <a:lnTo>
                    <a:pt x="14935" y="19824"/>
                  </a:lnTo>
                  <a:cubicBezTo>
                    <a:pt x="14582" y="19949"/>
                    <a:pt x="14261" y="20159"/>
                    <a:pt x="14003" y="20441"/>
                  </a:cubicBezTo>
                  <a:cubicBezTo>
                    <a:pt x="13602" y="20873"/>
                    <a:pt x="13382" y="21436"/>
                    <a:pt x="13382" y="22024"/>
                  </a:cubicBezTo>
                  <a:cubicBezTo>
                    <a:pt x="13382" y="22151"/>
                    <a:pt x="13392" y="22276"/>
                    <a:pt x="13413" y="22399"/>
                  </a:cubicBezTo>
                  <a:lnTo>
                    <a:pt x="11002" y="22399"/>
                  </a:lnTo>
                  <a:cubicBezTo>
                    <a:pt x="10648" y="22399"/>
                    <a:pt x="10364" y="22684"/>
                    <a:pt x="10364" y="23037"/>
                  </a:cubicBezTo>
                  <a:lnTo>
                    <a:pt x="10364" y="24477"/>
                  </a:lnTo>
                  <a:cubicBezTo>
                    <a:pt x="9636" y="24653"/>
                    <a:pt x="8237" y="25054"/>
                    <a:pt x="6689" y="25809"/>
                  </a:cubicBezTo>
                  <a:cubicBezTo>
                    <a:pt x="6625" y="25841"/>
                    <a:pt x="6561" y="25873"/>
                    <a:pt x="6500" y="25904"/>
                  </a:cubicBezTo>
                  <a:cubicBezTo>
                    <a:pt x="6470" y="25920"/>
                    <a:pt x="6439" y="25935"/>
                    <a:pt x="6408" y="25951"/>
                  </a:cubicBezTo>
                  <a:cubicBezTo>
                    <a:pt x="6406" y="25952"/>
                    <a:pt x="6405" y="25952"/>
                    <a:pt x="6403" y="25954"/>
                  </a:cubicBezTo>
                  <a:cubicBezTo>
                    <a:pt x="5073" y="26632"/>
                    <a:pt x="3920" y="27446"/>
                    <a:pt x="2976" y="28373"/>
                  </a:cubicBezTo>
                  <a:cubicBezTo>
                    <a:pt x="2920" y="28427"/>
                    <a:pt x="2869" y="28481"/>
                    <a:pt x="2823" y="28530"/>
                  </a:cubicBezTo>
                  <a:cubicBezTo>
                    <a:pt x="2092" y="29274"/>
                    <a:pt x="1493" y="30098"/>
                    <a:pt x="1042" y="30982"/>
                  </a:cubicBezTo>
                  <a:cubicBezTo>
                    <a:pt x="1012" y="31037"/>
                    <a:pt x="983" y="31096"/>
                    <a:pt x="958" y="31157"/>
                  </a:cubicBezTo>
                  <a:cubicBezTo>
                    <a:pt x="585" y="31919"/>
                    <a:pt x="317" y="32742"/>
                    <a:pt x="164" y="33603"/>
                  </a:cubicBezTo>
                  <a:cubicBezTo>
                    <a:pt x="153" y="33649"/>
                    <a:pt x="147" y="33691"/>
                    <a:pt x="141" y="33726"/>
                  </a:cubicBezTo>
                  <a:cubicBezTo>
                    <a:pt x="140" y="33738"/>
                    <a:pt x="138" y="33749"/>
                    <a:pt x="136" y="33759"/>
                  </a:cubicBezTo>
                  <a:cubicBezTo>
                    <a:pt x="136" y="33761"/>
                    <a:pt x="135" y="33765"/>
                    <a:pt x="135" y="33768"/>
                  </a:cubicBezTo>
                  <a:cubicBezTo>
                    <a:pt x="46" y="34315"/>
                    <a:pt x="1" y="34880"/>
                    <a:pt x="1" y="35451"/>
                  </a:cubicBezTo>
                  <a:cubicBezTo>
                    <a:pt x="1" y="35728"/>
                    <a:pt x="11" y="35983"/>
                    <a:pt x="30" y="36226"/>
                  </a:cubicBezTo>
                  <a:cubicBezTo>
                    <a:pt x="33" y="36256"/>
                    <a:pt x="35" y="36283"/>
                    <a:pt x="38" y="36307"/>
                  </a:cubicBezTo>
                  <a:cubicBezTo>
                    <a:pt x="39" y="36325"/>
                    <a:pt x="41" y="36342"/>
                    <a:pt x="42" y="36355"/>
                  </a:cubicBezTo>
                  <a:cubicBezTo>
                    <a:pt x="42" y="36363"/>
                    <a:pt x="44" y="36369"/>
                    <a:pt x="44" y="36375"/>
                  </a:cubicBezTo>
                  <a:cubicBezTo>
                    <a:pt x="123" y="37255"/>
                    <a:pt x="324" y="38095"/>
                    <a:pt x="642" y="38872"/>
                  </a:cubicBezTo>
                  <a:lnTo>
                    <a:pt x="642" y="38873"/>
                  </a:lnTo>
                  <a:cubicBezTo>
                    <a:pt x="660" y="38918"/>
                    <a:pt x="681" y="38972"/>
                    <a:pt x="704" y="39023"/>
                  </a:cubicBezTo>
                  <a:cubicBezTo>
                    <a:pt x="1096" y="39934"/>
                    <a:pt x="1655" y="40773"/>
                    <a:pt x="2369" y="41520"/>
                  </a:cubicBezTo>
                  <a:cubicBezTo>
                    <a:pt x="2415" y="41567"/>
                    <a:pt x="2466" y="41622"/>
                    <a:pt x="2523" y="41675"/>
                  </a:cubicBezTo>
                  <a:cubicBezTo>
                    <a:pt x="3498" y="42648"/>
                    <a:pt x="4746" y="43470"/>
                    <a:pt x="6233" y="44114"/>
                  </a:cubicBezTo>
                  <a:cubicBezTo>
                    <a:pt x="6234" y="44114"/>
                    <a:pt x="6235" y="44116"/>
                    <a:pt x="6238" y="44116"/>
                  </a:cubicBezTo>
                  <a:cubicBezTo>
                    <a:pt x="6348" y="44163"/>
                    <a:pt x="6462" y="44213"/>
                    <a:pt x="6580" y="44259"/>
                  </a:cubicBezTo>
                  <a:cubicBezTo>
                    <a:pt x="7971" y="44826"/>
                    <a:pt x="9335" y="45155"/>
                    <a:pt x="10364" y="45345"/>
                  </a:cubicBezTo>
                  <a:lnTo>
                    <a:pt x="10364" y="46353"/>
                  </a:lnTo>
                  <a:cubicBezTo>
                    <a:pt x="10364" y="46706"/>
                    <a:pt x="10648" y="46992"/>
                    <a:pt x="11002" y="46992"/>
                  </a:cubicBezTo>
                  <a:lnTo>
                    <a:pt x="11011" y="46992"/>
                  </a:lnTo>
                  <a:cubicBezTo>
                    <a:pt x="10930" y="48010"/>
                    <a:pt x="10885" y="49036"/>
                    <a:pt x="10880" y="50049"/>
                  </a:cubicBezTo>
                  <a:cubicBezTo>
                    <a:pt x="10879" y="50219"/>
                    <a:pt x="10946" y="50382"/>
                    <a:pt x="11066" y="50503"/>
                  </a:cubicBezTo>
                  <a:cubicBezTo>
                    <a:pt x="11185" y="50623"/>
                    <a:pt x="11348" y="50691"/>
                    <a:pt x="11518" y="50691"/>
                  </a:cubicBezTo>
                  <a:lnTo>
                    <a:pt x="12071" y="50691"/>
                  </a:lnTo>
                  <a:cubicBezTo>
                    <a:pt x="12199" y="50691"/>
                    <a:pt x="12318" y="50653"/>
                    <a:pt x="12418" y="50589"/>
                  </a:cubicBezTo>
                  <a:cubicBezTo>
                    <a:pt x="12518" y="50654"/>
                    <a:pt x="12638" y="50691"/>
                    <a:pt x="12766" y="50691"/>
                  </a:cubicBezTo>
                  <a:lnTo>
                    <a:pt x="13319" y="50691"/>
                  </a:lnTo>
                  <a:cubicBezTo>
                    <a:pt x="13489" y="50691"/>
                    <a:pt x="13651" y="50623"/>
                    <a:pt x="13771" y="50504"/>
                  </a:cubicBezTo>
                  <a:cubicBezTo>
                    <a:pt x="13822" y="50453"/>
                    <a:pt x="13863" y="50393"/>
                    <a:pt x="13895" y="50329"/>
                  </a:cubicBezTo>
                  <a:cubicBezTo>
                    <a:pt x="13924" y="50393"/>
                    <a:pt x="13965" y="50452"/>
                    <a:pt x="14016" y="50503"/>
                  </a:cubicBezTo>
                  <a:cubicBezTo>
                    <a:pt x="14137" y="50624"/>
                    <a:pt x="14300" y="50692"/>
                    <a:pt x="14470" y="50692"/>
                  </a:cubicBezTo>
                  <a:lnTo>
                    <a:pt x="15026" y="50692"/>
                  </a:lnTo>
                  <a:cubicBezTo>
                    <a:pt x="15156" y="50692"/>
                    <a:pt x="15279" y="50653"/>
                    <a:pt x="15381" y="50585"/>
                  </a:cubicBezTo>
                  <a:cubicBezTo>
                    <a:pt x="15481" y="50653"/>
                    <a:pt x="15603" y="50692"/>
                    <a:pt x="15735" y="50692"/>
                  </a:cubicBezTo>
                  <a:lnTo>
                    <a:pt x="16289" y="50692"/>
                  </a:lnTo>
                  <a:cubicBezTo>
                    <a:pt x="16467" y="50692"/>
                    <a:pt x="16629" y="50619"/>
                    <a:pt x="16745" y="50500"/>
                  </a:cubicBezTo>
                  <a:cubicBezTo>
                    <a:pt x="16861" y="50619"/>
                    <a:pt x="17023" y="50692"/>
                    <a:pt x="17202" y="50692"/>
                  </a:cubicBezTo>
                  <a:lnTo>
                    <a:pt x="17754" y="50692"/>
                  </a:lnTo>
                  <a:cubicBezTo>
                    <a:pt x="17856" y="50692"/>
                    <a:pt x="17957" y="50669"/>
                    <a:pt x="18047" y="50622"/>
                  </a:cubicBezTo>
                  <a:cubicBezTo>
                    <a:pt x="18134" y="50667"/>
                    <a:pt x="18234" y="50692"/>
                    <a:pt x="18338" y="50692"/>
                  </a:cubicBezTo>
                  <a:lnTo>
                    <a:pt x="18892" y="50692"/>
                  </a:lnTo>
                  <a:cubicBezTo>
                    <a:pt x="19009" y="50692"/>
                    <a:pt x="19122" y="50660"/>
                    <a:pt x="19222" y="50601"/>
                  </a:cubicBezTo>
                  <a:cubicBezTo>
                    <a:pt x="19319" y="50658"/>
                    <a:pt x="19432" y="50692"/>
                    <a:pt x="19552" y="50692"/>
                  </a:cubicBezTo>
                  <a:lnTo>
                    <a:pt x="20108" y="50692"/>
                  </a:lnTo>
                  <a:cubicBezTo>
                    <a:pt x="20282" y="50692"/>
                    <a:pt x="20447" y="50622"/>
                    <a:pt x="20568" y="50498"/>
                  </a:cubicBezTo>
                  <a:cubicBezTo>
                    <a:pt x="20688" y="50374"/>
                    <a:pt x="20752" y="50206"/>
                    <a:pt x="20747" y="50033"/>
                  </a:cubicBezTo>
                  <a:cubicBezTo>
                    <a:pt x="20713" y="49029"/>
                    <a:pt x="20662" y="48008"/>
                    <a:pt x="20595" y="46992"/>
                  </a:cubicBezTo>
                  <a:cubicBezTo>
                    <a:pt x="20920" y="46964"/>
                    <a:pt x="21176" y="46689"/>
                    <a:pt x="21176" y="46357"/>
                  </a:cubicBezTo>
                  <a:lnTo>
                    <a:pt x="21176" y="45220"/>
                  </a:lnTo>
                  <a:cubicBezTo>
                    <a:pt x="22285" y="44982"/>
                    <a:pt x="23337" y="44661"/>
                    <a:pt x="24309" y="44261"/>
                  </a:cubicBezTo>
                  <a:lnTo>
                    <a:pt x="24311" y="44260"/>
                  </a:lnTo>
                  <a:cubicBezTo>
                    <a:pt x="24420" y="44216"/>
                    <a:pt x="24532" y="44170"/>
                    <a:pt x="24650" y="44117"/>
                  </a:cubicBezTo>
                  <a:cubicBezTo>
                    <a:pt x="26132" y="43471"/>
                    <a:pt x="27381" y="42653"/>
                    <a:pt x="28364" y="41681"/>
                  </a:cubicBezTo>
                  <a:cubicBezTo>
                    <a:pt x="28421" y="41627"/>
                    <a:pt x="28472" y="41573"/>
                    <a:pt x="28517" y="41525"/>
                  </a:cubicBezTo>
                  <a:cubicBezTo>
                    <a:pt x="29234" y="40790"/>
                    <a:pt x="29812" y="39955"/>
                    <a:pt x="30233" y="39041"/>
                  </a:cubicBezTo>
                  <a:cubicBezTo>
                    <a:pt x="30257" y="38989"/>
                    <a:pt x="30279" y="38939"/>
                    <a:pt x="30302" y="38884"/>
                  </a:cubicBezTo>
                  <a:cubicBezTo>
                    <a:pt x="30639" y="38118"/>
                    <a:pt x="30868" y="37283"/>
                    <a:pt x="30981" y="36403"/>
                  </a:cubicBezTo>
                  <a:lnTo>
                    <a:pt x="30981" y="36400"/>
                  </a:lnTo>
                  <a:cubicBezTo>
                    <a:pt x="30987" y="36351"/>
                    <a:pt x="30994" y="36298"/>
                    <a:pt x="30997" y="36241"/>
                  </a:cubicBezTo>
                  <a:cubicBezTo>
                    <a:pt x="31043" y="35865"/>
                    <a:pt x="31066" y="35500"/>
                    <a:pt x="31070" y="35129"/>
                  </a:cubicBezTo>
                  <a:cubicBezTo>
                    <a:pt x="31076" y="34686"/>
                    <a:pt x="31054" y="34238"/>
                    <a:pt x="31004" y="33801"/>
                  </a:cubicBezTo>
                  <a:lnTo>
                    <a:pt x="31004" y="33795"/>
                  </a:lnTo>
                  <a:cubicBezTo>
                    <a:pt x="30998" y="33748"/>
                    <a:pt x="30993" y="33699"/>
                    <a:pt x="30987" y="33654"/>
                  </a:cubicBezTo>
                  <a:cubicBezTo>
                    <a:pt x="30879" y="32779"/>
                    <a:pt x="30662" y="31945"/>
                    <a:pt x="30340" y="31176"/>
                  </a:cubicBezTo>
                  <a:cubicBezTo>
                    <a:pt x="30318" y="31122"/>
                    <a:pt x="30296" y="31072"/>
                    <a:pt x="30272" y="31021"/>
                  </a:cubicBezTo>
                  <a:cubicBezTo>
                    <a:pt x="29884" y="30130"/>
                    <a:pt x="29346" y="29301"/>
                    <a:pt x="28671" y="28554"/>
                  </a:cubicBezTo>
                  <a:cubicBezTo>
                    <a:pt x="28626" y="28502"/>
                    <a:pt x="28576" y="28448"/>
                    <a:pt x="28520" y="28390"/>
                  </a:cubicBezTo>
                  <a:cubicBezTo>
                    <a:pt x="27633" y="27447"/>
                    <a:pt x="26513" y="26627"/>
                    <a:pt x="25194" y="25954"/>
                  </a:cubicBezTo>
                  <a:cubicBezTo>
                    <a:pt x="25191" y="25952"/>
                    <a:pt x="25190" y="25952"/>
                    <a:pt x="25189" y="25951"/>
                  </a:cubicBezTo>
                  <a:lnTo>
                    <a:pt x="25185" y="25950"/>
                  </a:lnTo>
                  <a:cubicBezTo>
                    <a:pt x="25092" y="25903"/>
                    <a:pt x="24995" y="25855"/>
                    <a:pt x="24895" y="25808"/>
                  </a:cubicBezTo>
                  <a:cubicBezTo>
                    <a:pt x="23442" y="25109"/>
                    <a:pt x="22053" y="24727"/>
                    <a:pt x="21178" y="24536"/>
                  </a:cubicBezTo>
                  <a:lnTo>
                    <a:pt x="21178" y="23039"/>
                  </a:lnTo>
                  <a:cubicBezTo>
                    <a:pt x="21178" y="22685"/>
                    <a:pt x="20892" y="22400"/>
                    <a:pt x="20539" y="22400"/>
                  </a:cubicBezTo>
                  <a:lnTo>
                    <a:pt x="18013" y="22400"/>
                  </a:lnTo>
                  <a:cubicBezTo>
                    <a:pt x="18032" y="22277"/>
                    <a:pt x="18042" y="22152"/>
                    <a:pt x="18042" y="22025"/>
                  </a:cubicBezTo>
                  <a:cubicBezTo>
                    <a:pt x="18042" y="21436"/>
                    <a:pt x="17822" y="20873"/>
                    <a:pt x="17423" y="20441"/>
                  </a:cubicBezTo>
                  <a:cubicBezTo>
                    <a:pt x="17162" y="20159"/>
                    <a:pt x="16841" y="19949"/>
                    <a:pt x="16488" y="19824"/>
                  </a:cubicBezTo>
                  <a:lnTo>
                    <a:pt x="16488" y="638"/>
                  </a:lnTo>
                  <a:cubicBezTo>
                    <a:pt x="16488" y="285"/>
                    <a:pt x="16204" y="0"/>
                    <a:pt x="15850" y="0"/>
                  </a:cubicBezTo>
                  <a:close/>
                </a:path>
              </a:pathLst>
            </a:custGeom>
            <a:solidFill>
              <a:schemeClr val="accent5"/>
            </a:solidFill>
            <a:ln>
              <a:noFill/>
            </a:ln>
            <a:effectLst>
              <a:outerShdw blurRad="71438" dist="38100" dir="3420000" algn="bl" rotWithShape="0">
                <a:schemeClr val="dk1">
                  <a:alpha val="22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3"/>
            <p:cNvSpPr/>
            <p:nvPr/>
          </p:nvSpPr>
          <p:spPr>
            <a:xfrm>
              <a:off x="7466007" y="2788621"/>
              <a:ext cx="31876" cy="173283"/>
            </a:xfrm>
            <a:custGeom>
              <a:avLst/>
              <a:gdLst/>
              <a:ahLst/>
              <a:cxnLst/>
              <a:rect l="l" t="t" r="r" b="b"/>
              <a:pathLst>
                <a:path w="830" h="4512" extrusionOk="0">
                  <a:moveTo>
                    <a:pt x="279" y="0"/>
                  </a:moveTo>
                  <a:cubicBezTo>
                    <a:pt x="102" y="1495"/>
                    <a:pt x="8" y="3003"/>
                    <a:pt x="0" y="4512"/>
                  </a:cubicBezTo>
                  <a:lnTo>
                    <a:pt x="553" y="4512"/>
                  </a:lnTo>
                  <a:cubicBezTo>
                    <a:pt x="562" y="3026"/>
                    <a:pt x="653" y="1540"/>
                    <a:pt x="830" y="67"/>
                  </a:cubicBezTo>
                  <a:lnTo>
                    <a:pt x="279"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3"/>
            <p:cNvSpPr/>
            <p:nvPr/>
          </p:nvSpPr>
          <p:spPr>
            <a:xfrm>
              <a:off x="7513706" y="2792500"/>
              <a:ext cx="29533" cy="169481"/>
            </a:xfrm>
            <a:custGeom>
              <a:avLst/>
              <a:gdLst/>
              <a:ahLst/>
              <a:cxnLst/>
              <a:rect l="l" t="t" r="r" b="b"/>
              <a:pathLst>
                <a:path w="769" h="4413" extrusionOk="0">
                  <a:moveTo>
                    <a:pt x="218" y="0"/>
                  </a:moveTo>
                  <a:cubicBezTo>
                    <a:pt x="72" y="1464"/>
                    <a:pt x="0" y="2940"/>
                    <a:pt x="6" y="4412"/>
                  </a:cubicBezTo>
                  <a:lnTo>
                    <a:pt x="559" y="4412"/>
                  </a:lnTo>
                  <a:cubicBezTo>
                    <a:pt x="553" y="2955"/>
                    <a:pt x="626" y="1501"/>
                    <a:pt x="768" y="56"/>
                  </a:cubicBezTo>
                  <a:lnTo>
                    <a:pt x="218" y="0"/>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3"/>
            <p:cNvSpPr/>
            <p:nvPr/>
          </p:nvSpPr>
          <p:spPr>
            <a:xfrm>
              <a:off x="7577458" y="2784166"/>
              <a:ext cx="24080" cy="177815"/>
            </a:xfrm>
            <a:custGeom>
              <a:avLst/>
              <a:gdLst/>
              <a:ahLst/>
              <a:cxnLst/>
              <a:rect l="l" t="t" r="r" b="b"/>
              <a:pathLst>
                <a:path w="627" h="4630" extrusionOk="0">
                  <a:moveTo>
                    <a:pt x="554" y="1"/>
                  </a:moveTo>
                  <a:lnTo>
                    <a:pt x="0" y="20"/>
                  </a:lnTo>
                  <a:cubicBezTo>
                    <a:pt x="53" y="1549"/>
                    <a:pt x="70" y="3091"/>
                    <a:pt x="50" y="4629"/>
                  </a:cubicBezTo>
                  <a:lnTo>
                    <a:pt x="606" y="4629"/>
                  </a:lnTo>
                  <a:cubicBezTo>
                    <a:pt x="626" y="3085"/>
                    <a:pt x="606" y="1538"/>
                    <a:pt x="554"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3"/>
            <p:cNvSpPr/>
            <p:nvPr/>
          </p:nvSpPr>
          <p:spPr>
            <a:xfrm>
              <a:off x="7627922" y="2793268"/>
              <a:ext cx="24886" cy="168713"/>
            </a:xfrm>
            <a:custGeom>
              <a:avLst/>
              <a:gdLst/>
              <a:ahLst/>
              <a:cxnLst/>
              <a:rect l="l" t="t" r="r" b="b"/>
              <a:pathLst>
                <a:path w="648" h="4393" extrusionOk="0">
                  <a:moveTo>
                    <a:pt x="97" y="1"/>
                  </a:moveTo>
                  <a:cubicBezTo>
                    <a:pt x="34" y="1458"/>
                    <a:pt x="1" y="2925"/>
                    <a:pt x="1" y="4392"/>
                  </a:cubicBezTo>
                  <a:lnTo>
                    <a:pt x="554" y="4392"/>
                  </a:lnTo>
                  <a:cubicBezTo>
                    <a:pt x="554" y="2933"/>
                    <a:pt x="586" y="1470"/>
                    <a:pt x="647" y="21"/>
                  </a:cubicBezTo>
                  <a:lnTo>
                    <a:pt x="97" y="1"/>
                  </a:ln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3"/>
            <p:cNvSpPr/>
            <p:nvPr/>
          </p:nvSpPr>
          <p:spPr>
            <a:xfrm>
              <a:off x="7675852" y="2796379"/>
              <a:ext cx="29687" cy="165602"/>
            </a:xfrm>
            <a:custGeom>
              <a:avLst/>
              <a:gdLst/>
              <a:ahLst/>
              <a:cxnLst/>
              <a:rect l="l" t="t" r="r" b="b"/>
              <a:pathLst>
                <a:path w="773" h="4312" extrusionOk="0">
                  <a:moveTo>
                    <a:pt x="554" y="0"/>
                  </a:moveTo>
                  <a:lnTo>
                    <a:pt x="1" y="41"/>
                  </a:lnTo>
                  <a:cubicBezTo>
                    <a:pt x="106" y="1458"/>
                    <a:pt x="178" y="2886"/>
                    <a:pt x="220" y="4311"/>
                  </a:cubicBezTo>
                  <a:lnTo>
                    <a:pt x="772" y="4311"/>
                  </a:lnTo>
                  <a:cubicBezTo>
                    <a:pt x="731" y="2869"/>
                    <a:pt x="659" y="1430"/>
                    <a:pt x="554" y="0"/>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3"/>
            <p:cNvSpPr/>
            <p:nvPr/>
          </p:nvSpPr>
          <p:spPr>
            <a:xfrm>
              <a:off x="7720747" y="2780287"/>
              <a:ext cx="28535" cy="181694"/>
            </a:xfrm>
            <a:custGeom>
              <a:avLst/>
              <a:gdLst/>
              <a:ahLst/>
              <a:cxnLst/>
              <a:rect l="l" t="t" r="r" b="b"/>
              <a:pathLst>
                <a:path w="743" h="4731" extrusionOk="0">
                  <a:moveTo>
                    <a:pt x="553" y="1"/>
                  </a:moveTo>
                  <a:lnTo>
                    <a:pt x="0" y="34"/>
                  </a:lnTo>
                  <a:cubicBezTo>
                    <a:pt x="95" y="1592"/>
                    <a:pt x="156" y="3160"/>
                    <a:pt x="188" y="4730"/>
                  </a:cubicBezTo>
                  <a:lnTo>
                    <a:pt x="742" y="4730"/>
                  </a:lnTo>
                  <a:cubicBezTo>
                    <a:pt x="708" y="3149"/>
                    <a:pt x="647" y="1570"/>
                    <a:pt x="553"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3"/>
            <p:cNvSpPr/>
            <p:nvPr/>
          </p:nvSpPr>
          <p:spPr>
            <a:xfrm>
              <a:off x="7764414" y="2783552"/>
              <a:ext cx="31569" cy="178430"/>
            </a:xfrm>
            <a:custGeom>
              <a:avLst/>
              <a:gdLst/>
              <a:ahLst/>
              <a:cxnLst/>
              <a:rect l="l" t="t" r="r" b="b"/>
              <a:pathLst>
                <a:path w="822" h="4646" extrusionOk="0">
                  <a:moveTo>
                    <a:pt x="551" y="1"/>
                  </a:moveTo>
                  <a:lnTo>
                    <a:pt x="1" y="47"/>
                  </a:lnTo>
                  <a:cubicBezTo>
                    <a:pt x="123" y="1573"/>
                    <a:pt x="213" y="3109"/>
                    <a:pt x="265" y="4645"/>
                  </a:cubicBezTo>
                  <a:lnTo>
                    <a:pt x="821" y="4645"/>
                  </a:lnTo>
                  <a:cubicBezTo>
                    <a:pt x="769" y="3092"/>
                    <a:pt x="678" y="1539"/>
                    <a:pt x="551" y="1"/>
                  </a:cubicBezTo>
                  <a:close/>
                </a:path>
              </a:pathLst>
            </a:custGeom>
            <a:solidFill>
              <a:srgbClr val="E0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3"/>
            <p:cNvSpPr/>
            <p:nvPr/>
          </p:nvSpPr>
          <p:spPr>
            <a:xfrm>
              <a:off x="7446075" y="2743880"/>
              <a:ext cx="366422" cy="76003"/>
            </a:xfrm>
            <a:custGeom>
              <a:avLst/>
              <a:gdLst/>
              <a:ahLst/>
              <a:cxnLst/>
              <a:rect l="l" t="t" r="r" b="b"/>
              <a:pathLst>
                <a:path w="9541" h="1979" extrusionOk="0">
                  <a:moveTo>
                    <a:pt x="1" y="0"/>
                  </a:moveTo>
                  <a:lnTo>
                    <a:pt x="1" y="1979"/>
                  </a:lnTo>
                  <a:lnTo>
                    <a:pt x="9540" y="1979"/>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3"/>
            <p:cNvSpPr/>
            <p:nvPr/>
          </p:nvSpPr>
          <p:spPr>
            <a:xfrm>
              <a:off x="7048122" y="1999322"/>
              <a:ext cx="1144507" cy="767332"/>
            </a:xfrm>
            <a:custGeom>
              <a:avLst/>
              <a:gdLst/>
              <a:ahLst/>
              <a:cxnLst/>
              <a:rect l="l" t="t" r="r" b="b"/>
              <a:pathLst>
                <a:path w="29801" h="19980" extrusionOk="0">
                  <a:moveTo>
                    <a:pt x="10365" y="0"/>
                  </a:moveTo>
                  <a:cubicBezTo>
                    <a:pt x="10365" y="0"/>
                    <a:pt x="8488" y="337"/>
                    <a:pt x="6332" y="1392"/>
                  </a:cubicBezTo>
                  <a:cubicBezTo>
                    <a:pt x="6242" y="1438"/>
                    <a:pt x="6149" y="1484"/>
                    <a:pt x="6056" y="1532"/>
                  </a:cubicBezTo>
                  <a:cubicBezTo>
                    <a:pt x="4948" y="2097"/>
                    <a:pt x="3788" y="2851"/>
                    <a:pt x="2782" y="3843"/>
                  </a:cubicBezTo>
                  <a:cubicBezTo>
                    <a:pt x="2733" y="3888"/>
                    <a:pt x="2689" y="3934"/>
                    <a:pt x="2646" y="3982"/>
                  </a:cubicBezTo>
                  <a:cubicBezTo>
                    <a:pt x="1994" y="4643"/>
                    <a:pt x="1416" y="5409"/>
                    <a:pt x="968" y="6293"/>
                  </a:cubicBezTo>
                  <a:cubicBezTo>
                    <a:pt x="942" y="6338"/>
                    <a:pt x="921" y="6385"/>
                    <a:pt x="901" y="6432"/>
                  </a:cubicBezTo>
                  <a:cubicBezTo>
                    <a:pt x="558" y="7130"/>
                    <a:pt x="300" y="7897"/>
                    <a:pt x="151" y="8743"/>
                  </a:cubicBezTo>
                  <a:cubicBezTo>
                    <a:pt x="140" y="8789"/>
                    <a:pt x="134" y="8835"/>
                    <a:pt x="125" y="8883"/>
                  </a:cubicBezTo>
                  <a:cubicBezTo>
                    <a:pt x="44" y="9380"/>
                    <a:pt x="0" y="9909"/>
                    <a:pt x="0" y="10462"/>
                  </a:cubicBezTo>
                  <a:cubicBezTo>
                    <a:pt x="0" y="10710"/>
                    <a:pt x="9" y="10954"/>
                    <a:pt x="28" y="11192"/>
                  </a:cubicBezTo>
                  <a:cubicBezTo>
                    <a:pt x="32" y="11241"/>
                    <a:pt x="38" y="11284"/>
                    <a:pt x="40" y="11331"/>
                  </a:cubicBezTo>
                  <a:cubicBezTo>
                    <a:pt x="117" y="12185"/>
                    <a:pt x="311" y="12953"/>
                    <a:pt x="593" y="13645"/>
                  </a:cubicBezTo>
                  <a:cubicBezTo>
                    <a:pt x="613" y="13694"/>
                    <a:pt x="632" y="13740"/>
                    <a:pt x="651" y="13784"/>
                  </a:cubicBezTo>
                  <a:cubicBezTo>
                    <a:pt x="1032" y="14676"/>
                    <a:pt x="1568" y="15442"/>
                    <a:pt x="2193" y="16095"/>
                  </a:cubicBezTo>
                  <a:cubicBezTo>
                    <a:pt x="2238" y="16144"/>
                    <a:pt x="2282" y="16191"/>
                    <a:pt x="2329" y="16235"/>
                  </a:cubicBezTo>
                  <a:cubicBezTo>
                    <a:pt x="3351" y="17257"/>
                    <a:pt x="4599" y="18003"/>
                    <a:pt x="5850" y="18546"/>
                  </a:cubicBezTo>
                  <a:cubicBezTo>
                    <a:pt x="5960" y="18594"/>
                    <a:pt x="6071" y="18641"/>
                    <a:pt x="6181" y="18685"/>
                  </a:cubicBezTo>
                  <a:cubicBezTo>
                    <a:pt x="8985" y="19829"/>
                    <a:pt x="11683" y="19979"/>
                    <a:pt x="11683" y="19979"/>
                  </a:cubicBezTo>
                  <a:lnTo>
                    <a:pt x="17901" y="19979"/>
                  </a:lnTo>
                  <a:cubicBezTo>
                    <a:pt x="17901" y="19979"/>
                    <a:pt x="18114" y="19968"/>
                    <a:pt x="18483" y="19927"/>
                  </a:cubicBezTo>
                  <a:cubicBezTo>
                    <a:pt x="18535" y="19922"/>
                    <a:pt x="18591" y="19916"/>
                    <a:pt x="18649" y="19908"/>
                  </a:cubicBezTo>
                  <a:cubicBezTo>
                    <a:pt x="19645" y="19785"/>
                    <a:pt x="21507" y="19472"/>
                    <a:pt x="23430" y="18684"/>
                  </a:cubicBezTo>
                  <a:cubicBezTo>
                    <a:pt x="23538" y="18639"/>
                    <a:pt x="23646" y="18594"/>
                    <a:pt x="23757" y="18544"/>
                  </a:cubicBezTo>
                  <a:cubicBezTo>
                    <a:pt x="25001" y="18002"/>
                    <a:pt x="26249" y="17257"/>
                    <a:pt x="27285" y="16234"/>
                  </a:cubicBezTo>
                  <a:cubicBezTo>
                    <a:pt x="27332" y="16188"/>
                    <a:pt x="27377" y="16142"/>
                    <a:pt x="27421" y="16094"/>
                  </a:cubicBezTo>
                  <a:cubicBezTo>
                    <a:pt x="28060" y="15441"/>
                    <a:pt x="28607" y="14674"/>
                    <a:pt x="29017" y="13783"/>
                  </a:cubicBezTo>
                  <a:cubicBezTo>
                    <a:pt x="29040" y="13735"/>
                    <a:pt x="29058" y="13691"/>
                    <a:pt x="29078" y="13644"/>
                  </a:cubicBezTo>
                  <a:cubicBezTo>
                    <a:pt x="29383" y="12952"/>
                    <a:pt x="29601" y="12183"/>
                    <a:pt x="29712" y="11330"/>
                  </a:cubicBezTo>
                  <a:cubicBezTo>
                    <a:pt x="29718" y="11284"/>
                    <a:pt x="29724" y="11238"/>
                    <a:pt x="29726" y="11191"/>
                  </a:cubicBezTo>
                  <a:cubicBezTo>
                    <a:pt x="29767" y="10851"/>
                    <a:pt x="29793" y="10500"/>
                    <a:pt x="29795" y="10132"/>
                  </a:cubicBezTo>
                  <a:cubicBezTo>
                    <a:pt x="29801" y="9696"/>
                    <a:pt x="29778" y="9280"/>
                    <a:pt x="29737" y="8883"/>
                  </a:cubicBezTo>
                  <a:cubicBezTo>
                    <a:pt x="29732" y="8834"/>
                    <a:pt x="29726" y="8787"/>
                    <a:pt x="29720" y="8743"/>
                  </a:cubicBezTo>
                  <a:cubicBezTo>
                    <a:pt x="29616" y="7892"/>
                    <a:pt x="29408" y="7127"/>
                    <a:pt x="29118" y="6432"/>
                  </a:cubicBezTo>
                  <a:cubicBezTo>
                    <a:pt x="29098" y="6384"/>
                    <a:pt x="29079" y="6339"/>
                    <a:pt x="29057" y="6293"/>
                  </a:cubicBezTo>
                  <a:cubicBezTo>
                    <a:pt x="28671" y="5407"/>
                    <a:pt x="28153" y="4640"/>
                    <a:pt x="27554" y="3982"/>
                  </a:cubicBezTo>
                  <a:cubicBezTo>
                    <a:pt x="27514" y="3933"/>
                    <a:pt x="27470" y="3887"/>
                    <a:pt x="27427" y="3843"/>
                  </a:cubicBezTo>
                  <a:cubicBezTo>
                    <a:pt x="26485" y="2840"/>
                    <a:pt x="25364" y="2090"/>
                    <a:pt x="24268" y="1532"/>
                  </a:cubicBezTo>
                  <a:cubicBezTo>
                    <a:pt x="24174" y="1483"/>
                    <a:pt x="24080" y="1436"/>
                    <a:pt x="23986" y="1392"/>
                  </a:cubicBezTo>
                  <a:cubicBezTo>
                    <a:pt x="22032" y="452"/>
                    <a:pt x="20208" y="110"/>
                    <a:pt x="19665" y="25"/>
                  </a:cubicBezTo>
                  <a:cubicBezTo>
                    <a:pt x="19561" y="8"/>
                    <a:pt x="19503" y="0"/>
                    <a:pt x="19503" y="0"/>
                  </a:cubicBezTo>
                  <a:close/>
                </a:path>
              </a:pathLst>
            </a:custGeom>
            <a:solidFill>
              <a:srgbClr val="FD8F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3"/>
            <p:cNvSpPr/>
            <p:nvPr/>
          </p:nvSpPr>
          <p:spPr>
            <a:xfrm>
              <a:off x="7415965" y="1999091"/>
              <a:ext cx="98240" cy="767447"/>
            </a:xfrm>
            <a:custGeom>
              <a:avLst/>
              <a:gdLst/>
              <a:ahLst/>
              <a:cxnLst/>
              <a:rect l="l" t="t" r="r" b="b"/>
              <a:pathLst>
                <a:path w="2558" h="19983" extrusionOk="0">
                  <a:moveTo>
                    <a:pt x="1366" y="1"/>
                  </a:moveTo>
                  <a:cubicBezTo>
                    <a:pt x="1159" y="444"/>
                    <a:pt x="980" y="908"/>
                    <a:pt x="822" y="1393"/>
                  </a:cubicBezTo>
                  <a:cubicBezTo>
                    <a:pt x="806" y="1441"/>
                    <a:pt x="793" y="1484"/>
                    <a:pt x="778" y="1532"/>
                  </a:cubicBezTo>
                  <a:cubicBezTo>
                    <a:pt x="549" y="2260"/>
                    <a:pt x="371" y="3029"/>
                    <a:pt x="246" y="3843"/>
                  </a:cubicBezTo>
                  <a:cubicBezTo>
                    <a:pt x="238" y="3888"/>
                    <a:pt x="232" y="3935"/>
                    <a:pt x="227" y="3982"/>
                  </a:cubicBezTo>
                  <a:cubicBezTo>
                    <a:pt x="179" y="4286"/>
                    <a:pt x="143" y="4601"/>
                    <a:pt x="113" y="4915"/>
                  </a:cubicBezTo>
                  <a:cubicBezTo>
                    <a:pt x="68" y="5374"/>
                    <a:pt x="44" y="5837"/>
                    <a:pt x="29" y="6293"/>
                  </a:cubicBezTo>
                  <a:cubicBezTo>
                    <a:pt x="26" y="6342"/>
                    <a:pt x="24" y="6388"/>
                    <a:pt x="24" y="6433"/>
                  </a:cubicBezTo>
                  <a:cubicBezTo>
                    <a:pt x="1" y="7220"/>
                    <a:pt x="21" y="7994"/>
                    <a:pt x="59" y="8743"/>
                  </a:cubicBezTo>
                  <a:cubicBezTo>
                    <a:pt x="62" y="8792"/>
                    <a:pt x="62" y="8837"/>
                    <a:pt x="65" y="8883"/>
                  </a:cubicBezTo>
                  <a:cubicBezTo>
                    <a:pt x="106" y="9611"/>
                    <a:pt x="164" y="10312"/>
                    <a:pt x="226" y="10970"/>
                  </a:cubicBezTo>
                  <a:cubicBezTo>
                    <a:pt x="234" y="11045"/>
                    <a:pt x="239" y="11119"/>
                    <a:pt x="248" y="11194"/>
                  </a:cubicBezTo>
                  <a:cubicBezTo>
                    <a:pt x="251" y="11243"/>
                    <a:pt x="256" y="11287"/>
                    <a:pt x="262" y="11333"/>
                  </a:cubicBezTo>
                  <a:cubicBezTo>
                    <a:pt x="340" y="12100"/>
                    <a:pt x="428" y="12873"/>
                    <a:pt x="544" y="13648"/>
                  </a:cubicBezTo>
                  <a:cubicBezTo>
                    <a:pt x="550" y="13695"/>
                    <a:pt x="558" y="13739"/>
                    <a:pt x="567" y="13786"/>
                  </a:cubicBezTo>
                  <a:cubicBezTo>
                    <a:pt x="683" y="14560"/>
                    <a:pt x="829" y="15333"/>
                    <a:pt x="1015" y="16098"/>
                  </a:cubicBezTo>
                  <a:cubicBezTo>
                    <a:pt x="1025" y="16145"/>
                    <a:pt x="1037" y="16190"/>
                    <a:pt x="1048" y="16236"/>
                  </a:cubicBezTo>
                  <a:cubicBezTo>
                    <a:pt x="1241" y="17021"/>
                    <a:pt x="1479" y="17793"/>
                    <a:pt x="1770" y="18548"/>
                  </a:cubicBezTo>
                  <a:cubicBezTo>
                    <a:pt x="1787" y="18596"/>
                    <a:pt x="1805" y="18640"/>
                    <a:pt x="1822" y="18687"/>
                  </a:cubicBezTo>
                  <a:cubicBezTo>
                    <a:pt x="1996" y="19123"/>
                    <a:pt x="2190" y="19558"/>
                    <a:pt x="2404" y="19982"/>
                  </a:cubicBezTo>
                  <a:lnTo>
                    <a:pt x="2558" y="19982"/>
                  </a:lnTo>
                  <a:cubicBezTo>
                    <a:pt x="2342" y="19558"/>
                    <a:pt x="2146" y="19123"/>
                    <a:pt x="1973" y="18687"/>
                  </a:cubicBezTo>
                  <a:cubicBezTo>
                    <a:pt x="1952" y="18639"/>
                    <a:pt x="1936" y="18595"/>
                    <a:pt x="1919" y="18548"/>
                  </a:cubicBezTo>
                  <a:cubicBezTo>
                    <a:pt x="1623" y="17795"/>
                    <a:pt x="1386" y="17019"/>
                    <a:pt x="1192" y="16236"/>
                  </a:cubicBezTo>
                  <a:cubicBezTo>
                    <a:pt x="1182" y="16191"/>
                    <a:pt x="1168" y="16144"/>
                    <a:pt x="1159" y="16098"/>
                  </a:cubicBezTo>
                  <a:cubicBezTo>
                    <a:pt x="971" y="15333"/>
                    <a:pt x="828" y="14561"/>
                    <a:pt x="709" y="13786"/>
                  </a:cubicBezTo>
                  <a:cubicBezTo>
                    <a:pt x="700" y="13741"/>
                    <a:pt x="692" y="13694"/>
                    <a:pt x="686" y="13648"/>
                  </a:cubicBezTo>
                  <a:cubicBezTo>
                    <a:pt x="569" y="12875"/>
                    <a:pt x="479" y="12100"/>
                    <a:pt x="400" y="11333"/>
                  </a:cubicBezTo>
                  <a:cubicBezTo>
                    <a:pt x="398" y="11285"/>
                    <a:pt x="392" y="11241"/>
                    <a:pt x="387" y="11194"/>
                  </a:cubicBezTo>
                  <a:cubicBezTo>
                    <a:pt x="381" y="11113"/>
                    <a:pt x="372" y="11036"/>
                    <a:pt x="364" y="10956"/>
                  </a:cubicBezTo>
                  <a:cubicBezTo>
                    <a:pt x="303" y="10302"/>
                    <a:pt x="245" y="9608"/>
                    <a:pt x="206" y="8883"/>
                  </a:cubicBezTo>
                  <a:cubicBezTo>
                    <a:pt x="201" y="8838"/>
                    <a:pt x="198" y="8791"/>
                    <a:pt x="198" y="8743"/>
                  </a:cubicBezTo>
                  <a:cubicBezTo>
                    <a:pt x="160" y="7994"/>
                    <a:pt x="141" y="7218"/>
                    <a:pt x="160" y="6433"/>
                  </a:cubicBezTo>
                  <a:cubicBezTo>
                    <a:pt x="160" y="6384"/>
                    <a:pt x="163" y="6341"/>
                    <a:pt x="165" y="6293"/>
                  </a:cubicBezTo>
                  <a:cubicBezTo>
                    <a:pt x="177" y="5839"/>
                    <a:pt x="205" y="5383"/>
                    <a:pt x="249" y="4926"/>
                  </a:cubicBezTo>
                  <a:cubicBezTo>
                    <a:pt x="280" y="4604"/>
                    <a:pt x="319" y="4290"/>
                    <a:pt x="365" y="3982"/>
                  </a:cubicBezTo>
                  <a:cubicBezTo>
                    <a:pt x="371" y="3934"/>
                    <a:pt x="376" y="3887"/>
                    <a:pt x="386" y="3843"/>
                  </a:cubicBezTo>
                  <a:cubicBezTo>
                    <a:pt x="513" y="3029"/>
                    <a:pt x="691" y="2257"/>
                    <a:pt x="923" y="1532"/>
                  </a:cubicBezTo>
                  <a:cubicBezTo>
                    <a:pt x="937" y="1483"/>
                    <a:pt x="953" y="1439"/>
                    <a:pt x="966" y="1393"/>
                  </a:cubicBezTo>
                  <a:cubicBezTo>
                    <a:pt x="1127" y="905"/>
                    <a:pt x="1310" y="443"/>
                    <a:pt x="152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3"/>
            <p:cNvSpPr/>
            <p:nvPr/>
          </p:nvSpPr>
          <p:spPr>
            <a:xfrm>
              <a:off x="7757923" y="1999322"/>
              <a:ext cx="97241" cy="765373"/>
            </a:xfrm>
            <a:custGeom>
              <a:avLst/>
              <a:gdLst/>
              <a:ahLst/>
              <a:cxnLst/>
              <a:rect l="l" t="t" r="r" b="b"/>
              <a:pathLst>
                <a:path w="2532" h="19929" extrusionOk="0">
                  <a:moveTo>
                    <a:pt x="1015" y="0"/>
                  </a:moveTo>
                  <a:cubicBezTo>
                    <a:pt x="1222" y="444"/>
                    <a:pt x="1404" y="904"/>
                    <a:pt x="1565" y="1392"/>
                  </a:cubicBezTo>
                  <a:cubicBezTo>
                    <a:pt x="1580" y="1441"/>
                    <a:pt x="1595" y="1484"/>
                    <a:pt x="1608" y="1532"/>
                  </a:cubicBezTo>
                  <a:cubicBezTo>
                    <a:pt x="1841" y="2258"/>
                    <a:pt x="2021" y="3029"/>
                    <a:pt x="2146" y="3843"/>
                  </a:cubicBezTo>
                  <a:cubicBezTo>
                    <a:pt x="2155" y="3888"/>
                    <a:pt x="2161" y="3934"/>
                    <a:pt x="2169" y="3982"/>
                  </a:cubicBezTo>
                  <a:cubicBezTo>
                    <a:pt x="2213" y="4289"/>
                    <a:pt x="2253" y="4606"/>
                    <a:pt x="2282" y="4926"/>
                  </a:cubicBezTo>
                  <a:cubicBezTo>
                    <a:pt x="2328" y="5383"/>
                    <a:pt x="2351" y="5839"/>
                    <a:pt x="2366" y="6293"/>
                  </a:cubicBezTo>
                  <a:cubicBezTo>
                    <a:pt x="2368" y="6342"/>
                    <a:pt x="2372" y="6388"/>
                    <a:pt x="2372" y="6432"/>
                  </a:cubicBezTo>
                  <a:cubicBezTo>
                    <a:pt x="2395" y="7219"/>
                    <a:pt x="2374" y="7996"/>
                    <a:pt x="2337" y="8743"/>
                  </a:cubicBezTo>
                  <a:cubicBezTo>
                    <a:pt x="2333" y="8792"/>
                    <a:pt x="2331" y="8838"/>
                    <a:pt x="2328" y="8883"/>
                  </a:cubicBezTo>
                  <a:cubicBezTo>
                    <a:pt x="2289" y="9605"/>
                    <a:pt x="2231" y="10302"/>
                    <a:pt x="2168" y="10955"/>
                  </a:cubicBezTo>
                  <a:cubicBezTo>
                    <a:pt x="2159" y="11036"/>
                    <a:pt x="2153" y="11113"/>
                    <a:pt x="2145" y="11193"/>
                  </a:cubicBezTo>
                  <a:cubicBezTo>
                    <a:pt x="2139" y="11242"/>
                    <a:pt x="2134" y="11285"/>
                    <a:pt x="2130" y="11333"/>
                  </a:cubicBezTo>
                  <a:cubicBezTo>
                    <a:pt x="2053" y="12100"/>
                    <a:pt x="1965" y="12874"/>
                    <a:pt x="1849" y="13647"/>
                  </a:cubicBezTo>
                  <a:cubicBezTo>
                    <a:pt x="1840" y="13695"/>
                    <a:pt x="1834" y="13741"/>
                    <a:pt x="1826" y="13786"/>
                  </a:cubicBezTo>
                  <a:cubicBezTo>
                    <a:pt x="1707" y="14562"/>
                    <a:pt x="1561" y="15333"/>
                    <a:pt x="1375" y="16098"/>
                  </a:cubicBezTo>
                  <a:cubicBezTo>
                    <a:pt x="1368" y="16145"/>
                    <a:pt x="1353" y="16192"/>
                    <a:pt x="1342" y="16236"/>
                  </a:cubicBezTo>
                  <a:cubicBezTo>
                    <a:pt x="1149" y="17021"/>
                    <a:pt x="911" y="17795"/>
                    <a:pt x="615" y="18548"/>
                  </a:cubicBezTo>
                  <a:cubicBezTo>
                    <a:pt x="598" y="18595"/>
                    <a:pt x="582" y="18640"/>
                    <a:pt x="562" y="18686"/>
                  </a:cubicBezTo>
                  <a:cubicBezTo>
                    <a:pt x="393" y="19106"/>
                    <a:pt x="207" y="19522"/>
                    <a:pt x="1" y="19928"/>
                  </a:cubicBezTo>
                  <a:cubicBezTo>
                    <a:pt x="53" y="19923"/>
                    <a:pt x="109" y="19917"/>
                    <a:pt x="167" y="19909"/>
                  </a:cubicBezTo>
                  <a:cubicBezTo>
                    <a:pt x="365" y="19508"/>
                    <a:pt x="545" y="19098"/>
                    <a:pt x="711" y="18685"/>
                  </a:cubicBezTo>
                  <a:cubicBezTo>
                    <a:pt x="728" y="18637"/>
                    <a:pt x="746" y="18593"/>
                    <a:pt x="763" y="18547"/>
                  </a:cubicBezTo>
                  <a:cubicBezTo>
                    <a:pt x="1054" y="17790"/>
                    <a:pt x="1291" y="17018"/>
                    <a:pt x="1485" y="16235"/>
                  </a:cubicBezTo>
                  <a:cubicBezTo>
                    <a:pt x="1495" y="16187"/>
                    <a:pt x="1506" y="16143"/>
                    <a:pt x="1518" y="16096"/>
                  </a:cubicBezTo>
                  <a:cubicBezTo>
                    <a:pt x="1701" y="15332"/>
                    <a:pt x="1847" y="14557"/>
                    <a:pt x="1966" y="13784"/>
                  </a:cubicBezTo>
                  <a:cubicBezTo>
                    <a:pt x="1975" y="13737"/>
                    <a:pt x="1980" y="13693"/>
                    <a:pt x="1986" y="13646"/>
                  </a:cubicBezTo>
                  <a:cubicBezTo>
                    <a:pt x="2105" y="12870"/>
                    <a:pt x="2193" y="12099"/>
                    <a:pt x="2269" y="11332"/>
                  </a:cubicBezTo>
                  <a:cubicBezTo>
                    <a:pt x="2274" y="11283"/>
                    <a:pt x="2280" y="11239"/>
                    <a:pt x="2282" y="11192"/>
                  </a:cubicBezTo>
                  <a:cubicBezTo>
                    <a:pt x="2291" y="11117"/>
                    <a:pt x="2297" y="11044"/>
                    <a:pt x="2305" y="10969"/>
                  </a:cubicBezTo>
                  <a:cubicBezTo>
                    <a:pt x="2368" y="10309"/>
                    <a:pt x="2427" y="9609"/>
                    <a:pt x="2465" y="8882"/>
                  </a:cubicBezTo>
                  <a:cubicBezTo>
                    <a:pt x="2468" y="8836"/>
                    <a:pt x="2471" y="8789"/>
                    <a:pt x="2474" y="8742"/>
                  </a:cubicBezTo>
                  <a:cubicBezTo>
                    <a:pt x="2514" y="7992"/>
                    <a:pt x="2532" y="7217"/>
                    <a:pt x="2510" y="6432"/>
                  </a:cubicBezTo>
                  <a:cubicBezTo>
                    <a:pt x="2510" y="6387"/>
                    <a:pt x="2508" y="6339"/>
                    <a:pt x="2505" y="6293"/>
                  </a:cubicBezTo>
                  <a:cubicBezTo>
                    <a:pt x="2493" y="5837"/>
                    <a:pt x="2465" y="5374"/>
                    <a:pt x="2421" y="4915"/>
                  </a:cubicBezTo>
                  <a:cubicBezTo>
                    <a:pt x="2391" y="4598"/>
                    <a:pt x="2355" y="4286"/>
                    <a:pt x="2307" y="3982"/>
                  </a:cubicBezTo>
                  <a:cubicBezTo>
                    <a:pt x="2302" y="3933"/>
                    <a:pt x="2297" y="3887"/>
                    <a:pt x="2286" y="3843"/>
                  </a:cubicBezTo>
                  <a:cubicBezTo>
                    <a:pt x="2163" y="3029"/>
                    <a:pt x="1986" y="2259"/>
                    <a:pt x="1754" y="1532"/>
                  </a:cubicBezTo>
                  <a:cubicBezTo>
                    <a:pt x="1739" y="1483"/>
                    <a:pt x="1726" y="1439"/>
                    <a:pt x="1709" y="1392"/>
                  </a:cubicBezTo>
                  <a:cubicBezTo>
                    <a:pt x="1556" y="919"/>
                    <a:pt x="1380" y="462"/>
                    <a:pt x="1181" y="25"/>
                  </a:cubicBezTo>
                  <a:cubicBezTo>
                    <a:pt x="1075" y="8"/>
                    <a:pt x="1017" y="0"/>
                    <a:pt x="1017"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3"/>
            <p:cNvSpPr/>
            <p:nvPr/>
          </p:nvSpPr>
          <p:spPr>
            <a:xfrm>
              <a:off x="7280588" y="2052858"/>
              <a:ext cx="699547" cy="5338"/>
            </a:xfrm>
            <a:custGeom>
              <a:avLst/>
              <a:gdLst/>
              <a:ahLst/>
              <a:cxnLst/>
              <a:rect l="l" t="t" r="r" b="b"/>
              <a:pathLst>
                <a:path w="18215" h="139" extrusionOk="0">
                  <a:moveTo>
                    <a:pt x="277" y="0"/>
                  </a:moveTo>
                  <a:cubicBezTo>
                    <a:pt x="186" y="46"/>
                    <a:pt x="94" y="92"/>
                    <a:pt x="0" y="139"/>
                  </a:cubicBezTo>
                  <a:lnTo>
                    <a:pt x="18214" y="139"/>
                  </a:lnTo>
                  <a:cubicBezTo>
                    <a:pt x="18119" y="92"/>
                    <a:pt x="18025" y="46"/>
                    <a:pt x="17932"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3"/>
            <p:cNvSpPr/>
            <p:nvPr/>
          </p:nvSpPr>
          <p:spPr>
            <a:xfrm>
              <a:off x="7149627" y="2146874"/>
              <a:ext cx="956630" cy="5415"/>
            </a:xfrm>
            <a:custGeom>
              <a:avLst/>
              <a:gdLst/>
              <a:ahLst/>
              <a:cxnLst/>
              <a:rect l="l" t="t" r="r" b="b"/>
              <a:pathLst>
                <a:path w="24909" h="141" extrusionOk="0">
                  <a:moveTo>
                    <a:pt x="136" y="1"/>
                  </a:moveTo>
                  <a:cubicBezTo>
                    <a:pt x="89" y="46"/>
                    <a:pt x="44" y="94"/>
                    <a:pt x="0" y="140"/>
                  </a:cubicBezTo>
                  <a:lnTo>
                    <a:pt x="24908" y="140"/>
                  </a:lnTo>
                  <a:cubicBezTo>
                    <a:pt x="24870" y="94"/>
                    <a:pt x="24826" y="46"/>
                    <a:pt x="2478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3"/>
            <p:cNvSpPr/>
            <p:nvPr/>
          </p:nvSpPr>
          <p:spPr>
            <a:xfrm>
              <a:off x="7082687" y="2240928"/>
              <a:ext cx="1083597" cy="5415"/>
            </a:xfrm>
            <a:custGeom>
              <a:avLst/>
              <a:gdLst/>
              <a:ahLst/>
              <a:cxnLst/>
              <a:rect l="l" t="t" r="r" b="b"/>
              <a:pathLst>
                <a:path w="28215" h="141" extrusionOk="0">
                  <a:moveTo>
                    <a:pt x="68" y="1"/>
                  </a:moveTo>
                  <a:cubicBezTo>
                    <a:pt x="42" y="46"/>
                    <a:pt x="21" y="93"/>
                    <a:pt x="1" y="140"/>
                  </a:cubicBezTo>
                  <a:lnTo>
                    <a:pt x="28215" y="140"/>
                  </a:lnTo>
                  <a:cubicBezTo>
                    <a:pt x="28195" y="93"/>
                    <a:pt x="28177" y="49"/>
                    <a:pt x="28154"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3"/>
            <p:cNvSpPr/>
            <p:nvPr/>
          </p:nvSpPr>
          <p:spPr>
            <a:xfrm>
              <a:off x="7052884" y="2335058"/>
              <a:ext cx="1137249" cy="5377"/>
            </a:xfrm>
            <a:custGeom>
              <a:avLst/>
              <a:gdLst/>
              <a:ahLst/>
              <a:cxnLst/>
              <a:rect l="l" t="t" r="r" b="b"/>
              <a:pathLst>
                <a:path w="29612" h="140" extrusionOk="0">
                  <a:moveTo>
                    <a:pt x="27" y="0"/>
                  </a:moveTo>
                  <a:cubicBezTo>
                    <a:pt x="16" y="45"/>
                    <a:pt x="10" y="92"/>
                    <a:pt x="1" y="140"/>
                  </a:cubicBezTo>
                  <a:lnTo>
                    <a:pt x="29611" y="140"/>
                  </a:lnTo>
                  <a:cubicBezTo>
                    <a:pt x="29605" y="91"/>
                    <a:pt x="29599" y="44"/>
                    <a:pt x="29594"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3"/>
            <p:cNvSpPr/>
            <p:nvPr/>
          </p:nvSpPr>
          <p:spPr>
            <a:xfrm>
              <a:off x="7049198" y="2429112"/>
              <a:ext cx="1140590" cy="5338"/>
            </a:xfrm>
            <a:custGeom>
              <a:avLst/>
              <a:gdLst/>
              <a:ahLst/>
              <a:cxnLst/>
              <a:rect l="l" t="t" r="r" b="b"/>
              <a:pathLst>
                <a:path w="29699" h="139" extrusionOk="0">
                  <a:moveTo>
                    <a:pt x="0" y="0"/>
                  </a:moveTo>
                  <a:cubicBezTo>
                    <a:pt x="4" y="48"/>
                    <a:pt x="10" y="92"/>
                    <a:pt x="12" y="139"/>
                  </a:cubicBezTo>
                  <a:lnTo>
                    <a:pt x="29684" y="139"/>
                  </a:lnTo>
                  <a:cubicBezTo>
                    <a:pt x="29690" y="93"/>
                    <a:pt x="29696" y="47"/>
                    <a:pt x="29698"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3"/>
            <p:cNvSpPr/>
            <p:nvPr/>
          </p:nvSpPr>
          <p:spPr>
            <a:xfrm>
              <a:off x="7070896" y="2523243"/>
              <a:ext cx="1094005" cy="5415"/>
            </a:xfrm>
            <a:custGeom>
              <a:avLst/>
              <a:gdLst/>
              <a:ahLst/>
              <a:cxnLst/>
              <a:rect l="l" t="t" r="r" b="b"/>
              <a:pathLst>
                <a:path w="28486" h="141" extrusionOk="0">
                  <a:moveTo>
                    <a:pt x="0" y="1"/>
                  </a:moveTo>
                  <a:cubicBezTo>
                    <a:pt x="20" y="49"/>
                    <a:pt x="38" y="96"/>
                    <a:pt x="58" y="140"/>
                  </a:cubicBezTo>
                  <a:lnTo>
                    <a:pt x="28424" y="140"/>
                  </a:lnTo>
                  <a:cubicBezTo>
                    <a:pt x="28447" y="91"/>
                    <a:pt x="28465" y="47"/>
                    <a:pt x="28485"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3"/>
            <p:cNvSpPr/>
            <p:nvPr/>
          </p:nvSpPr>
          <p:spPr>
            <a:xfrm>
              <a:off x="7132268" y="2617335"/>
              <a:ext cx="968958" cy="5415"/>
            </a:xfrm>
            <a:custGeom>
              <a:avLst/>
              <a:gdLst/>
              <a:ahLst/>
              <a:cxnLst/>
              <a:rect l="l" t="t" r="r" b="b"/>
              <a:pathLst>
                <a:path w="25230" h="141" extrusionOk="0">
                  <a:moveTo>
                    <a:pt x="1" y="1"/>
                  </a:moveTo>
                  <a:cubicBezTo>
                    <a:pt x="46" y="50"/>
                    <a:pt x="89" y="96"/>
                    <a:pt x="137" y="141"/>
                  </a:cubicBezTo>
                  <a:lnTo>
                    <a:pt x="25094" y="141"/>
                  </a:lnTo>
                  <a:cubicBezTo>
                    <a:pt x="25141" y="95"/>
                    <a:pt x="25186" y="47"/>
                    <a:pt x="25230" y="1"/>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3"/>
            <p:cNvSpPr/>
            <p:nvPr/>
          </p:nvSpPr>
          <p:spPr>
            <a:xfrm>
              <a:off x="7272676" y="2711427"/>
              <a:ext cx="687834" cy="5338"/>
            </a:xfrm>
            <a:custGeom>
              <a:avLst/>
              <a:gdLst/>
              <a:ahLst/>
              <a:cxnLst/>
              <a:rect l="l" t="t" r="r" b="b"/>
              <a:pathLst>
                <a:path w="17910" h="139" extrusionOk="0">
                  <a:moveTo>
                    <a:pt x="1" y="0"/>
                  </a:moveTo>
                  <a:cubicBezTo>
                    <a:pt x="112" y="48"/>
                    <a:pt x="222" y="95"/>
                    <a:pt x="333" y="139"/>
                  </a:cubicBezTo>
                  <a:lnTo>
                    <a:pt x="17583" y="139"/>
                  </a:lnTo>
                  <a:cubicBezTo>
                    <a:pt x="17691" y="93"/>
                    <a:pt x="17799" y="50"/>
                    <a:pt x="17910" y="0"/>
                  </a:cubicBezTo>
                  <a:close/>
                </a:path>
              </a:pathLst>
            </a:custGeom>
            <a:solidFill>
              <a:srgbClr val="FC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3"/>
            <p:cNvSpPr/>
            <p:nvPr/>
          </p:nvSpPr>
          <p:spPr>
            <a:xfrm>
              <a:off x="7446075" y="1924394"/>
              <a:ext cx="366422" cy="75965"/>
            </a:xfrm>
            <a:custGeom>
              <a:avLst/>
              <a:gdLst/>
              <a:ahLst/>
              <a:cxnLst/>
              <a:rect l="l" t="t" r="r" b="b"/>
              <a:pathLst>
                <a:path w="9541" h="1978" extrusionOk="0">
                  <a:moveTo>
                    <a:pt x="1" y="0"/>
                  </a:moveTo>
                  <a:lnTo>
                    <a:pt x="1" y="1977"/>
                  </a:lnTo>
                  <a:lnTo>
                    <a:pt x="9540" y="1977"/>
                  </a:lnTo>
                  <a:lnTo>
                    <a:pt x="9540"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3"/>
            <p:cNvSpPr/>
            <p:nvPr/>
          </p:nvSpPr>
          <p:spPr>
            <a:xfrm>
              <a:off x="7561981" y="1820355"/>
              <a:ext cx="130078" cy="130155"/>
            </a:xfrm>
            <a:custGeom>
              <a:avLst/>
              <a:gdLst/>
              <a:ahLst/>
              <a:cxnLst/>
              <a:rect l="l" t="t" r="r" b="b"/>
              <a:pathLst>
                <a:path w="3387" h="3389" extrusionOk="0">
                  <a:moveTo>
                    <a:pt x="1691" y="278"/>
                  </a:moveTo>
                  <a:cubicBezTo>
                    <a:pt x="2471" y="278"/>
                    <a:pt x="3108" y="916"/>
                    <a:pt x="3108" y="1695"/>
                  </a:cubicBezTo>
                  <a:cubicBezTo>
                    <a:pt x="3111" y="2091"/>
                    <a:pt x="2948" y="2450"/>
                    <a:pt x="2683" y="2708"/>
                  </a:cubicBezTo>
                  <a:cubicBezTo>
                    <a:pt x="2427" y="2960"/>
                    <a:pt x="2079" y="3112"/>
                    <a:pt x="1693" y="3112"/>
                  </a:cubicBezTo>
                  <a:cubicBezTo>
                    <a:pt x="1308" y="3112"/>
                    <a:pt x="959" y="2960"/>
                    <a:pt x="704" y="2708"/>
                  </a:cubicBezTo>
                  <a:cubicBezTo>
                    <a:pt x="442" y="2450"/>
                    <a:pt x="277" y="2091"/>
                    <a:pt x="277" y="1695"/>
                  </a:cubicBezTo>
                  <a:cubicBezTo>
                    <a:pt x="277" y="916"/>
                    <a:pt x="911" y="278"/>
                    <a:pt x="1691" y="278"/>
                  </a:cubicBezTo>
                  <a:close/>
                  <a:moveTo>
                    <a:pt x="1693" y="0"/>
                  </a:moveTo>
                  <a:cubicBezTo>
                    <a:pt x="1645" y="0"/>
                    <a:pt x="1602" y="4"/>
                    <a:pt x="1553" y="6"/>
                  </a:cubicBezTo>
                  <a:cubicBezTo>
                    <a:pt x="684" y="76"/>
                    <a:pt x="0" y="809"/>
                    <a:pt x="0" y="1695"/>
                  </a:cubicBezTo>
                  <a:cubicBezTo>
                    <a:pt x="0" y="2074"/>
                    <a:pt x="125" y="2426"/>
                    <a:pt x="338" y="2708"/>
                  </a:cubicBezTo>
                  <a:cubicBezTo>
                    <a:pt x="646" y="3120"/>
                    <a:pt x="1138" y="3389"/>
                    <a:pt x="1691" y="3389"/>
                  </a:cubicBezTo>
                  <a:cubicBezTo>
                    <a:pt x="2247" y="3389"/>
                    <a:pt x="2740" y="3120"/>
                    <a:pt x="3044" y="2708"/>
                  </a:cubicBezTo>
                  <a:cubicBezTo>
                    <a:pt x="3260" y="2426"/>
                    <a:pt x="3384" y="2074"/>
                    <a:pt x="3384" y="1695"/>
                  </a:cubicBezTo>
                  <a:cubicBezTo>
                    <a:pt x="3387" y="809"/>
                    <a:pt x="2704" y="76"/>
                    <a:pt x="1831" y="6"/>
                  </a:cubicBezTo>
                  <a:cubicBezTo>
                    <a:pt x="1785" y="4"/>
                    <a:pt x="1741" y="0"/>
                    <a:pt x="1693" y="0"/>
                  </a:cubicBez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3"/>
            <p:cNvSpPr/>
            <p:nvPr/>
          </p:nvSpPr>
          <p:spPr>
            <a:xfrm>
              <a:off x="7621662" y="1064160"/>
              <a:ext cx="10677" cy="761571"/>
            </a:xfrm>
            <a:custGeom>
              <a:avLst/>
              <a:gdLst/>
              <a:ahLst/>
              <a:cxnLst/>
              <a:rect l="l" t="t" r="r" b="b"/>
              <a:pathLst>
                <a:path w="278" h="19830" extrusionOk="0">
                  <a:moveTo>
                    <a:pt x="277" y="0"/>
                  </a:moveTo>
                  <a:cubicBezTo>
                    <a:pt x="184" y="0"/>
                    <a:pt x="91" y="0"/>
                    <a:pt x="1" y="3"/>
                  </a:cubicBezTo>
                  <a:lnTo>
                    <a:pt x="1" y="19830"/>
                  </a:lnTo>
                  <a:lnTo>
                    <a:pt x="277" y="19830"/>
                  </a:lnTo>
                  <a:lnTo>
                    <a:pt x="277" y="0"/>
                  </a:lnTo>
                  <a:close/>
                </a:path>
              </a:pathLst>
            </a:custGeom>
            <a:solidFill>
              <a:srgbClr val="1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Google Shape;1962;p41">
            <a:extLst>
              <a:ext uri="{FF2B5EF4-FFF2-40B4-BE49-F238E27FC236}">
                <a16:creationId xmlns:a16="http://schemas.microsoft.com/office/drawing/2014/main" id="{95534D9E-88C6-478A-92D3-1AB2C80B4BC3}"/>
              </a:ext>
            </a:extLst>
          </p:cNvPr>
          <p:cNvSpPr txBox="1">
            <a:spLocks noGrp="1"/>
          </p:cNvSpPr>
          <p:nvPr>
            <p:ph type="title"/>
          </p:nvPr>
        </p:nvSpPr>
        <p:spPr>
          <a:xfrm>
            <a:off x="1458219" y="2224989"/>
            <a:ext cx="6030191" cy="1188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sz="4400" dirty="0"/>
              <a:t>L</a:t>
            </a:r>
            <a:r>
              <a:rPr lang="en" sz="4400" dirty="0"/>
              <a:t>uyện đọc đoạn</a:t>
            </a:r>
            <a:endParaRPr sz="4400" dirty="0">
              <a:solidFill>
                <a:schemeClr val="dk2"/>
              </a:solidFill>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32"/>
        <p:cNvGrpSpPr/>
        <p:nvPr/>
      </p:nvGrpSpPr>
      <p:grpSpPr>
        <a:xfrm>
          <a:off x="0" y="0"/>
          <a:ext cx="0" cy="0"/>
          <a:chOff x="0" y="0"/>
          <a:chExt cx="0" cy="0"/>
        </a:xfrm>
      </p:grpSpPr>
      <p:grpSp>
        <p:nvGrpSpPr>
          <p:cNvPr id="8833" name="Google Shape;8833;p87"/>
          <p:cNvGrpSpPr/>
          <p:nvPr/>
        </p:nvGrpSpPr>
        <p:grpSpPr>
          <a:xfrm>
            <a:off x="829359" y="2307635"/>
            <a:ext cx="339235" cy="298186"/>
            <a:chOff x="898875" y="244725"/>
            <a:chExt cx="481800" cy="423500"/>
          </a:xfrm>
        </p:grpSpPr>
        <p:sp>
          <p:nvSpPr>
            <p:cNvPr id="8834" name="Google Shape;8834;p87"/>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5" name="Google Shape;8835;p87"/>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6" name="Google Shape;8836;p87"/>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7" name="Google Shape;8837;p87"/>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8" name="Google Shape;8838;p87"/>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9" name="Google Shape;8839;p87"/>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0" name="Google Shape;8840;p87"/>
          <p:cNvGrpSpPr/>
          <p:nvPr/>
        </p:nvGrpSpPr>
        <p:grpSpPr>
          <a:xfrm>
            <a:off x="1267741" y="2287103"/>
            <a:ext cx="298169" cy="339253"/>
            <a:chOff x="1529350" y="258825"/>
            <a:chExt cx="423475" cy="481825"/>
          </a:xfrm>
        </p:grpSpPr>
        <p:sp>
          <p:nvSpPr>
            <p:cNvPr id="8841" name="Google Shape;8841;p87"/>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2" name="Google Shape;8842;p87"/>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3" name="Google Shape;8843;p87"/>
          <p:cNvGrpSpPr/>
          <p:nvPr/>
        </p:nvGrpSpPr>
        <p:grpSpPr>
          <a:xfrm>
            <a:off x="1660716" y="2367273"/>
            <a:ext cx="340890" cy="178912"/>
            <a:chOff x="2084325" y="363300"/>
            <a:chExt cx="484150" cy="254100"/>
          </a:xfrm>
        </p:grpSpPr>
        <p:sp>
          <p:nvSpPr>
            <p:cNvPr id="8844" name="Google Shape;8844;p87"/>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5" name="Google Shape;8845;p87"/>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6" name="Google Shape;8846;p87"/>
          <p:cNvGrpSpPr/>
          <p:nvPr/>
        </p:nvGrpSpPr>
        <p:grpSpPr>
          <a:xfrm>
            <a:off x="2110011" y="2287102"/>
            <a:ext cx="298169" cy="339253"/>
            <a:chOff x="2707500" y="249400"/>
            <a:chExt cx="423475" cy="481825"/>
          </a:xfrm>
        </p:grpSpPr>
        <p:sp>
          <p:nvSpPr>
            <p:cNvPr id="8847" name="Google Shape;8847;p87"/>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8" name="Google Shape;8848;p87"/>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9" name="Google Shape;8849;p87"/>
          <p:cNvGrpSpPr/>
          <p:nvPr/>
        </p:nvGrpSpPr>
        <p:grpSpPr>
          <a:xfrm>
            <a:off x="2523626" y="2287428"/>
            <a:ext cx="305386" cy="338602"/>
            <a:chOff x="3300325" y="249875"/>
            <a:chExt cx="433725" cy="480900"/>
          </a:xfrm>
        </p:grpSpPr>
        <p:sp>
          <p:nvSpPr>
            <p:cNvPr id="8850" name="Google Shape;8850;p87"/>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1" name="Google Shape;8851;p87"/>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2" name="Google Shape;8852;p87"/>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3" name="Google Shape;8853;p87"/>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4" name="Google Shape;8854;p87"/>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5" name="Google Shape;8855;p87"/>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56" name="Google Shape;8856;p87"/>
          <p:cNvGrpSpPr/>
          <p:nvPr/>
        </p:nvGrpSpPr>
        <p:grpSpPr>
          <a:xfrm>
            <a:off x="2912712" y="2287349"/>
            <a:ext cx="352349" cy="338760"/>
            <a:chOff x="3854700" y="249750"/>
            <a:chExt cx="500425" cy="481125"/>
          </a:xfrm>
        </p:grpSpPr>
        <p:sp>
          <p:nvSpPr>
            <p:cNvPr id="8857" name="Google Shape;8857;p87"/>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8" name="Google Shape;8858;p87"/>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9" name="Google Shape;8859;p87"/>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0" name="Google Shape;8860;p87"/>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1" name="Google Shape;8861;p87"/>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2" name="Google Shape;8862;p87"/>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3" name="Google Shape;8863;p87"/>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4" name="Google Shape;8864;p87"/>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65" name="Google Shape;8865;p87"/>
          <p:cNvGrpSpPr/>
          <p:nvPr/>
        </p:nvGrpSpPr>
        <p:grpSpPr>
          <a:xfrm>
            <a:off x="3330701" y="2287349"/>
            <a:ext cx="352349" cy="338760"/>
            <a:chOff x="4447550" y="249750"/>
            <a:chExt cx="500425" cy="481125"/>
          </a:xfrm>
        </p:grpSpPr>
        <p:sp>
          <p:nvSpPr>
            <p:cNvPr id="8866" name="Google Shape;8866;p87"/>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7" name="Google Shape;8867;p87"/>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68" name="Google Shape;8868;p87"/>
          <p:cNvGrpSpPr/>
          <p:nvPr/>
        </p:nvGrpSpPr>
        <p:grpSpPr>
          <a:xfrm>
            <a:off x="3759902" y="2287102"/>
            <a:ext cx="339253" cy="339253"/>
            <a:chOff x="5049725" y="249400"/>
            <a:chExt cx="481825" cy="481825"/>
          </a:xfrm>
        </p:grpSpPr>
        <p:sp>
          <p:nvSpPr>
            <p:cNvPr id="8869" name="Google Shape;8869;p87"/>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0" name="Google Shape;8870;p87"/>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71" name="Google Shape;8871;p87"/>
          <p:cNvGrpSpPr/>
          <p:nvPr/>
        </p:nvGrpSpPr>
        <p:grpSpPr>
          <a:xfrm>
            <a:off x="4173843" y="2287102"/>
            <a:ext cx="339253" cy="339253"/>
            <a:chOff x="5660400" y="238125"/>
            <a:chExt cx="481825" cy="481825"/>
          </a:xfrm>
        </p:grpSpPr>
        <p:sp>
          <p:nvSpPr>
            <p:cNvPr id="8872" name="Google Shape;8872;p87"/>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3" name="Google Shape;8873;p87"/>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74" name="Google Shape;8874;p87"/>
          <p:cNvGrpSpPr/>
          <p:nvPr/>
        </p:nvGrpSpPr>
        <p:grpSpPr>
          <a:xfrm>
            <a:off x="4590529" y="2287102"/>
            <a:ext cx="339253" cy="339253"/>
            <a:chOff x="6235400" y="249400"/>
            <a:chExt cx="481825" cy="481825"/>
          </a:xfrm>
        </p:grpSpPr>
        <p:sp>
          <p:nvSpPr>
            <p:cNvPr id="8875" name="Google Shape;8875;p87"/>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6" name="Google Shape;8876;p87"/>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7" name="Google Shape;8877;p87"/>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8" name="Google Shape;8878;p87"/>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9" name="Google Shape;8879;p87"/>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80" name="Google Shape;8880;p87"/>
          <p:cNvGrpSpPr/>
          <p:nvPr/>
        </p:nvGrpSpPr>
        <p:grpSpPr>
          <a:xfrm>
            <a:off x="828875" y="2731810"/>
            <a:ext cx="340204" cy="298116"/>
            <a:chOff x="899850" y="871450"/>
            <a:chExt cx="483175" cy="423400"/>
          </a:xfrm>
        </p:grpSpPr>
        <p:sp>
          <p:nvSpPr>
            <p:cNvPr id="8881" name="Google Shape;8881;p87"/>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2" name="Google Shape;8882;p87"/>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3" name="Google Shape;8883;p87"/>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4" name="Google Shape;8884;p87"/>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85" name="Google Shape;8885;p87"/>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86" name="Google Shape;8886;p87"/>
          <p:cNvGrpSpPr/>
          <p:nvPr/>
        </p:nvGrpSpPr>
        <p:grpSpPr>
          <a:xfrm>
            <a:off x="1660875" y="2711232"/>
            <a:ext cx="340573" cy="339271"/>
            <a:chOff x="2085450" y="842250"/>
            <a:chExt cx="483700" cy="481850"/>
          </a:xfrm>
        </p:grpSpPr>
        <p:sp>
          <p:nvSpPr>
            <p:cNvPr id="8887" name="Google Shape;8887;p87"/>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8" name="Google Shape;8888;p87"/>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9" name="Google Shape;8889;p87"/>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90" name="Google Shape;8890;p87"/>
          <p:cNvGrpSpPr/>
          <p:nvPr/>
        </p:nvGrpSpPr>
        <p:grpSpPr>
          <a:xfrm>
            <a:off x="2089443" y="2711241"/>
            <a:ext cx="339306" cy="339253"/>
            <a:chOff x="2685825" y="840375"/>
            <a:chExt cx="481900" cy="481825"/>
          </a:xfrm>
        </p:grpSpPr>
        <p:sp>
          <p:nvSpPr>
            <p:cNvPr id="8891" name="Google Shape;8891;p87"/>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2" name="Google Shape;8892;p87"/>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93" name="Google Shape;8893;p87"/>
          <p:cNvGrpSpPr/>
          <p:nvPr/>
        </p:nvGrpSpPr>
        <p:grpSpPr>
          <a:xfrm>
            <a:off x="2501104" y="2710924"/>
            <a:ext cx="350431" cy="339887"/>
            <a:chOff x="3270675" y="841800"/>
            <a:chExt cx="497700" cy="482725"/>
          </a:xfrm>
        </p:grpSpPr>
        <p:sp>
          <p:nvSpPr>
            <p:cNvPr id="8894" name="Google Shape;8894;p87"/>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5" name="Google Shape;8895;p87"/>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6" name="Google Shape;8896;p87"/>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97" name="Google Shape;8897;p87"/>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98" name="Google Shape;8898;p87"/>
          <p:cNvGrpSpPr/>
          <p:nvPr/>
        </p:nvGrpSpPr>
        <p:grpSpPr>
          <a:xfrm>
            <a:off x="3337249" y="2731783"/>
            <a:ext cx="339253" cy="298169"/>
            <a:chOff x="4467200" y="877100"/>
            <a:chExt cx="481825" cy="423475"/>
          </a:xfrm>
        </p:grpSpPr>
        <p:sp>
          <p:nvSpPr>
            <p:cNvPr id="8899" name="Google Shape;8899;p87"/>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0" name="Google Shape;8900;p87"/>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1" name="Google Shape;8901;p87"/>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2" name="Google Shape;8902;p87"/>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03" name="Google Shape;8903;p87"/>
          <p:cNvGrpSpPr/>
          <p:nvPr/>
        </p:nvGrpSpPr>
        <p:grpSpPr>
          <a:xfrm>
            <a:off x="3752140" y="2711232"/>
            <a:ext cx="354778" cy="339271"/>
            <a:chOff x="5045500" y="842250"/>
            <a:chExt cx="503875" cy="481850"/>
          </a:xfrm>
        </p:grpSpPr>
        <p:sp>
          <p:nvSpPr>
            <p:cNvPr id="8904" name="Google Shape;8904;p87"/>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5" name="Google Shape;8905;p87"/>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06" name="Google Shape;8906;p87"/>
          <p:cNvGrpSpPr/>
          <p:nvPr/>
        </p:nvGrpSpPr>
        <p:grpSpPr>
          <a:xfrm>
            <a:off x="4174987" y="2737451"/>
            <a:ext cx="336965" cy="286833"/>
            <a:chOff x="5645200" y="879425"/>
            <a:chExt cx="478575" cy="407375"/>
          </a:xfrm>
        </p:grpSpPr>
        <p:sp>
          <p:nvSpPr>
            <p:cNvPr id="8907" name="Google Shape;8907;p87"/>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8" name="Google Shape;8908;p87"/>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9" name="Google Shape;8909;p87"/>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0" name="Google Shape;8910;p87"/>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1" name="Google Shape;8911;p87"/>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2" name="Google Shape;8912;p87"/>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13" name="Google Shape;8913;p87"/>
          <p:cNvGrpSpPr/>
          <p:nvPr/>
        </p:nvGrpSpPr>
        <p:grpSpPr>
          <a:xfrm>
            <a:off x="4611062" y="2711241"/>
            <a:ext cx="298186" cy="339253"/>
            <a:chOff x="6264525" y="842250"/>
            <a:chExt cx="423500" cy="481825"/>
          </a:xfrm>
        </p:grpSpPr>
        <p:sp>
          <p:nvSpPr>
            <p:cNvPr id="8914" name="Google Shape;8914;p87"/>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5" name="Google Shape;8915;p87"/>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6" name="Google Shape;8916;p87"/>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7" name="Google Shape;8917;p87"/>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8" name="Google Shape;8918;p87"/>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9" name="Google Shape;8919;p87"/>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0" name="Google Shape;8920;p87"/>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1" name="Google Shape;8921;p87"/>
          <p:cNvGrpSpPr/>
          <p:nvPr/>
        </p:nvGrpSpPr>
        <p:grpSpPr>
          <a:xfrm>
            <a:off x="829350" y="3125895"/>
            <a:ext cx="339253" cy="339253"/>
            <a:chOff x="900750" y="1436075"/>
            <a:chExt cx="481825" cy="481825"/>
          </a:xfrm>
        </p:grpSpPr>
        <p:sp>
          <p:nvSpPr>
            <p:cNvPr id="8922" name="Google Shape;8922;p87"/>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3" name="Google Shape;8923;p87"/>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4" name="Google Shape;8924;p87"/>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5" name="Google Shape;8925;p87"/>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6" name="Google Shape;8926;p87"/>
          <p:cNvGrpSpPr/>
          <p:nvPr/>
        </p:nvGrpSpPr>
        <p:grpSpPr>
          <a:xfrm>
            <a:off x="1247198" y="3186183"/>
            <a:ext cx="339253" cy="218676"/>
            <a:chOff x="1492675" y="1520750"/>
            <a:chExt cx="481825" cy="310575"/>
          </a:xfrm>
        </p:grpSpPr>
        <p:sp>
          <p:nvSpPr>
            <p:cNvPr id="8927" name="Google Shape;8927;p87"/>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8" name="Google Shape;8928;p87"/>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9" name="Google Shape;8929;p87"/>
          <p:cNvGrpSpPr/>
          <p:nvPr/>
        </p:nvGrpSpPr>
        <p:grpSpPr>
          <a:xfrm>
            <a:off x="1654995" y="3125877"/>
            <a:ext cx="352332" cy="339288"/>
            <a:chOff x="2071000" y="1435025"/>
            <a:chExt cx="500400" cy="481875"/>
          </a:xfrm>
        </p:grpSpPr>
        <p:sp>
          <p:nvSpPr>
            <p:cNvPr id="8930" name="Google Shape;8930;p87"/>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1" name="Google Shape;8931;p87"/>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2" name="Google Shape;8932;p87"/>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33" name="Google Shape;8933;p87"/>
          <p:cNvGrpSpPr/>
          <p:nvPr/>
        </p:nvGrpSpPr>
        <p:grpSpPr>
          <a:xfrm>
            <a:off x="2083159" y="3146709"/>
            <a:ext cx="351874" cy="297623"/>
            <a:chOff x="2678350" y="1464650"/>
            <a:chExt cx="499750" cy="422700"/>
          </a:xfrm>
        </p:grpSpPr>
        <p:sp>
          <p:nvSpPr>
            <p:cNvPr id="8934" name="Google Shape;8934;p87"/>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5" name="Google Shape;8935;p87"/>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6" name="Google Shape;8936;p87"/>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37" name="Google Shape;8937;p87"/>
          <p:cNvGrpSpPr/>
          <p:nvPr/>
        </p:nvGrpSpPr>
        <p:grpSpPr>
          <a:xfrm>
            <a:off x="2506692" y="3125895"/>
            <a:ext cx="339253" cy="339253"/>
            <a:chOff x="3271200" y="1435075"/>
            <a:chExt cx="481825" cy="481825"/>
          </a:xfrm>
        </p:grpSpPr>
        <p:sp>
          <p:nvSpPr>
            <p:cNvPr id="8938" name="Google Shape;8938;p87"/>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9" name="Google Shape;8939;p87"/>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40" name="Google Shape;8940;p87"/>
          <p:cNvGrpSpPr/>
          <p:nvPr/>
        </p:nvGrpSpPr>
        <p:grpSpPr>
          <a:xfrm>
            <a:off x="2917165" y="3125877"/>
            <a:ext cx="343442" cy="339288"/>
            <a:chOff x="3858100" y="1435075"/>
            <a:chExt cx="487775" cy="481875"/>
          </a:xfrm>
        </p:grpSpPr>
        <p:sp>
          <p:nvSpPr>
            <p:cNvPr id="8941" name="Google Shape;8941;p87"/>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2" name="Google Shape;8942;p87"/>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3" name="Google Shape;8943;p87"/>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4" name="Google Shape;8944;p87"/>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5" name="Google Shape;8945;p87"/>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46" name="Google Shape;8946;p87"/>
          <p:cNvGrpSpPr/>
          <p:nvPr/>
        </p:nvGrpSpPr>
        <p:grpSpPr>
          <a:xfrm>
            <a:off x="3337249" y="3125895"/>
            <a:ext cx="339253" cy="339253"/>
            <a:chOff x="4456875" y="1435075"/>
            <a:chExt cx="481825" cy="481825"/>
          </a:xfrm>
        </p:grpSpPr>
        <p:sp>
          <p:nvSpPr>
            <p:cNvPr id="8947" name="Google Shape;8947;p87"/>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8" name="Google Shape;8948;p87"/>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9" name="Google Shape;8949;p87"/>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0" name="Google Shape;8950;p87"/>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1" name="Google Shape;8951;p87"/>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2" name="Google Shape;8952;p87"/>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3" name="Google Shape;8953;p87"/>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4" name="Google Shape;8954;p87"/>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5" name="Google Shape;8955;p87"/>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6" name="Google Shape;8956;p87"/>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7" name="Google Shape;8957;p87"/>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8" name="Google Shape;8958;p87"/>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9" name="Google Shape;8959;p87"/>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0" name="Google Shape;8960;p87"/>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1" name="Google Shape;8961;p87"/>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2" name="Google Shape;8962;p87"/>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3" name="Google Shape;8963;p87"/>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4" name="Google Shape;8964;p87"/>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5" name="Google Shape;8965;p87"/>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66" name="Google Shape;8966;p87"/>
          <p:cNvGrpSpPr/>
          <p:nvPr/>
        </p:nvGrpSpPr>
        <p:grpSpPr>
          <a:xfrm>
            <a:off x="3758239" y="3125886"/>
            <a:ext cx="342580" cy="339271"/>
            <a:chOff x="5049725" y="1435050"/>
            <a:chExt cx="486550" cy="481850"/>
          </a:xfrm>
        </p:grpSpPr>
        <p:sp>
          <p:nvSpPr>
            <p:cNvPr id="8967" name="Google Shape;8967;p87"/>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8" name="Google Shape;8968;p87"/>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9" name="Google Shape;8969;p87"/>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0" name="Google Shape;8970;p87"/>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71" name="Google Shape;8971;p87"/>
          <p:cNvGrpSpPr/>
          <p:nvPr/>
        </p:nvGrpSpPr>
        <p:grpSpPr>
          <a:xfrm>
            <a:off x="4173790" y="3125895"/>
            <a:ext cx="339359" cy="339253"/>
            <a:chOff x="5642475" y="1435075"/>
            <a:chExt cx="481975" cy="481825"/>
          </a:xfrm>
        </p:grpSpPr>
        <p:sp>
          <p:nvSpPr>
            <p:cNvPr id="8972" name="Google Shape;8972;p87"/>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3" name="Google Shape;8973;p87"/>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4" name="Google Shape;8974;p87"/>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75" name="Google Shape;8975;p87"/>
          <p:cNvGrpSpPr/>
          <p:nvPr/>
        </p:nvGrpSpPr>
        <p:grpSpPr>
          <a:xfrm>
            <a:off x="4588276" y="3125886"/>
            <a:ext cx="343759" cy="339271"/>
            <a:chOff x="6232000" y="1435050"/>
            <a:chExt cx="488225" cy="481850"/>
          </a:xfrm>
        </p:grpSpPr>
        <p:sp>
          <p:nvSpPr>
            <p:cNvPr id="8976" name="Google Shape;8976;p87"/>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7" name="Google Shape;8977;p87"/>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8" name="Google Shape;8978;p87"/>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9" name="Google Shape;8979;p87"/>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0" name="Google Shape;8980;p87"/>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1" name="Google Shape;8981;p87"/>
          <p:cNvGrpSpPr/>
          <p:nvPr/>
        </p:nvGrpSpPr>
        <p:grpSpPr>
          <a:xfrm>
            <a:off x="849012" y="3539545"/>
            <a:ext cx="299929" cy="337792"/>
            <a:chOff x="924450" y="2028975"/>
            <a:chExt cx="425975" cy="479750"/>
          </a:xfrm>
        </p:grpSpPr>
        <p:sp>
          <p:nvSpPr>
            <p:cNvPr id="8982" name="Google Shape;8982;p87"/>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3" name="Google Shape;8983;p87"/>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4" name="Google Shape;8984;p87"/>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5" name="Google Shape;8985;p87"/>
          <p:cNvGrpSpPr/>
          <p:nvPr/>
        </p:nvGrpSpPr>
        <p:grpSpPr>
          <a:xfrm>
            <a:off x="1661509" y="3559347"/>
            <a:ext cx="339306" cy="298186"/>
            <a:chOff x="2085450" y="2057100"/>
            <a:chExt cx="481900" cy="423500"/>
          </a:xfrm>
        </p:grpSpPr>
        <p:sp>
          <p:nvSpPr>
            <p:cNvPr id="8986" name="Google Shape;8986;p87"/>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7" name="Google Shape;8987;p87"/>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8" name="Google Shape;8988;p87"/>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9" name="Google Shape;8989;p87"/>
          <p:cNvGrpSpPr/>
          <p:nvPr/>
        </p:nvGrpSpPr>
        <p:grpSpPr>
          <a:xfrm>
            <a:off x="2089442" y="3582592"/>
            <a:ext cx="339306" cy="251698"/>
            <a:chOff x="2678275" y="2090100"/>
            <a:chExt cx="481900" cy="357475"/>
          </a:xfrm>
        </p:grpSpPr>
        <p:sp>
          <p:nvSpPr>
            <p:cNvPr id="8990" name="Google Shape;8990;p87"/>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1" name="Google Shape;8991;p87"/>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2" name="Google Shape;8992;p87"/>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3" name="Google Shape;8993;p87"/>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4" name="Google Shape;8994;p87"/>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95" name="Google Shape;8995;p87"/>
          <p:cNvGrpSpPr/>
          <p:nvPr/>
        </p:nvGrpSpPr>
        <p:grpSpPr>
          <a:xfrm>
            <a:off x="2566646" y="3594790"/>
            <a:ext cx="219345" cy="227301"/>
            <a:chOff x="3357325" y="2093500"/>
            <a:chExt cx="311525" cy="322825"/>
          </a:xfrm>
        </p:grpSpPr>
        <p:sp>
          <p:nvSpPr>
            <p:cNvPr id="8996" name="Google Shape;8996;p87"/>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7" name="Google Shape;8997;p87"/>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8" name="Google Shape;8998;p87"/>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99" name="Google Shape;8999;p87"/>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00" name="Google Shape;9000;p87"/>
          <p:cNvGrpSpPr/>
          <p:nvPr/>
        </p:nvGrpSpPr>
        <p:grpSpPr>
          <a:xfrm>
            <a:off x="3360836" y="3538814"/>
            <a:ext cx="292078" cy="339253"/>
            <a:chOff x="4492800" y="2027925"/>
            <a:chExt cx="414825" cy="481825"/>
          </a:xfrm>
        </p:grpSpPr>
        <p:sp>
          <p:nvSpPr>
            <p:cNvPr id="9001" name="Google Shape;9001;p87"/>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2" name="Google Shape;9002;p87"/>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03" name="Google Shape;9003;p87"/>
          <p:cNvGrpSpPr/>
          <p:nvPr/>
        </p:nvGrpSpPr>
        <p:grpSpPr>
          <a:xfrm>
            <a:off x="3759928" y="3538805"/>
            <a:ext cx="339200" cy="339271"/>
            <a:chOff x="5049725" y="2027900"/>
            <a:chExt cx="481750" cy="481850"/>
          </a:xfrm>
        </p:grpSpPr>
        <p:sp>
          <p:nvSpPr>
            <p:cNvPr id="9004" name="Google Shape;9004;p87"/>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5" name="Google Shape;9005;p87"/>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6" name="Google Shape;9006;p87"/>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7" name="Google Shape;9007;p87"/>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8" name="Google Shape;9008;p87"/>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9" name="Google Shape;9009;p87"/>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0" name="Google Shape;9010;p87"/>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1" name="Google Shape;9011;p87"/>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2" name="Google Shape;9012;p87"/>
          <p:cNvGrpSpPr/>
          <p:nvPr/>
        </p:nvGrpSpPr>
        <p:grpSpPr>
          <a:xfrm>
            <a:off x="4233524" y="3538893"/>
            <a:ext cx="219890" cy="339095"/>
            <a:chOff x="5726350" y="2028150"/>
            <a:chExt cx="312300" cy="481600"/>
          </a:xfrm>
        </p:grpSpPr>
        <p:sp>
          <p:nvSpPr>
            <p:cNvPr id="9013" name="Google Shape;9013;p87"/>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4" name="Google Shape;9014;p87"/>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5" name="Google Shape;9015;p87"/>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6" name="Google Shape;9016;p87"/>
          <p:cNvGrpSpPr/>
          <p:nvPr/>
        </p:nvGrpSpPr>
        <p:grpSpPr>
          <a:xfrm>
            <a:off x="4593715" y="3542000"/>
            <a:ext cx="332881" cy="332881"/>
            <a:chOff x="6239925" y="2032450"/>
            <a:chExt cx="472775" cy="472775"/>
          </a:xfrm>
        </p:grpSpPr>
        <p:sp>
          <p:nvSpPr>
            <p:cNvPr id="9017" name="Google Shape;9017;p87"/>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8" name="Google Shape;9018;p87"/>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9" name="Google Shape;9019;p87"/>
          <p:cNvGrpSpPr/>
          <p:nvPr/>
        </p:nvGrpSpPr>
        <p:grpSpPr>
          <a:xfrm>
            <a:off x="5042807" y="2364092"/>
            <a:ext cx="334641" cy="185425"/>
            <a:chOff x="903075" y="2730000"/>
            <a:chExt cx="475275" cy="263350"/>
          </a:xfrm>
        </p:grpSpPr>
        <p:sp>
          <p:nvSpPr>
            <p:cNvPr id="9020" name="Google Shape;9020;p87"/>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1" name="Google Shape;9021;p87"/>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2" name="Google Shape;9022;p87"/>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23" name="Google Shape;9023;p87"/>
          <p:cNvGrpSpPr/>
          <p:nvPr/>
        </p:nvGrpSpPr>
        <p:grpSpPr>
          <a:xfrm>
            <a:off x="1247198" y="3538814"/>
            <a:ext cx="339253" cy="339253"/>
            <a:chOff x="1492675" y="2027925"/>
            <a:chExt cx="481825" cy="481825"/>
          </a:xfrm>
        </p:grpSpPr>
        <p:sp>
          <p:nvSpPr>
            <p:cNvPr id="9024" name="Google Shape;9024;p87"/>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5" name="Google Shape;9025;p87"/>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6" name="Google Shape;9026;p87"/>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7" name="Google Shape;9027;p87"/>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8" name="Google Shape;9028;p87"/>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29" name="Google Shape;9029;p87"/>
          <p:cNvGrpSpPr/>
          <p:nvPr/>
        </p:nvGrpSpPr>
        <p:grpSpPr>
          <a:xfrm>
            <a:off x="5473575" y="2287178"/>
            <a:ext cx="339253" cy="339253"/>
            <a:chOff x="1492675" y="2620775"/>
            <a:chExt cx="481825" cy="481825"/>
          </a:xfrm>
        </p:grpSpPr>
        <p:sp>
          <p:nvSpPr>
            <p:cNvPr id="9030" name="Google Shape;9030;p87"/>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1" name="Google Shape;9031;p87"/>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32" name="Google Shape;9032;p87"/>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33" name="Google Shape;9033;p87"/>
          <p:cNvGrpSpPr/>
          <p:nvPr/>
        </p:nvGrpSpPr>
        <p:grpSpPr>
          <a:xfrm>
            <a:off x="6297328" y="2303161"/>
            <a:ext cx="333585" cy="307287"/>
            <a:chOff x="2682350" y="2643425"/>
            <a:chExt cx="473775" cy="436425"/>
          </a:xfrm>
        </p:grpSpPr>
        <p:sp>
          <p:nvSpPr>
            <p:cNvPr id="9034" name="Google Shape;9034;p87"/>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5" name="Google Shape;9035;p87"/>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6" name="Google Shape;9036;p87"/>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7" name="Google Shape;9037;p87"/>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8" name="Google Shape;9038;p87"/>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9" name="Google Shape;9039;p87"/>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0" name="Google Shape;9040;p87"/>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41" name="Google Shape;9041;p87"/>
          <p:cNvGrpSpPr/>
          <p:nvPr/>
        </p:nvGrpSpPr>
        <p:grpSpPr>
          <a:xfrm>
            <a:off x="6762818" y="2287178"/>
            <a:ext cx="238531" cy="339253"/>
            <a:chOff x="3342725" y="2620775"/>
            <a:chExt cx="338775" cy="481825"/>
          </a:xfrm>
        </p:grpSpPr>
        <p:sp>
          <p:nvSpPr>
            <p:cNvPr id="9042" name="Google Shape;9042;p87"/>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3" name="Google Shape;9043;p87"/>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4" name="Google Shape;9044;p87"/>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45" name="Google Shape;9045;p87"/>
          <p:cNvGrpSpPr/>
          <p:nvPr/>
        </p:nvGrpSpPr>
        <p:grpSpPr>
          <a:xfrm>
            <a:off x="7156568" y="2287178"/>
            <a:ext cx="278296" cy="339253"/>
            <a:chOff x="3907325" y="2620775"/>
            <a:chExt cx="395250" cy="481825"/>
          </a:xfrm>
        </p:grpSpPr>
        <p:sp>
          <p:nvSpPr>
            <p:cNvPr id="9046" name="Google Shape;9046;p87"/>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7" name="Google Shape;9047;p87"/>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8" name="Google Shape;9048;p87"/>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9" name="Google Shape;9049;p87"/>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50" name="Google Shape;9050;p87"/>
          <p:cNvGrpSpPr/>
          <p:nvPr/>
        </p:nvGrpSpPr>
        <p:grpSpPr>
          <a:xfrm>
            <a:off x="7549755" y="2297783"/>
            <a:ext cx="339253" cy="318042"/>
            <a:chOff x="4456875" y="2635825"/>
            <a:chExt cx="481825" cy="451700"/>
          </a:xfrm>
        </p:grpSpPr>
        <p:sp>
          <p:nvSpPr>
            <p:cNvPr id="9051" name="Google Shape;9051;p87"/>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2" name="Google Shape;9052;p87"/>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3" name="Google Shape;9053;p87"/>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4" name="Google Shape;9054;p87"/>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5" name="Google Shape;9055;p87"/>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6" name="Google Shape;9056;p87"/>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57" name="Google Shape;9057;p87"/>
          <p:cNvGrpSpPr/>
          <p:nvPr/>
        </p:nvGrpSpPr>
        <p:grpSpPr>
          <a:xfrm>
            <a:off x="7974679" y="2297783"/>
            <a:ext cx="339253" cy="318042"/>
            <a:chOff x="5049725" y="2635825"/>
            <a:chExt cx="481825" cy="451700"/>
          </a:xfrm>
        </p:grpSpPr>
        <p:sp>
          <p:nvSpPr>
            <p:cNvPr id="9058" name="Google Shape;9058;p87"/>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9" name="Google Shape;9059;p87"/>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0" name="Google Shape;9060;p87"/>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61" name="Google Shape;9061;p87"/>
          <p:cNvGrpSpPr/>
          <p:nvPr/>
        </p:nvGrpSpPr>
        <p:grpSpPr>
          <a:xfrm>
            <a:off x="2375386" y="3952243"/>
            <a:ext cx="338566" cy="338373"/>
            <a:chOff x="5643000" y="2621375"/>
            <a:chExt cx="480850" cy="480575"/>
          </a:xfrm>
        </p:grpSpPr>
        <p:sp>
          <p:nvSpPr>
            <p:cNvPr id="9062" name="Google Shape;9062;p87"/>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3" name="Google Shape;9063;p87"/>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4" name="Google Shape;9064;p87"/>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5" name="Google Shape;9065;p87"/>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6" name="Google Shape;9066;p87"/>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7" name="Google Shape;9067;p87"/>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8" name="Google Shape;9068;p87"/>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69" name="Google Shape;9069;p87"/>
          <p:cNvGrpSpPr/>
          <p:nvPr/>
        </p:nvGrpSpPr>
        <p:grpSpPr>
          <a:xfrm>
            <a:off x="4192782" y="3951803"/>
            <a:ext cx="339359" cy="339253"/>
            <a:chOff x="6235250" y="2620775"/>
            <a:chExt cx="481975" cy="481825"/>
          </a:xfrm>
        </p:grpSpPr>
        <p:sp>
          <p:nvSpPr>
            <p:cNvPr id="9070" name="Google Shape;9070;p87"/>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1" name="Google Shape;9071;p87"/>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2" name="Google Shape;9072;p87"/>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3" name="Google Shape;9073;p87"/>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4" name="Google Shape;9074;p87"/>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75" name="Google Shape;9075;p87"/>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76" name="Google Shape;9076;p87"/>
          <p:cNvGrpSpPr/>
          <p:nvPr/>
        </p:nvGrpSpPr>
        <p:grpSpPr>
          <a:xfrm>
            <a:off x="5472652" y="2711317"/>
            <a:ext cx="341101" cy="339253"/>
            <a:chOff x="1535000" y="3223325"/>
            <a:chExt cx="484450" cy="481825"/>
          </a:xfrm>
        </p:grpSpPr>
        <p:sp>
          <p:nvSpPr>
            <p:cNvPr id="9077" name="Google Shape;9077;p87"/>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8" name="Google Shape;9078;p87"/>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9" name="Google Shape;9079;p87"/>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80" name="Google Shape;9080;p87"/>
          <p:cNvGrpSpPr/>
          <p:nvPr/>
        </p:nvGrpSpPr>
        <p:grpSpPr>
          <a:xfrm>
            <a:off x="5880219" y="2746618"/>
            <a:ext cx="339253" cy="268649"/>
            <a:chOff x="2085525" y="3263750"/>
            <a:chExt cx="481825" cy="381550"/>
          </a:xfrm>
        </p:grpSpPr>
        <p:sp>
          <p:nvSpPr>
            <p:cNvPr id="9081" name="Google Shape;9081;p87"/>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2" name="Google Shape;9082;p87"/>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83" name="Google Shape;9083;p87"/>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84" name="Google Shape;9084;p87"/>
          <p:cNvGrpSpPr/>
          <p:nvPr/>
        </p:nvGrpSpPr>
        <p:grpSpPr>
          <a:xfrm>
            <a:off x="6711982" y="2711308"/>
            <a:ext cx="340204" cy="339271"/>
            <a:chOff x="3270450" y="3213625"/>
            <a:chExt cx="483175" cy="481850"/>
          </a:xfrm>
        </p:grpSpPr>
        <p:sp>
          <p:nvSpPr>
            <p:cNvPr id="9085" name="Google Shape;9085;p87"/>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6" name="Google Shape;9086;p87"/>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87" name="Google Shape;9087;p87"/>
          <p:cNvGrpSpPr/>
          <p:nvPr/>
        </p:nvGrpSpPr>
        <p:grpSpPr>
          <a:xfrm>
            <a:off x="7211250" y="2711317"/>
            <a:ext cx="168931" cy="339253"/>
            <a:chOff x="3984950" y="3213600"/>
            <a:chExt cx="239925" cy="481825"/>
          </a:xfrm>
        </p:grpSpPr>
        <p:sp>
          <p:nvSpPr>
            <p:cNvPr id="9088" name="Google Shape;9088;p87"/>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9" name="Google Shape;9089;p87"/>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90" name="Google Shape;9090;p87"/>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1" name="Google Shape;9091;p87"/>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92" name="Google Shape;9092;p87"/>
          <p:cNvGrpSpPr/>
          <p:nvPr/>
        </p:nvGrpSpPr>
        <p:grpSpPr>
          <a:xfrm>
            <a:off x="1874281" y="3981487"/>
            <a:ext cx="355218" cy="279880"/>
            <a:chOff x="5629975" y="3255775"/>
            <a:chExt cx="504500" cy="397500"/>
          </a:xfrm>
        </p:grpSpPr>
        <p:sp>
          <p:nvSpPr>
            <p:cNvPr id="9093" name="Google Shape;9093;p87"/>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4" name="Google Shape;9094;p87"/>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5" name="Google Shape;9095;p87"/>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6" name="Google Shape;9096;p87"/>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7" name="Google Shape;9097;p87"/>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98" name="Google Shape;9098;p87"/>
          <p:cNvGrpSpPr/>
          <p:nvPr/>
        </p:nvGrpSpPr>
        <p:grpSpPr>
          <a:xfrm>
            <a:off x="3755839" y="3981593"/>
            <a:ext cx="340256" cy="279669"/>
            <a:chOff x="6234950" y="3255925"/>
            <a:chExt cx="483250" cy="397200"/>
          </a:xfrm>
        </p:grpSpPr>
        <p:sp>
          <p:nvSpPr>
            <p:cNvPr id="9099" name="Google Shape;9099;p87"/>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0" name="Google Shape;9100;p87"/>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1" name="Google Shape;9101;p87"/>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2" name="Google Shape;9102;p87"/>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3" name="Google Shape;9103;p87"/>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4" name="Google Shape;9104;p87"/>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05" name="Google Shape;9105;p87"/>
          <p:cNvGrpSpPr/>
          <p:nvPr/>
        </p:nvGrpSpPr>
        <p:grpSpPr>
          <a:xfrm>
            <a:off x="5051107" y="3125970"/>
            <a:ext cx="318042" cy="339253"/>
            <a:chOff x="914900" y="3806450"/>
            <a:chExt cx="451700" cy="481825"/>
          </a:xfrm>
        </p:grpSpPr>
        <p:sp>
          <p:nvSpPr>
            <p:cNvPr id="9106" name="Google Shape;9106;p87"/>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7" name="Google Shape;9107;p87"/>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8" name="Google Shape;9108;p87"/>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9" name="Google Shape;9109;p87"/>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0" name="Google Shape;9110;p87"/>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1" name="Google Shape;9111;p87"/>
          <p:cNvGrpSpPr/>
          <p:nvPr/>
        </p:nvGrpSpPr>
        <p:grpSpPr>
          <a:xfrm>
            <a:off x="5470028" y="3125785"/>
            <a:ext cx="346347" cy="339623"/>
            <a:chOff x="1490050" y="3805975"/>
            <a:chExt cx="491900" cy="482350"/>
          </a:xfrm>
        </p:grpSpPr>
        <p:sp>
          <p:nvSpPr>
            <p:cNvPr id="9112" name="Google Shape;9112;p87"/>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3" name="Google Shape;9113;p87"/>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4" name="Google Shape;9114;p87"/>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5" name="Google Shape;9115;p87"/>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6" name="Google Shape;9116;p87"/>
          <p:cNvGrpSpPr/>
          <p:nvPr/>
        </p:nvGrpSpPr>
        <p:grpSpPr>
          <a:xfrm>
            <a:off x="5893896" y="3125970"/>
            <a:ext cx="311899" cy="339253"/>
            <a:chOff x="2104275" y="3806450"/>
            <a:chExt cx="442975" cy="481825"/>
          </a:xfrm>
        </p:grpSpPr>
        <p:sp>
          <p:nvSpPr>
            <p:cNvPr id="9117" name="Google Shape;9117;p87"/>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8" name="Google Shape;9118;p87"/>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9" name="Google Shape;9119;p87"/>
          <p:cNvGrpSpPr/>
          <p:nvPr/>
        </p:nvGrpSpPr>
        <p:grpSpPr>
          <a:xfrm>
            <a:off x="6317413" y="3125970"/>
            <a:ext cx="293416" cy="339253"/>
            <a:chOff x="2710875" y="3806450"/>
            <a:chExt cx="416725" cy="481825"/>
          </a:xfrm>
        </p:grpSpPr>
        <p:sp>
          <p:nvSpPr>
            <p:cNvPr id="9120" name="Google Shape;9120;p87"/>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1" name="Google Shape;9121;p87"/>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2" name="Google Shape;9122;p87"/>
          <p:cNvGrpSpPr/>
          <p:nvPr/>
        </p:nvGrpSpPr>
        <p:grpSpPr>
          <a:xfrm>
            <a:off x="6712457" y="3166412"/>
            <a:ext cx="339253" cy="258369"/>
            <a:chOff x="3271200" y="3863875"/>
            <a:chExt cx="481825" cy="366950"/>
          </a:xfrm>
        </p:grpSpPr>
        <p:sp>
          <p:nvSpPr>
            <p:cNvPr id="9123" name="Google Shape;9123;p87"/>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4" name="Google Shape;9124;p87"/>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5" name="Google Shape;9125;p87"/>
          <p:cNvGrpSpPr/>
          <p:nvPr/>
        </p:nvGrpSpPr>
        <p:grpSpPr>
          <a:xfrm>
            <a:off x="7147952" y="3126199"/>
            <a:ext cx="295528" cy="338795"/>
            <a:chOff x="3895050" y="3806775"/>
            <a:chExt cx="419725" cy="481175"/>
          </a:xfrm>
        </p:grpSpPr>
        <p:sp>
          <p:nvSpPr>
            <p:cNvPr id="9126" name="Google Shape;9126;p87"/>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7" name="Google Shape;9127;p87"/>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8" name="Google Shape;9128;p87"/>
          <p:cNvGrpSpPr/>
          <p:nvPr/>
        </p:nvGrpSpPr>
        <p:grpSpPr>
          <a:xfrm>
            <a:off x="7551234" y="3125979"/>
            <a:ext cx="336296" cy="339235"/>
            <a:chOff x="4464775" y="3806475"/>
            <a:chExt cx="477625" cy="481800"/>
          </a:xfrm>
        </p:grpSpPr>
        <p:sp>
          <p:nvSpPr>
            <p:cNvPr id="9129" name="Google Shape;9129;p87"/>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0" name="Google Shape;9130;p87"/>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1" name="Google Shape;9131;p87"/>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2" name="Google Shape;9132;p87"/>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3" name="Google Shape;9133;p87"/>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4" name="Google Shape;9134;p87"/>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35" name="Google Shape;9135;p87"/>
          <p:cNvGrpSpPr/>
          <p:nvPr/>
        </p:nvGrpSpPr>
        <p:grpSpPr>
          <a:xfrm>
            <a:off x="7974679" y="3125970"/>
            <a:ext cx="339253" cy="339253"/>
            <a:chOff x="5049725" y="3806450"/>
            <a:chExt cx="481825" cy="481825"/>
          </a:xfrm>
        </p:grpSpPr>
        <p:sp>
          <p:nvSpPr>
            <p:cNvPr id="9136" name="Google Shape;9136;p87"/>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7" name="Google Shape;9137;p87"/>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8" name="Google Shape;9138;p87"/>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39" name="Google Shape;9139;p87"/>
          <p:cNvGrpSpPr/>
          <p:nvPr/>
        </p:nvGrpSpPr>
        <p:grpSpPr>
          <a:xfrm>
            <a:off x="1461983" y="3951798"/>
            <a:ext cx="339253" cy="339253"/>
            <a:chOff x="5651375" y="3806450"/>
            <a:chExt cx="481825" cy="481825"/>
          </a:xfrm>
        </p:grpSpPr>
        <p:sp>
          <p:nvSpPr>
            <p:cNvPr id="9140" name="Google Shape;9140;p87"/>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1" name="Google Shape;9141;p87"/>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2" name="Google Shape;9142;p87"/>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3" name="Google Shape;9143;p87"/>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44" name="Google Shape;9144;p87"/>
          <p:cNvGrpSpPr/>
          <p:nvPr/>
        </p:nvGrpSpPr>
        <p:grpSpPr>
          <a:xfrm>
            <a:off x="3360663" y="3953787"/>
            <a:ext cx="298503" cy="335275"/>
            <a:chOff x="6264300" y="3809300"/>
            <a:chExt cx="423950" cy="476175"/>
          </a:xfrm>
        </p:grpSpPr>
        <p:sp>
          <p:nvSpPr>
            <p:cNvPr id="9145" name="Google Shape;9145;p87"/>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6" name="Google Shape;9146;p87"/>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7" name="Google Shape;9147;p87"/>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48" name="Google Shape;9148;p87"/>
          <p:cNvGrpSpPr/>
          <p:nvPr/>
        </p:nvGrpSpPr>
        <p:grpSpPr>
          <a:xfrm>
            <a:off x="5039841" y="3538881"/>
            <a:ext cx="340573" cy="339271"/>
            <a:chOff x="898875" y="4399275"/>
            <a:chExt cx="483700" cy="481850"/>
          </a:xfrm>
        </p:grpSpPr>
        <p:sp>
          <p:nvSpPr>
            <p:cNvPr id="9149" name="Google Shape;9149;p87"/>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0" name="Google Shape;9150;p87"/>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1" name="Google Shape;9151;p87"/>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2" name="Google Shape;9152;p87"/>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3" name="Google Shape;9153;p87"/>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4" name="Google Shape;9154;p87"/>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5" name="Google Shape;9155;p87"/>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6" name="Google Shape;9156;p87"/>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57" name="Google Shape;9157;p87"/>
          <p:cNvGrpSpPr/>
          <p:nvPr/>
        </p:nvGrpSpPr>
        <p:grpSpPr>
          <a:xfrm>
            <a:off x="5473575" y="3554133"/>
            <a:ext cx="339253" cy="308765"/>
            <a:chOff x="1492675" y="4420975"/>
            <a:chExt cx="481825" cy="438525"/>
          </a:xfrm>
        </p:grpSpPr>
        <p:sp>
          <p:nvSpPr>
            <p:cNvPr id="9158" name="Google Shape;9158;p87"/>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9" name="Google Shape;9159;p87"/>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0" name="Google Shape;9160;p87"/>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1" name="Google Shape;9161;p87"/>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2" name="Google Shape;9162;p87"/>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63" name="Google Shape;9163;p87"/>
          <p:cNvGrpSpPr/>
          <p:nvPr/>
        </p:nvGrpSpPr>
        <p:grpSpPr>
          <a:xfrm>
            <a:off x="5878556" y="3539558"/>
            <a:ext cx="342580" cy="337915"/>
            <a:chOff x="2084100" y="4400250"/>
            <a:chExt cx="486550" cy="479925"/>
          </a:xfrm>
        </p:grpSpPr>
        <p:sp>
          <p:nvSpPr>
            <p:cNvPr id="9164" name="Google Shape;9164;p87"/>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5" name="Google Shape;9165;p87"/>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6" name="Google Shape;9166;p87"/>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7" name="Google Shape;9167;p87"/>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8" name="Google Shape;9168;p87"/>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9" name="Google Shape;9169;p87"/>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70" name="Google Shape;9170;p87"/>
          <p:cNvGrpSpPr/>
          <p:nvPr/>
        </p:nvGrpSpPr>
        <p:grpSpPr>
          <a:xfrm>
            <a:off x="6315036" y="3538907"/>
            <a:ext cx="298169" cy="339218"/>
            <a:chOff x="2707950" y="4399325"/>
            <a:chExt cx="423475" cy="481775"/>
          </a:xfrm>
        </p:grpSpPr>
        <p:sp>
          <p:nvSpPr>
            <p:cNvPr id="9171" name="Google Shape;9171;p87"/>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2" name="Google Shape;9172;p87"/>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3" name="Google Shape;9173;p87"/>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4" name="Google Shape;9174;p87"/>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5" name="Google Shape;9175;p87"/>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6" name="Google Shape;9176;p87"/>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7" name="Google Shape;9177;p87"/>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8" name="Google Shape;9178;p87"/>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9" name="Google Shape;9179;p87"/>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0" name="Google Shape;9180;p87"/>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1" name="Google Shape;9181;p87"/>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2" name="Google Shape;9182;p87"/>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3" name="Google Shape;9183;p87"/>
          <p:cNvGrpSpPr/>
          <p:nvPr/>
        </p:nvGrpSpPr>
        <p:grpSpPr>
          <a:xfrm>
            <a:off x="6744555" y="3538881"/>
            <a:ext cx="275057" cy="339271"/>
            <a:chOff x="3330525" y="4399275"/>
            <a:chExt cx="390650" cy="481850"/>
          </a:xfrm>
        </p:grpSpPr>
        <p:sp>
          <p:nvSpPr>
            <p:cNvPr id="9184" name="Google Shape;9184;p87"/>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5" name="Google Shape;9185;p87"/>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6" name="Google Shape;9186;p87"/>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7" name="Google Shape;9187;p87"/>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8" name="Google Shape;9188;p87"/>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9" name="Google Shape;9189;p87"/>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0" name="Google Shape;9190;p87"/>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91" name="Google Shape;9191;p87"/>
          <p:cNvGrpSpPr/>
          <p:nvPr/>
        </p:nvGrpSpPr>
        <p:grpSpPr>
          <a:xfrm>
            <a:off x="7169084" y="3538890"/>
            <a:ext cx="253265" cy="339253"/>
            <a:chOff x="3938800" y="4399275"/>
            <a:chExt cx="359700" cy="481825"/>
          </a:xfrm>
        </p:grpSpPr>
        <p:sp>
          <p:nvSpPr>
            <p:cNvPr id="9192" name="Google Shape;9192;p87"/>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3" name="Google Shape;9193;p87"/>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4" name="Google Shape;9194;p87"/>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5" name="Google Shape;9195;p87"/>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6" name="Google Shape;9196;p87"/>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97" name="Google Shape;9197;p87"/>
          <p:cNvGrpSpPr/>
          <p:nvPr/>
        </p:nvGrpSpPr>
        <p:grpSpPr>
          <a:xfrm>
            <a:off x="7639862" y="3538890"/>
            <a:ext cx="159039" cy="339253"/>
            <a:chOff x="4584850" y="4399275"/>
            <a:chExt cx="225875" cy="481825"/>
          </a:xfrm>
        </p:grpSpPr>
        <p:sp>
          <p:nvSpPr>
            <p:cNvPr id="9198" name="Google Shape;9198;p87"/>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9" name="Google Shape;9199;p87"/>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00" name="Google Shape;9200;p87"/>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01" name="Google Shape;9201;p87"/>
          <p:cNvGrpSpPr/>
          <p:nvPr/>
        </p:nvGrpSpPr>
        <p:grpSpPr>
          <a:xfrm>
            <a:off x="1049680" y="3951795"/>
            <a:ext cx="339253" cy="339253"/>
            <a:chOff x="5642550" y="4399275"/>
            <a:chExt cx="481825" cy="481825"/>
          </a:xfrm>
        </p:grpSpPr>
        <p:sp>
          <p:nvSpPr>
            <p:cNvPr id="9202" name="Google Shape;9202;p87"/>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3" name="Google Shape;9203;p87"/>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4" name="Google Shape;9204;p87"/>
          <p:cNvGrpSpPr/>
          <p:nvPr/>
        </p:nvGrpSpPr>
        <p:grpSpPr>
          <a:xfrm>
            <a:off x="2859815" y="3963703"/>
            <a:ext cx="363316" cy="315437"/>
            <a:chOff x="6218300" y="4416175"/>
            <a:chExt cx="516000" cy="448000"/>
          </a:xfrm>
        </p:grpSpPr>
        <p:sp>
          <p:nvSpPr>
            <p:cNvPr id="9205" name="Google Shape;9205;p87"/>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6" name="Google Shape;9206;p87"/>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7" name="Google Shape;9207;p87"/>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8" name="Google Shape;9208;p87"/>
          <p:cNvGrpSpPr/>
          <p:nvPr/>
        </p:nvGrpSpPr>
        <p:grpSpPr>
          <a:xfrm>
            <a:off x="5918879" y="3951792"/>
            <a:ext cx="339253" cy="339253"/>
            <a:chOff x="899850" y="4992125"/>
            <a:chExt cx="481825" cy="481825"/>
          </a:xfrm>
        </p:grpSpPr>
        <p:sp>
          <p:nvSpPr>
            <p:cNvPr id="9209" name="Google Shape;9209;p87"/>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0" name="Google Shape;9210;p87"/>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1" name="Google Shape;9211;p87"/>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12" name="Google Shape;9212;p87"/>
          <p:cNvGrpSpPr/>
          <p:nvPr/>
        </p:nvGrpSpPr>
        <p:grpSpPr>
          <a:xfrm>
            <a:off x="5461708" y="3951792"/>
            <a:ext cx="339253" cy="339253"/>
            <a:chOff x="1492675" y="4992125"/>
            <a:chExt cx="481825" cy="481825"/>
          </a:xfrm>
        </p:grpSpPr>
        <p:sp>
          <p:nvSpPr>
            <p:cNvPr id="9213" name="Google Shape;9213;p87"/>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4" name="Google Shape;9214;p87"/>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15" name="Google Shape;9215;p87"/>
          <p:cNvGrpSpPr/>
          <p:nvPr/>
        </p:nvGrpSpPr>
        <p:grpSpPr>
          <a:xfrm>
            <a:off x="5004462" y="3951792"/>
            <a:ext cx="339253" cy="339253"/>
            <a:chOff x="2085525" y="4992125"/>
            <a:chExt cx="481825" cy="481825"/>
          </a:xfrm>
        </p:grpSpPr>
        <p:sp>
          <p:nvSpPr>
            <p:cNvPr id="9216" name="Google Shape;9216;p87"/>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7" name="Google Shape;9217;p87"/>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18" name="Google Shape;9218;p87"/>
          <p:cNvGrpSpPr/>
          <p:nvPr/>
        </p:nvGrpSpPr>
        <p:grpSpPr>
          <a:xfrm>
            <a:off x="6833221" y="3951792"/>
            <a:ext cx="339253" cy="339253"/>
            <a:chOff x="2678350" y="4992125"/>
            <a:chExt cx="481825" cy="481825"/>
          </a:xfrm>
        </p:grpSpPr>
        <p:sp>
          <p:nvSpPr>
            <p:cNvPr id="9219" name="Google Shape;9219;p87"/>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0" name="Google Shape;9220;p87"/>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1" name="Google Shape;9221;p87"/>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22" name="Google Shape;9222;p87"/>
          <p:cNvGrpSpPr/>
          <p:nvPr/>
        </p:nvGrpSpPr>
        <p:grpSpPr>
          <a:xfrm>
            <a:off x="4628816" y="3951792"/>
            <a:ext cx="339253" cy="339253"/>
            <a:chOff x="3271200" y="4992125"/>
            <a:chExt cx="481825" cy="481825"/>
          </a:xfrm>
        </p:grpSpPr>
        <p:sp>
          <p:nvSpPr>
            <p:cNvPr id="9223" name="Google Shape;9223;p87"/>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4" name="Google Shape;9224;p87"/>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5" name="Google Shape;9225;p87"/>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26" name="Google Shape;9226;p87"/>
          <p:cNvGrpSpPr/>
          <p:nvPr/>
        </p:nvGrpSpPr>
        <p:grpSpPr>
          <a:xfrm>
            <a:off x="7290263" y="3952822"/>
            <a:ext cx="339411" cy="337193"/>
            <a:chOff x="3863900" y="4993625"/>
            <a:chExt cx="482050" cy="478900"/>
          </a:xfrm>
        </p:grpSpPr>
        <p:sp>
          <p:nvSpPr>
            <p:cNvPr id="9227" name="Google Shape;9227;p87"/>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8" name="Google Shape;9228;p87"/>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29" name="Google Shape;9229;p87"/>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0" name="Google Shape;9230;p87"/>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31" name="Google Shape;9231;p87"/>
          <p:cNvGrpSpPr/>
          <p:nvPr/>
        </p:nvGrpSpPr>
        <p:grpSpPr>
          <a:xfrm>
            <a:off x="7747437" y="3952822"/>
            <a:ext cx="339411" cy="337193"/>
            <a:chOff x="4456725" y="4993625"/>
            <a:chExt cx="482050" cy="478900"/>
          </a:xfrm>
        </p:grpSpPr>
        <p:sp>
          <p:nvSpPr>
            <p:cNvPr id="9232" name="Google Shape;9232;p87"/>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3" name="Google Shape;9233;p87"/>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4" name="Google Shape;9234;p87"/>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5" name="Google Shape;9235;p87"/>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36" name="Google Shape;9236;p87"/>
          <p:cNvGrpSpPr/>
          <p:nvPr/>
        </p:nvGrpSpPr>
        <p:grpSpPr>
          <a:xfrm>
            <a:off x="6376030" y="3952813"/>
            <a:ext cx="339411" cy="337211"/>
            <a:chOff x="5049575" y="4993600"/>
            <a:chExt cx="482050" cy="478925"/>
          </a:xfrm>
        </p:grpSpPr>
        <p:sp>
          <p:nvSpPr>
            <p:cNvPr id="9237" name="Google Shape;9237;p87"/>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8" name="Google Shape;9238;p87"/>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39" name="Google Shape;9239;p87"/>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40" name="Google Shape;9240;p87"/>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41" name="Google Shape;9241;p87"/>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242" name="Google Shape;9242;p8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46"/>
        <p:cNvGrpSpPr/>
        <p:nvPr/>
      </p:nvGrpSpPr>
      <p:grpSpPr>
        <a:xfrm>
          <a:off x="0" y="0"/>
          <a:ext cx="0" cy="0"/>
          <a:chOff x="0" y="0"/>
          <a:chExt cx="0" cy="0"/>
        </a:xfrm>
      </p:grpSpPr>
      <p:grpSp>
        <p:nvGrpSpPr>
          <p:cNvPr id="9247" name="Google Shape;9247;p88"/>
          <p:cNvGrpSpPr/>
          <p:nvPr/>
        </p:nvGrpSpPr>
        <p:grpSpPr>
          <a:xfrm>
            <a:off x="876361" y="1308054"/>
            <a:ext cx="322099" cy="370529"/>
            <a:chOff x="-42971725" y="3217825"/>
            <a:chExt cx="275675" cy="317125"/>
          </a:xfrm>
        </p:grpSpPr>
        <p:sp>
          <p:nvSpPr>
            <p:cNvPr id="9248" name="Google Shape;9248;p88"/>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8"/>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8"/>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88"/>
          <p:cNvGrpSpPr/>
          <p:nvPr/>
        </p:nvGrpSpPr>
        <p:grpSpPr>
          <a:xfrm>
            <a:off x="848276" y="1776710"/>
            <a:ext cx="378270" cy="337551"/>
            <a:chOff x="-42996150" y="3612600"/>
            <a:chExt cx="323750" cy="288900"/>
          </a:xfrm>
        </p:grpSpPr>
        <p:sp>
          <p:nvSpPr>
            <p:cNvPr id="9252" name="Google Shape;9252;p88"/>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8"/>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8"/>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88"/>
          <p:cNvGrpSpPr/>
          <p:nvPr/>
        </p:nvGrpSpPr>
        <p:grpSpPr>
          <a:xfrm>
            <a:off x="851036" y="2186080"/>
            <a:ext cx="372749" cy="370909"/>
            <a:chOff x="-42994575" y="3950300"/>
            <a:chExt cx="319025" cy="317450"/>
          </a:xfrm>
        </p:grpSpPr>
        <p:sp>
          <p:nvSpPr>
            <p:cNvPr id="9256" name="Google Shape;9256;p88"/>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8"/>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8"/>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88"/>
          <p:cNvGrpSpPr/>
          <p:nvPr/>
        </p:nvGrpSpPr>
        <p:grpSpPr>
          <a:xfrm>
            <a:off x="3004431" y="1332912"/>
            <a:ext cx="371785" cy="370879"/>
            <a:chOff x="-41111350" y="3239100"/>
            <a:chExt cx="318200" cy="317425"/>
          </a:xfrm>
        </p:grpSpPr>
        <p:sp>
          <p:nvSpPr>
            <p:cNvPr id="9260" name="Google Shape;9260;p88"/>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8"/>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8"/>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8"/>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88"/>
          <p:cNvGrpSpPr/>
          <p:nvPr/>
        </p:nvGrpSpPr>
        <p:grpSpPr>
          <a:xfrm>
            <a:off x="3000751" y="1768444"/>
            <a:ext cx="379146" cy="370967"/>
            <a:chOff x="-41117650" y="3605525"/>
            <a:chExt cx="324500" cy="317500"/>
          </a:xfrm>
        </p:grpSpPr>
        <p:sp>
          <p:nvSpPr>
            <p:cNvPr id="9265" name="Google Shape;9265;p88"/>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8"/>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8"/>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8" name="Google Shape;9268;p88"/>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9" name="Google Shape;9269;p88"/>
          <p:cNvGrpSpPr/>
          <p:nvPr/>
        </p:nvGrpSpPr>
        <p:grpSpPr>
          <a:xfrm>
            <a:off x="1827005" y="2659967"/>
            <a:ext cx="216271" cy="371814"/>
            <a:chOff x="-39205300" y="3220175"/>
            <a:chExt cx="185100" cy="318225"/>
          </a:xfrm>
        </p:grpSpPr>
        <p:sp>
          <p:nvSpPr>
            <p:cNvPr id="9270" name="Google Shape;9270;p88"/>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8"/>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88"/>
          <p:cNvGrpSpPr/>
          <p:nvPr/>
        </p:nvGrpSpPr>
        <p:grpSpPr>
          <a:xfrm>
            <a:off x="1792533" y="3120038"/>
            <a:ext cx="300016" cy="369273"/>
            <a:chOff x="-39248625" y="3588600"/>
            <a:chExt cx="256775" cy="316050"/>
          </a:xfrm>
        </p:grpSpPr>
        <p:sp>
          <p:nvSpPr>
            <p:cNvPr id="9273" name="Google Shape;9273;p88"/>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8"/>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5" name="Google Shape;9275;p88"/>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8"/>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7" name="Google Shape;9277;p88"/>
          <p:cNvGrpSpPr/>
          <p:nvPr/>
        </p:nvGrpSpPr>
        <p:grpSpPr>
          <a:xfrm>
            <a:off x="1243246" y="1308054"/>
            <a:ext cx="429504" cy="370879"/>
            <a:chOff x="-42651700" y="3217825"/>
            <a:chExt cx="367600" cy="317425"/>
          </a:xfrm>
        </p:grpSpPr>
        <p:sp>
          <p:nvSpPr>
            <p:cNvPr id="9278" name="Google Shape;9278;p88"/>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8"/>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8"/>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8"/>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88"/>
          <p:cNvGrpSpPr/>
          <p:nvPr/>
        </p:nvGrpSpPr>
        <p:grpSpPr>
          <a:xfrm>
            <a:off x="1278678" y="1747704"/>
            <a:ext cx="358640" cy="363226"/>
            <a:chOff x="-42617300" y="3587775"/>
            <a:chExt cx="306950" cy="310875"/>
          </a:xfrm>
        </p:grpSpPr>
        <p:sp>
          <p:nvSpPr>
            <p:cNvPr id="9283" name="Google Shape;9283;p88"/>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8"/>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5" name="Google Shape;9285;p88"/>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6" name="Google Shape;9286;p88"/>
          <p:cNvGrpSpPr/>
          <p:nvPr/>
        </p:nvGrpSpPr>
        <p:grpSpPr>
          <a:xfrm>
            <a:off x="3450506" y="1332445"/>
            <a:ext cx="376926" cy="370324"/>
            <a:chOff x="-40748275" y="3238700"/>
            <a:chExt cx="322600" cy="316950"/>
          </a:xfrm>
        </p:grpSpPr>
        <p:sp>
          <p:nvSpPr>
            <p:cNvPr id="9287" name="Google Shape;9287;p88"/>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8"/>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8"/>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8"/>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8"/>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8"/>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88"/>
          <p:cNvGrpSpPr/>
          <p:nvPr/>
        </p:nvGrpSpPr>
        <p:grpSpPr>
          <a:xfrm>
            <a:off x="3453062" y="1800429"/>
            <a:ext cx="371814" cy="338690"/>
            <a:chOff x="-40745125" y="3632900"/>
            <a:chExt cx="318225" cy="289875"/>
          </a:xfrm>
        </p:grpSpPr>
        <p:sp>
          <p:nvSpPr>
            <p:cNvPr id="9294" name="Google Shape;9294;p88"/>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8"/>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8"/>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8"/>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8"/>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8"/>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8"/>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88"/>
          <p:cNvGrpSpPr/>
          <p:nvPr/>
        </p:nvGrpSpPr>
        <p:grpSpPr>
          <a:xfrm>
            <a:off x="3457209" y="2211639"/>
            <a:ext cx="363518" cy="370178"/>
            <a:chOff x="-40742750" y="3972175"/>
            <a:chExt cx="311125" cy="316825"/>
          </a:xfrm>
        </p:grpSpPr>
        <p:sp>
          <p:nvSpPr>
            <p:cNvPr id="9302" name="Google Shape;9302;p88"/>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8"/>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88"/>
          <p:cNvGrpSpPr/>
          <p:nvPr/>
        </p:nvGrpSpPr>
        <p:grpSpPr>
          <a:xfrm>
            <a:off x="2239871" y="2661807"/>
            <a:ext cx="266892" cy="369974"/>
            <a:chOff x="-38860325" y="3221750"/>
            <a:chExt cx="228425" cy="316650"/>
          </a:xfrm>
        </p:grpSpPr>
        <p:sp>
          <p:nvSpPr>
            <p:cNvPr id="9305" name="Google Shape;9305;p88"/>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8"/>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8"/>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8"/>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88"/>
          <p:cNvGrpSpPr/>
          <p:nvPr/>
        </p:nvGrpSpPr>
        <p:grpSpPr>
          <a:xfrm>
            <a:off x="2190678" y="3123864"/>
            <a:ext cx="380081" cy="367111"/>
            <a:chOff x="-38905225" y="3591875"/>
            <a:chExt cx="325300" cy="314200"/>
          </a:xfrm>
        </p:grpSpPr>
        <p:sp>
          <p:nvSpPr>
            <p:cNvPr id="9310" name="Google Shape;9310;p88"/>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8"/>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8"/>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3" name="Google Shape;9313;p88"/>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4" name="Google Shape;9314;p88"/>
          <p:cNvGrpSpPr/>
          <p:nvPr/>
        </p:nvGrpSpPr>
        <p:grpSpPr>
          <a:xfrm>
            <a:off x="3997427" y="3108944"/>
            <a:ext cx="290815" cy="369740"/>
            <a:chOff x="-37370925" y="3579105"/>
            <a:chExt cx="248900" cy="316450"/>
          </a:xfrm>
        </p:grpSpPr>
        <p:sp>
          <p:nvSpPr>
            <p:cNvPr id="9315" name="Google Shape;9315;p88"/>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8"/>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7" name="Google Shape;9317;p88"/>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8"/>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9" name="Google Shape;9319;p88"/>
          <p:cNvGrpSpPr/>
          <p:nvPr/>
        </p:nvGrpSpPr>
        <p:grpSpPr>
          <a:xfrm>
            <a:off x="1690803" y="2187015"/>
            <a:ext cx="371814" cy="369974"/>
            <a:chOff x="-42259725" y="3951100"/>
            <a:chExt cx="318225" cy="316650"/>
          </a:xfrm>
        </p:grpSpPr>
        <p:sp>
          <p:nvSpPr>
            <p:cNvPr id="9320" name="Google Shape;9320;p88"/>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8"/>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88"/>
          <p:cNvGrpSpPr/>
          <p:nvPr/>
        </p:nvGrpSpPr>
        <p:grpSpPr>
          <a:xfrm>
            <a:off x="3889164" y="1366036"/>
            <a:ext cx="370879" cy="337755"/>
            <a:chOff x="-40378075" y="3267450"/>
            <a:chExt cx="317425" cy="289075"/>
          </a:xfrm>
        </p:grpSpPr>
        <p:sp>
          <p:nvSpPr>
            <p:cNvPr id="9323" name="Google Shape;9323;p88"/>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8"/>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8"/>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8"/>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88"/>
          <p:cNvGrpSpPr/>
          <p:nvPr/>
        </p:nvGrpSpPr>
        <p:grpSpPr>
          <a:xfrm>
            <a:off x="3892830" y="1767304"/>
            <a:ext cx="363548" cy="369974"/>
            <a:chOff x="-40372575" y="3604550"/>
            <a:chExt cx="311150" cy="316650"/>
          </a:xfrm>
        </p:grpSpPr>
        <p:sp>
          <p:nvSpPr>
            <p:cNvPr id="9328" name="Google Shape;9328;p88"/>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8"/>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8"/>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1" name="Google Shape;9331;p88"/>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2" name="Google Shape;9332;p88"/>
          <p:cNvGrpSpPr/>
          <p:nvPr/>
        </p:nvGrpSpPr>
        <p:grpSpPr>
          <a:xfrm>
            <a:off x="2616780" y="2659967"/>
            <a:ext cx="399038" cy="372165"/>
            <a:chOff x="-38542250" y="3220175"/>
            <a:chExt cx="341525" cy="318525"/>
          </a:xfrm>
        </p:grpSpPr>
        <p:sp>
          <p:nvSpPr>
            <p:cNvPr id="9333" name="Google Shape;9333;p88"/>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8"/>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8"/>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88"/>
          <p:cNvGrpSpPr/>
          <p:nvPr/>
        </p:nvGrpSpPr>
        <p:grpSpPr>
          <a:xfrm>
            <a:off x="2638712" y="3119337"/>
            <a:ext cx="369974" cy="369068"/>
            <a:chOff x="-38537400" y="3588000"/>
            <a:chExt cx="316650" cy="315875"/>
          </a:xfrm>
        </p:grpSpPr>
        <p:sp>
          <p:nvSpPr>
            <p:cNvPr id="9337" name="Google Shape;9337;p88"/>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8"/>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8"/>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8"/>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88"/>
          <p:cNvGrpSpPr/>
          <p:nvPr/>
        </p:nvGrpSpPr>
        <p:grpSpPr>
          <a:xfrm>
            <a:off x="2637792" y="3576866"/>
            <a:ext cx="371814" cy="369974"/>
            <a:chOff x="-38538975" y="3954250"/>
            <a:chExt cx="318225" cy="316650"/>
          </a:xfrm>
        </p:grpSpPr>
        <p:sp>
          <p:nvSpPr>
            <p:cNvPr id="9342" name="Google Shape;9342;p88"/>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8"/>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88"/>
          <p:cNvGrpSpPr/>
          <p:nvPr/>
        </p:nvGrpSpPr>
        <p:grpSpPr>
          <a:xfrm>
            <a:off x="3955104" y="3571793"/>
            <a:ext cx="375465" cy="371814"/>
            <a:chOff x="-37385100" y="3949908"/>
            <a:chExt cx="321350" cy="318225"/>
          </a:xfrm>
        </p:grpSpPr>
        <p:sp>
          <p:nvSpPr>
            <p:cNvPr id="9345" name="Google Shape;9345;p88"/>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8"/>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88"/>
          <p:cNvGrpSpPr/>
          <p:nvPr/>
        </p:nvGrpSpPr>
        <p:grpSpPr>
          <a:xfrm>
            <a:off x="2130763" y="1307353"/>
            <a:ext cx="370909" cy="370675"/>
            <a:chOff x="-41895050" y="3217225"/>
            <a:chExt cx="317450" cy="317250"/>
          </a:xfrm>
        </p:grpSpPr>
        <p:sp>
          <p:nvSpPr>
            <p:cNvPr id="9348" name="Google Shape;9348;p88"/>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8"/>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8"/>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8"/>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8"/>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88"/>
          <p:cNvGrpSpPr/>
          <p:nvPr/>
        </p:nvGrpSpPr>
        <p:grpSpPr>
          <a:xfrm>
            <a:off x="2130310" y="1744287"/>
            <a:ext cx="371814" cy="369974"/>
            <a:chOff x="-41893475" y="3584850"/>
            <a:chExt cx="318225" cy="316650"/>
          </a:xfrm>
        </p:grpSpPr>
        <p:sp>
          <p:nvSpPr>
            <p:cNvPr id="9354" name="Google Shape;9354;p88"/>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8"/>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8"/>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8"/>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8" name="Google Shape;9358;p88"/>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8"/>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0" name="Google Shape;9360;p88"/>
          <p:cNvGrpSpPr/>
          <p:nvPr/>
        </p:nvGrpSpPr>
        <p:grpSpPr>
          <a:xfrm>
            <a:off x="900338" y="3139579"/>
            <a:ext cx="337522" cy="370909"/>
            <a:chOff x="-39998250" y="3605325"/>
            <a:chExt cx="288875" cy="317450"/>
          </a:xfrm>
        </p:grpSpPr>
        <p:sp>
          <p:nvSpPr>
            <p:cNvPr id="9361" name="Google Shape;9361;p88"/>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8"/>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88"/>
          <p:cNvGrpSpPr/>
          <p:nvPr/>
        </p:nvGrpSpPr>
        <p:grpSpPr>
          <a:xfrm>
            <a:off x="884112" y="3598043"/>
            <a:ext cx="369974" cy="369945"/>
            <a:chOff x="-40011050" y="3972375"/>
            <a:chExt cx="316650" cy="316625"/>
          </a:xfrm>
        </p:grpSpPr>
        <p:sp>
          <p:nvSpPr>
            <p:cNvPr id="9364" name="Google Shape;9364;p88"/>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8"/>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88"/>
          <p:cNvGrpSpPr/>
          <p:nvPr/>
        </p:nvGrpSpPr>
        <p:grpSpPr>
          <a:xfrm>
            <a:off x="3116043" y="2662742"/>
            <a:ext cx="266921" cy="369039"/>
            <a:chOff x="-38129425" y="3222550"/>
            <a:chExt cx="228450" cy="315850"/>
          </a:xfrm>
        </p:grpSpPr>
        <p:sp>
          <p:nvSpPr>
            <p:cNvPr id="9367" name="Google Shape;9367;p88"/>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8"/>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88"/>
          <p:cNvGrpSpPr/>
          <p:nvPr/>
        </p:nvGrpSpPr>
        <p:grpSpPr>
          <a:xfrm>
            <a:off x="3071012" y="3119337"/>
            <a:ext cx="371785" cy="369974"/>
            <a:chOff x="-38172725" y="3588000"/>
            <a:chExt cx="318200" cy="316650"/>
          </a:xfrm>
        </p:grpSpPr>
        <p:sp>
          <p:nvSpPr>
            <p:cNvPr id="9370" name="Google Shape;9370;p88"/>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8"/>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8"/>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8"/>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8"/>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8"/>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8"/>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8"/>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88"/>
          <p:cNvGrpSpPr/>
          <p:nvPr/>
        </p:nvGrpSpPr>
        <p:grpSpPr>
          <a:xfrm>
            <a:off x="3146914" y="3577772"/>
            <a:ext cx="219981" cy="369974"/>
            <a:chOff x="-38109725" y="3955025"/>
            <a:chExt cx="188275" cy="316650"/>
          </a:xfrm>
        </p:grpSpPr>
        <p:sp>
          <p:nvSpPr>
            <p:cNvPr id="9379" name="Google Shape;9379;p88"/>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8"/>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1" name="Google Shape;9381;p88"/>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2" name="Google Shape;9382;p88"/>
          <p:cNvGrpSpPr/>
          <p:nvPr/>
        </p:nvGrpSpPr>
        <p:grpSpPr>
          <a:xfrm>
            <a:off x="2562313" y="1309193"/>
            <a:ext cx="373654" cy="369068"/>
            <a:chOff x="-41530375" y="3218800"/>
            <a:chExt cx="319800" cy="315875"/>
          </a:xfrm>
        </p:grpSpPr>
        <p:sp>
          <p:nvSpPr>
            <p:cNvPr id="9383" name="Google Shape;9383;p88"/>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8"/>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88"/>
          <p:cNvGrpSpPr/>
          <p:nvPr/>
        </p:nvGrpSpPr>
        <p:grpSpPr>
          <a:xfrm>
            <a:off x="2564607" y="1824351"/>
            <a:ext cx="369068" cy="289004"/>
            <a:chOff x="-41526450" y="3653375"/>
            <a:chExt cx="315875" cy="247350"/>
          </a:xfrm>
        </p:grpSpPr>
        <p:sp>
          <p:nvSpPr>
            <p:cNvPr id="9386" name="Google Shape;9386;p88"/>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8"/>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88"/>
          <p:cNvGrpSpPr/>
          <p:nvPr/>
        </p:nvGrpSpPr>
        <p:grpSpPr>
          <a:xfrm>
            <a:off x="2565994" y="2187015"/>
            <a:ext cx="366293" cy="369974"/>
            <a:chOff x="-41526450" y="3951100"/>
            <a:chExt cx="313500" cy="316650"/>
          </a:xfrm>
        </p:grpSpPr>
        <p:sp>
          <p:nvSpPr>
            <p:cNvPr id="9389" name="Google Shape;9389;p88"/>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8"/>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8"/>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88"/>
          <p:cNvGrpSpPr/>
          <p:nvPr/>
        </p:nvGrpSpPr>
        <p:grpSpPr>
          <a:xfrm>
            <a:off x="1331249" y="2681144"/>
            <a:ext cx="339595" cy="371814"/>
            <a:chOff x="-39625900" y="3238300"/>
            <a:chExt cx="290650" cy="318225"/>
          </a:xfrm>
        </p:grpSpPr>
        <p:sp>
          <p:nvSpPr>
            <p:cNvPr id="9393" name="Google Shape;9393;p88"/>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8"/>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5" name="Google Shape;9395;p88"/>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6" name="Google Shape;9396;p88"/>
          <p:cNvGrpSpPr/>
          <p:nvPr/>
        </p:nvGrpSpPr>
        <p:grpSpPr>
          <a:xfrm>
            <a:off x="1325300" y="3597605"/>
            <a:ext cx="366293" cy="370441"/>
            <a:chOff x="-39647175" y="3972000"/>
            <a:chExt cx="313500" cy="317050"/>
          </a:xfrm>
        </p:grpSpPr>
        <p:sp>
          <p:nvSpPr>
            <p:cNvPr id="9397" name="Google Shape;9397;p88"/>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8"/>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8"/>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88"/>
          <p:cNvGrpSpPr/>
          <p:nvPr/>
        </p:nvGrpSpPr>
        <p:grpSpPr>
          <a:xfrm>
            <a:off x="3494427" y="2661603"/>
            <a:ext cx="375495" cy="370879"/>
            <a:chOff x="-37808850" y="3221575"/>
            <a:chExt cx="321375" cy="317425"/>
          </a:xfrm>
        </p:grpSpPr>
        <p:sp>
          <p:nvSpPr>
            <p:cNvPr id="9401" name="Google Shape;9401;p88"/>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8"/>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88"/>
          <p:cNvGrpSpPr/>
          <p:nvPr/>
        </p:nvGrpSpPr>
        <p:grpSpPr>
          <a:xfrm>
            <a:off x="3503201" y="3183634"/>
            <a:ext cx="372749" cy="241158"/>
            <a:chOff x="-37806500" y="3643030"/>
            <a:chExt cx="319025" cy="206400"/>
          </a:xfrm>
        </p:grpSpPr>
        <p:sp>
          <p:nvSpPr>
            <p:cNvPr id="9404" name="Google Shape;9404;p88"/>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8"/>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88"/>
          <p:cNvGrpSpPr/>
          <p:nvPr/>
        </p:nvGrpSpPr>
        <p:grpSpPr>
          <a:xfrm>
            <a:off x="3505508" y="3575931"/>
            <a:ext cx="368134" cy="371814"/>
            <a:chOff x="-37804925" y="3953450"/>
            <a:chExt cx="315075" cy="318225"/>
          </a:xfrm>
        </p:grpSpPr>
        <p:sp>
          <p:nvSpPr>
            <p:cNvPr id="9407" name="Google Shape;9407;p88"/>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8"/>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8"/>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0" name="Google Shape;9410;p88"/>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1" name="Google Shape;9411;p88"/>
          <p:cNvGrpSpPr/>
          <p:nvPr/>
        </p:nvGrpSpPr>
        <p:grpSpPr>
          <a:xfrm>
            <a:off x="4860977" y="1328538"/>
            <a:ext cx="355663" cy="308725"/>
            <a:chOff x="-28462125" y="3199700"/>
            <a:chExt cx="298550" cy="259150"/>
          </a:xfrm>
        </p:grpSpPr>
        <p:sp>
          <p:nvSpPr>
            <p:cNvPr id="9412" name="Google Shape;9412;p88"/>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8"/>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8"/>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88"/>
          <p:cNvGrpSpPr/>
          <p:nvPr/>
        </p:nvGrpSpPr>
        <p:grpSpPr>
          <a:xfrm>
            <a:off x="4861930" y="1763228"/>
            <a:ext cx="353757" cy="352833"/>
            <a:chOff x="-28461325" y="3545475"/>
            <a:chExt cx="296950" cy="296175"/>
          </a:xfrm>
        </p:grpSpPr>
        <p:sp>
          <p:nvSpPr>
            <p:cNvPr id="9416" name="Google Shape;9416;p88"/>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8"/>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8"/>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8"/>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8"/>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8"/>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88"/>
          <p:cNvGrpSpPr/>
          <p:nvPr/>
        </p:nvGrpSpPr>
        <p:grpSpPr>
          <a:xfrm>
            <a:off x="4858162" y="2213272"/>
            <a:ext cx="361292" cy="352803"/>
            <a:chOff x="-28463700" y="3914875"/>
            <a:chExt cx="303275" cy="296150"/>
          </a:xfrm>
        </p:grpSpPr>
        <p:sp>
          <p:nvSpPr>
            <p:cNvPr id="9423" name="Google Shape;9423;p88"/>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8"/>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88"/>
          <p:cNvGrpSpPr/>
          <p:nvPr/>
        </p:nvGrpSpPr>
        <p:grpSpPr>
          <a:xfrm>
            <a:off x="7092947" y="1369355"/>
            <a:ext cx="351880" cy="227092"/>
            <a:chOff x="-26573400" y="3224125"/>
            <a:chExt cx="295375" cy="190625"/>
          </a:xfrm>
        </p:grpSpPr>
        <p:sp>
          <p:nvSpPr>
            <p:cNvPr id="9426" name="Google Shape;9426;p88"/>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8"/>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88"/>
          <p:cNvGrpSpPr/>
          <p:nvPr/>
        </p:nvGrpSpPr>
        <p:grpSpPr>
          <a:xfrm>
            <a:off x="7092947" y="1763690"/>
            <a:ext cx="351880" cy="351910"/>
            <a:chOff x="-26573400" y="3546250"/>
            <a:chExt cx="295375" cy="295400"/>
          </a:xfrm>
        </p:grpSpPr>
        <p:sp>
          <p:nvSpPr>
            <p:cNvPr id="9429" name="Google Shape;9429;p88"/>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8"/>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8"/>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8"/>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8"/>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88"/>
          <p:cNvGrpSpPr/>
          <p:nvPr/>
        </p:nvGrpSpPr>
        <p:grpSpPr>
          <a:xfrm>
            <a:off x="7081228" y="2213599"/>
            <a:ext cx="375319" cy="352148"/>
            <a:chOff x="-26583625" y="3917025"/>
            <a:chExt cx="315050" cy="295600"/>
          </a:xfrm>
        </p:grpSpPr>
        <p:sp>
          <p:nvSpPr>
            <p:cNvPr id="9435" name="Google Shape;9435;p88"/>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8"/>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8"/>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8"/>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9" name="Google Shape;9439;p88"/>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0" name="Google Shape;9440;p88"/>
          <p:cNvGrpSpPr/>
          <p:nvPr/>
        </p:nvGrpSpPr>
        <p:grpSpPr>
          <a:xfrm>
            <a:off x="5779742" y="3172629"/>
            <a:ext cx="289039" cy="352833"/>
            <a:chOff x="-24694925" y="3518700"/>
            <a:chExt cx="242625" cy="296175"/>
          </a:xfrm>
        </p:grpSpPr>
        <p:sp>
          <p:nvSpPr>
            <p:cNvPr id="9441" name="Google Shape;9441;p88"/>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8"/>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8"/>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8"/>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88"/>
          <p:cNvGrpSpPr/>
          <p:nvPr/>
        </p:nvGrpSpPr>
        <p:grpSpPr>
          <a:xfrm>
            <a:off x="5779280" y="3622657"/>
            <a:ext cx="289962" cy="352833"/>
            <a:chOff x="-24709100" y="3888875"/>
            <a:chExt cx="243400" cy="296175"/>
          </a:xfrm>
        </p:grpSpPr>
        <p:sp>
          <p:nvSpPr>
            <p:cNvPr id="9446" name="Google Shape;9446;p88"/>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8"/>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8"/>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88"/>
          <p:cNvGrpSpPr/>
          <p:nvPr/>
        </p:nvGrpSpPr>
        <p:grpSpPr>
          <a:xfrm>
            <a:off x="7979280" y="2695320"/>
            <a:ext cx="356556" cy="349557"/>
            <a:chOff x="-22863675" y="3131775"/>
            <a:chExt cx="299300" cy="293425"/>
          </a:xfrm>
        </p:grpSpPr>
        <p:sp>
          <p:nvSpPr>
            <p:cNvPr id="9450" name="Google Shape;9450;p88"/>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8"/>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8"/>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88"/>
          <p:cNvGrpSpPr/>
          <p:nvPr/>
        </p:nvGrpSpPr>
        <p:grpSpPr>
          <a:xfrm>
            <a:off x="5322144" y="1306499"/>
            <a:ext cx="310602" cy="352803"/>
            <a:chOff x="-28069875" y="3175300"/>
            <a:chExt cx="260725" cy="296150"/>
          </a:xfrm>
        </p:grpSpPr>
        <p:sp>
          <p:nvSpPr>
            <p:cNvPr id="9454" name="Google Shape;9454;p88"/>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8"/>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8"/>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8"/>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8"/>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8"/>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8"/>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8"/>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8"/>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3" name="Google Shape;9463;p88"/>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4" name="Google Shape;9464;p88"/>
          <p:cNvGrpSpPr/>
          <p:nvPr/>
        </p:nvGrpSpPr>
        <p:grpSpPr>
          <a:xfrm>
            <a:off x="5363423" y="2213733"/>
            <a:ext cx="228045" cy="351880"/>
            <a:chOff x="-28032075" y="3916450"/>
            <a:chExt cx="191425" cy="295375"/>
          </a:xfrm>
        </p:grpSpPr>
        <p:sp>
          <p:nvSpPr>
            <p:cNvPr id="9465" name="Google Shape;9465;p88"/>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8"/>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8"/>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88"/>
          <p:cNvGrpSpPr/>
          <p:nvPr/>
        </p:nvGrpSpPr>
        <p:grpSpPr>
          <a:xfrm>
            <a:off x="7528769" y="1306484"/>
            <a:ext cx="352833" cy="352833"/>
            <a:chOff x="-26201650" y="3176075"/>
            <a:chExt cx="296175" cy="296175"/>
          </a:xfrm>
        </p:grpSpPr>
        <p:sp>
          <p:nvSpPr>
            <p:cNvPr id="9469" name="Google Shape;9469;p88"/>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8"/>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88"/>
          <p:cNvGrpSpPr/>
          <p:nvPr/>
        </p:nvGrpSpPr>
        <p:grpSpPr>
          <a:xfrm>
            <a:off x="7528293" y="1763705"/>
            <a:ext cx="353786" cy="351880"/>
            <a:chOff x="-26204800" y="3547050"/>
            <a:chExt cx="296975" cy="295375"/>
          </a:xfrm>
        </p:grpSpPr>
        <p:sp>
          <p:nvSpPr>
            <p:cNvPr id="9472" name="Google Shape;9472;p88"/>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8"/>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4" name="Google Shape;9474;p88"/>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5" name="Google Shape;9475;p88"/>
          <p:cNvGrpSpPr/>
          <p:nvPr/>
        </p:nvGrpSpPr>
        <p:grpSpPr>
          <a:xfrm>
            <a:off x="6199548" y="2693683"/>
            <a:ext cx="345328" cy="352833"/>
            <a:chOff x="-24353875" y="3147725"/>
            <a:chExt cx="289875" cy="296175"/>
          </a:xfrm>
        </p:grpSpPr>
        <p:sp>
          <p:nvSpPr>
            <p:cNvPr id="9476" name="Google Shape;9476;p88"/>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8"/>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88"/>
          <p:cNvGrpSpPr/>
          <p:nvPr/>
        </p:nvGrpSpPr>
        <p:grpSpPr>
          <a:xfrm>
            <a:off x="6207530" y="3173090"/>
            <a:ext cx="329365" cy="351910"/>
            <a:chOff x="-24344425" y="3519475"/>
            <a:chExt cx="276475" cy="295400"/>
          </a:xfrm>
        </p:grpSpPr>
        <p:sp>
          <p:nvSpPr>
            <p:cNvPr id="9479" name="Google Shape;9479;p88"/>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8"/>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88"/>
          <p:cNvGrpSpPr/>
          <p:nvPr/>
        </p:nvGrpSpPr>
        <p:grpSpPr>
          <a:xfrm>
            <a:off x="6197210" y="3625010"/>
            <a:ext cx="350004" cy="348128"/>
            <a:chOff x="-24353075" y="3891250"/>
            <a:chExt cx="293800" cy="292225"/>
          </a:xfrm>
        </p:grpSpPr>
        <p:sp>
          <p:nvSpPr>
            <p:cNvPr id="9482" name="Google Shape;9482;p88"/>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8"/>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88"/>
          <p:cNvGrpSpPr/>
          <p:nvPr/>
        </p:nvGrpSpPr>
        <p:grpSpPr>
          <a:xfrm>
            <a:off x="7980681" y="3173313"/>
            <a:ext cx="353757" cy="351463"/>
            <a:chOff x="-22845575" y="3504075"/>
            <a:chExt cx="296950" cy="295025"/>
          </a:xfrm>
        </p:grpSpPr>
        <p:sp>
          <p:nvSpPr>
            <p:cNvPr id="9485" name="Google Shape;9485;p88"/>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8"/>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88"/>
          <p:cNvGrpSpPr/>
          <p:nvPr/>
        </p:nvGrpSpPr>
        <p:grpSpPr>
          <a:xfrm>
            <a:off x="5773862" y="1306961"/>
            <a:ext cx="299344" cy="351880"/>
            <a:chOff x="-27691025" y="3175300"/>
            <a:chExt cx="251275" cy="295375"/>
          </a:xfrm>
        </p:grpSpPr>
        <p:sp>
          <p:nvSpPr>
            <p:cNvPr id="9488" name="Google Shape;9488;p88"/>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8"/>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8"/>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8"/>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88"/>
          <p:cNvGrpSpPr/>
          <p:nvPr/>
        </p:nvGrpSpPr>
        <p:grpSpPr>
          <a:xfrm>
            <a:off x="5746179" y="1825637"/>
            <a:ext cx="354710" cy="228015"/>
            <a:chOff x="-27721750" y="3598250"/>
            <a:chExt cx="297750" cy="191400"/>
          </a:xfrm>
        </p:grpSpPr>
        <p:sp>
          <p:nvSpPr>
            <p:cNvPr id="9493" name="Google Shape;9493;p88"/>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8"/>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88"/>
          <p:cNvGrpSpPr/>
          <p:nvPr/>
        </p:nvGrpSpPr>
        <p:grpSpPr>
          <a:xfrm>
            <a:off x="5747579" y="2219183"/>
            <a:ext cx="351910" cy="340980"/>
            <a:chOff x="-27719400" y="3925600"/>
            <a:chExt cx="295400" cy="286225"/>
          </a:xfrm>
        </p:grpSpPr>
        <p:sp>
          <p:nvSpPr>
            <p:cNvPr id="9496" name="Google Shape;9496;p88"/>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8"/>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88"/>
          <p:cNvGrpSpPr/>
          <p:nvPr/>
        </p:nvGrpSpPr>
        <p:grpSpPr>
          <a:xfrm>
            <a:off x="7968851" y="1306023"/>
            <a:ext cx="353757" cy="353757"/>
            <a:chOff x="-25834600" y="3176875"/>
            <a:chExt cx="296950" cy="296950"/>
          </a:xfrm>
        </p:grpSpPr>
        <p:sp>
          <p:nvSpPr>
            <p:cNvPr id="9499" name="Google Shape;9499;p88"/>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8"/>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8"/>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8"/>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8"/>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88"/>
          <p:cNvGrpSpPr/>
          <p:nvPr/>
        </p:nvGrpSpPr>
        <p:grpSpPr>
          <a:xfrm>
            <a:off x="7968851" y="1774024"/>
            <a:ext cx="353757" cy="331241"/>
            <a:chOff x="-25834600" y="3564375"/>
            <a:chExt cx="296950" cy="278050"/>
          </a:xfrm>
        </p:grpSpPr>
        <p:sp>
          <p:nvSpPr>
            <p:cNvPr id="9505" name="Google Shape;9505;p88"/>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8"/>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8"/>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8"/>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8"/>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8"/>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8"/>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8"/>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88"/>
          <p:cNvGrpSpPr/>
          <p:nvPr/>
        </p:nvGrpSpPr>
        <p:grpSpPr>
          <a:xfrm>
            <a:off x="7966974" y="2213376"/>
            <a:ext cx="357509" cy="352595"/>
            <a:chOff x="-25834600" y="3915850"/>
            <a:chExt cx="300100" cy="295975"/>
          </a:xfrm>
        </p:grpSpPr>
        <p:sp>
          <p:nvSpPr>
            <p:cNvPr id="9514" name="Google Shape;9514;p88"/>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8"/>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8"/>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88"/>
          <p:cNvGrpSpPr/>
          <p:nvPr/>
        </p:nvGrpSpPr>
        <p:grpSpPr>
          <a:xfrm>
            <a:off x="6702402" y="2694606"/>
            <a:ext cx="228968" cy="350987"/>
            <a:chOff x="-23930925" y="3149300"/>
            <a:chExt cx="192200" cy="294625"/>
          </a:xfrm>
        </p:grpSpPr>
        <p:sp>
          <p:nvSpPr>
            <p:cNvPr id="9518" name="Google Shape;9518;p88"/>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8"/>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8"/>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8"/>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88"/>
          <p:cNvGrpSpPr/>
          <p:nvPr/>
        </p:nvGrpSpPr>
        <p:grpSpPr>
          <a:xfrm>
            <a:off x="6659232" y="3173090"/>
            <a:ext cx="315307" cy="351910"/>
            <a:chOff x="-23962425" y="3519475"/>
            <a:chExt cx="264675" cy="295400"/>
          </a:xfrm>
        </p:grpSpPr>
        <p:sp>
          <p:nvSpPr>
            <p:cNvPr id="9523" name="Google Shape;9523;p88"/>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8"/>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5" name="Google Shape;9525;p88"/>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6" name="Google Shape;9526;p88"/>
          <p:cNvGrpSpPr/>
          <p:nvPr/>
        </p:nvGrpSpPr>
        <p:grpSpPr>
          <a:xfrm>
            <a:off x="8037908" y="3623134"/>
            <a:ext cx="239302" cy="351880"/>
            <a:chOff x="-22788075" y="3904625"/>
            <a:chExt cx="200875" cy="295375"/>
          </a:xfrm>
        </p:grpSpPr>
        <p:sp>
          <p:nvSpPr>
            <p:cNvPr id="9527" name="Google Shape;9527;p88"/>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8"/>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8"/>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8"/>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88"/>
          <p:cNvGrpSpPr/>
          <p:nvPr/>
        </p:nvGrpSpPr>
        <p:grpSpPr>
          <a:xfrm>
            <a:off x="6193206" y="1306499"/>
            <a:ext cx="354710" cy="352803"/>
            <a:chOff x="-27351575" y="3175300"/>
            <a:chExt cx="297750" cy="296150"/>
          </a:xfrm>
        </p:grpSpPr>
        <p:sp>
          <p:nvSpPr>
            <p:cNvPr id="9532" name="Google Shape;9532;p88"/>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8"/>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8"/>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8"/>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88"/>
          <p:cNvGrpSpPr/>
          <p:nvPr/>
        </p:nvGrpSpPr>
        <p:grpSpPr>
          <a:xfrm>
            <a:off x="6235914" y="1763109"/>
            <a:ext cx="269293" cy="353072"/>
            <a:chOff x="-27313750" y="3545275"/>
            <a:chExt cx="226050" cy="296375"/>
          </a:xfrm>
        </p:grpSpPr>
        <p:sp>
          <p:nvSpPr>
            <p:cNvPr id="9537" name="Google Shape;9537;p88"/>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8"/>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8"/>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88"/>
          <p:cNvGrpSpPr/>
          <p:nvPr/>
        </p:nvGrpSpPr>
        <p:grpSpPr>
          <a:xfrm>
            <a:off x="6193206" y="2211380"/>
            <a:ext cx="354710" cy="356586"/>
            <a:chOff x="-27351575" y="3915650"/>
            <a:chExt cx="297750" cy="299325"/>
          </a:xfrm>
        </p:grpSpPr>
        <p:sp>
          <p:nvSpPr>
            <p:cNvPr id="9541" name="Google Shape;9541;p88"/>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8"/>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88"/>
          <p:cNvGrpSpPr/>
          <p:nvPr/>
        </p:nvGrpSpPr>
        <p:grpSpPr>
          <a:xfrm>
            <a:off x="4880696" y="2693579"/>
            <a:ext cx="319060" cy="353042"/>
            <a:chOff x="-25445525" y="3175900"/>
            <a:chExt cx="267825" cy="296350"/>
          </a:xfrm>
        </p:grpSpPr>
        <p:sp>
          <p:nvSpPr>
            <p:cNvPr id="9544" name="Google Shape;9544;p88"/>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8"/>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8"/>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88"/>
          <p:cNvGrpSpPr/>
          <p:nvPr/>
        </p:nvGrpSpPr>
        <p:grpSpPr>
          <a:xfrm>
            <a:off x="4862410" y="3183902"/>
            <a:ext cx="355633" cy="330288"/>
            <a:chOff x="-25465200" y="3565175"/>
            <a:chExt cx="298525" cy="277250"/>
          </a:xfrm>
        </p:grpSpPr>
        <p:sp>
          <p:nvSpPr>
            <p:cNvPr id="9548" name="Google Shape;9548;p88"/>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8"/>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88"/>
          <p:cNvGrpSpPr/>
          <p:nvPr/>
        </p:nvGrpSpPr>
        <p:grpSpPr>
          <a:xfrm>
            <a:off x="4861948" y="3623432"/>
            <a:ext cx="356556" cy="351285"/>
            <a:chOff x="-25465200" y="3916150"/>
            <a:chExt cx="299300" cy="294875"/>
          </a:xfrm>
        </p:grpSpPr>
        <p:sp>
          <p:nvSpPr>
            <p:cNvPr id="9551" name="Google Shape;9551;p88"/>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8"/>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88"/>
          <p:cNvGrpSpPr/>
          <p:nvPr/>
        </p:nvGrpSpPr>
        <p:grpSpPr>
          <a:xfrm>
            <a:off x="7089388" y="2693698"/>
            <a:ext cx="351880" cy="352803"/>
            <a:chOff x="-23615075" y="3148525"/>
            <a:chExt cx="295375" cy="296150"/>
          </a:xfrm>
        </p:grpSpPr>
        <p:sp>
          <p:nvSpPr>
            <p:cNvPr id="9554" name="Google Shape;9554;p88"/>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8"/>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8"/>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8"/>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8" name="Google Shape;9558;p88"/>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9" name="Google Shape;9559;p88"/>
          <p:cNvGrpSpPr/>
          <p:nvPr/>
        </p:nvGrpSpPr>
        <p:grpSpPr>
          <a:xfrm>
            <a:off x="7088911" y="3632977"/>
            <a:ext cx="352833" cy="332194"/>
            <a:chOff x="-23615075" y="3906200"/>
            <a:chExt cx="296175" cy="278850"/>
          </a:xfrm>
        </p:grpSpPr>
        <p:sp>
          <p:nvSpPr>
            <p:cNvPr id="9560" name="Google Shape;9560;p88"/>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8"/>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8"/>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3" name="Google Shape;9563;p88"/>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4" name="Google Shape;9564;p88"/>
          <p:cNvGrpSpPr/>
          <p:nvPr/>
        </p:nvGrpSpPr>
        <p:grpSpPr>
          <a:xfrm>
            <a:off x="6637880" y="1306618"/>
            <a:ext cx="353757" cy="352565"/>
            <a:chOff x="-26980600" y="3175500"/>
            <a:chExt cx="296950" cy="295950"/>
          </a:xfrm>
        </p:grpSpPr>
        <p:sp>
          <p:nvSpPr>
            <p:cNvPr id="9565" name="Google Shape;9565;p88"/>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8"/>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8"/>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8" name="Google Shape;9568;p88"/>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9" name="Google Shape;9569;p88"/>
          <p:cNvGrpSpPr/>
          <p:nvPr/>
        </p:nvGrpSpPr>
        <p:grpSpPr>
          <a:xfrm>
            <a:off x="6638357" y="2245154"/>
            <a:ext cx="352803" cy="289039"/>
            <a:chOff x="-26981375" y="3951875"/>
            <a:chExt cx="296150" cy="242625"/>
          </a:xfrm>
        </p:grpSpPr>
        <p:sp>
          <p:nvSpPr>
            <p:cNvPr id="9570" name="Google Shape;9570;p88"/>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8"/>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8"/>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88"/>
          <p:cNvGrpSpPr/>
          <p:nvPr/>
        </p:nvGrpSpPr>
        <p:grpSpPr>
          <a:xfrm>
            <a:off x="5303399" y="2692745"/>
            <a:ext cx="351910" cy="354710"/>
            <a:chOff x="-25094250" y="3176075"/>
            <a:chExt cx="295400" cy="297750"/>
          </a:xfrm>
        </p:grpSpPr>
        <p:sp>
          <p:nvSpPr>
            <p:cNvPr id="9574" name="Google Shape;9574;p88"/>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8"/>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8"/>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88"/>
          <p:cNvGrpSpPr/>
          <p:nvPr/>
        </p:nvGrpSpPr>
        <p:grpSpPr>
          <a:xfrm>
            <a:off x="5303399" y="3173106"/>
            <a:ext cx="351910" cy="351880"/>
            <a:chOff x="-25094250" y="3547050"/>
            <a:chExt cx="295400" cy="295375"/>
          </a:xfrm>
        </p:grpSpPr>
        <p:sp>
          <p:nvSpPr>
            <p:cNvPr id="9578" name="Google Shape;9578;p88"/>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8"/>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8"/>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8"/>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8"/>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3" name="Google Shape;9583;p88"/>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4" name="Google Shape;9584;p88"/>
          <p:cNvGrpSpPr/>
          <p:nvPr/>
        </p:nvGrpSpPr>
        <p:grpSpPr>
          <a:xfrm>
            <a:off x="7535476" y="2693698"/>
            <a:ext cx="352803" cy="352803"/>
            <a:chOff x="-23245675" y="3148525"/>
            <a:chExt cx="296150" cy="296150"/>
          </a:xfrm>
        </p:grpSpPr>
        <p:sp>
          <p:nvSpPr>
            <p:cNvPr id="9585" name="Google Shape;9585;p88"/>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8"/>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8"/>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8" name="Google Shape;9588;p88"/>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9" name="Google Shape;9589;p88"/>
          <p:cNvGrpSpPr/>
          <p:nvPr/>
        </p:nvGrpSpPr>
        <p:grpSpPr>
          <a:xfrm>
            <a:off x="7535938" y="3622672"/>
            <a:ext cx="351880" cy="352803"/>
            <a:chOff x="-23244900" y="3888100"/>
            <a:chExt cx="295375" cy="296150"/>
          </a:xfrm>
        </p:grpSpPr>
        <p:sp>
          <p:nvSpPr>
            <p:cNvPr id="9590" name="Google Shape;9590;p88"/>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8"/>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8"/>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8"/>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8"/>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8"/>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8"/>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8"/>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8"/>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8"/>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8"/>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1" name="Google Shape;9601;p88"/>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8"/>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603" name="Google Shape;9603;p88"/>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07"/>
        <p:cNvGrpSpPr/>
        <p:nvPr/>
      </p:nvGrpSpPr>
      <p:grpSpPr>
        <a:xfrm>
          <a:off x="0" y="0"/>
          <a:ext cx="0" cy="0"/>
          <a:chOff x="0" y="0"/>
          <a:chExt cx="0" cy="0"/>
        </a:xfrm>
      </p:grpSpPr>
      <p:sp>
        <p:nvSpPr>
          <p:cNvPr id="9608" name="Google Shape;9608;p89"/>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9" name="Google Shape;9609;p89"/>
          <p:cNvGrpSpPr/>
          <p:nvPr/>
        </p:nvGrpSpPr>
        <p:grpSpPr>
          <a:xfrm>
            <a:off x="850004" y="1823018"/>
            <a:ext cx="367261" cy="367261"/>
            <a:chOff x="-65145700" y="3727425"/>
            <a:chExt cx="317425" cy="317425"/>
          </a:xfrm>
        </p:grpSpPr>
        <p:sp>
          <p:nvSpPr>
            <p:cNvPr id="9610" name="Google Shape;9610;p8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89"/>
          <p:cNvGrpSpPr/>
          <p:nvPr/>
        </p:nvGrpSpPr>
        <p:grpSpPr>
          <a:xfrm>
            <a:off x="853201" y="2251933"/>
            <a:ext cx="360868" cy="367261"/>
            <a:chOff x="-65144125" y="4094450"/>
            <a:chExt cx="311900" cy="317425"/>
          </a:xfrm>
        </p:grpSpPr>
        <p:sp>
          <p:nvSpPr>
            <p:cNvPr id="9613" name="Google Shape;9613;p8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6" name="Google Shape;9616;p89"/>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7" name="Google Shape;9617;p89"/>
          <p:cNvGrpSpPr/>
          <p:nvPr/>
        </p:nvGrpSpPr>
        <p:grpSpPr>
          <a:xfrm>
            <a:off x="3056770" y="1822628"/>
            <a:ext cx="370645" cy="368042"/>
            <a:chOff x="-63250675" y="3744075"/>
            <a:chExt cx="320350" cy="318100"/>
          </a:xfrm>
        </p:grpSpPr>
        <p:sp>
          <p:nvSpPr>
            <p:cNvPr id="9618" name="Google Shape;9618;p8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89"/>
          <p:cNvGrpSpPr/>
          <p:nvPr/>
        </p:nvGrpSpPr>
        <p:grpSpPr>
          <a:xfrm>
            <a:off x="3058462" y="2251933"/>
            <a:ext cx="367261" cy="367261"/>
            <a:chOff x="-63250675" y="4110200"/>
            <a:chExt cx="317425" cy="317425"/>
          </a:xfrm>
        </p:grpSpPr>
        <p:sp>
          <p:nvSpPr>
            <p:cNvPr id="9622" name="Google Shape;9622;p8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89"/>
          <p:cNvGrpSpPr/>
          <p:nvPr/>
        </p:nvGrpSpPr>
        <p:grpSpPr>
          <a:xfrm>
            <a:off x="1737509" y="2749028"/>
            <a:ext cx="359075" cy="358844"/>
            <a:chOff x="-61351725" y="3372400"/>
            <a:chExt cx="310350" cy="310150"/>
          </a:xfrm>
        </p:grpSpPr>
        <p:sp>
          <p:nvSpPr>
            <p:cNvPr id="9632" name="Google Shape;9632;p8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89"/>
          <p:cNvGrpSpPr/>
          <p:nvPr/>
        </p:nvGrpSpPr>
        <p:grpSpPr>
          <a:xfrm>
            <a:off x="1733864" y="3212084"/>
            <a:ext cx="366364" cy="333534"/>
            <a:chOff x="-61354875" y="3751050"/>
            <a:chExt cx="316650" cy="288275"/>
          </a:xfrm>
        </p:grpSpPr>
        <p:sp>
          <p:nvSpPr>
            <p:cNvPr id="9636" name="Google Shape;9636;p8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89"/>
          <p:cNvGrpSpPr/>
          <p:nvPr/>
        </p:nvGrpSpPr>
        <p:grpSpPr>
          <a:xfrm>
            <a:off x="1733864" y="3653724"/>
            <a:ext cx="366364" cy="367290"/>
            <a:chOff x="-61354875" y="4101525"/>
            <a:chExt cx="316650" cy="317450"/>
          </a:xfrm>
        </p:grpSpPr>
        <p:sp>
          <p:nvSpPr>
            <p:cNvPr id="9640" name="Google Shape;9640;p8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89"/>
          <p:cNvGrpSpPr/>
          <p:nvPr/>
        </p:nvGrpSpPr>
        <p:grpSpPr>
          <a:xfrm>
            <a:off x="3950299" y="2745600"/>
            <a:ext cx="368157" cy="365699"/>
            <a:chOff x="-59470075" y="3308975"/>
            <a:chExt cx="318200" cy="316075"/>
          </a:xfrm>
        </p:grpSpPr>
        <p:sp>
          <p:nvSpPr>
            <p:cNvPr id="9643" name="Google Shape;9643;p8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89"/>
          <p:cNvGrpSpPr/>
          <p:nvPr/>
        </p:nvGrpSpPr>
        <p:grpSpPr>
          <a:xfrm>
            <a:off x="1295729" y="1381305"/>
            <a:ext cx="367261" cy="364686"/>
            <a:chOff x="-64781025" y="3361050"/>
            <a:chExt cx="317425" cy="315200"/>
          </a:xfrm>
        </p:grpSpPr>
        <p:sp>
          <p:nvSpPr>
            <p:cNvPr id="9653" name="Google Shape;9653;p8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7" name="Google Shape;9657;p89"/>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9"/>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9"/>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0" name="Google Shape;9660;p89"/>
          <p:cNvGrpSpPr/>
          <p:nvPr/>
        </p:nvGrpSpPr>
        <p:grpSpPr>
          <a:xfrm>
            <a:off x="3500129" y="1822744"/>
            <a:ext cx="382765" cy="367810"/>
            <a:chOff x="-62890750" y="3747425"/>
            <a:chExt cx="330825" cy="317900"/>
          </a:xfrm>
        </p:grpSpPr>
        <p:sp>
          <p:nvSpPr>
            <p:cNvPr id="9661" name="Google Shape;9661;p8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89"/>
          <p:cNvGrpSpPr/>
          <p:nvPr/>
        </p:nvGrpSpPr>
        <p:grpSpPr>
          <a:xfrm>
            <a:off x="3507881" y="2252381"/>
            <a:ext cx="367261" cy="366364"/>
            <a:chOff x="-62884425" y="4111775"/>
            <a:chExt cx="317425" cy="316650"/>
          </a:xfrm>
        </p:grpSpPr>
        <p:sp>
          <p:nvSpPr>
            <p:cNvPr id="9676" name="Google Shape;9676;p8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89"/>
          <p:cNvGrpSpPr/>
          <p:nvPr/>
        </p:nvGrpSpPr>
        <p:grpSpPr>
          <a:xfrm>
            <a:off x="2180515" y="2748450"/>
            <a:ext cx="365438" cy="360001"/>
            <a:chOff x="-60991775" y="3376900"/>
            <a:chExt cx="315850" cy="311150"/>
          </a:xfrm>
        </p:grpSpPr>
        <p:sp>
          <p:nvSpPr>
            <p:cNvPr id="9679" name="Google Shape;9679;p8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89"/>
          <p:cNvGrpSpPr/>
          <p:nvPr/>
        </p:nvGrpSpPr>
        <p:grpSpPr>
          <a:xfrm>
            <a:off x="2180052" y="3199314"/>
            <a:ext cx="366364" cy="359075"/>
            <a:chOff x="-60988625" y="3740800"/>
            <a:chExt cx="316650" cy="310350"/>
          </a:xfrm>
        </p:grpSpPr>
        <p:sp>
          <p:nvSpPr>
            <p:cNvPr id="9683" name="Google Shape;9683;p8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89"/>
          <p:cNvGrpSpPr/>
          <p:nvPr/>
        </p:nvGrpSpPr>
        <p:grpSpPr>
          <a:xfrm>
            <a:off x="2180052" y="3654765"/>
            <a:ext cx="366364" cy="365207"/>
            <a:chOff x="-60987850" y="4100950"/>
            <a:chExt cx="316650" cy="315650"/>
          </a:xfrm>
        </p:grpSpPr>
        <p:sp>
          <p:nvSpPr>
            <p:cNvPr id="9687" name="Google Shape;9687;p8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89"/>
          <p:cNvGrpSpPr/>
          <p:nvPr/>
        </p:nvGrpSpPr>
        <p:grpSpPr>
          <a:xfrm>
            <a:off x="3949836" y="3200225"/>
            <a:ext cx="369083" cy="357253"/>
            <a:chOff x="-59447250" y="3706150"/>
            <a:chExt cx="319000" cy="308775"/>
          </a:xfrm>
        </p:grpSpPr>
        <p:sp>
          <p:nvSpPr>
            <p:cNvPr id="9693" name="Google Shape;9693;p8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89"/>
          <p:cNvGrpSpPr/>
          <p:nvPr/>
        </p:nvGrpSpPr>
        <p:grpSpPr>
          <a:xfrm>
            <a:off x="1738564" y="1381536"/>
            <a:ext cx="368186" cy="364224"/>
            <a:chOff x="-64406125" y="3362225"/>
            <a:chExt cx="318225" cy="314800"/>
          </a:xfrm>
        </p:grpSpPr>
        <p:sp>
          <p:nvSpPr>
            <p:cNvPr id="9698" name="Google Shape;9698;p8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0" name="Google Shape;9700;p89"/>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1" name="Google Shape;9701;p89"/>
          <p:cNvGrpSpPr/>
          <p:nvPr/>
        </p:nvGrpSpPr>
        <p:grpSpPr>
          <a:xfrm>
            <a:off x="1739027" y="2252381"/>
            <a:ext cx="367261" cy="366364"/>
            <a:chOff x="-64410850" y="4094450"/>
            <a:chExt cx="317425" cy="316650"/>
          </a:xfrm>
        </p:grpSpPr>
        <p:sp>
          <p:nvSpPr>
            <p:cNvPr id="9702" name="Google Shape;9702;p8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5" name="Google Shape;9705;p89"/>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6" name="Google Shape;9706;p89"/>
          <p:cNvGrpSpPr/>
          <p:nvPr/>
        </p:nvGrpSpPr>
        <p:grpSpPr>
          <a:xfrm>
            <a:off x="3960575" y="1822454"/>
            <a:ext cx="365467" cy="368389"/>
            <a:chOff x="-62516625" y="3743175"/>
            <a:chExt cx="315875" cy="318400"/>
          </a:xfrm>
        </p:grpSpPr>
        <p:sp>
          <p:nvSpPr>
            <p:cNvPr id="9707" name="Google Shape;9707;p8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89"/>
          <p:cNvGrpSpPr/>
          <p:nvPr/>
        </p:nvGrpSpPr>
        <p:grpSpPr>
          <a:xfrm>
            <a:off x="3967415" y="2272426"/>
            <a:ext cx="351786" cy="326274"/>
            <a:chOff x="-62511900" y="4129100"/>
            <a:chExt cx="304050" cy="282000"/>
          </a:xfrm>
        </p:grpSpPr>
        <p:sp>
          <p:nvSpPr>
            <p:cNvPr id="9710" name="Google Shape;9710;p8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89"/>
          <p:cNvGrpSpPr/>
          <p:nvPr/>
        </p:nvGrpSpPr>
        <p:grpSpPr>
          <a:xfrm>
            <a:off x="2645537" y="2744820"/>
            <a:ext cx="310770" cy="367261"/>
            <a:chOff x="-60597975" y="3367475"/>
            <a:chExt cx="268600" cy="317425"/>
          </a:xfrm>
        </p:grpSpPr>
        <p:sp>
          <p:nvSpPr>
            <p:cNvPr id="9716" name="Google Shape;9716;p8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1" name="Google Shape;9721;p89"/>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2" name="Google Shape;9722;p89"/>
          <p:cNvGrpSpPr/>
          <p:nvPr/>
        </p:nvGrpSpPr>
        <p:grpSpPr>
          <a:xfrm>
            <a:off x="2617740" y="3706136"/>
            <a:ext cx="366364" cy="262465"/>
            <a:chOff x="-60621600" y="4145650"/>
            <a:chExt cx="316650" cy="226850"/>
          </a:xfrm>
        </p:grpSpPr>
        <p:sp>
          <p:nvSpPr>
            <p:cNvPr id="9723" name="Google Shape;9723;p8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89"/>
          <p:cNvGrpSpPr/>
          <p:nvPr/>
        </p:nvGrpSpPr>
        <p:grpSpPr>
          <a:xfrm>
            <a:off x="3954392" y="3654635"/>
            <a:ext cx="359972" cy="365467"/>
            <a:chOff x="-59400775" y="4084200"/>
            <a:chExt cx="311125" cy="315875"/>
          </a:xfrm>
        </p:grpSpPr>
        <p:sp>
          <p:nvSpPr>
            <p:cNvPr id="9727" name="Google Shape;9727;p8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89"/>
          <p:cNvGrpSpPr/>
          <p:nvPr/>
        </p:nvGrpSpPr>
        <p:grpSpPr>
          <a:xfrm>
            <a:off x="2178486" y="1380466"/>
            <a:ext cx="365438" cy="366364"/>
            <a:chOff x="-64044600" y="3360375"/>
            <a:chExt cx="315850" cy="316650"/>
          </a:xfrm>
        </p:grpSpPr>
        <p:sp>
          <p:nvSpPr>
            <p:cNvPr id="9734" name="Google Shape;9734;p8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89"/>
          <p:cNvGrpSpPr/>
          <p:nvPr/>
        </p:nvGrpSpPr>
        <p:grpSpPr>
          <a:xfrm>
            <a:off x="2204909" y="1823018"/>
            <a:ext cx="312592" cy="367261"/>
            <a:chOff x="-64022550" y="3727425"/>
            <a:chExt cx="270175" cy="317425"/>
          </a:xfrm>
        </p:grpSpPr>
        <p:sp>
          <p:nvSpPr>
            <p:cNvPr id="9738" name="Google Shape;9738;p8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89"/>
          <p:cNvGrpSpPr/>
          <p:nvPr/>
        </p:nvGrpSpPr>
        <p:grpSpPr>
          <a:xfrm>
            <a:off x="2229047" y="2251918"/>
            <a:ext cx="264317" cy="367290"/>
            <a:chOff x="-64001300" y="4093650"/>
            <a:chExt cx="228450" cy="317450"/>
          </a:xfrm>
        </p:grpSpPr>
        <p:sp>
          <p:nvSpPr>
            <p:cNvPr id="9742" name="Google Shape;9742;p8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89"/>
          <p:cNvGrpSpPr/>
          <p:nvPr/>
        </p:nvGrpSpPr>
        <p:grpSpPr>
          <a:xfrm>
            <a:off x="848051" y="2745210"/>
            <a:ext cx="359972" cy="366480"/>
            <a:chOff x="-62148800" y="3377700"/>
            <a:chExt cx="311125" cy="316750"/>
          </a:xfrm>
        </p:grpSpPr>
        <p:sp>
          <p:nvSpPr>
            <p:cNvPr id="9747" name="Google Shape;9747;p8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89"/>
          <p:cNvGrpSpPr/>
          <p:nvPr/>
        </p:nvGrpSpPr>
        <p:grpSpPr>
          <a:xfrm>
            <a:off x="843958" y="3195207"/>
            <a:ext cx="368157" cy="367290"/>
            <a:chOff x="-62154300" y="3743950"/>
            <a:chExt cx="318200" cy="317450"/>
          </a:xfrm>
        </p:grpSpPr>
        <p:sp>
          <p:nvSpPr>
            <p:cNvPr id="9750" name="Google Shape;9750;p8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89"/>
          <p:cNvGrpSpPr/>
          <p:nvPr/>
        </p:nvGrpSpPr>
        <p:grpSpPr>
          <a:xfrm>
            <a:off x="843944" y="3654187"/>
            <a:ext cx="368186" cy="366364"/>
            <a:chOff x="-62151950" y="4111775"/>
            <a:chExt cx="318225" cy="316650"/>
          </a:xfrm>
        </p:grpSpPr>
        <p:sp>
          <p:nvSpPr>
            <p:cNvPr id="9753" name="Google Shape;9753;p8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89"/>
          <p:cNvGrpSpPr/>
          <p:nvPr/>
        </p:nvGrpSpPr>
        <p:grpSpPr>
          <a:xfrm>
            <a:off x="3062568" y="2744733"/>
            <a:ext cx="368157" cy="367434"/>
            <a:chOff x="-60254550" y="3367325"/>
            <a:chExt cx="318200" cy="317575"/>
          </a:xfrm>
        </p:grpSpPr>
        <p:sp>
          <p:nvSpPr>
            <p:cNvPr id="9758" name="Google Shape;9758;p8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89"/>
          <p:cNvGrpSpPr/>
          <p:nvPr/>
        </p:nvGrpSpPr>
        <p:grpSpPr>
          <a:xfrm>
            <a:off x="3063465" y="3195727"/>
            <a:ext cx="366364" cy="366248"/>
            <a:chOff x="-60255350" y="3733825"/>
            <a:chExt cx="316650" cy="316550"/>
          </a:xfrm>
        </p:grpSpPr>
        <p:sp>
          <p:nvSpPr>
            <p:cNvPr id="9763" name="Google Shape;9763;p8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89"/>
          <p:cNvGrpSpPr/>
          <p:nvPr/>
        </p:nvGrpSpPr>
        <p:grpSpPr>
          <a:xfrm>
            <a:off x="3091262" y="3654635"/>
            <a:ext cx="310770" cy="365467"/>
            <a:chOff x="-60232500" y="4101525"/>
            <a:chExt cx="268600" cy="315875"/>
          </a:xfrm>
        </p:grpSpPr>
        <p:sp>
          <p:nvSpPr>
            <p:cNvPr id="9771" name="Google Shape;9771;p8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3" name="Google Shape;9773;p89"/>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4" name="Google Shape;9774;p89"/>
          <p:cNvGrpSpPr/>
          <p:nvPr/>
        </p:nvGrpSpPr>
        <p:grpSpPr>
          <a:xfrm>
            <a:off x="2624262" y="1380466"/>
            <a:ext cx="368186" cy="366364"/>
            <a:chOff x="-63679950" y="3360375"/>
            <a:chExt cx="318225" cy="316650"/>
          </a:xfrm>
        </p:grpSpPr>
        <p:sp>
          <p:nvSpPr>
            <p:cNvPr id="9775" name="Google Shape;9775;p8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89"/>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0" name="Google Shape;9780;p89"/>
          <p:cNvGrpSpPr/>
          <p:nvPr/>
        </p:nvGrpSpPr>
        <p:grpSpPr>
          <a:xfrm>
            <a:off x="2622889" y="2251803"/>
            <a:ext cx="370934" cy="367521"/>
            <a:chOff x="-63679950" y="4093450"/>
            <a:chExt cx="320600" cy="317650"/>
          </a:xfrm>
        </p:grpSpPr>
        <p:sp>
          <p:nvSpPr>
            <p:cNvPr id="9781" name="Google Shape;9781;p8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89"/>
          <p:cNvGrpSpPr/>
          <p:nvPr/>
        </p:nvGrpSpPr>
        <p:grpSpPr>
          <a:xfrm>
            <a:off x="1283006" y="2744805"/>
            <a:ext cx="366364" cy="367290"/>
            <a:chOff x="-61784125" y="3377700"/>
            <a:chExt cx="316650" cy="317450"/>
          </a:xfrm>
        </p:grpSpPr>
        <p:sp>
          <p:nvSpPr>
            <p:cNvPr id="9785" name="Google Shape;9785;p8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89"/>
          <p:cNvGrpSpPr/>
          <p:nvPr/>
        </p:nvGrpSpPr>
        <p:grpSpPr>
          <a:xfrm>
            <a:off x="1283006" y="3195207"/>
            <a:ext cx="366364" cy="367290"/>
            <a:chOff x="-61783350" y="3743950"/>
            <a:chExt cx="316650" cy="317450"/>
          </a:xfrm>
        </p:grpSpPr>
        <p:sp>
          <p:nvSpPr>
            <p:cNvPr id="9793" name="Google Shape;9793;p8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5" name="Google Shape;9795;p89"/>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9"/>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9"/>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8" name="Google Shape;9798;p89"/>
          <p:cNvGrpSpPr/>
          <p:nvPr/>
        </p:nvGrpSpPr>
        <p:grpSpPr>
          <a:xfrm>
            <a:off x="3504430" y="3655040"/>
            <a:ext cx="369112" cy="364657"/>
            <a:chOff x="-59869425" y="4102225"/>
            <a:chExt cx="319025" cy="315175"/>
          </a:xfrm>
        </p:grpSpPr>
        <p:sp>
          <p:nvSpPr>
            <p:cNvPr id="9799" name="Google Shape;9799;p8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89"/>
          <p:cNvGrpSpPr/>
          <p:nvPr/>
        </p:nvGrpSpPr>
        <p:grpSpPr>
          <a:xfrm>
            <a:off x="2623233" y="4123862"/>
            <a:ext cx="366364" cy="365467"/>
            <a:chOff x="-59029025" y="3711650"/>
            <a:chExt cx="316650" cy="315875"/>
          </a:xfrm>
        </p:grpSpPr>
        <p:sp>
          <p:nvSpPr>
            <p:cNvPr id="9804" name="Google Shape;9804;p8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89"/>
          <p:cNvGrpSpPr/>
          <p:nvPr/>
        </p:nvGrpSpPr>
        <p:grpSpPr>
          <a:xfrm>
            <a:off x="4859311" y="1379917"/>
            <a:ext cx="351940" cy="348188"/>
            <a:chOff x="581525" y="3254850"/>
            <a:chExt cx="297750" cy="294575"/>
          </a:xfrm>
        </p:grpSpPr>
        <p:sp>
          <p:nvSpPr>
            <p:cNvPr id="9812" name="Google Shape;9812;p89"/>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9"/>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9"/>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89"/>
          <p:cNvGrpSpPr/>
          <p:nvPr/>
        </p:nvGrpSpPr>
        <p:grpSpPr>
          <a:xfrm>
            <a:off x="4858380" y="1818853"/>
            <a:ext cx="353802" cy="351497"/>
            <a:chOff x="580725" y="3617925"/>
            <a:chExt cx="299325" cy="297375"/>
          </a:xfrm>
        </p:grpSpPr>
        <p:sp>
          <p:nvSpPr>
            <p:cNvPr id="9816" name="Google Shape;9816;p89"/>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9"/>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9"/>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9"/>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9"/>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89"/>
          <p:cNvGrpSpPr/>
          <p:nvPr/>
        </p:nvGrpSpPr>
        <p:grpSpPr>
          <a:xfrm>
            <a:off x="4860242" y="2266043"/>
            <a:ext cx="350079" cy="350079"/>
            <a:chOff x="583100" y="3982600"/>
            <a:chExt cx="296175" cy="296175"/>
          </a:xfrm>
        </p:grpSpPr>
        <p:sp>
          <p:nvSpPr>
            <p:cNvPr id="9822" name="Google Shape;9822;p89"/>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9"/>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9"/>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9"/>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9"/>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9"/>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9"/>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89"/>
          <p:cNvGrpSpPr/>
          <p:nvPr/>
        </p:nvGrpSpPr>
        <p:grpSpPr>
          <a:xfrm>
            <a:off x="7092856" y="1379667"/>
            <a:ext cx="307231" cy="348690"/>
            <a:chOff x="2423775" y="3226875"/>
            <a:chExt cx="259925" cy="295000"/>
          </a:xfrm>
        </p:grpSpPr>
        <p:sp>
          <p:nvSpPr>
            <p:cNvPr id="9830" name="Google Shape;9830;p89"/>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9"/>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9"/>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89"/>
          <p:cNvGrpSpPr/>
          <p:nvPr/>
        </p:nvGrpSpPr>
        <p:grpSpPr>
          <a:xfrm>
            <a:off x="7070043" y="1820952"/>
            <a:ext cx="352857" cy="347301"/>
            <a:chOff x="2404875" y="3592725"/>
            <a:chExt cx="298525" cy="293825"/>
          </a:xfrm>
        </p:grpSpPr>
        <p:sp>
          <p:nvSpPr>
            <p:cNvPr id="9834" name="Google Shape;9834;p89"/>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9"/>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9"/>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7" name="Google Shape;9837;p89"/>
          <p:cNvGrpSpPr/>
          <p:nvPr/>
        </p:nvGrpSpPr>
        <p:grpSpPr>
          <a:xfrm>
            <a:off x="7070974" y="2266517"/>
            <a:ext cx="350995" cy="349133"/>
            <a:chOff x="2404875" y="3955825"/>
            <a:chExt cx="296950" cy="295375"/>
          </a:xfrm>
        </p:grpSpPr>
        <p:sp>
          <p:nvSpPr>
            <p:cNvPr id="9838" name="Google Shape;9838;p89"/>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9"/>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9"/>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9"/>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89"/>
          <p:cNvGrpSpPr/>
          <p:nvPr/>
        </p:nvGrpSpPr>
        <p:grpSpPr>
          <a:xfrm>
            <a:off x="5764954" y="2730711"/>
            <a:ext cx="349163" cy="350079"/>
            <a:chOff x="4263650" y="3235150"/>
            <a:chExt cx="295400" cy="296175"/>
          </a:xfrm>
        </p:grpSpPr>
        <p:sp>
          <p:nvSpPr>
            <p:cNvPr id="9843" name="Google Shape;9843;p89"/>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9"/>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9"/>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9"/>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9"/>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89"/>
          <p:cNvGrpSpPr/>
          <p:nvPr/>
        </p:nvGrpSpPr>
        <p:grpSpPr>
          <a:xfrm>
            <a:off x="5762634" y="3189872"/>
            <a:ext cx="353802" cy="327739"/>
            <a:chOff x="4266025" y="3609275"/>
            <a:chExt cx="299325" cy="277275"/>
          </a:xfrm>
        </p:grpSpPr>
        <p:sp>
          <p:nvSpPr>
            <p:cNvPr id="9849" name="Google Shape;9849;p89"/>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9"/>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89"/>
          <p:cNvGrpSpPr/>
          <p:nvPr/>
        </p:nvGrpSpPr>
        <p:grpSpPr>
          <a:xfrm>
            <a:off x="5763092" y="3655259"/>
            <a:ext cx="352886" cy="349133"/>
            <a:chOff x="4263650" y="3963700"/>
            <a:chExt cx="298550" cy="295375"/>
          </a:xfrm>
        </p:grpSpPr>
        <p:sp>
          <p:nvSpPr>
            <p:cNvPr id="9852" name="Google Shape;9852;p89"/>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9"/>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9"/>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9"/>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9"/>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9"/>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9"/>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89"/>
          <p:cNvGrpSpPr/>
          <p:nvPr/>
        </p:nvGrpSpPr>
        <p:grpSpPr>
          <a:xfrm>
            <a:off x="8041429" y="2730711"/>
            <a:ext cx="226264" cy="350079"/>
            <a:chOff x="6164975" y="3211525"/>
            <a:chExt cx="191425" cy="296175"/>
          </a:xfrm>
        </p:grpSpPr>
        <p:sp>
          <p:nvSpPr>
            <p:cNvPr id="9860" name="Google Shape;9860;p89"/>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9"/>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9"/>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9"/>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9"/>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9"/>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9"/>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7" name="Google Shape;9867;p89"/>
          <p:cNvGrpSpPr/>
          <p:nvPr/>
        </p:nvGrpSpPr>
        <p:grpSpPr>
          <a:xfrm>
            <a:off x="5303466" y="1378987"/>
            <a:ext cx="352886" cy="350049"/>
            <a:chOff x="946175" y="3253275"/>
            <a:chExt cx="298550" cy="296150"/>
          </a:xfrm>
        </p:grpSpPr>
        <p:sp>
          <p:nvSpPr>
            <p:cNvPr id="9868" name="Google Shape;9868;p89"/>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9"/>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9"/>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9"/>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9"/>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89"/>
          <p:cNvGrpSpPr/>
          <p:nvPr/>
        </p:nvGrpSpPr>
        <p:grpSpPr>
          <a:xfrm>
            <a:off x="5304397" y="1820951"/>
            <a:ext cx="351024" cy="347301"/>
            <a:chOff x="946175" y="3619500"/>
            <a:chExt cx="296975" cy="293825"/>
          </a:xfrm>
        </p:grpSpPr>
        <p:sp>
          <p:nvSpPr>
            <p:cNvPr id="9874" name="Google Shape;9874;p89"/>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9"/>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9"/>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9"/>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9"/>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9"/>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89"/>
          <p:cNvGrpSpPr/>
          <p:nvPr/>
        </p:nvGrpSpPr>
        <p:grpSpPr>
          <a:xfrm>
            <a:off x="5303939" y="2265585"/>
            <a:ext cx="351940" cy="350995"/>
            <a:chOff x="944600" y="3981825"/>
            <a:chExt cx="297750" cy="296950"/>
          </a:xfrm>
        </p:grpSpPr>
        <p:sp>
          <p:nvSpPr>
            <p:cNvPr id="9881" name="Google Shape;9881;p89"/>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9"/>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9"/>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9"/>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89"/>
          <p:cNvGrpSpPr/>
          <p:nvPr/>
        </p:nvGrpSpPr>
        <p:grpSpPr>
          <a:xfrm>
            <a:off x="7520875" y="1379445"/>
            <a:ext cx="350079" cy="349133"/>
            <a:chOff x="2768750" y="3227275"/>
            <a:chExt cx="296175" cy="295375"/>
          </a:xfrm>
        </p:grpSpPr>
        <p:sp>
          <p:nvSpPr>
            <p:cNvPr id="9886" name="Google Shape;9886;p89"/>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9"/>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9"/>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9"/>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9"/>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9"/>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9"/>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9"/>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89"/>
          <p:cNvGrpSpPr/>
          <p:nvPr/>
        </p:nvGrpSpPr>
        <p:grpSpPr>
          <a:xfrm>
            <a:off x="7541826" y="1820317"/>
            <a:ext cx="308177" cy="348572"/>
            <a:chOff x="2786075" y="3591800"/>
            <a:chExt cx="260725" cy="294900"/>
          </a:xfrm>
        </p:grpSpPr>
        <p:sp>
          <p:nvSpPr>
            <p:cNvPr id="9895" name="Google Shape;9895;p89"/>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9"/>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9"/>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9"/>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9"/>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89"/>
          <p:cNvGrpSpPr/>
          <p:nvPr/>
        </p:nvGrpSpPr>
        <p:grpSpPr>
          <a:xfrm>
            <a:off x="7582324" y="2266044"/>
            <a:ext cx="227180" cy="350079"/>
            <a:chOff x="2819150" y="3955025"/>
            <a:chExt cx="192200" cy="296175"/>
          </a:xfrm>
        </p:grpSpPr>
        <p:sp>
          <p:nvSpPr>
            <p:cNvPr id="9901" name="Google Shape;9901;p89"/>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9"/>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9"/>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9"/>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89"/>
          <p:cNvGrpSpPr/>
          <p:nvPr/>
        </p:nvGrpSpPr>
        <p:grpSpPr>
          <a:xfrm>
            <a:off x="6206097" y="2731642"/>
            <a:ext cx="349133" cy="348217"/>
            <a:chOff x="4629125" y="3235150"/>
            <a:chExt cx="295375" cy="294600"/>
          </a:xfrm>
        </p:grpSpPr>
        <p:sp>
          <p:nvSpPr>
            <p:cNvPr id="9906" name="Google Shape;9906;p89"/>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9"/>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9"/>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9"/>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9"/>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89"/>
          <p:cNvGrpSpPr/>
          <p:nvPr/>
        </p:nvGrpSpPr>
        <p:grpSpPr>
          <a:xfrm>
            <a:off x="6206082" y="3179175"/>
            <a:ext cx="349163" cy="349133"/>
            <a:chOff x="4628325" y="3599825"/>
            <a:chExt cx="295400" cy="295375"/>
          </a:xfrm>
        </p:grpSpPr>
        <p:sp>
          <p:nvSpPr>
            <p:cNvPr id="9912" name="Google Shape;9912;p89"/>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9"/>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9"/>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9"/>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9"/>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9"/>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9"/>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9"/>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9"/>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9"/>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9"/>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9"/>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89"/>
          <p:cNvGrpSpPr/>
          <p:nvPr/>
        </p:nvGrpSpPr>
        <p:grpSpPr>
          <a:xfrm>
            <a:off x="6227033" y="3654786"/>
            <a:ext cx="307261" cy="350079"/>
            <a:chOff x="4645650" y="3962900"/>
            <a:chExt cx="259950" cy="296175"/>
          </a:xfrm>
        </p:grpSpPr>
        <p:sp>
          <p:nvSpPr>
            <p:cNvPr id="9925" name="Google Shape;9925;p89"/>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9"/>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9"/>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9"/>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9"/>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9"/>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89"/>
          <p:cNvGrpSpPr/>
          <p:nvPr/>
        </p:nvGrpSpPr>
        <p:grpSpPr>
          <a:xfrm>
            <a:off x="7979994" y="3179648"/>
            <a:ext cx="349133" cy="348188"/>
            <a:chOff x="6143725" y="3582500"/>
            <a:chExt cx="295375" cy="294575"/>
          </a:xfrm>
        </p:grpSpPr>
        <p:sp>
          <p:nvSpPr>
            <p:cNvPr id="9932" name="Google Shape;9932;p89"/>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9"/>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9"/>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9"/>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9"/>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9"/>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9"/>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89"/>
          <p:cNvGrpSpPr/>
          <p:nvPr/>
        </p:nvGrpSpPr>
        <p:grpSpPr>
          <a:xfrm>
            <a:off x="5748820" y="1378987"/>
            <a:ext cx="350995" cy="350049"/>
            <a:chOff x="1310075" y="3253275"/>
            <a:chExt cx="296950" cy="296150"/>
          </a:xfrm>
        </p:grpSpPr>
        <p:sp>
          <p:nvSpPr>
            <p:cNvPr id="9940" name="Google Shape;9940;p89"/>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9"/>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9"/>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3" name="Google Shape;9943;p89"/>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4" name="Google Shape;9944;p89"/>
          <p:cNvGrpSpPr/>
          <p:nvPr/>
        </p:nvGrpSpPr>
        <p:grpSpPr>
          <a:xfrm>
            <a:off x="5748347" y="2265246"/>
            <a:ext cx="351941" cy="351675"/>
            <a:chOff x="1310075" y="3980250"/>
            <a:chExt cx="297750" cy="297525"/>
          </a:xfrm>
        </p:grpSpPr>
        <p:sp>
          <p:nvSpPr>
            <p:cNvPr id="9945" name="Google Shape;9945;p89"/>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9"/>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9"/>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9"/>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89"/>
          <p:cNvGrpSpPr/>
          <p:nvPr/>
        </p:nvGrpSpPr>
        <p:grpSpPr>
          <a:xfrm>
            <a:off x="8013136" y="1379445"/>
            <a:ext cx="266305" cy="349133"/>
            <a:chOff x="3167275" y="3227275"/>
            <a:chExt cx="225300" cy="295375"/>
          </a:xfrm>
        </p:grpSpPr>
        <p:sp>
          <p:nvSpPr>
            <p:cNvPr id="9950" name="Google Shape;9950;p89"/>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9"/>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9"/>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9"/>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9"/>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5" name="Google Shape;9955;p89"/>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6" name="Google Shape;9956;p89"/>
          <p:cNvGrpSpPr/>
          <p:nvPr/>
        </p:nvGrpSpPr>
        <p:grpSpPr>
          <a:xfrm>
            <a:off x="7970318" y="2266502"/>
            <a:ext cx="351940" cy="349163"/>
            <a:chOff x="3133425" y="3955025"/>
            <a:chExt cx="297750" cy="295400"/>
          </a:xfrm>
        </p:grpSpPr>
        <p:sp>
          <p:nvSpPr>
            <p:cNvPr id="9957" name="Google Shape;9957;p89"/>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9"/>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9"/>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89"/>
          <p:cNvGrpSpPr/>
          <p:nvPr/>
        </p:nvGrpSpPr>
        <p:grpSpPr>
          <a:xfrm>
            <a:off x="6650491" y="2730090"/>
            <a:ext cx="350079" cy="351320"/>
            <a:chOff x="4991425" y="3234750"/>
            <a:chExt cx="296175" cy="297225"/>
          </a:xfrm>
        </p:grpSpPr>
        <p:sp>
          <p:nvSpPr>
            <p:cNvPr id="9961" name="Google Shape;9961;p89"/>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9"/>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9"/>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9"/>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9"/>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9"/>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89"/>
          <p:cNvGrpSpPr/>
          <p:nvPr/>
        </p:nvGrpSpPr>
        <p:grpSpPr>
          <a:xfrm>
            <a:off x="6650491" y="3199653"/>
            <a:ext cx="350079" cy="308177"/>
            <a:chOff x="4991425" y="3617150"/>
            <a:chExt cx="296175" cy="260725"/>
          </a:xfrm>
        </p:grpSpPr>
        <p:sp>
          <p:nvSpPr>
            <p:cNvPr id="9968" name="Google Shape;9968;p89"/>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9"/>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9"/>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9"/>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9"/>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9"/>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9"/>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89"/>
          <p:cNvGrpSpPr/>
          <p:nvPr/>
        </p:nvGrpSpPr>
        <p:grpSpPr>
          <a:xfrm>
            <a:off x="6727764" y="3655244"/>
            <a:ext cx="195532" cy="349163"/>
            <a:chOff x="5056800" y="3962900"/>
            <a:chExt cx="165425" cy="295400"/>
          </a:xfrm>
        </p:grpSpPr>
        <p:sp>
          <p:nvSpPr>
            <p:cNvPr id="9976" name="Google Shape;9976;p89"/>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9"/>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9"/>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89"/>
          <p:cNvGrpSpPr/>
          <p:nvPr/>
        </p:nvGrpSpPr>
        <p:grpSpPr>
          <a:xfrm>
            <a:off x="7979062" y="3655260"/>
            <a:ext cx="350995" cy="349133"/>
            <a:chOff x="6168925" y="3936925"/>
            <a:chExt cx="296950" cy="295375"/>
          </a:xfrm>
        </p:grpSpPr>
        <p:sp>
          <p:nvSpPr>
            <p:cNvPr id="9980" name="Google Shape;9980;p89"/>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9"/>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9"/>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9"/>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9"/>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9"/>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89"/>
          <p:cNvGrpSpPr/>
          <p:nvPr/>
        </p:nvGrpSpPr>
        <p:grpSpPr>
          <a:xfrm>
            <a:off x="6192781" y="1372332"/>
            <a:ext cx="348188" cy="349133"/>
            <a:chOff x="1674750" y="3254050"/>
            <a:chExt cx="294575" cy="295375"/>
          </a:xfrm>
        </p:grpSpPr>
        <p:sp>
          <p:nvSpPr>
            <p:cNvPr id="9987" name="Google Shape;9987;p89"/>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9"/>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9"/>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89"/>
          <p:cNvGrpSpPr/>
          <p:nvPr/>
        </p:nvGrpSpPr>
        <p:grpSpPr>
          <a:xfrm>
            <a:off x="6207177" y="1820035"/>
            <a:ext cx="319347" cy="349133"/>
            <a:chOff x="1687350" y="3618725"/>
            <a:chExt cx="270175" cy="295375"/>
          </a:xfrm>
        </p:grpSpPr>
        <p:sp>
          <p:nvSpPr>
            <p:cNvPr id="9991" name="Google Shape;9991;p89"/>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9"/>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9"/>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89"/>
          <p:cNvGrpSpPr/>
          <p:nvPr/>
        </p:nvGrpSpPr>
        <p:grpSpPr>
          <a:xfrm>
            <a:off x="6190880" y="2266516"/>
            <a:ext cx="351940" cy="349133"/>
            <a:chOff x="1672375" y="3982600"/>
            <a:chExt cx="297750" cy="295375"/>
          </a:xfrm>
        </p:grpSpPr>
        <p:sp>
          <p:nvSpPr>
            <p:cNvPr id="9995" name="Google Shape;9995;p89"/>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9"/>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9"/>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89"/>
          <p:cNvGrpSpPr/>
          <p:nvPr/>
        </p:nvGrpSpPr>
        <p:grpSpPr>
          <a:xfrm>
            <a:off x="4882872" y="2730711"/>
            <a:ext cx="350079" cy="350079"/>
            <a:chOff x="3497300" y="3227275"/>
            <a:chExt cx="296175" cy="296175"/>
          </a:xfrm>
        </p:grpSpPr>
        <p:sp>
          <p:nvSpPr>
            <p:cNvPr id="9999" name="Google Shape;9999;p89"/>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9"/>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9"/>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9"/>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9"/>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9"/>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9"/>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9"/>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89"/>
          <p:cNvGrpSpPr/>
          <p:nvPr/>
        </p:nvGrpSpPr>
        <p:grpSpPr>
          <a:xfrm>
            <a:off x="4883345" y="3180106"/>
            <a:ext cx="349133" cy="347272"/>
            <a:chOff x="3497300" y="3591950"/>
            <a:chExt cx="295375" cy="293800"/>
          </a:xfrm>
        </p:grpSpPr>
        <p:sp>
          <p:nvSpPr>
            <p:cNvPr id="10008" name="Google Shape;10008;p89"/>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9"/>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9"/>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9"/>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9"/>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9"/>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9"/>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9"/>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89"/>
          <p:cNvGrpSpPr/>
          <p:nvPr/>
        </p:nvGrpSpPr>
        <p:grpSpPr>
          <a:xfrm>
            <a:off x="4883345" y="3655244"/>
            <a:ext cx="349133" cy="349163"/>
            <a:chOff x="3497300" y="3955025"/>
            <a:chExt cx="295375" cy="295400"/>
          </a:xfrm>
        </p:grpSpPr>
        <p:sp>
          <p:nvSpPr>
            <p:cNvPr id="10017" name="Google Shape;10017;p89"/>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9"/>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9"/>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89"/>
          <p:cNvGrpSpPr/>
          <p:nvPr/>
        </p:nvGrpSpPr>
        <p:grpSpPr>
          <a:xfrm>
            <a:off x="7107917" y="2731435"/>
            <a:ext cx="327739" cy="348631"/>
            <a:chOff x="5364750" y="3235150"/>
            <a:chExt cx="277275" cy="294950"/>
          </a:xfrm>
        </p:grpSpPr>
        <p:sp>
          <p:nvSpPr>
            <p:cNvPr id="10021" name="Google Shape;10021;p89"/>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9"/>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9"/>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9"/>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9"/>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9"/>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9"/>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9"/>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89"/>
          <p:cNvGrpSpPr/>
          <p:nvPr/>
        </p:nvGrpSpPr>
        <p:grpSpPr>
          <a:xfrm>
            <a:off x="7096274" y="3177771"/>
            <a:ext cx="351024" cy="351941"/>
            <a:chOff x="5355300" y="3598250"/>
            <a:chExt cx="296975" cy="297750"/>
          </a:xfrm>
        </p:grpSpPr>
        <p:sp>
          <p:nvSpPr>
            <p:cNvPr id="10030" name="Google Shape;10030;p89"/>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9"/>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9"/>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9"/>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9"/>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9"/>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9"/>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9"/>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89"/>
          <p:cNvGrpSpPr/>
          <p:nvPr/>
        </p:nvGrpSpPr>
        <p:grpSpPr>
          <a:xfrm>
            <a:off x="7100470" y="3716693"/>
            <a:ext cx="342632" cy="226264"/>
            <a:chOff x="5358450" y="4015675"/>
            <a:chExt cx="289875" cy="191425"/>
          </a:xfrm>
        </p:grpSpPr>
        <p:sp>
          <p:nvSpPr>
            <p:cNvPr id="10039" name="Google Shape;10039;p89"/>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9"/>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9"/>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9"/>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89"/>
          <p:cNvGrpSpPr/>
          <p:nvPr/>
        </p:nvGrpSpPr>
        <p:grpSpPr>
          <a:xfrm>
            <a:off x="6226953" y="4099224"/>
            <a:ext cx="351024" cy="325464"/>
            <a:chOff x="6543825" y="3202075"/>
            <a:chExt cx="296975" cy="275350"/>
          </a:xfrm>
        </p:grpSpPr>
        <p:sp>
          <p:nvSpPr>
            <p:cNvPr id="10044" name="Google Shape;10044;p89"/>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9"/>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9"/>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9"/>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9"/>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9"/>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9"/>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89"/>
          <p:cNvGrpSpPr/>
          <p:nvPr/>
        </p:nvGrpSpPr>
        <p:grpSpPr>
          <a:xfrm>
            <a:off x="6633934" y="1378972"/>
            <a:ext cx="350079" cy="350079"/>
            <a:chOff x="2037825" y="3254050"/>
            <a:chExt cx="296175" cy="296175"/>
          </a:xfrm>
        </p:grpSpPr>
        <p:sp>
          <p:nvSpPr>
            <p:cNvPr id="10052" name="Google Shape;10052;p89"/>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9"/>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9"/>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9"/>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9"/>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9"/>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89"/>
          <p:cNvGrpSpPr/>
          <p:nvPr/>
        </p:nvGrpSpPr>
        <p:grpSpPr>
          <a:xfrm>
            <a:off x="6632072" y="1820139"/>
            <a:ext cx="353802" cy="348926"/>
            <a:chOff x="2034675" y="3617925"/>
            <a:chExt cx="299325" cy="295200"/>
          </a:xfrm>
        </p:grpSpPr>
        <p:sp>
          <p:nvSpPr>
            <p:cNvPr id="10059" name="Google Shape;10059;p89"/>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9"/>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9"/>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9"/>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9"/>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89"/>
          <p:cNvGrpSpPr/>
          <p:nvPr/>
        </p:nvGrpSpPr>
        <p:grpSpPr>
          <a:xfrm>
            <a:off x="6633934" y="2266516"/>
            <a:ext cx="350079" cy="349133"/>
            <a:chOff x="2037825" y="3981825"/>
            <a:chExt cx="296175" cy="295375"/>
          </a:xfrm>
        </p:grpSpPr>
        <p:sp>
          <p:nvSpPr>
            <p:cNvPr id="10065" name="Google Shape;10065;p89"/>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9"/>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9"/>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89"/>
          <p:cNvGrpSpPr/>
          <p:nvPr/>
        </p:nvGrpSpPr>
        <p:grpSpPr>
          <a:xfrm>
            <a:off x="5318952" y="2762832"/>
            <a:ext cx="350079" cy="285837"/>
            <a:chOff x="3860400" y="3254050"/>
            <a:chExt cx="296175" cy="241825"/>
          </a:xfrm>
        </p:grpSpPr>
        <p:sp>
          <p:nvSpPr>
            <p:cNvPr id="10069" name="Google Shape;10069;p89"/>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9"/>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9"/>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9"/>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9"/>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9"/>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9"/>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89"/>
          <p:cNvGrpSpPr/>
          <p:nvPr/>
        </p:nvGrpSpPr>
        <p:grpSpPr>
          <a:xfrm>
            <a:off x="5318479" y="3178702"/>
            <a:ext cx="351024" cy="350079"/>
            <a:chOff x="3859600" y="3591950"/>
            <a:chExt cx="296975" cy="296175"/>
          </a:xfrm>
        </p:grpSpPr>
        <p:sp>
          <p:nvSpPr>
            <p:cNvPr id="10077" name="Google Shape;10077;p89"/>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9"/>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9"/>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0" name="Google Shape;10080;p89"/>
          <p:cNvGrpSpPr/>
          <p:nvPr/>
        </p:nvGrpSpPr>
        <p:grpSpPr>
          <a:xfrm>
            <a:off x="5318952" y="3654786"/>
            <a:ext cx="350079" cy="350079"/>
            <a:chOff x="3860400" y="3955025"/>
            <a:chExt cx="296175" cy="296175"/>
          </a:xfrm>
        </p:grpSpPr>
        <p:sp>
          <p:nvSpPr>
            <p:cNvPr id="10081" name="Google Shape;10081;p89"/>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9"/>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9"/>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9"/>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9"/>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89"/>
          <p:cNvGrpSpPr/>
          <p:nvPr/>
        </p:nvGrpSpPr>
        <p:grpSpPr>
          <a:xfrm>
            <a:off x="7534167" y="2731184"/>
            <a:ext cx="355664" cy="349133"/>
            <a:chOff x="5716825" y="3235950"/>
            <a:chExt cx="300900" cy="295375"/>
          </a:xfrm>
        </p:grpSpPr>
        <p:sp>
          <p:nvSpPr>
            <p:cNvPr id="10087" name="Google Shape;10087;p89"/>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9"/>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9"/>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9"/>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89"/>
          <p:cNvGrpSpPr/>
          <p:nvPr/>
        </p:nvGrpSpPr>
        <p:grpSpPr>
          <a:xfrm>
            <a:off x="7547199" y="3189872"/>
            <a:ext cx="329601" cy="327739"/>
            <a:chOff x="5727850" y="3609275"/>
            <a:chExt cx="278850" cy="277275"/>
          </a:xfrm>
        </p:grpSpPr>
        <p:sp>
          <p:nvSpPr>
            <p:cNvPr id="10092" name="Google Shape;10092;p89"/>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9"/>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9"/>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9"/>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9"/>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89"/>
          <p:cNvGrpSpPr/>
          <p:nvPr/>
        </p:nvGrpSpPr>
        <p:grpSpPr>
          <a:xfrm>
            <a:off x="7558383" y="3655259"/>
            <a:ext cx="307231" cy="349133"/>
            <a:chOff x="5736525" y="3963700"/>
            <a:chExt cx="259925" cy="295375"/>
          </a:xfrm>
        </p:grpSpPr>
        <p:sp>
          <p:nvSpPr>
            <p:cNvPr id="10098" name="Google Shape;10098;p89"/>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9"/>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9"/>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9"/>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9"/>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9"/>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9"/>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89"/>
          <p:cNvGrpSpPr/>
          <p:nvPr/>
        </p:nvGrpSpPr>
        <p:grpSpPr>
          <a:xfrm>
            <a:off x="6649963" y="4104585"/>
            <a:ext cx="351024" cy="350079"/>
            <a:chOff x="6553275" y="3604550"/>
            <a:chExt cx="296975" cy="296175"/>
          </a:xfrm>
        </p:grpSpPr>
        <p:sp>
          <p:nvSpPr>
            <p:cNvPr id="10106" name="Google Shape;10106;p89"/>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9"/>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9"/>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9"/>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9"/>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9"/>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2" name="Google Shape;10112;p89"/>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113" name="Google Shape;10113;p89"/>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17"/>
        <p:cNvGrpSpPr/>
        <p:nvPr/>
      </p:nvGrpSpPr>
      <p:grpSpPr>
        <a:xfrm>
          <a:off x="0" y="0"/>
          <a:ext cx="0" cy="0"/>
          <a:chOff x="0" y="0"/>
          <a:chExt cx="0" cy="0"/>
        </a:xfrm>
      </p:grpSpPr>
      <p:grpSp>
        <p:nvGrpSpPr>
          <p:cNvPr id="10118" name="Google Shape;10118;p90"/>
          <p:cNvGrpSpPr/>
          <p:nvPr/>
        </p:nvGrpSpPr>
        <p:grpSpPr>
          <a:xfrm>
            <a:off x="877057" y="1380546"/>
            <a:ext cx="294401" cy="353645"/>
            <a:chOff x="-35814600" y="3202075"/>
            <a:chExt cx="242625" cy="291450"/>
          </a:xfrm>
        </p:grpSpPr>
        <p:sp>
          <p:nvSpPr>
            <p:cNvPr id="10119" name="Google Shape;10119;p90"/>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0"/>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0"/>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0"/>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0"/>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0"/>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0"/>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90"/>
          <p:cNvGrpSpPr/>
          <p:nvPr/>
        </p:nvGrpSpPr>
        <p:grpSpPr>
          <a:xfrm>
            <a:off x="847435" y="1821466"/>
            <a:ext cx="353645" cy="353888"/>
            <a:chOff x="-35839800" y="3561025"/>
            <a:chExt cx="291450" cy="291650"/>
          </a:xfrm>
        </p:grpSpPr>
        <p:sp>
          <p:nvSpPr>
            <p:cNvPr id="10127" name="Google Shape;10127;p90"/>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0"/>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0"/>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0"/>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0"/>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0"/>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0"/>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4" name="Google Shape;10134;p90"/>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5" name="Google Shape;10135;p90"/>
          <p:cNvGrpSpPr/>
          <p:nvPr/>
        </p:nvGrpSpPr>
        <p:grpSpPr>
          <a:xfrm>
            <a:off x="3084980" y="1380546"/>
            <a:ext cx="353645" cy="353645"/>
            <a:chOff x="-34003850" y="3227275"/>
            <a:chExt cx="291450" cy="291450"/>
          </a:xfrm>
        </p:grpSpPr>
        <p:sp>
          <p:nvSpPr>
            <p:cNvPr id="10136" name="Google Shape;10136;p90"/>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0"/>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0"/>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0"/>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0"/>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90"/>
          <p:cNvGrpSpPr/>
          <p:nvPr/>
        </p:nvGrpSpPr>
        <p:grpSpPr>
          <a:xfrm>
            <a:off x="3084510" y="1821238"/>
            <a:ext cx="354586" cy="354343"/>
            <a:chOff x="-34004625" y="3585850"/>
            <a:chExt cx="292225" cy="292025"/>
          </a:xfrm>
        </p:grpSpPr>
        <p:sp>
          <p:nvSpPr>
            <p:cNvPr id="10142" name="Google Shape;10142;p90"/>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0"/>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0"/>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0"/>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0"/>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90"/>
          <p:cNvGrpSpPr/>
          <p:nvPr/>
        </p:nvGrpSpPr>
        <p:grpSpPr>
          <a:xfrm>
            <a:off x="3084025" y="2256439"/>
            <a:ext cx="355557" cy="354616"/>
            <a:chOff x="-34005425" y="3945575"/>
            <a:chExt cx="293025" cy="292250"/>
          </a:xfrm>
        </p:grpSpPr>
        <p:sp>
          <p:nvSpPr>
            <p:cNvPr id="10148" name="Google Shape;10148;p90"/>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0"/>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0"/>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90"/>
          <p:cNvGrpSpPr/>
          <p:nvPr/>
        </p:nvGrpSpPr>
        <p:grpSpPr>
          <a:xfrm>
            <a:off x="1731124" y="2729615"/>
            <a:ext cx="358408" cy="355557"/>
            <a:chOff x="-32174975" y="3192625"/>
            <a:chExt cx="295375" cy="293025"/>
          </a:xfrm>
        </p:grpSpPr>
        <p:sp>
          <p:nvSpPr>
            <p:cNvPr id="10152" name="Google Shape;10152;p90"/>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0"/>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0"/>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0"/>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6" name="Google Shape;10156;p90"/>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0"/>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8" name="Google Shape;10158;p90"/>
          <p:cNvGrpSpPr/>
          <p:nvPr/>
        </p:nvGrpSpPr>
        <p:grpSpPr>
          <a:xfrm>
            <a:off x="3970274" y="2730570"/>
            <a:ext cx="354586" cy="353645"/>
            <a:chOff x="-30345325" y="3184750"/>
            <a:chExt cx="292225" cy="291450"/>
          </a:xfrm>
        </p:grpSpPr>
        <p:sp>
          <p:nvSpPr>
            <p:cNvPr id="10159" name="Google Shape;10159;p90"/>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0"/>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0"/>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0"/>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0"/>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90"/>
          <p:cNvGrpSpPr/>
          <p:nvPr/>
        </p:nvGrpSpPr>
        <p:grpSpPr>
          <a:xfrm>
            <a:off x="1295026" y="1380546"/>
            <a:ext cx="353645" cy="353645"/>
            <a:chOff x="-35481425" y="3202075"/>
            <a:chExt cx="291450" cy="291450"/>
          </a:xfrm>
        </p:grpSpPr>
        <p:sp>
          <p:nvSpPr>
            <p:cNvPr id="10165" name="Google Shape;10165;p90"/>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0"/>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0"/>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0"/>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0"/>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0"/>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0"/>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90"/>
          <p:cNvGrpSpPr/>
          <p:nvPr/>
        </p:nvGrpSpPr>
        <p:grpSpPr>
          <a:xfrm>
            <a:off x="1294556" y="1822072"/>
            <a:ext cx="354586" cy="352675"/>
            <a:chOff x="-35482200" y="3561225"/>
            <a:chExt cx="292225" cy="290650"/>
          </a:xfrm>
        </p:grpSpPr>
        <p:sp>
          <p:nvSpPr>
            <p:cNvPr id="10173" name="Google Shape;10173;p90"/>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0"/>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0"/>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90"/>
          <p:cNvGrpSpPr/>
          <p:nvPr/>
        </p:nvGrpSpPr>
        <p:grpSpPr>
          <a:xfrm>
            <a:off x="1295026" y="2256940"/>
            <a:ext cx="353645" cy="353615"/>
            <a:chOff x="-35481425" y="3919600"/>
            <a:chExt cx="291450" cy="291425"/>
          </a:xfrm>
        </p:grpSpPr>
        <p:sp>
          <p:nvSpPr>
            <p:cNvPr id="10177" name="Google Shape;10177;p90"/>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0"/>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0"/>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0"/>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0"/>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0"/>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0"/>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0"/>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90"/>
          <p:cNvGrpSpPr/>
          <p:nvPr/>
        </p:nvGrpSpPr>
        <p:grpSpPr>
          <a:xfrm>
            <a:off x="3530661" y="1381031"/>
            <a:ext cx="357468" cy="352675"/>
            <a:chOff x="-33645475" y="3228075"/>
            <a:chExt cx="294600" cy="290650"/>
          </a:xfrm>
        </p:grpSpPr>
        <p:sp>
          <p:nvSpPr>
            <p:cNvPr id="10186" name="Google Shape;10186;p90"/>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0"/>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0"/>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0"/>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0"/>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0"/>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0"/>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90"/>
          <p:cNvGrpSpPr/>
          <p:nvPr/>
        </p:nvGrpSpPr>
        <p:grpSpPr>
          <a:xfrm>
            <a:off x="3531631" y="1821116"/>
            <a:ext cx="355526" cy="354586"/>
            <a:chOff x="-33646250" y="3586425"/>
            <a:chExt cx="293000" cy="292225"/>
          </a:xfrm>
        </p:grpSpPr>
        <p:sp>
          <p:nvSpPr>
            <p:cNvPr id="10194" name="Google Shape;10194;p90"/>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0"/>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90"/>
          <p:cNvGrpSpPr/>
          <p:nvPr/>
        </p:nvGrpSpPr>
        <p:grpSpPr>
          <a:xfrm>
            <a:off x="3532101" y="2255969"/>
            <a:ext cx="354586" cy="355557"/>
            <a:chOff x="-33645475" y="3944800"/>
            <a:chExt cx="292225" cy="293025"/>
          </a:xfrm>
        </p:grpSpPr>
        <p:sp>
          <p:nvSpPr>
            <p:cNvPr id="10197" name="Google Shape;10197;p90"/>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0"/>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0"/>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0"/>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0"/>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0"/>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0"/>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0"/>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0"/>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0"/>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90"/>
          <p:cNvGrpSpPr/>
          <p:nvPr/>
        </p:nvGrpSpPr>
        <p:grpSpPr>
          <a:xfrm>
            <a:off x="2185320" y="2729706"/>
            <a:ext cx="352675" cy="355375"/>
            <a:chOff x="-31809525" y="3192625"/>
            <a:chExt cx="290650" cy="292875"/>
          </a:xfrm>
        </p:grpSpPr>
        <p:sp>
          <p:nvSpPr>
            <p:cNvPr id="10208" name="Google Shape;10208;p90"/>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0"/>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0"/>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0"/>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90"/>
          <p:cNvGrpSpPr/>
          <p:nvPr/>
        </p:nvGrpSpPr>
        <p:grpSpPr>
          <a:xfrm>
            <a:off x="2184835" y="3200258"/>
            <a:ext cx="353645" cy="355557"/>
            <a:chOff x="-31811100" y="3550975"/>
            <a:chExt cx="291450" cy="293025"/>
          </a:xfrm>
        </p:grpSpPr>
        <p:sp>
          <p:nvSpPr>
            <p:cNvPr id="10213" name="Google Shape;10213;p90"/>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0"/>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0"/>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0"/>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0"/>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0"/>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0"/>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90"/>
          <p:cNvGrpSpPr/>
          <p:nvPr/>
        </p:nvGrpSpPr>
        <p:grpSpPr>
          <a:xfrm>
            <a:off x="2178631" y="3664562"/>
            <a:ext cx="366052" cy="356831"/>
            <a:chOff x="-31817400" y="3910025"/>
            <a:chExt cx="301675" cy="294075"/>
          </a:xfrm>
        </p:grpSpPr>
        <p:sp>
          <p:nvSpPr>
            <p:cNvPr id="10221" name="Google Shape;10221;p90"/>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0"/>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0"/>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90"/>
          <p:cNvGrpSpPr/>
          <p:nvPr/>
        </p:nvGrpSpPr>
        <p:grpSpPr>
          <a:xfrm>
            <a:off x="3970259" y="3200743"/>
            <a:ext cx="354616" cy="354586"/>
            <a:chOff x="-30354000" y="3569100"/>
            <a:chExt cx="292250" cy="292225"/>
          </a:xfrm>
        </p:grpSpPr>
        <p:sp>
          <p:nvSpPr>
            <p:cNvPr id="10225" name="Google Shape;10225;p90"/>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0"/>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0"/>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0"/>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0"/>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0"/>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90"/>
          <p:cNvGrpSpPr/>
          <p:nvPr/>
        </p:nvGrpSpPr>
        <p:grpSpPr>
          <a:xfrm>
            <a:off x="1748837" y="1380546"/>
            <a:ext cx="342148" cy="353645"/>
            <a:chOff x="-35118325" y="3202075"/>
            <a:chExt cx="281975" cy="291450"/>
          </a:xfrm>
        </p:grpSpPr>
        <p:sp>
          <p:nvSpPr>
            <p:cNvPr id="10232" name="Google Shape;10232;p90"/>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0"/>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0"/>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0"/>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90"/>
          <p:cNvGrpSpPr/>
          <p:nvPr/>
        </p:nvGrpSpPr>
        <p:grpSpPr>
          <a:xfrm>
            <a:off x="1742618" y="1821799"/>
            <a:ext cx="354586" cy="353221"/>
            <a:chOff x="-35123050" y="3561225"/>
            <a:chExt cx="292225" cy="291100"/>
          </a:xfrm>
        </p:grpSpPr>
        <p:sp>
          <p:nvSpPr>
            <p:cNvPr id="10237" name="Google Shape;10237;p90"/>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0"/>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90"/>
          <p:cNvGrpSpPr/>
          <p:nvPr/>
        </p:nvGrpSpPr>
        <p:grpSpPr>
          <a:xfrm>
            <a:off x="1784677" y="2256940"/>
            <a:ext cx="270467" cy="353615"/>
            <a:chOff x="-35089175" y="3919600"/>
            <a:chExt cx="222900" cy="291425"/>
          </a:xfrm>
        </p:grpSpPr>
        <p:sp>
          <p:nvSpPr>
            <p:cNvPr id="10240" name="Google Shape;10240;p90"/>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0"/>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90"/>
          <p:cNvGrpSpPr/>
          <p:nvPr/>
        </p:nvGrpSpPr>
        <p:grpSpPr>
          <a:xfrm>
            <a:off x="3981673" y="1380303"/>
            <a:ext cx="336445" cy="354131"/>
            <a:chOff x="-33277650" y="3226875"/>
            <a:chExt cx="277275" cy="291850"/>
          </a:xfrm>
        </p:grpSpPr>
        <p:sp>
          <p:nvSpPr>
            <p:cNvPr id="10243" name="Google Shape;10243;p90"/>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0"/>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0"/>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0"/>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0"/>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0"/>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0"/>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90"/>
          <p:cNvGrpSpPr/>
          <p:nvPr/>
        </p:nvGrpSpPr>
        <p:grpSpPr>
          <a:xfrm>
            <a:off x="3973073" y="1821587"/>
            <a:ext cx="353645" cy="353645"/>
            <a:chOff x="-33286325" y="3586425"/>
            <a:chExt cx="291450" cy="291450"/>
          </a:xfrm>
        </p:grpSpPr>
        <p:sp>
          <p:nvSpPr>
            <p:cNvPr id="10251" name="Google Shape;10251;p90"/>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0"/>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0"/>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0"/>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0"/>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90"/>
          <p:cNvGrpSpPr/>
          <p:nvPr/>
        </p:nvGrpSpPr>
        <p:grpSpPr>
          <a:xfrm>
            <a:off x="3973073" y="2255969"/>
            <a:ext cx="353645" cy="355557"/>
            <a:chOff x="-33286325" y="3944800"/>
            <a:chExt cx="291450" cy="293025"/>
          </a:xfrm>
        </p:grpSpPr>
        <p:sp>
          <p:nvSpPr>
            <p:cNvPr id="10257" name="Google Shape;10257;p90"/>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0"/>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0"/>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0"/>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90"/>
          <p:cNvGrpSpPr/>
          <p:nvPr/>
        </p:nvGrpSpPr>
        <p:grpSpPr>
          <a:xfrm>
            <a:off x="2631470" y="2729129"/>
            <a:ext cx="353645" cy="356527"/>
            <a:chOff x="-31452725" y="3191825"/>
            <a:chExt cx="291450" cy="293825"/>
          </a:xfrm>
        </p:grpSpPr>
        <p:sp>
          <p:nvSpPr>
            <p:cNvPr id="10262" name="Google Shape;10262;p90"/>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0"/>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0"/>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0"/>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90"/>
          <p:cNvGrpSpPr/>
          <p:nvPr/>
        </p:nvGrpSpPr>
        <p:grpSpPr>
          <a:xfrm>
            <a:off x="2631000" y="3200744"/>
            <a:ext cx="354586" cy="354586"/>
            <a:chOff x="-31452725" y="3551775"/>
            <a:chExt cx="292225" cy="292225"/>
          </a:xfrm>
        </p:grpSpPr>
        <p:sp>
          <p:nvSpPr>
            <p:cNvPr id="10267" name="Google Shape;10267;p90"/>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0"/>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0"/>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0"/>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90"/>
          <p:cNvGrpSpPr/>
          <p:nvPr/>
        </p:nvGrpSpPr>
        <p:grpSpPr>
          <a:xfrm>
            <a:off x="2629559" y="3664729"/>
            <a:ext cx="357468" cy="356497"/>
            <a:chOff x="-31455100" y="3909350"/>
            <a:chExt cx="294600" cy="293800"/>
          </a:xfrm>
        </p:grpSpPr>
        <p:sp>
          <p:nvSpPr>
            <p:cNvPr id="10272" name="Google Shape;10272;p90"/>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0"/>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90"/>
          <p:cNvGrpSpPr/>
          <p:nvPr/>
        </p:nvGrpSpPr>
        <p:grpSpPr>
          <a:xfrm>
            <a:off x="3970744" y="3665684"/>
            <a:ext cx="353645" cy="354586"/>
            <a:chOff x="-30345325" y="3918800"/>
            <a:chExt cx="291450" cy="292225"/>
          </a:xfrm>
        </p:grpSpPr>
        <p:sp>
          <p:nvSpPr>
            <p:cNvPr id="10275" name="Google Shape;10275;p90"/>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0"/>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0"/>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0"/>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0"/>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90"/>
          <p:cNvGrpSpPr/>
          <p:nvPr/>
        </p:nvGrpSpPr>
        <p:grpSpPr>
          <a:xfrm>
            <a:off x="2200736" y="1380546"/>
            <a:ext cx="332593" cy="353645"/>
            <a:chOff x="-34755225" y="3202075"/>
            <a:chExt cx="274100" cy="291450"/>
          </a:xfrm>
        </p:grpSpPr>
        <p:sp>
          <p:nvSpPr>
            <p:cNvPr id="10281" name="Google Shape;10281;p90"/>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0"/>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0"/>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0"/>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0"/>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0"/>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0"/>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90"/>
          <p:cNvGrpSpPr/>
          <p:nvPr/>
        </p:nvGrpSpPr>
        <p:grpSpPr>
          <a:xfrm>
            <a:off x="2190209" y="1821587"/>
            <a:ext cx="353645" cy="353645"/>
            <a:chOff x="-34763900" y="3561225"/>
            <a:chExt cx="291450" cy="291450"/>
          </a:xfrm>
        </p:grpSpPr>
        <p:sp>
          <p:nvSpPr>
            <p:cNvPr id="10289" name="Google Shape;10289;p90"/>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0"/>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0"/>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2" name="Google Shape;10292;p90"/>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3" name="Google Shape;10293;p90"/>
          <p:cNvGrpSpPr/>
          <p:nvPr/>
        </p:nvGrpSpPr>
        <p:grpSpPr>
          <a:xfrm>
            <a:off x="845106" y="2730099"/>
            <a:ext cx="354586" cy="354586"/>
            <a:chOff x="-32927950" y="3227275"/>
            <a:chExt cx="292225" cy="292225"/>
          </a:xfrm>
        </p:grpSpPr>
        <p:sp>
          <p:nvSpPr>
            <p:cNvPr id="10294" name="Google Shape;10294;p90"/>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0"/>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0"/>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0"/>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0"/>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90"/>
          <p:cNvGrpSpPr/>
          <p:nvPr/>
        </p:nvGrpSpPr>
        <p:grpSpPr>
          <a:xfrm>
            <a:off x="844621" y="3201213"/>
            <a:ext cx="355557" cy="353645"/>
            <a:chOff x="-32927950" y="3586425"/>
            <a:chExt cx="293025" cy="291450"/>
          </a:xfrm>
        </p:grpSpPr>
        <p:sp>
          <p:nvSpPr>
            <p:cNvPr id="10300" name="Google Shape;10300;p90"/>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0"/>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0"/>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0"/>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0"/>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5" name="Google Shape;10305;p90"/>
          <p:cNvGrpSpPr/>
          <p:nvPr/>
        </p:nvGrpSpPr>
        <p:grpSpPr>
          <a:xfrm>
            <a:off x="845106" y="3665198"/>
            <a:ext cx="354586" cy="355557"/>
            <a:chOff x="-32927950" y="3944800"/>
            <a:chExt cx="292225" cy="293025"/>
          </a:xfrm>
        </p:grpSpPr>
        <p:sp>
          <p:nvSpPr>
            <p:cNvPr id="10306" name="Google Shape;10306;p90"/>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0"/>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0"/>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0"/>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0"/>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0"/>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0"/>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0"/>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0"/>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90"/>
          <p:cNvGrpSpPr/>
          <p:nvPr/>
        </p:nvGrpSpPr>
        <p:grpSpPr>
          <a:xfrm>
            <a:off x="3073898" y="2730449"/>
            <a:ext cx="354586" cy="353888"/>
            <a:chOff x="-31094350" y="3194000"/>
            <a:chExt cx="292225" cy="291650"/>
          </a:xfrm>
        </p:grpSpPr>
        <p:sp>
          <p:nvSpPr>
            <p:cNvPr id="10316" name="Google Shape;10316;p90"/>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90"/>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90"/>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0"/>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0"/>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0"/>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0"/>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0"/>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90"/>
          <p:cNvGrpSpPr/>
          <p:nvPr/>
        </p:nvGrpSpPr>
        <p:grpSpPr>
          <a:xfrm>
            <a:off x="3074368" y="3200941"/>
            <a:ext cx="353645" cy="354191"/>
            <a:chOff x="-31093575" y="3552550"/>
            <a:chExt cx="291450" cy="291900"/>
          </a:xfrm>
        </p:grpSpPr>
        <p:sp>
          <p:nvSpPr>
            <p:cNvPr id="10325" name="Google Shape;10325;p90"/>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0"/>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0"/>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0"/>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9" name="Google Shape;10329;p90"/>
          <p:cNvGrpSpPr/>
          <p:nvPr/>
        </p:nvGrpSpPr>
        <p:grpSpPr>
          <a:xfrm>
            <a:off x="3074368" y="3666169"/>
            <a:ext cx="353645" cy="353615"/>
            <a:chOff x="-31093575" y="3911725"/>
            <a:chExt cx="291450" cy="291425"/>
          </a:xfrm>
        </p:grpSpPr>
        <p:sp>
          <p:nvSpPr>
            <p:cNvPr id="10330" name="Google Shape;10330;p90"/>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0"/>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90"/>
          <p:cNvGrpSpPr/>
          <p:nvPr/>
        </p:nvGrpSpPr>
        <p:grpSpPr>
          <a:xfrm>
            <a:off x="2183798" y="4123136"/>
            <a:ext cx="356497" cy="354586"/>
            <a:chOff x="-29946000" y="3183175"/>
            <a:chExt cx="293800" cy="292225"/>
          </a:xfrm>
        </p:grpSpPr>
        <p:sp>
          <p:nvSpPr>
            <p:cNvPr id="10333" name="Google Shape;10333;p90"/>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0"/>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0"/>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0"/>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0"/>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0"/>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90"/>
          <p:cNvGrpSpPr/>
          <p:nvPr/>
        </p:nvGrpSpPr>
        <p:grpSpPr>
          <a:xfrm>
            <a:off x="2628330" y="1380289"/>
            <a:ext cx="358408" cy="354161"/>
            <a:chOff x="-34408675" y="3202075"/>
            <a:chExt cx="295375" cy="291875"/>
          </a:xfrm>
        </p:grpSpPr>
        <p:sp>
          <p:nvSpPr>
            <p:cNvPr id="10340" name="Google Shape;10340;p90"/>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0"/>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0"/>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0"/>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90"/>
          <p:cNvGrpSpPr/>
          <p:nvPr/>
        </p:nvGrpSpPr>
        <p:grpSpPr>
          <a:xfrm>
            <a:off x="2630241" y="1820283"/>
            <a:ext cx="354586" cy="356254"/>
            <a:chOff x="-34405525" y="3558075"/>
            <a:chExt cx="292225" cy="293600"/>
          </a:xfrm>
        </p:grpSpPr>
        <p:sp>
          <p:nvSpPr>
            <p:cNvPr id="10345" name="Google Shape;10345;p90"/>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0"/>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90"/>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90"/>
          <p:cNvGrpSpPr/>
          <p:nvPr/>
        </p:nvGrpSpPr>
        <p:grpSpPr>
          <a:xfrm>
            <a:off x="2629755" y="2256940"/>
            <a:ext cx="355557" cy="353615"/>
            <a:chOff x="-34406325" y="3919600"/>
            <a:chExt cx="293025" cy="291425"/>
          </a:xfrm>
        </p:grpSpPr>
        <p:sp>
          <p:nvSpPr>
            <p:cNvPr id="10349" name="Google Shape;10349;p90"/>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0"/>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0"/>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0"/>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0"/>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0"/>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0"/>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90"/>
          <p:cNvGrpSpPr/>
          <p:nvPr/>
        </p:nvGrpSpPr>
        <p:grpSpPr>
          <a:xfrm>
            <a:off x="1293653" y="2736303"/>
            <a:ext cx="353645" cy="342179"/>
            <a:chOff x="-32568800" y="3232000"/>
            <a:chExt cx="291450" cy="282000"/>
          </a:xfrm>
        </p:grpSpPr>
        <p:sp>
          <p:nvSpPr>
            <p:cNvPr id="10357" name="Google Shape;10357;p90"/>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0"/>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90"/>
          <p:cNvGrpSpPr/>
          <p:nvPr/>
        </p:nvGrpSpPr>
        <p:grpSpPr>
          <a:xfrm>
            <a:off x="1293183" y="3201213"/>
            <a:ext cx="354586" cy="353645"/>
            <a:chOff x="-32569575" y="3586425"/>
            <a:chExt cx="292225" cy="291450"/>
          </a:xfrm>
        </p:grpSpPr>
        <p:sp>
          <p:nvSpPr>
            <p:cNvPr id="10360" name="Google Shape;10360;p90"/>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0"/>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90"/>
          <p:cNvGrpSpPr/>
          <p:nvPr/>
        </p:nvGrpSpPr>
        <p:grpSpPr>
          <a:xfrm>
            <a:off x="1284098" y="3665805"/>
            <a:ext cx="372756" cy="354343"/>
            <a:chOff x="-32576675" y="3944600"/>
            <a:chExt cx="307200" cy="292025"/>
          </a:xfrm>
        </p:grpSpPr>
        <p:sp>
          <p:nvSpPr>
            <p:cNvPr id="10363" name="Google Shape;10363;p90"/>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0"/>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90"/>
          <p:cNvGrpSpPr/>
          <p:nvPr/>
        </p:nvGrpSpPr>
        <p:grpSpPr>
          <a:xfrm>
            <a:off x="3529065" y="2730100"/>
            <a:ext cx="354586" cy="354586"/>
            <a:chOff x="-30735200" y="3192625"/>
            <a:chExt cx="292225" cy="292225"/>
          </a:xfrm>
        </p:grpSpPr>
        <p:sp>
          <p:nvSpPr>
            <p:cNvPr id="10366" name="Google Shape;10366;p90"/>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0"/>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0"/>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0"/>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0"/>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0"/>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0"/>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90"/>
          <p:cNvGrpSpPr/>
          <p:nvPr/>
        </p:nvGrpSpPr>
        <p:grpSpPr>
          <a:xfrm>
            <a:off x="3529065" y="3201532"/>
            <a:ext cx="354586" cy="353008"/>
            <a:chOff x="-30735200" y="3552550"/>
            <a:chExt cx="292225" cy="290925"/>
          </a:xfrm>
        </p:grpSpPr>
        <p:sp>
          <p:nvSpPr>
            <p:cNvPr id="10374" name="Google Shape;10374;p90"/>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0"/>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90"/>
          <p:cNvGrpSpPr/>
          <p:nvPr/>
        </p:nvGrpSpPr>
        <p:grpSpPr>
          <a:xfrm>
            <a:off x="3529065" y="3666154"/>
            <a:ext cx="354586" cy="353645"/>
            <a:chOff x="-30735200" y="3910925"/>
            <a:chExt cx="292225" cy="291450"/>
          </a:xfrm>
        </p:grpSpPr>
        <p:sp>
          <p:nvSpPr>
            <p:cNvPr id="10377" name="Google Shape;10377;p90"/>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0"/>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9" name="Google Shape;10379;p90"/>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0" name="Google Shape;10380;p90"/>
          <p:cNvGrpSpPr/>
          <p:nvPr/>
        </p:nvGrpSpPr>
        <p:grpSpPr>
          <a:xfrm>
            <a:off x="4882910" y="1379021"/>
            <a:ext cx="358971" cy="359224"/>
            <a:chOff x="-57956275" y="3197925"/>
            <a:chExt cx="319000" cy="319225"/>
          </a:xfrm>
        </p:grpSpPr>
        <p:sp>
          <p:nvSpPr>
            <p:cNvPr id="10381" name="Google Shape;10381;p9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90"/>
          <p:cNvGrpSpPr/>
          <p:nvPr/>
        </p:nvGrpSpPr>
        <p:grpSpPr>
          <a:xfrm>
            <a:off x="4905064" y="1835446"/>
            <a:ext cx="314662" cy="358971"/>
            <a:chOff x="-57940525" y="3590375"/>
            <a:chExt cx="279625" cy="319000"/>
          </a:xfrm>
        </p:grpSpPr>
        <p:sp>
          <p:nvSpPr>
            <p:cNvPr id="10389" name="Google Shape;10389;p9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90"/>
          <p:cNvGrpSpPr/>
          <p:nvPr/>
        </p:nvGrpSpPr>
        <p:grpSpPr>
          <a:xfrm>
            <a:off x="4875945" y="2276817"/>
            <a:ext cx="358099" cy="358999"/>
            <a:chOff x="-57959425" y="3982600"/>
            <a:chExt cx="318225" cy="319025"/>
          </a:xfrm>
        </p:grpSpPr>
        <p:sp>
          <p:nvSpPr>
            <p:cNvPr id="10395" name="Google Shape;10395;p9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90"/>
          <p:cNvGrpSpPr/>
          <p:nvPr/>
        </p:nvGrpSpPr>
        <p:grpSpPr>
          <a:xfrm>
            <a:off x="7076112" y="1380146"/>
            <a:ext cx="357226" cy="357226"/>
            <a:chOff x="-55987225" y="3198925"/>
            <a:chExt cx="317450" cy="317450"/>
          </a:xfrm>
        </p:grpSpPr>
        <p:sp>
          <p:nvSpPr>
            <p:cNvPr id="10400" name="Google Shape;10400;p9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90"/>
          <p:cNvGrpSpPr/>
          <p:nvPr/>
        </p:nvGrpSpPr>
        <p:grpSpPr>
          <a:xfrm>
            <a:off x="7076112" y="1836178"/>
            <a:ext cx="357226" cy="357367"/>
            <a:chOff x="-55987225" y="3591025"/>
            <a:chExt cx="317450" cy="317575"/>
          </a:xfrm>
        </p:grpSpPr>
        <p:sp>
          <p:nvSpPr>
            <p:cNvPr id="10405" name="Google Shape;10405;p9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9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90"/>
          <p:cNvGrpSpPr/>
          <p:nvPr/>
        </p:nvGrpSpPr>
        <p:grpSpPr>
          <a:xfrm>
            <a:off x="7090027" y="2276817"/>
            <a:ext cx="358999" cy="358999"/>
            <a:chOff x="-55988800" y="3982600"/>
            <a:chExt cx="319025" cy="319025"/>
          </a:xfrm>
        </p:grpSpPr>
        <p:sp>
          <p:nvSpPr>
            <p:cNvPr id="10411" name="Google Shape;10411;p9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90"/>
          <p:cNvGrpSpPr/>
          <p:nvPr/>
        </p:nvGrpSpPr>
        <p:grpSpPr>
          <a:xfrm>
            <a:off x="5748546" y="2734774"/>
            <a:ext cx="356326" cy="358971"/>
            <a:chOff x="-54026025" y="3192625"/>
            <a:chExt cx="316650" cy="319000"/>
          </a:xfrm>
        </p:grpSpPr>
        <p:sp>
          <p:nvSpPr>
            <p:cNvPr id="10417" name="Google Shape;10417;p9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90"/>
          <p:cNvGrpSpPr/>
          <p:nvPr/>
        </p:nvGrpSpPr>
        <p:grpSpPr>
          <a:xfrm>
            <a:off x="5768492" y="3205748"/>
            <a:ext cx="316434" cy="358099"/>
            <a:chOff x="-54007925" y="3584850"/>
            <a:chExt cx="281200" cy="318225"/>
          </a:xfrm>
        </p:grpSpPr>
        <p:sp>
          <p:nvSpPr>
            <p:cNvPr id="10426" name="Google Shape;10426;p9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90"/>
          <p:cNvGrpSpPr/>
          <p:nvPr/>
        </p:nvGrpSpPr>
        <p:grpSpPr>
          <a:xfrm>
            <a:off x="5768492" y="3667633"/>
            <a:ext cx="316434" cy="358914"/>
            <a:chOff x="-54007925" y="3975575"/>
            <a:chExt cx="281200" cy="318950"/>
          </a:xfrm>
        </p:grpSpPr>
        <p:sp>
          <p:nvSpPr>
            <p:cNvPr id="10433" name="Google Shape;10433;p9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90"/>
          <p:cNvGrpSpPr/>
          <p:nvPr/>
        </p:nvGrpSpPr>
        <p:grpSpPr>
          <a:xfrm>
            <a:off x="8003359" y="2752104"/>
            <a:ext cx="274770" cy="358492"/>
            <a:chOff x="-52005775" y="3208025"/>
            <a:chExt cx="244175" cy="318575"/>
          </a:xfrm>
        </p:grpSpPr>
        <p:sp>
          <p:nvSpPr>
            <p:cNvPr id="10438" name="Google Shape;10438;p9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90"/>
          <p:cNvGrpSpPr/>
          <p:nvPr/>
        </p:nvGrpSpPr>
        <p:grpSpPr>
          <a:xfrm>
            <a:off x="5309825" y="1380146"/>
            <a:ext cx="358099" cy="358099"/>
            <a:chOff x="-57568775" y="3198925"/>
            <a:chExt cx="318225" cy="318225"/>
          </a:xfrm>
        </p:grpSpPr>
        <p:sp>
          <p:nvSpPr>
            <p:cNvPr id="10450" name="Google Shape;10450;p9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90"/>
          <p:cNvGrpSpPr/>
          <p:nvPr/>
        </p:nvGrpSpPr>
        <p:grpSpPr>
          <a:xfrm>
            <a:off x="5331543" y="1835446"/>
            <a:ext cx="314662" cy="358099"/>
            <a:chOff x="-57549075" y="3590375"/>
            <a:chExt cx="279625" cy="318225"/>
          </a:xfrm>
        </p:grpSpPr>
        <p:sp>
          <p:nvSpPr>
            <p:cNvPr id="10457" name="Google Shape;10457;p9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90"/>
          <p:cNvGrpSpPr/>
          <p:nvPr/>
        </p:nvGrpSpPr>
        <p:grpSpPr>
          <a:xfrm>
            <a:off x="5323740" y="2276817"/>
            <a:ext cx="359871" cy="359871"/>
            <a:chOff x="-57570350" y="3982600"/>
            <a:chExt cx="319800" cy="319800"/>
          </a:xfrm>
        </p:grpSpPr>
        <p:sp>
          <p:nvSpPr>
            <p:cNvPr id="10462" name="Google Shape;10462;p9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90"/>
          <p:cNvGrpSpPr/>
          <p:nvPr/>
        </p:nvGrpSpPr>
        <p:grpSpPr>
          <a:xfrm>
            <a:off x="7538779" y="1379246"/>
            <a:ext cx="314662" cy="358999"/>
            <a:chOff x="-55576850" y="3198125"/>
            <a:chExt cx="279625" cy="319025"/>
          </a:xfrm>
        </p:grpSpPr>
        <p:sp>
          <p:nvSpPr>
            <p:cNvPr id="10467" name="Google Shape;10467;p9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90"/>
          <p:cNvGrpSpPr/>
          <p:nvPr/>
        </p:nvGrpSpPr>
        <p:grpSpPr>
          <a:xfrm>
            <a:off x="7516174" y="1835221"/>
            <a:ext cx="359871" cy="358324"/>
            <a:chOff x="-55596550" y="3590175"/>
            <a:chExt cx="319800" cy="318425"/>
          </a:xfrm>
        </p:grpSpPr>
        <p:sp>
          <p:nvSpPr>
            <p:cNvPr id="10472" name="Google Shape;10472;p9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90"/>
          <p:cNvGrpSpPr/>
          <p:nvPr/>
        </p:nvGrpSpPr>
        <p:grpSpPr>
          <a:xfrm>
            <a:off x="7531412" y="2276564"/>
            <a:ext cx="358999" cy="359252"/>
            <a:chOff x="-55595775" y="3982375"/>
            <a:chExt cx="319025" cy="319250"/>
          </a:xfrm>
        </p:grpSpPr>
        <p:sp>
          <p:nvSpPr>
            <p:cNvPr id="10477" name="Google Shape;10477;p9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3" name="Google Shape;10483;p90"/>
          <p:cNvGrpSpPr/>
          <p:nvPr/>
        </p:nvGrpSpPr>
        <p:grpSpPr>
          <a:xfrm>
            <a:off x="6188595" y="2734774"/>
            <a:ext cx="358999" cy="358099"/>
            <a:chOff x="-53635375" y="3192625"/>
            <a:chExt cx="319025" cy="318225"/>
          </a:xfrm>
        </p:grpSpPr>
        <p:sp>
          <p:nvSpPr>
            <p:cNvPr id="10484" name="Google Shape;10484;p9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90"/>
          <p:cNvGrpSpPr/>
          <p:nvPr/>
        </p:nvGrpSpPr>
        <p:grpSpPr>
          <a:xfrm>
            <a:off x="6210763" y="3205748"/>
            <a:ext cx="314662" cy="358999"/>
            <a:chOff x="-53615675" y="3584850"/>
            <a:chExt cx="279625" cy="319025"/>
          </a:xfrm>
        </p:grpSpPr>
        <p:sp>
          <p:nvSpPr>
            <p:cNvPr id="10488" name="Google Shape;10488;p9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90"/>
          <p:cNvGrpSpPr/>
          <p:nvPr/>
        </p:nvGrpSpPr>
        <p:grpSpPr>
          <a:xfrm>
            <a:off x="6188609" y="3668674"/>
            <a:ext cx="358971" cy="357874"/>
            <a:chOff x="-53634575" y="3976500"/>
            <a:chExt cx="319000" cy="318025"/>
          </a:xfrm>
        </p:grpSpPr>
        <p:sp>
          <p:nvSpPr>
            <p:cNvPr id="10492" name="Google Shape;10492;p9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0" name="Google Shape;10500;p90"/>
          <p:cNvGrpSpPr/>
          <p:nvPr/>
        </p:nvGrpSpPr>
        <p:grpSpPr>
          <a:xfrm>
            <a:off x="7983413" y="3211628"/>
            <a:ext cx="314662" cy="358436"/>
            <a:chOff x="-52023900" y="3590075"/>
            <a:chExt cx="279625" cy="318525"/>
          </a:xfrm>
        </p:grpSpPr>
        <p:sp>
          <p:nvSpPr>
            <p:cNvPr id="10501" name="Google Shape;10501;p9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90"/>
          <p:cNvGrpSpPr/>
          <p:nvPr/>
        </p:nvGrpSpPr>
        <p:grpSpPr>
          <a:xfrm>
            <a:off x="5746654" y="1380146"/>
            <a:ext cx="358971" cy="358971"/>
            <a:chOff x="-57173375" y="3198925"/>
            <a:chExt cx="319000" cy="319000"/>
          </a:xfrm>
        </p:grpSpPr>
        <p:sp>
          <p:nvSpPr>
            <p:cNvPr id="10509" name="Google Shape;10509;p9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90"/>
          <p:cNvGrpSpPr/>
          <p:nvPr/>
        </p:nvGrpSpPr>
        <p:grpSpPr>
          <a:xfrm>
            <a:off x="5747541" y="1857587"/>
            <a:ext cx="357198" cy="314690"/>
            <a:chOff x="-57176525" y="3610050"/>
            <a:chExt cx="317425" cy="279650"/>
          </a:xfrm>
        </p:grpSpPr>
        <p:sp>
          <p:nvSpPr>
            <p:cNvPr id="10514" name="Google Shape;10514;p9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90"/>
          <p:cNvGrpSpPr/>
          <p:nvPr/>
        </p:nvGrpSpPr>
        <p:grpSpPr>
          <a:xfrm>
            <a:off x="7957995" y="1380146"/>
            <a:ext cx="358099" cy="356326"/>
            <a:chOff x="-55202750" y="3198925"/>
            <a:chExt cx="318225" cy="316650"/>
          </a:xfrm>
        </p:grpSpPr>
        <p:sp>
          <p:nvSpPr>
            <p:cNvPr id="10520" name="Google Shape;10520;p9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90"/>
          <p:cNvGrpSpPr/>
          <p:nvPr/>
        </p:nvGrpSpPr>
        <p:grpSpPr>
          <a:xfrm>
            <a:off x="7968629" y="1835446"/>
            <a:ext cx="336830" cy="358099"/>
            <a:chOff x="-55194875" y="3590375"/>
            <a:chExt cx="299325" cy="318225"/>
          </a:xfrm>
        </p:grpSpPr>
        <p:sp>
          <p:nvSpPr>
            <p:cNvPr id="10523" name="Google Shape;10523;p9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8" name="Google Shape;10528;p90"/>
          <p:cNvGrpSpPr/>
          <p:nvPr/>
        </p:nvGrpSpPr>
        <p:grpSpPr>
          <a:xfrm>
            <a:off x="7973247" y="2277717"/>
            <a:ext cx="357198" cy="357198"/>
            <a:chOff x="-55203525" y="3983400"/>
            <a:chExt cx="317425" cy="317425"/>
          </a:xfrm>
        </p:grpSpPr>
        <p:sp>
          <p:nvSpPr>
            <p:cNvPr id="10529" name="Google Shape;10529;p9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90"/>
          <p:cNvGrpSpPr/>
          <p:nvPr/>
        </p:nvGrpSpPr>
        <p:grpSpPr>
          <a:xfrm>
            <a:off x="6639727" y="2734774"/>
            <a:ext cx="335930" cy="358971"/>
            <a:chOff x="-53232900" y="3192625"/>
            <a:chExt cx="298525" cy="319000"/>
          </a:xfrm>
        </p:grpSpPr>
        <p:sp>
          <p:nvSpPr>
            <p:cNvPr id="10533" name="Google Shape;10533;p9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90"/>
          <p:cNvGrpSpPr/>
          <p:nvPr/>
        </p:nvGrpSpPr>
        <p:grpSpPr>
          <a:xfrm>
            <a:off x="6629093" y="3205748"/>
            <a:ext cx="357198" cy="356326"/>
            <a:chOff x="-53242350" y="3584850"/>
            <a:chExt cx="317425" cy="316650"/>
          </a:xfrm>
        </p:grpSpPr>
        <p:sp>
          <p:nvSpPr>
            <p:cNvPr id="10542" name="Google Shape;10542;p9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90"/>
          <p:cNvGrpSpPr/>
          <p:nvPr/>
        </p:nvGrpSpPr>
        <p:grpSpPr>
          <a:xfrm>
            <a:off x="6650362" y="3668449"/>
            <a:ext cx="314662" cy="358999"/>
            <a:chOff x="-53224225" y="3976300"/>
            <a:chExt cx="279625" cy="319025"/>
          </a:xfrm>
        </p:grpSpPr>
        <p:sp>
          <p:nvSpPr>
            <p:cNvPr id="10548" name="Google Shape;10548;p9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90"/>
          <p:cNvGrpSpPr/>
          <p:nvPr/>
        </p:nvGrpSpPr>
        <p:grpSpPr>
          <a:xfrm>
            <a:off x="7961258" y="3676129"/>
            <a:ext cx="358971" cy="358408"/>
            <a:chOff x="-52043575" y="3983125"/>
            <a:chExt cx="319000" cy="318500"/>
          </a:xfrm>
        </p:grpSpPr>
        <p:sp>
          <p:nvSpPr>
            <p:cNvPr id="10556" name="Google Shape;10556;p9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5" name="Google Shape;10565;p90"/>
          <p:cNvGrpSpPr/>
          <p:nvPr/>
        </p:nvGrpSpPr>
        <p:grpSpPr>
          <a:xfrm>
            <a:off x="6215199" y="1380146"/>
            <a:ext cx="314662" cy="358971"/>
            <a:chOff x="-56766175" y="3198925"/>
            <a:chExt cx="279625" cy="319000"/>
          </a:xfrm>
        </p:grpSpPr>
        <p:sp>
          <p:nvSpPr>
            <p:cNvPr id="10566" name="Google Shape;10566;p9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90"/>
          <p:cNvGrpSpPr/>
          <p:nvPr/>
        </p:nvGrpSpPr>
        <p:grpSpPr>
          <a:xfrm>
            <a:off x="6214313" y="1835446"/>
            <a:ext cx="316434" cy="358099"/>
            <a:chOff x="-56766175" y="3590375"/>
            <a:chExt cx="281200" cy="318225"/>
          </a:xfrm>
        </p:grpSpPr>
        <p:sp>
          <p:nvSpPr>
            <p:cNvPr id="10574" name="Google Shape;10574;p9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90"/>
          <p:cNvGrpSpPr/>
          <p:nvPr/>
        </p:nvGrpSpPr>
        <p:grpSpPr>
          <a:xfrm>
            <a:off x="6251269" y="2276817"/>
            <a:ext cx="272126" cy="358099"/>
            <a:chOff x="-56747275" y="3982600"/>
            <a:chExt cx="241825" cy="318225"/>
          </a:xfrm>
        </p:grpSpPr>
        <p:sp>
          <p:nvSpPr>
            <p:cNvPr id="10579" name="Google Shape;10579;p9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90"/>
          <p:cNvGrpSpPr/>
          <p:nvPr/>
        </p:nvGrpSpPr>
        <p:grpSpPr>
          <a:xfrm>
            <a:off x="4859020" y="3219055"/>
            <a:ext cx="358999" cy="342991"/>
            <a:chOff x="-54812875" y="3596675"/>
            <a:chExt cx="319025" cy="304800"/>
          </a:xfrm>
        </p:grpSpPr>
        <p:sp>
          <p:nvSpPr>
            <p:cNvPr id="10587" name="Google Shape;10587;p9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4" name="Google Shape;10594;p90"/>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0"/>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6" name="Google Shape;10596;p90"/>
          <p:cNvGrpSpPr/>
          <p:nvPr/>
        </p:nvGrpSpPr>
        <p:grpSpPr>
          <a:xfrm>
            <a:off x="4881188" y="3675538"/>
            <a:ext cx="314662" cy="358099"/>
            <a:chOff x="-54793175" y="3982600"/>
            <a:chExt cx="279625" cy="318225"/>
          </a:xfrm>
        </p:grpSpPr>
        <p:sp>
          <p:nvSpPr>
            <p:cNvPr id="10597" name="Google Shape;10597;p9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90"/>
          <p:cNvGrpSpPr/>
          <p:nvPr/>
        </p:nvGrpSpPr>
        <p:grpSpPr>
          <a:xfrm>
            <a:off x="7092647" y="2734774"/>
            <a:ext cx="314662" cy="358099"/>
            <a:chOff x="-52832000" y="3192625"/>
            <a:chExt cx="279625" cy="318225"/>
          </a:xfrm>
        </p:grpSpPr>
        <p:sp>
          <p:nvSpPr>
            <p:cNvPr id="10605" name="Google Shape;10605;p9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9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9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90"/>
          <p:cNvGrpSpPr/>
          <p:nvPr/>
        </p:nvGrpSpPr>
        <p:grpSpPr>
          <a:xfrm>
            <a:off x="5779179" y="2276142"/>
            <a:ext cx="323524" cy="358774"/>
            <a:chOff x="-57162350" y="3982000"/>
            <a:chExt cx="287500" cy="318825"/>
          </a:xfrm>
        </p:grpSpPr>
        <p:sp>
          <p:nvSpPr>
            <p:cNvPr id="10614" name="Google Shape;10614;p9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9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90"/>
          <p:cNvGrpSpPr/>
          <p:nvPr/>
        </p:nvGrpSpPr>
        <p:grpSpPr>
          <a:xfrm>
            <a:off x="7070492" y="3206648"/>
            <a:ext cx="358971" cy="357198"/>
            <a:chOff x="-52851675" y="3585650"/>
            <a:chExt cx="319000" cy="317425"/>
          </a:xfrm>
        </p:grpSpPr>
        <p:sp>
          <p:nvSpPr>
            <p:cNvPr id="10623" name="Google Shape;10623;p9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90"/>
          <p:cNvGrpSpPr/>
          <p:nvPr/>
        </p:nvGrpSpPr>
        <p:grpSpPr>
          <a:xfrm>
            <a:off x="7092647" y="3668449"/>
            <a:ext cx="314662" cy="358999"/>
            <a:chOff x="-52832000" y="3976300"/>
            <a:chExt cx="279625" cy="319025"/>
          </a:xfrm>
        </p:grpSpPr>
        <p:sp>
          <p:nvSpPr>
            <p:cNvPr id="10630" name="Google Shape;10630;p9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90"/>
          <p:cNvGrpSpPr/>
          <p:nvPr/>
        </p:nvGrpSpPr>
        <p:grpSpPr>
          <a:xfrm>
            <a:off x="6209853" y="4123097"/>
            <a:ext cx="316434" cy="358099"/>
            <a:chOff x="-51633225" y="3198925"/>
            <a:chExt cx="281200" cy="318225"/>
          </a:xfrm>
        </p:grpSpPr>
        <p:sp>
          <p:nvSpPr>
            <p:cNvPr id="10636" name="Google Shape;10636;p9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9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90"/>
          <p:cNvGrpSpPr/>
          <p:nvPr/>
        </p:nvGrpSpPr>
        <p:grpSpPr>
          <a:xfrm>
            <a:off x="6628676" y="1381018"/>
            <a:ext cx="365188" cy="357226"/>
            <a:chOff x="-56396775" y="3199700"/>
            <a:chExt cx="324525" cy="317450"/>
          </a:xfrm>
        </p:grpSpPr>
        <p:sp>
          <p:nvSpPr>
            <p:cNvPr id="10644" name="Google Shape;10644;p9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90"/>
          <p:cNvGrpSpPr/>
          <p:nvPr/>
        </p:nvGrpSpPr>
        <p:grpSpPr>
          <a:xfrm>
            <a:off x="6631771" y="1846953"/>
            <a:ext cx="358999" cy="335958"/>
            <a:chOff x="-56394425" y="3600600"/>
            <a:chExt cx="319025" cy="298550"/>
          </a:xfrm>
        </p:grpSpPr>
        <p:sp>
          <p:nvSpPr>
            <p:cNvPr id="10651" name="Google Shape;10651;p9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90"/>
          <p:cNvGrpSpPr/>
          <p:nvPr/>
        </p:nvGrpSpPr>
        <p:grpSpPr>
          <a:xfrm>
            <a:off x="6662538" y="2277717"/>
            <a:ext cx="327068" cy="357198"/>
            <a:chOff x="-56379450" y="3983400"/>
            <a:chExt cx="290650" cy="317425"/>
          </a:xfrm>
        </p:grpSpPr>
        <p:sp>
          <p:nvSpPr>
            <p:cNvPr id="10655" name="Google Shape;10655;p9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90"/>
          <p:cNvGrpSpPr/>
          <p:nvPr/>
        </p:nvGrpSpPr>
        <p:grpSpPr>
          <a:xfrm>
            <a:off x="5326242" y="2741864"/>
            <a:ext cx="316434" cy="358971"/>
            <a:chOff x="-54401725" y="3198925"/>
            <a:chExt cx="281200" cy="319000"/>
          </a:xfrm>
        </p:grpSpPr>
        <p:sp>
          <p:nvSpPr>
            <p:cNvPr id="10664" name="Google Shape;10664;p9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9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9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90"/>
          <p:cNvGrpSpPr/>
          <p:nvPr/>
        </p:nvGrpSpPr>
        <p:grpSpPr>
          <a:xfrm>
            <a:off x="5327128" y="3211965"/>
            <a:ext cx="314662" cy="358099"/>
            <a:chOff x="-54401725" y="3590375"/>
            <a:chExt cx="279625" cy="318225"/>
          </a:xfrm>
        </p:grpSpPr>
        <p:sp>
          <p:nvSpPr>
            <p:cNvPr id="10676" name="Google Shape;10676;p9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90"/>
          <p:cNvGrpSpPr/>
          <p:nvPr/>
        </p:nvGrpSpPr>
        <p:grpSpPr>
          <a:xfrm>
            <a:off x="5324920" y="3675538"/>
            <a:ext cx="319079" cy="358099"/>
            <a:chOff x="-54403300" y="3982600"/>
            <a:chExt cx="283550" cy="318225"/>
          </a:xfrm>
        </p:grpSpPr>
        <p:sp>
          <p:nvSpPr>
            <p:cNvPr id="10683" name="Google Shape;10683;p9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8" name="Google Shape;10688;p90"/>
          <p:cNvGrpSpPr/>
          <p:nvPr/>
        </p:nvGrpSpPr>
        <p:grpSpPr>
          <a:xfrm>
            <a:off x="7512313" y="2736772"/>
            <a:ext cx="356298" cy="356973"/>
            <a:chOff x="-52458650" y="3194400"/>
            <a:chExt cx="316625" cy="317225"/>
          </a:xfrm>
        </p:grpSpPr>
        <p:sp>
          <p:nvSpPr>
            <p:cNvPr id="10689" name="Google Shape;10689;p9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90"/>
          <p:cNvGrpSpPr/>
          <p:nvPr/>
        </p:nvGrpSpPr>
        <p:grpSpPr>
          <a:xfrm>
            <a:off x="4881188" y="2741864"/>
            <a:ext cx="314662" cy="358971"/>
            <a:chOff x="-54793175" y="3198925"/>
            <a:chExt cx="279625" cy="319000"/>
          </a:xfrm>
        </p:grpSpPr>
        <p:sp>
          <p:nvSpPr>
            <p:cNvPr id="10698" name="Google Shape;10698;p9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90"/>
          <p:cNvGrpSpPr/>
          <p:nvPr/>
        </p:nvGrpSpPr>
        <p:grpSpPr>
          <a:xfrm>
            <a:off x="7521611" y="3205748"/>
            <a:ext cx="337703" cy="357845"/>
            <a:chOff x="-52450000" y="3584850"/>
            <a:chExt cx="300100" cy="318000"/>
          </a:xfrm>
        </p:grpSpPr>
        <p:sp>
          <p:nvSpPr>
            <p:cNvPr id="10706" name="Google Shape;10706;p9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9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90"/>
          <p:cNvGrpSpPr/>
          <p:nvPr/>
        </p:nvGrpSpPr>
        <p:grpSpPr>
          <a:xfrm>
            <a:off x="7533131" y="3670221"/>
            <a:ext cx="314662" cy="357226"/>
            <a:chOff x="-52440550" y="3977875"/>
            <a:chExt cx="279625" cy="317450"/>
          </a:xfrm>
        </p:grpSpPr>
        <p:sp>
          <p:nvSpPr>
            <p:cNvPr id="10714" name="Google Shape;10714;p9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9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9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90"/>
          <p:cNvGrpSpPr/>
          <p:nvPr/>
        </p:nvGrpSpPr>
        <p:grpSpPr>
          <a:xfrm>
            <a:off x="6645066" y="4126427"/>
            <a:ext cx="314662" cy="358999"/>
            <a:chOff x="-51623775" y="3584850"/>
            <a:chExt cx="279625" cy="319025"/>
          </a:xfrm>
        </p:grpSpPr>
        <p:sp>
          <p:nvSpPr>
            <p:cNvPr id="10723" name="Google Shape;10723;p9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2" name="Google Shape;10732;p90"/>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733" name="Google Shape;10733;p90"/>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37"/>
        <p:cNvGrpSpPr/>
        <p:nvPr/>
      </p:nvGrpSpPr>
      <p:grpSpPr>
        <a:xfrm>
          <a:off x="0" y="0"/>
          <a:ext cx="0" cy="0"/>
          <a:chOff x="0" y="0"/>
          <a:chExt cx="0" cy="0"/>
        </a:xfrm>
      </p:grpSpPr>
      <p:grpSp>
        <p:nvGrpSpPr>
          <p:cNvPr id="10738" name="Google Shape;10738;p91"/>
          <p:cNvGrpSpPr/>
          <p:nvPr/>
        </p:nvGrpSpPr>
        <p:grpSpPr>
          <a:xfrm>
            <a:off x="885675" y="1386849"/>
            <a:ext cx="276003" cy="357300"/>
            <a:chOff x="-50469125" y="3183175"/>
            <a:chExt cx="233150" cy="301825"/>
          </a:xfrm>
        </p:grpSpPr>
        <p:sp>
          <p:nvSpPr>
            <p:cNvPr id="10739" name="Google Shape;10739;p9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91"/>
          <p:cNvGrpSpPr/>
          <p:nvPr/>
        </p:nvGrpSpPr>
        <p:grpSpPr>
          <a:xfrm>
            <a:off x="845574" y="1822251"/>
            <a:ext cx="356205" cy="355288"/>
            <a:chOff x="-50504575" y="3550975"/>
            <a:chExt cx="300900" cy="300125"/>
          </a:xfrm>
        </p:grpSpPr>
        <p:sp>
          <p:nvSpPr>
            <p:cNvPr id="10743" name="Google Shape;10743;p9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91"/>
          <p:cNvGrpSpPr/>
          <p:nvPr/>
        </p:nvGrpSpPr>
        <p:grpSpPr>
          <a:xfrm>
            <a:off x="845574" y="2260493"/>
            <a:ext cx="356205" cy="354341"/>
            <a:chOff x="-50503000" y="3921175"/>
            <a:chExt cx="300900" cy="299325"/>
          </a:xfrm>
        </p:grpSpPr>
        <p:sp>
          <p:nvSpPr>
            <p:cNvPr id="10748" name="Google Shape;10748;p9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91"/>
          <p:cNvGrpSpPr/>
          <p:nvPr/>
        </p:nvGrpSpPr>
        <p:grpSpPr>
          <a:xfrm>
            <a:off x="3049627" y="1406411"/>
            <a:ext cx="355258" cy="356205"/>
            <a:chOff x="-48630025" y="3199700"/>
            <a:chExt cx="300100" cy="300900"/>
          </a:xfrm>
        </p:grpSpPr>
        <p:sp>
          <p:nvSpPr>
            <p:cNvPr id="10754" name="Google Shape;10754;p9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91"/>
          <p:cNvGrpSpPr/>
          <p:nvPr/>
        </p:nvGrpSpPr>
        <p:grpSpPr>
          <a:xfrm>
            <a:off x="3049627" y="1843707"/>
            <a:ext cx="355258" cy="355258"/>
            <a:chOff x="-48630025" y="3569100"/>
            <a:chExt cx="300100" cy="300100"/>
          </a:xfrm>
        </p:grpSpPr>
        <p:sp>
          <p:nvSpPr>
            <p:cNvPr id="10758" name="Google Shape;10758;p9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9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91"/>
          <p:cNvGrpSpPr/>
          <p:nvPr/>
        </p:nvGrpSpPr>
        <p:grpSpPr>
          <a:xfrm>
            <a:off x="3050101" y="2281003"/>
            <a:ext cx="354311" cy="353394"/>
            <a:chOff x="-48629225" y="3938500"/>
            <a:chExt cx="299300" cy="298525"/>
          </a:xfrm>
        </p:grpSpPr>
        <p:sp>
          <p:nvSpPr>
            <p:cNvPr id="10769" name="Google Shape;10769;p9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91"/>
          <p:cNvGrpSpPr/>
          <p:nvPr/>
        </p:nvGrpSpPr>
        <p:grpSpPr>
          <a:xfrm>
            <a:off x="1785504" y="2752344"/>
            <a:ext cx="311458" cy="354341"/>
            <a:chOff x="-46762575" y="3200500"/>
            <a:chExt cx="263100" cy="299325"/>
          </a:xfrm>
        </p:grpSpPr>
        <p:sp>
          <p:nvSpPr>
            <p:cNvPr id="10774" name="Google Shape;10774;p9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91"/>
          <p:cNvGrpSpPr/>
          <p:nvPr/>
        </p:nvGrpSpPr>
        <p:grpSpPr>
          <a:xfrm>
            <a:off x="1763589" y="3211066"/>
            <a:ext cx="355288" cy="312375"/>
            <a:chOff x="-46779900" y="3588000"/>
            <a:chExt cx="300125" cy="263875"/>
          </a:xfrm>
        </p:grpSpPr>
        <p:sp>
          <p:nvSpPr>
            <p:cNvPr id="10780" name="Google Shape;10780;p9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91"/>
          <p:cNvGrpSpPr/>
          <p:nvPr/>
        </p:nvGrpSpPr>
        <p:grpSpPr>
          <a:xfrm>
            <a:off x="1764062" y="3625988"/>
            <a:ext cx="354341" cy="353394"/>
            <a:chOff x="-46779100" y="3938500"/>
            <a:chExt cx="299325" cy="298525"/>
          </a:xfrm>
        </p:grpSpPr>
        <p:sp>
          <p:nvSpPr>
            <p:cNvPr id="10785" name="Google Shape;10785;p9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91"/>
          <p:cNvGrpSpPr/>
          <p:nvPr/>
        </p:nvGrpSpPr>
        <p:grpSpPr>
          <a:xfrm>
            <a:off x="3971800" y="2758855"/>
            <a:ext cx="355258" cy="355288"/>
            <a:chOff x="-44924250" y="3206000"/>
            <a:chExt cx="300100" cy="300125"/>
          </a:xfrm>
        </p:grpSpPr>
        <p:sp>
          <p:nvSpPr>
            <p:cNvPr id="10788" name="Google Shape;10788;p9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91"/>
          <p:cNvGrpSpPr/>
          <p:nvPr/>
        </p:nvGrpSpPr>
        <p:grpSpPr>
          <a:xfrm>
            <a:off x="1286286" y="1386849"/>
            <a:ext cx="355258" cy="355258"/>
            <a:chOff x="-50134375" y="3183175"/>
            <a:chExt cx="300100" cy="300100"/>
          </a:xfrm>
        </p:grpSpPr>
        <p:sp>
          <p:nvSpPr>
            <p:cNvPr id="10794" name="Google Shape;10794;p9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91"/>
          <p:cNvGrpSpPr/>
          <p:nvPr/>
        </p:nvGrpSpPr>
        <p:grpSpPr>
          <a:xfrm>
            <a:off x="1286286" y="1822251"/>
            <a:ext cx="355258" cy="355288"/>
            <a:chOff x="-50134375" y="3550975"/>
            <a:chExt cx="300100" cy="300125"/>
          </a:xfrm>
        </p:grpSpPr>
        <p:sp>
          <p:nvSpPr>
            <p:cNvPr id="10805" name="Google Shape;10805;p9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91"/>
          <p:cNvGrpSpPr/>
          <p:nvPr/>
        </p:nvGrpSpPr>
        <p:grpSpPr>
          <a:xfrm>
            <a:off x="1286286" y="2259783"/>
            <a:ext cx="355258" cy="355051"/>
            <a:chOff x="-50134375" y="3920575"/>
            <a:chExt cx="300100" cy="299925"/>
          </a:xfrm>
        </p:grpSpPr>
        <p:sp>
          <p:nvSpPr>
            <p:cNvPr id="10808" name="Google Shape;10808;p9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91"/>
          <p:cNvGrpSpPr/>
          <p:nvPr/>
        </p:nvGrpSpPr>
        <p:grpSpPr>
          <a:xfrm>
            <a:off x="3497010" y="1407358"/>
            <a:ext cx="357123" cy="355258"/>
            <a:chOff x="-48262200" y="3200500"/>
            <a:chExt cx="301675" cy="300100"/>
          </a:xfrm>
        </p:grpSpPr>
        <p:sp>
          <p:nvSpPr>
            <p:cNvPr id="10812" name="Google Shape;10812;p9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91"/>
          <p:cNvGrpSpPr/>
          <p:nvPr/>
        </p:nvGrpSpPr>
        <p:grpSpPr>
          <a:xfrm>
            <a:off x="3526383" y="1844447"/>
            <a:ext cx="298377" cy="354519"/>
            <a:chOff x="-48233050" y="3569725"/>
            <a:chExt cx="252050" cy="299475"/>
          </a:xfrm>
        </p:grpSpPr>
        <p:sp>
          <p:nvSpPr>
            <p:cNvPr id="10822" name="Google Shape;10822;p9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91"/>
          <p:cNvGrpSpPr/>
          <p:nvPr/>
        </p:nvGrpSpPr>
        <p:grpSpPr>
          <a:xfrm>
            <a:off x="3550148" y="2278191"/>
            <a:ext cx="250847" cy="358070"/>
            <a:chOff x="-48216525" y="3936125"/>
            <a:chExt cx="211900" cy="302475"/>
          </a:xfrm>
        </p:grpSpPr>
        <p:sp>
          <p:nvSpPr>
            <p:cNvPr id="10826" name="Google Shape;10826;p9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91"/>
          <p:cNvGrpSpPr/>
          <p:nvPr/>
        </p:nvGrpSpPr>
        <p:grpSpPr>
          <a:xfrm>
            <a:off x="2205866" y="2753261"/>
            <a:ext cx="355258" cy="355288"/>
            <a:chOff x="-46410500" y="3201275"/>
            <a:chExt cx="300100" cy="300125"/>
          </a:xfrm>
        </p:grpSpPr>
        <p:sp>
          <p:nvSpPr>
            <p:cNvPr id="10831" name="Google Shape;10831;p9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9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91"/>
          <p:cNvGrpSpPr/>
          <p:nvPr/>
        </p:nvGrpSpPr>
        <p:grpSpPr>
          <a:xfrm>
            <a:off x="2205866" y="3188692"/>
            <a:ext cx="355258" cy="356205"/>
            <a:chOff x="-46409700" y="3569100"/>
            <a:chExt cx="300100" cy="300900"/>
          </a:xfrm>
        </p:grpSpPr>
        <p:sp>
          <p:nvSpPr>
            <p:cNvPr id="10837" name="Google Shape;10837;p9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91"/>
          <p:cNvGrpSpPr/>
          <p:nvPr/>
        </p:nvGrpSpPr>
        <p:grpSpPr>
          <a:xfrm>
            <a:off x="2193747" y="3624124"/>
            <a:ext cx="379497" cy="358070"/>
            <a:chOff x="-46422300" y="3936925"/>
            <a:chExt cx="320575" cy="302475"/>
          </a:xfrm>
        </p:grpSpPr>
        <p:sp>
          <p:nvSpPr>
            <p:cNvPr id="10843" name="Google Shape;10843;p9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91"/>
          <p:cNvGrpSpPr/>
          <p:nvPr/>
        </p:nvGrpSpPr>
        <p:grpSpPr>
          <a:xfrm>
            <a:off x="3971326" y="3178452"/>
            <a:ext cx="356205" cy="355258"/>
            <a:chOff x="-44914800" y="3560450"/>
            <a:chExt cx="300900" cy="300100"/>
          </a:xfrm>
        </p:grpSpPr>
        <p:sp>
          <p:nvSpPr>
            <p:cNvPr id="10846" name="Google Shape;10846;p9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91"/>
          <p:cNvGrpSpPr/>
          <p:nvPr/>
        </p:nvGrpSpPr>
        <p:grpSpPr>
          <a:xfrm>
            <a:off x="1726378" y="1387086"/>
            <a:ext cx="354311" cy="354104"/>
            <a:chOff x="-49764975" y="3183375"/>
            <a:chExt cx="299300" cy="299125"/>
          </a:xfrm>
        </p:grpSpPr>
        <p:sp>
          <p:nvSpPr>
            <p:cNvPr id="10852" name="Google Shape;10852;p9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9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9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91"/>
          <p:cNvGrpSpPr/>
          <p:nvPr/>
        </p:nvGrpSpPr>
        <p:grpSpPr>
          <a:xfrm>
            <a:off x="1726378" y="1822547"/>
            <a:ext cx="354311" cy="355909"/>
            <a:chOff x="-49764975" y="3551225"/>
            <a:chExt cx="299300" cy="300650"/>
          </a:xfrm>
        </p:grpSpPr>
        <p:sp>
          <p:nvSpPr>
            <p:cNvPr id="10862" name="Google Shape;10862;p9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91"/>
          <p:cNvGrpSpPr/>
          <p:nvPr/>
        </p:nvGrpSpPr>
        <p:grpSpPr>
          <a:xfrm>
            <a:off x="1724040" y="2259310"/>
            <a:ext cx="358987" cy="355525"/>
            <a:chOff x="-49766550" y="3920175"/>
            <a:chExt cx="303250" cy="300325"/>
          </a:xfrm>
        </p:grpSpPr>
        <p:sp>
          <p:nvSpPr>
            <p:cNvPr id="10874" name="Google Shape;10874;p9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91"/>
          <p:cNvGrpSpPr/>
          <p:nvPr/>
        </p:nvGrpSpPr>
        <p:grpSpPr>
          <a:xfrm>
            <a:off x="3939571" y="1407358"/>
            <a:ext cx="357123" cy="354341"/>
            <a:chOff x="-47892800" y="3200500"/>
            <a:chExt cx="301675" cy="299325"/>
          </a:xfrm>
        </p:grpSpPr>
        <p:sp>
          <p:nvSpPr>
            <p:cNvPr id="10879" name="Google Shape;10879;p9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5" name="Google Shape;10885;p91"/>
          <p:cNvGrpSpPr/>
          <p:nvPr/>
        </p:nvGrpSpPr>
        <p:grpSpPr>
          <a:xfrm>
            <a:off x="4003437" y="1843707"/>
            <a:ext cx="229391" cy="355258"/>
            <a:chOff x="-47839250" y="3569100"/>
            <a:chExt cx="193775" cy="300100"/>
          </a:xfrm>
        </p:grpSpPr>
        <p:sp>
          <p:nvSpPr>
            <p:cNvPr id="10886" name="Google Shape;10886;p9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91"/>
          <p:cNvGrpSpPr/>
          <p:nvPr/>
        </p:nvGrpSpPr>
        <p:grpSpPr>
          <a:xfrm>
            <a:off x="3940503" y="2280056"/>
            <a:ext cx="355258" cy="356205"/>
            <a:chOff x="-47892800" y="3937700"/>
            <a:chExt cx="300100" cy="300900"/>
          </a:xfrm>
        </p:grpSpPr>
        <p:sp>
          <p:nvSpPr>
            <p:cNvPr id="10893" name="Google Shape;10893;p9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91"/>
          <p:cNvGrpSpPr/>
          <p:nvPr/>
        </p:nvGrpSpPr>
        <p:grpSpPr>
          <a:xfrm>
            <a:off x="2645798" y="2773770"/>
            <a:ext cx="355258" cy="311458"/>
            <a:chOff x="-46042675" y="3218600"/>
            <a:chExt cx="300100" cy="263100"/>
          </a:xfrm>
        </p:grpSpPr>
        <p:sp>
          <p:nvSpPr>
            <p:cNvPr id="10902" name="Google Shape;10902;p9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91"/>
          <p:cNvGrpSpPr/>
          <p:nvPr/>
        </p:nvGrpSpPr>
        <p:grpSpPr>
          <a:xfrm>
            <a:off x="2645798" y="3188219"/>
            <a:ext cx="355258" cy="323118"/>
            <a:chOff x="-46042675" y="3568700"/>
            <a:chExt cx="300100" cy="272950"/>
          </a:xfrm>
        </p:grpSpPr>
        <p:sp>
          <p:nvSpPr>
            <p:cNvPr id="10909" name="Google Shape;10909;p9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91"/>
          <p:cNvGrpSpPr/>
          <p:nvPr/>
        </p:nvGrpSpPr>
        <p:grpSpPr>
          <a:xfrm>
            <a:off x="2687749" y="3625189"/>
            <a:ext cx="271357" cy="356057"/>
            <a:chOff x="-46007225" y="3937825"/>
            <a:chExt cx="229225" cy="300775"/>
          </a:xfrm>
        </p:grpSpPr>
        <p:sp>
          <p:nvSpPr>
            <p:cNvPr id="10914" name="Google Shape;10914;p9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91"/>
          <p:cNvGrpSpPr/>
          <p:nvPr/>
        </p:nvGrpSpPr>
        <p:grpSpPr>
          <a:xfrm>
            <a:off x="3993241" y="3615275"/>
            <a:ext cx="312375" cy="357596"/>
            <a:chOff x="-44895900" y="3929450"/>
            <a:chExt cx="263875" cy="302075"/>
          </a:xfrm>
        </p:grpSpPr>
        <p:sp>
          <p:nvSpPr>
            <p:cNvPr id="10925" name="Google Shape;10925;p9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9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91"/>
          <p:cNvGrpSpPr/>
          <p:nvPr/>
        </p:nvGrpSpPr>
        <p:grpSpPr>
          <a:xfrm>
            <a:off x="2167060" y="1398036"/>
            <a:ext cx="356205" cy="332885"/>
            <a:chOff x="-49397175" y="3192625"/>
            <a:chExt cx="300900" cy="281200"/>
          </a:xfrm>
        </p:grpSpPr>
        <p:sp>
          <p:nvSpPr>
            <p:cNvPr id="10932" name="Google Shape;10932;p9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91"/>
          <p:cNvGrpSpPr/>
          <p:nvPr/>
        </p:nvGrpSpPr>
        <p:grpSpPr>
          <a:xfrm>
            <a:off x="2193163" y="1822251"/>
            <a:ext cx="304000" cy="356205"/>
            <a:chOff x="-49375900" y="3550975"/>
            <a:chExt cx="256800" cy="300900"/>
          </a:xfrm>
        </p:grpSpPr>
        <p:sp>
          <p:nvSpPr>
            <p:cNvPr id="10940" name="Google Shape;10940;p9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91"/>
          <p:cNvGrpSpPr/>
          <p:nvPr/>
        </p:nvGrpSpPr>
        <p:grpSpPr>
          <a:xfrm>
            <a:off x="2188516" y="2259546"/>
            <a:ext cx="313293" cy="356205"/>
            <a:chOff x="-49378250" y="3920375"/>
            <a:chExt cx="264650" cy="300900"/>
          </a:xfrm>
        </p:grpSpPr>
        <p:sp>
          <p:nvSpPr>
            <p:cNvPr id="10952" name="Google Shape;10952;p9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91"/>
          <p:cNvGrpSpPr/>
          <p:nvPr/>
        </p:nvGrpSpPr>
        <p:grpSpPr>
          <a:xfrm>
            <a:off x="907504" y="2752344"/>
            <a:ext cx="312375" cy="357123"/>
            <a:chOff x="-47505300" y="3200500"/>
            <a:chExt cx="263875" cy="301675"/>
          </a:xfrm>
        </p:grpSpPr>
        <p:sp>
          <p:nvSpPr>
            <p:cNvPr id="10960" name="Google Shape;10960;p9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91"/>
          <p:cNvGrpSpPr/>
          <p:nvPr/>
        </p:nvGrpSpPr>
        <p:grpSpPr>
          <a:xfrm>
            <a:off x="885604" y="3188692"/>
            <a:ext cx="356176" cy="355051"/>
            <a:chOff x="-47524975" y="3569100"/>
            <a:chExt cx="300875" cy="299925"/>
          </a:xfrm>
        </p:grpSpPr>
        <p:sp>
          <p:nvSpPr>
            <p:cNvPr id="10974" name="Google Shape;10974;p9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91"/>
          <p:cNvGrpSpPr/>
          <p:nvPr/>
        </p:nvGrpSpPr>
        <p:grpSpPr>
          <a:xfrm>
            <a:off x="886062" y="3667954"/>
            <a:ext cx="355258" cy="270410"/>
            <a:chOff x="-47523400" y="3973950"/>
            <a:chExt cx="300100" cy="228425"/>
          </a:xfrm>
        </p:grpSpPr>
        <p:sp>
          <p:nvSpPr>
            <p:cNvPr id="10980" name="Google Shape;10980;p9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91"/>
          <p:cNvGrpSpPr/>
          <p:nvPr/>
        </p:nvGrpSpPr>
        <p:grpSpPr>
          <a:xfrm>
            <a:off x="3091183" y="2750953"/>
            <a:ext cx="354341" cy="357596"/>
            <a:chOff x="-45673275" y="3199325"/>
            <a:chExt cx="299325" cy="302075"/>
          </a:xfrm>
        </p:grpSpPr>
        <p:sp>
          <p:nvSpPr>
            <p:cNvPr id="10986" name="Google Shape;10986;p9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91"/>
          <p:cNvGrpSpPr/>
          <p:nvPr/>
        </p:nvGrpSpPr>
        <p:grpSpPr>
          <a:xfrm>
            <a:off x="3090251" y="3209202"/>
            <a:ext cx="356205" cy="314240"/>
            <a:chOff x="-45674075" y="3586425"/>
            <a:chExt cx="300900" cy="265450"/>
          </a:xfrm>
        </p:grpSpPr>
        <p:sp>
          <p:nvSpPr>
            <p:cNvPr id="10990" name="Google Shape;10990;p9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91"/>
          <p:cNvGrpSpPr/>
          <p:nvPr/>
        </p:nvGrpSpPr>
        <p:grpSpPr>
          <a:xfrm>
            <a:off x="3091183" y="3625041"/>
            <a:ext cx="354341" cy="356205"/>
            <a:chOff x="-45673275" y="3937700"/>
            <a:chExt cx="299325" cy="300900"/>
          </a:xfrm>
        </p:grpSpPr>
        <p:sp>
          <p:nvSpPr>
            <p:cNvPr id="10993" name="Google Shape;10993;p9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9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91"/>
          <p:cNvGrpSpPr/>
          <p:nvPr/>
        </p:nvGrpSpPr>
        <p:grpSpPr>
          <a:xfrm>
            <a:off x="2205349" y="4117825"/>
            <a:ext cx="356205" cy="356205"/>
            <a:chOff x="-44512325" y="3176075"/>
            <a:chExt cx="300900" cy="300900"/>
          </a:xfrm>
        </p:grpSpPr>
        <p:sp>
          <p:nvSpPr>
            <p:cNvPr id="11000" name="Google Shape;11000;p9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91"/>
          <p:cNvGrpSpPr/>
          <p:nvPr/>
        </p:nvGrpSpPr>
        <p:grpSpPr>
          <a:xfrm>
            <a:off x="2608689" y="1386849"/>
            <a:ext cx="354341" cy="354341"/>
            <a:chOff x="-49027775" y="3183175"/>
            <a:chExt cx="299325" cy="299325"/>
          </a:xfrm>
        </p:grpSpPr>
        <p:sp>
          <p:nvSpPr>
            <p:cNvPr id="11004" name="Google Shape;11004;p9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91"/>
          <p:cNvGrpSpPr/>
          <p:nvPr/>
        </p:nvGrpSpPr>
        <p:grpSpPr>
          <a:xfrm>
            <a:off x="2608230" y="1822251"/>
            <a:ext cx="355258" cy="357152"/>
            <a:chOff x="-49027775" y="3550975"/>
            <a:chExt cx="300100" cy="301700"/>
          </a:xfrm>
        </p:grpSpPr>
        <p:sp>
          <p:nvSpPr>
            <p:cNvPr id="11009" name="Google Shape;11009;p9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91"/>
          <p:cNvGrpSpPr/>
          <p:nvPr/>
        </p:nvGrpSpPr>
        <p:grpSpPr>
          <a:xfrm>
            <a:off x="2606306" y="2259310"/>
            <a:ext cx="359106" cy="355525"/>
            <a:chOff x="-49031025" y="3920175"/>
            <a:chExt cx="303350" cy="300325"/>
          </a:xfrm>
        </p:grpSpPr>
        <p:sp>
          <p:nvSpPr>
            <p:cNvPr id="11020" name="Google Shape;11020;p9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91"/>
          <p:cNvGrpSpPr/>
          <p:nvPr/>
        </p:nvGrpSpPr>
        <p:grpSpPr>
          <a:xfrm>
            <a:off x="1322411" y="2752344"/>
            <a:ext cx="356176" cy="354341"/>
            <a:chOff x="-47155575" y="3200500"/>
            <a:chExt cx="300875" cy="299325"/>
          </a:xfrm>
        </p:grpSpPr>
        <p:sp>
          <p:nvSpPr>
            <p:cNvPr id="11027" name="Google Shape;11027;p9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91"/>
          <p:cNvGrpSpPr/>
          <p:nvPr/>
        </p:nvGrpSpPr>
        <p:grpSpPr>
          <a:xfrm>
            <a:off x="1322870" y="3188692"/>
            <a:ext cx="355258" cy="355258"/>
            <a:chOff x="-47154800" y="3569100"/>
            <a:chExt cx="300100" cy="300100"/>
          </a:xfrm>
        </p:grpSpPr>
        <p:sp>
          <p:nvSpPr>
            <p:cNvPr id="11034" name="Google Shape;11034;p9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91"/>
          <p:cNvGrpSpPr/>
          <p:nvPr/>
        </p:nvGrpSpPr>
        <p:grpSpPr>
          <a:xfrm>
            <a:off x="1323343" y="3626905"/>
            <a:ext cx="354311" cy="353423"/>
            <a:chOff x="-47154000" y="3939275"/>
            <a:chExt cx="299300" cy="298550"/>
          </a:xfrm>
        </p:grpSpPr>
        <p:sp>
          <p:nvSpPr>
            <p:cNvPr id="11041" name="Google Shape;11041;p9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91"/>
          <p:cNvGrpSpPr/>
          <p:nvPr/>
        </p:nvGrpSpPr>
        <p:grpSpPr>
          <a:xfrm>
            <a:off x="3548633" y="2752344"/>
            <a:ext cx="312375" cy="354341"/>
            <a:chOff x="-45286550" y="3200500"/>
            <a:chExt cx="263875" cy="299325"/>
          </a:xfrm>
        </p:grpSpPr>
        <p:sp>
          <p:nvSpPr>
            <p:cNvPr id="11046" name="Google Shape;11046;p9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91"/>
          <p:cNvGrpSpPr/>
          <p:nvPr/>
        </p:nvGrpSpPr>
        <p:grpSpPr>
          <a:xfrm>
            <a:off x="3548633" y="3189639"/>
            <a:ext cx="312375" cy="354311"/>
            <a:chOff x="-45286550" y="3569900"/>
            <a:chExt cx="263875" cy="299300"/>
          </a:xfrm>
        </p:grpSpPr>
        <p:sp>
          <p:nvSpPr>
            <p:cNvPr id="11050" name="Google Shape;11050;p9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91"/>
          <p:cNvGrpSpPr/>
          <p:nvPr/>
        </p:nvGrpSpPr>
        <p:grpSpPr>
          <a:xfrm>
            <a:off x="3559820" y="3625988"/>
            <a:ext cx="290001" cy="355258"/>
            <a:chOff x="-45277900" y="3938500"/>
            <a:chExt cx="244975" cy="300100"/>
          </a:xfrm>
        </p:grpSpPr>
        <p:sp>
          <p:nvSpPr>
            <p:cNvPr id="11057" name="Google Shape;11057;p9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91"/>
          <p:cNvGrpSpPr/>
          <p:nvPr/>
        </p:nvGrpSpPr>
        <p:grpSpPr>
          <a:xfrm>
            <a:off x="2645769" y="4095090"/>
            <a:ext cx="355258" cy="355258"/>
            <a:chOff x="-44502875" y="3576975"/>
            <a:chExt cx="300100" cy="300100"/>
          </a:xfrm>
        </p:grpSpPr>
        <p:sp>
          <p:nvSpPr>
            <p:cNvPr id="11062" name="Google Shape;11062;p9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91"/>
          <p:cNvGrpSpPr/>
          <p:nvPr/>
        </p:nvGrpSpPr>
        <p:grpSpPr>
          <a:xfrm>
            <a:off x="4858981" y="1820745"/>
            <a:ext cx="356196" cy="354670"/>
            <a:chOff x="-13946200" y="3647075"/>
            <a:chExt cx="353650" cy="352100"/>
          </a:xfrm>
        </p:grpSpPr>
        <p:sp>
          <p:nvSpPr>
            <p:cNvPr id="11066" name="Google Shape;11066;p91"/>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1"/>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1"/>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1"/>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1"/>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1"/>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91"/>
          <p:cNvGrpSpPr/>
          <p:nvPr/>
        </p:nvGrpSpPr>
        <p:grpSpPr>
          <a:xfrm>
            <a:off x="6642374" y="1380228"/>
            <a:ext cx="357002" cy="354267"/>
            <a:chOff x="-12163025" y="3214275"/>
            <a:chExt cx="354450" cy="351700"/>
          </a:xfrm>
        </p:grpSpPr>
        <p:sp>
          <p:nvSpPr>
            <p:cNvPr id="11073" name="Google Shape;11073;p91"/>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1"/>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1"/>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91"/>
          <p:cNvGrpSpPr/>
          <p:nvPr/>
        </p:nvGrpSpPr>
        <p:grpSpPr>
          <a:xfrm>
            <a:off x="6643154" y="1819965"/>
            <a:ext cx="355441" cy="356232"/>
            <a:chOff x="-12160675" y="3647875"/>
            <a:chExt cx="352900" cy="353650"/>
          </a:xfrm>
        </p:grpSpPr>
        <p:sp>
          <p:nvSpPr>
            <p:cNvPr id="11077" name="Google Shape;11077;p91"/>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1"/>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1"/>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1"/>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1"/>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1"/>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1"/>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91"/>
          <p:cNvGrpSpPr/>
          <p:nvPr/>
        </p:nvGrpSpPr>
        <p:grpSpPr>
          <a:xfrm>
            <a:off x="6653870" y="2264421"/>
            <a:ext cx="354635" cy="356232"/>
            <a:chOff x="-12160675" y="4081850"/>
            <a:chExt cx="352100" cy="353650"/>
          </a:xfrm>
        </p:grpSpPr>
        <p:sp>
          <p:nvSpPr>
            <p:cNvPr id="11085" name="Google Shape;11085;p91"/>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1"/>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1"/>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1"/>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1"/>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1"/>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91"/>
          <p:cNvGrpSpPr/>
          <p:nvPr/>
        </p:nvGrpSpPr>
        <p:grpSpPr>
          <a:xfrm>
            <a:off x="4858836" y="2738864"/>
            <a:ext cx="355416" cy="355652"/>
            <a:chOff x="-10391650" y="3180600"/>
            <a:chExt cx="352875" cy="353075"/>
          </a:xfrm>
        </p:grpSpPr>
        <p:sp>
          <p:nvSpPr>
            <p:cNvPr id="11092" name="Google Shape;11092;p91"/>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1"/>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1"/>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1"/>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1"/>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1"/>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91"/>
          <p:cNvGrpSpPr/>
          <p:nvPr/>
        </p:nvGrpSpPr>
        <p:grpSpPr>
          <a:xfrm>
            <a:off x="4858835" y="3215662"/>
            <a:ext cx="354635" cy="353890"/>
            <a:chOff x="-10390875" y="3616350"/>
            <a:chExt cx="352100" cy="351325"/>
          </a:xfrm>
        </p:grpSpPr>
        <p:sp>
          <p:nvSpPr>
            <p:cNvPr id="11099" name="Google Shape;11099;p91"/>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1"/>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1"/>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91"/>
          <p:cNvGrpSpPr/>
          <p:nvPr/>
        </p:nvGrpSpPr>
        <p:grpSpPr>
          <a:xfrm>
            <a:off x="7525810" y="2740327"/>
            <a:ext cx="312585" cy="354670"/>
            <a:chOff x="-10370400" y="4049550"/>
            <a:chExt cx="310350" cy="352100"/>
          </a:xfrm>
        </p:grpSpPr>
        <p:sp>
          <p:nvSpPr>
            <p:cNvPr id="11103" name="Google Shape;11103;p91"/>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1"/>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1"/>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1"/>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1"/>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91"/>
          <p:cNvGrpSpPr/>
          <p:nvPr/>
        </p:nvGrpSpPr>
        <p:grpSpPr>
          <a:xfrm>
            <a:off x="6630066" y="2739268"/>
            <a:ext cx="379236" cy="354847"/>
            <a:chOff x="-8674650" y="3210975"/>
            <a:chExt cx="376525" cy="352275"/>
          </a:xfrm>
        </p:grpSpPr>
        <p:sp>
          <p:nvSpPr>
            <p:cNvPr id="11109" name="Google Shape;11109;p91"/>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1"/>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1"/>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1"/>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1"/>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1"/>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91"/>
          <p:cNvGrpSpPr/>
          <p:nvPr/>
        </p:nvGrpSpPr>
        <p:grpSpPr>
          <a:xfrm>
            <a:off x="5301563" y="1820745"/>
            <a:ext cx="356221" cy="354670"/>
            <a:chOff x="-13512225" y="3647075"/>
            <a:chExt cx="353675" cy="352100"/>
          </a:xfrm>
        </p:grpSpPr>
        <p:sp>
          <p:nvSpPr>
            <p:cNvPr id="11116" name="Google Shape;11116;p91"/>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1"/>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1"/>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1"/>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1"/>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1"/>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1"/>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1"/>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1"/>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1"/>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91"/>
          <p:cNvGrpSpPr/>
          <p:nvPr/>
        </p:nvGrpSpPr>
        <p:grpSpPr>
          <a:xfrm>
            <a:off x="5311876" y="2264811"/>
            <a:ext cx="356221" cy="355451"/>
            <a:chOff x="-13512225" y="4080275"/>
            <a:chExt cx="353675" cy="352875"/>
          </a:xfrm>
        </p:grpSpPr>
        <p:sp>
          <p:nvSpPr>
            <p:cNvPr id="11127" name="Google Shape;11127;p91"/>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1"/>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1"/>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1"/>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1"/>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1"/>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1"/>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1"/>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1"/>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1"/>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1"/>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91"/>
          <p:cNvGrpSpPr/>
          <p:nvPr/>
        </p:nvGrpSpPr>
        <p:grpSpPr>
          <a:xfrm>
            <a:off x="7084956" y="1412172"/>
            <a:ext cx="356196" cy="290379"/>
            <a:chOff x="-11728250" y="3245400"/>
            <a:chExt cx="353650" cy="288275"/>
          </a:xfrm>
        </p:grpSpPr>
        <p:sp>
          <p:nvSpPr>
            <p:cNvPr id="11139" name="Google Shape;11139;p91"/>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1"/>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1"/>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1"/>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1"/>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91"/>
          <p:cNvGrpSpPr/>
          <p:nvPr/>
        </p:nvGrpSpPr>
        <p:grpSpPr>
          <a:xfrm>
            <a:off x="7117464" y="2264811"/>
            <a:ext cx="311804" cy="355451"/>
            <a:chOff x="-11703850" y="4081850"/>
            <a:chExt cx="309575" cy="352875"/>
          </a:xfrm>
        </p:grpSpPr>
        <p:sp>
          <p:nvSpPr>
            <p:cNvPr id="11145" name="Google Shape;11145;p91"/>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1"/>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1"/>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1"/>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1"/>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1"/>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1"/>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1"/>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91"/>
          <p:cNvGrpSpPr/>
          <p:nvPr/>
        </p:nvGrpSpPr>
        <p:grpSpPr>
          <a:xfrm>
            <a:off x="5306120" y="2738964"/>
            <a:ext cx="357002" cy="355451"/>
            <a:chOff x="-9958475" y="3180025"/>
            <a:chExt cx="354450" cy="352875"/>
          </a:xfrm>
        </p:grpSpPr>
        <p:sp>
          <p:nvSpPr>
            <p:cNvPr id="11154" name="Google Shape;11154;p91"/>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1"/>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1"/>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91"/>
          <p:cNvGrpSpPr/>
          <p:nvPr/>
        </p:nvGrpSpPr>
        <p:grpSpPr>
          <a:xfrm>
            <a:off x="5315247" y="3214945"/>
            <a:ext cx="337966" cy="355325"/>
            <a:chOff x="-9949025" y="3615575"/>
            <a:chExt cx="335550" cy="352750"/>
          </a:xfrm>
        </p:grpSpPr>
        <p:sp>
          <p:nvSpPr>
            <p:cNvPr id="11158" name="Google Shape;11158;p91"/>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1"/>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1"/>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91"/>
          <p:cNvGrpSpPr/>
          <p:nvPr/>
        </p:nvGrpSpPr>
        <p:grpSpPr>
          <a:xfrm>
            <a:off x="7950093" y="2738451"/>
            <a:ext cx="360175" cy="358423"/>
            <a:chOff x="-9961625" y="4048175"/>
            <a:chExt cx="357600" cy="355825"/>
          </a:xfrm>
        </p:grpSpPr>
        <p:sp>
          <p:nvSpPr>
            <p:cNvPr id="11162" name="Google Shape;11162;p91"/>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1"/>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1"/>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1"/>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1"/>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1"/>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91"/>
          <p:cNvGrpSpPr/>
          <p:nvPr/>
        </p:nvGrpSpPr>
        <p:grpSpPr>
          <a:xfrm>
            <a:off x="6636814" y="3213963"/>
            <a:ext cx="364959" cy="357289"/>
            <a:chOff x="-8680950" y="3624225"/>
            <a:chExt cx="362350" cy="354700"/>
          </a:xfrm>
        </p:grpSpPr>
        <p:sp>
          <p:nvSpPr>
            <p:cNvPr id="11169" name="Google Shape;11169;p91"/>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1"/>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1"/>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1"/>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1"/>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1"/>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91"/>
          <p:cNvGrpSpPr/>
          <p:nvPr/>
        </p:nvGrpSpPr>
        <p:grpSpPr>
          <a:xfrm>
            <a:off x="5773058" y="1379624"/>
            <a:ext cx="313365" cy="355476"/>
            <a:chOff x="-13056975" y="3212300"/>
            <a:chExt cx="311125" cy="352900"/>
          </a:xfrm>
        </p:grpSpPr>
        <p:sp>
          <p:nvSpPr>
            <p:cNvPr id="11176" name="Google Shape;11176;p91"/>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1"/>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1"/>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1"/>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91"/>
          <p:cNvGrpSpPr/>
          <p:nvPr/>
        </p:nvGrpSpPr>
        <p:grpSpPr>
          <a:xfrm>
            <a:off x="5750446" y="1820418"/>
            <a:ext cx="358588" cy="355325"/>
            <a:chOff x="-13077450" y="3647075"/>
            <a:chExt cx="356025" cy="352750"/>
          </a:xfrm>
        </p:grpSpPr>
        <p:sp>
          <p:nvSpPr>
            <p:cNvPr id="11181" name="Google Shape;11181;p91"/>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1"/>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1"/>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91"/>
          <p:cNvGrpSpPr/>
          <p:nvPr/>
        </p:nvGrpSpPr>
        <p:grpSpPr>
          <a:xfrm>
            <a:off x="5761552" y="2264018"/>
            <a:ext cx="357002" cy="357037"/>
            <a:chOff x="-13079025" y="4079475"/>
            <a:chExt cx="354450" cy="354450"/>
          </a:xfrm>
        </p:grpSpPr>
        <p:sp>
          <p:nvSpPr>
            <p:cNvPr id="11185" name="Google Shape;11185;p91"/>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1"/>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1"/>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1"/>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91"/>
          <p:cNvGrpSpPr/>
          <p:nvPr/>
        </p:nvGrpSpPr>
        <p:grpSpPr>
          <a:xfrm>
            <a:off x="7534619" y="1380027"/>
            <a:ext cx="356221" cy="354670"/>
            <a:chOff x="-11292700" y="3213875"/>
            <a:chExt cx="353675" cy="352100"/>
          </a:xfrm>
        </p:grpSpPr>
        <p:sp>
          <p:nvSpPr>
            <p:cNvPr id="11190" name="Google Shape;11190;p91"/>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1"/>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1"/>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1"/>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1"/>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1"/>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1"/>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91"/>
          <p:cNvGrpSpPr/>
          <p:nvPr/>
        </p:nvGrpSpPr>
        <p:grpSpPr>
          <a:xfrm>
            <a:off x="7528677" y="1819965"/>
            <a:ext cx="368106" cy="356232"/>
            <a:chOff x="-11299000" y="3647875"/>
            <a:chExt cx="365475" cy="353650"/>
          </a:xfrm>
        </p:grpSpPr>
        <p:sp>
          <p:nvSpPr>
            <p:cNvPr id="11198" name="Google Shape;11198;p91"/>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1"/>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1"/>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1"/>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1"/>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1"/>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91"/>
          <p:cNvGrpSpPr/>
          <p:nvPr/>
        </p:nvGrpSpPr>
        <p:grpSpPr>
          <a:xfrm>
            <a:off x="7544139" y="2275916"/>
            <a:ext cx="357808" cy="333240"/>
            <a:chOff x="-11295075" y="4092875"/>
            <a:chExt cx="355250" cy="330825"/>
          </a:xfrm>
        </p:grpSpPr>
        <p:sp>
          <p:nvSpPr>
            <p:cNvPr id="11205" name="Google Shape;11205;p91"/>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1"/>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1"/>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1"/>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1"/>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91"/>
          <p:cNvGrpSpPr/>
          <p:nvPr/>
        </p:nvGrpSpPr>
        <p:grpSpPr>
          <a:xfrm>
            <a:off x="5769739" y="2738964"/>
            <a:ext cx="312585" cy="355451"/>
            <a:chOff x="-9500075" y="3180800"/>
            <a:chExt cx="310350" cy="352875"/>
          </a:xfrm>
        </p:grpSpPr>
        <p:sp>
          <p:nvSpPr>
            <p:cNvPr id="11211" name="Google Shape;11211;p91"/>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1"/>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1"/>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1"/>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1"/>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1"/>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1"/>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1"/>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1"/>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91"/>
          <p:cNvGrpSpPr/>
          <p:nvPr/>
        </p:nvGrpSpPr>
        <p:grpSpPr>
          <a:xfrm>
            <a:off x="5747530" y="3214479"/>
            <a:ext cx="356221" cy="356257"/>
            <a:chOff x="-9523700" y="3614000"/>
            <a:chExt cx="353675" cy="353675"/>
          </a:xfrm>
        </p:grpSpPr>
        <p:sp>
          <p:nvSpPr>
            <p:cNvPr id="11221" name="Google Shape;11221;p91"/>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1"/>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1"/>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1"/>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1"/>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1"/>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1"/>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1"/>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1"/>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91"/>
          <p:cNvGrpSpPr/>
          <p:nvPr/>
        </p:nvGrpSpPr>
        <p:grpSpPr>
          <a:xfrm>
            <a:off x="7532481" y="3237121"/>
            <a:ext cx="356221" cy="354670"/>
            <a:chOff x="-9523700" y="4049550"/>
            <a:chExt cx="353675" cy="352100"/>
          </a:xfrm>
        </p:grpSpPr>
        <p:sp>
          <p:nvSpPr>
            <p:cNvPr id="11231" name="Google Shape;11231;p91"/>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1"/>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1"/>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1"/>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1"/>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1"/>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1"/>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91"/>
          <p:cNvGrpSpPr/>
          <p:nvPr/>
        </p:nvGrpSpPr>
        <p:grpSpPr>
          <a:xfrm>
            <a:off x="7088596" y="3237094"/>
            <a:ext cx="357002" cy="311029"/>
            <a:chOff x="-8209150" y="3659675"/>
            <a:chExt cx="354450" cy="308775"/>
          </a:xfrm>
        </p:grpSpPr>
        <p:sp>
          <p:nvSpPr>
            <p:cNvPr id="11239" name="Google Shape;11239;p91"/>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1"/>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1"/>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1"/>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1"/>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91"/>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91"/>
          <p:cNvGrpSpPr/>
          <p:nvPr/>
        </p:nvGrpSpPr>
        <p:grpSpPr>
          <a:xfrm>
            <a:off x="6202157" y="2266007"/>
            <a:ext cx="356221" cy="353059"/>
            <a:chOff x="-12643475" y="4081850"/>
            <a:chExt cx="353675" cy="350500"/>
          </a:xfrm>
        </p:grpSpPr>
        <p:sp>
          <p:nvSpPr>
            <p:cNvPr id="11246" name="Google Shape;11246;p91"/>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1"/>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1"/>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1"/>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0" name="Google Shape;11250;p91"/>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1" name="Google Shape;11251;p91"/>
          <p:cNvGrpSpPr/>
          <p:nvPr/>
        </p:nvGrpSpPr>
        <p:grpSpPr>
          <a:xfrm>
            <a:off x="7984757" y="2275916"/>
            <a:ext cx="356221" cy="333240"/>
            <a:chOff x="-10858725" y="4092875"/>
            <a:chExt cx="353675" cy="330825"/>
          </a:xfrm>
        </p:grpSpPr>
        <p:sp>
          <p:nvSpPr>
            <p:cNvPr id="11252" name="Google Shape;11252;p91"/>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1"/>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1"/>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1"/>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1"/>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1"/>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91"/>
          <p:cNvGrpSpPr/>
          <p:nvPr/>
        </p:nvGrpSpPr>
        <p:grpSpPr>
          <a:xfrm>
            <a:off x="6243280" y="3214882"/>
            <a:ext cx="252278" cy="355451"/>
            <a:chOff x="-9039300" y="3614000"/>
            <a:chExt cx="250475" cy="352875"/>
          </a:xfrm>
        </p:grpSpPr>
        <p:sp>
          <p:nvSpPr>
            <p:cNvPr id="11259" name="Google Shape;11259;p91"/>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1"/>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91"/>
          <p:cNvGrpSpPr/>
          <p:nvPr/>
        </p:nvGrpSpPr>
        <p:grpSpPr>
          <a:xfrm>
            <a:off x="7975246" y="3237121"/>
            <a:ext cx="354635" cy="354670"/>
            <a:chOff x="-9088150" y="4049550"/>
            <a:chExt cx="352100" cy="352100"/>
          </a:xfrm>
        </p:grpSpPr>
        <p:sp>
          <p:nvSpPr>
            <p:cNvPr id="11262" name="Google Shape;11262;p91"/>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1"/>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1"/>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1"/>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1"/>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1"/>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91"/>
          <p:cNvGrpSpPr/>
          <p:nvPr/>
        </p:nvGrpSpPr>
        <p:grpSpPr>
          <a:xfrm>
            <a:off x="7109610" y="2739354"/>
            <a:ext cx="315757" cy="354670"/>
            <a:chOff x="-8191825" y="3174500"/>
            <a:chExt cx="313500" cy="352100"/>
          </a:xfrm>
        </p:grpSpPr>
        <p:sp>
          <p:nvSpPr>
            <p:cNvPr id="11269" name="Google Shape;11269;p91"/>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1"/>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1"/>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91"/>
          <p:cNvGrpSpPr/>
          <p:nvPr/>
        </p:nvGrpSpPr>
        <p:grpSpPr>
          <a:xfrm>
            <a:off x="4858968" y="1379875"/>
            <a:ext cx="356221" cy="354973"/>
            <a:chOff x="-13947000" y="3212800"/>
            <a:chExt cx="353675" cy="352400"/>
          </a:xfrm>
        </p:grpSpPr>
        <p:sp>
          <p:nvSpPr>
            <p:cNvPr id="11273" name="Google Shape;11273;p91"/>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1"/>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5" name="Google Shape;11275;p91"/>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6" name="Google Shape;11276;p91"/>
          <p:cNvGrpSpPr/>
          <p:nvPr/>
        </p:nvGrpSpPr>
        <p:grpSpPr>
          <a:xfrm>
            <a:off x="5301563" y="1379233"/>
            <a:ext cx="356221" cy="356257"/>
            <a:chOff x="-13512225" y="3211525"/>
            <a:chExt cx="353675" cy="353675"/>
          </a:xfrm>
        </p:grpSpPr>
        <p:sp>
          <p:nvSpPr>
            <p:cNvPr id="11277" name="Google Shape;11277;p91"/>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1"/>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1"/>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1"/>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1"/>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91"/>
          <p:cNvGrpSpPr/>
          <p:nvPr/>
        </p:nvGrpSpPr>
        <p:grpSpPr>
          <a:xfrm>
            <a:off x="6191845" y="1379624"/>
            <a:ext cx="356221" cy="355476"/>
            <a:chOff x="-12643475" y="3212300"/>
            <a:chExt cx="353675" cy="352900"/>
          </a:xfrm>
        </p:grpSpPr>
        <p:sp>
          <p:nvSpPr>
            <p:cNvPr id="11283" name="Google Shape;11283;p91"/>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1"/>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1"/>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1"/>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1"/>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1"/>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1"/>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1"/>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1"/>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91"/>
          <p:cNvGrpSpPr/>
          <p:nvPr/>
        </p:nvGrpSpPr>
        <p:grpSpPr>
          <a:xfrm>
            <a:off x="6191845" y="1831398"/>
            <a:ext cx="356221" cy="333366"/>
            <a:chOff x="-12643475" y="3657325"/>
            <a:chExt cx="353675" cy="330950"/>
          </a:xfrm>
        </p:grpSpPr>
        <p:sp>
          <p:nvSpPr>
            <p:cNvPr id="11293" name="Google Shape;11293;p91"/>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1"/>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1"/>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1"/>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1"/>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1"/>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91"/>
          <p:cNvGrpSpPr/>
          <p:nvPr/>
        </p:nvGrpSpPr>
        <p:grpSpPr>
          <a:xfrm>
            <a:off x="7974847" y="1380027"/>
            <a:ext cx="355416" cy="354670"/>
            <a:chOff x="-10857925" y="3213875"/>
            <a:chExt cx="352875" cy="352100"/>
          </a:xfrm>
        </p:grpSpPr>
        <p:sp>
          <p:nvSpPr>
            <p:cNvPr id="11300" name="Google Shape;11300;p91"/>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1"/>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1"/>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1"/>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1"/>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1"/>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1"/>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1"/>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1"/>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1"/>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91"/>
          <p:cNvGrpSpPr/>
          <p:nvPr/>
        </p:nvGrpSpPr>
        <p:grpSpPr>
          <a:xfrm>
            <a:off x="6191762" y="2739455"/>
            <a:ext cx="356096" cy="354469"/>
            <a:chOff x="-9089725" y="3180200"/>
            <a:chExt cx="353550" cy="351900"/>
          </a:xfrm>
        </p:grpSpPr>
        <p:sp>
          <p:nvSpPr>
            <p:cNvPr id="11311" name="Google Shape;11311;p91"/>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1"/>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91"/>
          <p:cNvGrpSpPr/>
          <p:nvPr/>
        </p:nvGrpSpPr>
        <p:grpSpPr>
          <a:xfrm>
            <a:off x="7083760" y="1819260"/>
            <a:ext cx="358588" cy="357642"/>
            <a:chOff x="7083760" y="1971660"/>
            <a:chExt cx="358588" cy="357642"/>
          </a:xfrm>
        </p:grpSpPr>
        <p:sp>
          <p:nvSpPr>
            <p:cNvPr id="11314" name="Google Shape;11314;p91"/>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1"/>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1"/>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1"/>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1"/>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1"/>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1"/>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1"/>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1"/>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1"/>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91"/>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1"/>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6" name="Google Shape;11326;p91"/>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327" name="Google Shape;11327;p91"/>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31"/>
        <p:cNvGrpSpPr/>
        <p:nvPr/>
      </p:nvGrpSpPr>
      <p:grpSpPr>
        <a:xfrm>
          <a:off x="0" y="0"/>
          <a:ext cx="0" cy="0"/>
          <a:chOff x="0" y="0"/>
          <a:chExt cx="0" cy="0"/>
        </a:xfrm>
      </p:grpSpPr>
      <p:sp>
        <p:nvSpPr>
          <p:cNvPr id="11332" name="Google Shape;11332;p92"/>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3" name="Google Shape;11333;p92"/>
          <p:cNvGrpSpPr/>
          <p:nvPr/>
        </p:nvGrpSpPr>
        <p:grpSpPr>
          <a:xfrm>
            <a:off x="748855" y="2243507"/>
            <a:ext cx="452798" cy="449473"/>
            <a:chOff x="-21322300" y="3693325"/>
            <a:chExt cx="306400" cy="304150"/>
          </a:xfrm>
        </p:grpSpPr>
        <p:sp>
          <p:nvSpPr>
            <p:cNvPr id="11334" name="Google Shape;11334;p92"/>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2"/>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2"/>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2"/>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92"/>
          <p:cNvGrpSpPr/>
          <p:nvPr/>
        </p:nvGrpSpPr>
        <p:grpSpPr>
          <a:xfrm>
            <a:off x="748263" y="2810244"/>
            <a:ext cx="453980" cy="422540"/>
            <a:chOff x="-21322300" y="4077125"/>
            <a:chExt cx="307200" cy="285925"/>
          </a:xfrm>
        </p:grpSpPr>
        <p:sp>
          <p:nvSpPr>
            <p:cNvPr id="11339" name="Google Shape;11339;p92"/>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2"/>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2"/>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2"/>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2"/>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2"/>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2"/>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2"/>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2"/>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2"/>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2"/>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2"/>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92"/>
          <p:cNvGrpSpPr/>
          <p:nvPr/>
        </p:nvGrpSpPr>
        <p:grpSpPr>
          <a:xfrm>
            <a:off x="3525440" y="1689128"/>
            <a:ext cx="451653" cy="450212"/>
            <a:chOff x="-19394200" y="3333800"/>
            <a:chExt cx="305625" cy="304650"/>
          </a:xfrm>
        </p:grpSpPr>
        <p:sp>
          <p:nvSpPr>
            <p:cNvPr id="11352" name="Google Shape;11352;p92"/>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92"/>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2"/>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2"/>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2"/>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2"/>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2"/>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2"/>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2"/>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92"/>
          <p:cNvGrpSpPr/>
          <p:nvPr/>
        </p:nvGrpSpPr>
        <p:grpSpPr>
          <a:xfrm>
            <a:off x="3524276" y="2243580"/>
            <a:ext cx="453980" cy="449325"/>
            <a:chOff x="-19396575" y="3708500"/>
            <a:chExt cx="307200" cy="304050"/>
          </a:xfrm>
        </p:grpSpPr>
        <p:sp>
          <p:nvSpPr>
            <p:cNvPr id="11362" name="Google Shape;11362;p92"/>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2"/>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2"/>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92"/>
          <p:cNvGrpSpPr/>
          <p:nvPr/>
        </p:nvGrpSpPr>
        <p:grpSpPr>
          <a:xfrm>
            <a:off x="3518457" y="2796461"/>
            <a:ext cx="465618" cy="450101"/>
            <a:chOff x="-19394200" y="4084200"/>
            <a:chExt cx="315075" cy="304575"/>
          </a:xfrm>
        </p:grpSpPr>
        <p:sp>
          <p:nvSpPr>
            <p:cNvPr id="11366" name="Google Shape;11366;p92"/>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2"/>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2"/>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2"/>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2"/>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2"/>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92"/>
          <p:cNvGrpSpPr/>
          <p:nvPr/>
        </p:nvGrpSpPr>
        <p:grpSpPr>
          <a:xfrm>
            <a:off x="6324167" y="1689001"/>
            <a:ext cx="400447" cy="450470"/>
            <a:chOff x="-17526750" y="3309200"/>
            <a:chExt cx="270975" cy="304825"/>
          </a:xfrm>
        </p:grpSpPr>
        <p:sp>
          <p:nvSpPr>
            <p:cNvPr id="11373" name="Google Shape;11373;p92"/>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2"/>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2"/>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2"/>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2"/>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92"/>
          <p:cNvGrpSpPr/>
          <p:nvPr/>
        </p:nvGrpSpPr>
        <p:grpSpPr>
          <a:xfrm>
            <a:off x="6300319" y="2244173"/>
            <a:ext cx="448143" cy="448143"/>
            <a:chOff x="-17542500" y="3684100"/>
            <a:chExt cx="303250" cy="303250"/>
          </a:xfrm>
        </p:grpSpPr>
        <p:sp>
          <p:nvSpPr>
            <p:cNvPr id="11379" name="Google Shape;11379;p92"/>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2"/>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2"/>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2"/>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2"/>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2"/>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2"/>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92"/>
          <p:cNvGrpSpPr/>
          <p:nvPr/>
        </p:nvGrpSpPr>
        <p:grpSpPr>
          <a:xfrm>
            <a:off x="6299728" y="2810817"/>
            <a:ext cx="449325" cy="421395"/>
            <a:chOff x="-17542500" y="4068450"/>
            <a:chExt cx="304050" cy="285150"/>
          </a:xfrm>
        </p:grpSpPr>
        <p:sp>
          <p:nvSpPr>
            <p:cNvPr id="11387" name="Google Shape;11387;p92"/>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2"/>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2"/>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2"/>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2"/>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2"/>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92"/>
          <p:cNvGrpSpPr/>
          <p:nvPr/>
        </p:nvGrpSpPr>
        <p:grpSpPr>
          <a:xfrm>
            <a:off x="3530150" y="3342211"/>
            <a:ext cx="343404" cy="449325"/>
            <a:chOff x="-15652200" y="3335975"/>
            <a:chExt cx="232375" cy="304050"/>
          </a:xfrm>
        </p:grpSpPr>
        <p:sp>
          <p:nvSpPr>
            <p:cNvPr id="11394" name="Google Shape;11394;p92"/>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2"/>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2"/>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2"/>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2"/>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2"/>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2"/>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2"/>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2"/>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92"/>
          <p:cNvGrpSpPr/>
          <p:nvPr/>
        </p:nvGrpSpPr>
        <p:grpSpPr>
          <a:xfrm>
            <a:off x="1303491" y="1689573"/>
            <a:ext cx="450470" cy="449325"/>
            <a:chOff x="-20946600" y="3317850"/>
            <a:chExt cx="304825" cy="304050"/>
          </a:xfrm>
        </p:grpSpPr>
        <p:sp>
          <p:nvSpPr>
            <p:cNvPr id="11404" name="Google Shape;11404;p92"/>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2"/>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2"/>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92"/>
          <p:cNvGrpSpPr/>
          <p:nvPr/>
        </p:nvGrpSpPr>
        <p:grpSpPr>
          <a:xfrm>
            <a:off x="1304064" y="2243729"/>
            <a:ext cx="449325" cy="449030"/>
            <a:chOff x="-20945825" y="3692175"/>
            <a:chExt cx="304050" cy="303850"/>
          </a:xfrm>
        </p:grpSpPr>
        <p:sp>
          <p:nvSpPr>
            <p:cNvPr id="11408" name="Google Shape;11408;p92"/>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2"/>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2"/>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2"/>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92"/>
          <p:cNvGrpSpPr/>
          <p:nvPr/>
        </p:nvGrpSpPr>
        <p:grpSpPr>
          <a:xfrm>
            <a:off x="4110888" y="1689848"/>
            <a:ext cx="372516" cy="448771"/>
            <a:chOff x="-18994100" y="3334775"/>
            <a:chExt cx="252075" cy="303675"/>
          </a:xfrm>
        </p:grpSpPr>
        <p:sp>
          <p:nvSpPr>
            <p:cNvPr id="11413" name="Google Shape;11413;p92"/>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92"/>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2"/>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2"/>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92"/>
          <p:cNvGrpSpPr/>
          <p:nvPr/>
        </p:nvGrpSpPr>
        <p:grpSpPr>
          <a:xfrm>
            <a:off x="4125445" y="2244743"/>
            <a:ext cx="343404" cy="446998"/>
            <a:chOff x="-18983850" y="3710075"/>
            <a:chExt cx="232375" cy="302475"/>
          </a:xfrm>
        </p:grpSpPr>
        <p:sp>
          <p:nvSpPr>
            <p:cNvPr id="11418" name="Google Shape;11418;p92"/>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2"/>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2"/>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2"/>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92"/>
          <p:cNvGrpSpPr/>
          <p:nvPr/>
        </p:nvGrpSpPr>
        <p:grpSpPr>
          <a:xfrm>
            <a:off x="1329667" y="2797442"/>
            <a:ext cx="398119" cy="448143"/>
            <a:chOff x="-20930075" y="4066100"/>
            <a:chExt cx="269400" cy="303250"/>
          </a:xfrm>
        </p:grpSpPr>
        <p:sp>
          <p:nvSpPr>
            <p:cNvPr id="11423" name="Google Shape;11423;p92"/>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2"/>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92"/>
          <p:cNvGrpSpPr/>
          <p:nvPr/>
        </p:nvGrpSpPr>
        <p:grpSpPr>
          <a:xfrm>
            <a:off x="4071911" y="2797422"/>
            <a:ext cx="450470" cy="448180"/>
            <a:chOff x="-19020075" y="4084200"/>
            <a:chExt cx="304825" cy="303275"/>
          </a:xfrm>
        </p:grpSpPr>
        <p:sp>
          <p:nvSpPr>
            <p:cNvPr id="11426" name="Google Shape;11426;p92"/>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2"/>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2"/>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2"/>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2"/>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2"/>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2"/>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2"/>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2"/>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92"/>
          <p:cNvGrpSpPr/>
          <p:nvPr/>
        </p:nvGrpSpPr>
        <p:grpSpPr>
          <a:xfrm>
            <a:off x="6889176" y="1689001"/>
            <a:ext cx="396937" cy="450470"/>
            <a:chOff x="-17149475" y="3309200"/>
            <a:chExt cx="268600" cy="304825"/>
          </a:xfrm>
        </p:grpSpPr>
        <p:sp>
          <p:nvSpPr>
            <p:cNvPr id="11436" name="Google Shape;11436;p92"/>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2"/>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92"/>
          <p:cNvGrpSpPr/>
          <p:nvPr/>
        </p:nvGrpSpPr>
        <p:grpSpPr>
          <a:xfrm>
            <a:off x="6862982" y="2258120"/>
            <a:ext cx="449325" cy="420249"/>
            <a:chOff x="-17168375" y="3692750"/>
            <a:chExt cx="304050" cy="284375"/>
          </a:xfrm>
        </p:grpSpPr>
        <p:sp>
          <p:nvSpPr>
            <p:cNvPr id="11439" name="Google Shape;11439;p92"/>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2"/>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2"/>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2"/>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2"/>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2"/>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2"/>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92"/>
          <p:cNvGrpSpPr/>
          <p:nvPr/>
        </p:nvGrpSpPr>
        <p:grpSpPr>
          <a:xfrm>
            <a:off x="6859491" y="2796852"/>
            <a:ext cx="456308" cy="449325"/>
            <a:chOff x="-17170750" y="4058800"/>
            <a:chExt cx="308775" cy="304050"/>
          </a:xfrm>
        </p:grpSpPr>
        <p:sp>
          <p:nvSpPr>
            <p:cNvPr id="11447" name="Google Shape;11447;p92"/>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92"/>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2"/>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2"/>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2"/>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2"/>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2"/>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2"/>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2"/>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2"/>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2"/>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2"/>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2"/>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2"/>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2"/>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2"/>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2"/>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92"/>
          <p:cNvGrpSpPr/>
          <p:nvPr/>
        </p:nvGrpSpPr>
        <p:grpSpPr>
          <a:xfrm>
            <a:off x="5721388" y="3343358"/>
            <a:ext cx="450470" cy="446998"/>
            <a:chOff x="-15688425" y="3707725"/>
            <a:chExt cx="304825" cy="302475"/>
          </a:xfrm>
        </p:grpSpPr>
        <p:sp>
          <p:nvSpPr>
            <p:cNvPr id="11465" name="Google Shape;11465;p92"/>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2"/>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2"/>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2"/>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2"/>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2"/>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92"/>
          <p:cNvGrpSpPr/>
          <p:nvPr/>
        </p:nvGrpSpPr>
        <p:grpSpPr>
          <a:xfrm>
            <a:off x="1865544" y="1690441"/>
            <a:ext cx="451653" cy="447589"/>
            <a:chOff x="-20572500" y="3319025"/>
            <a:chExt cx="305625" cy="302875"/>
          </a:xfrm>
        </p:grpSpPr>
        <p:sp>
          <p:nvSpPr>
            <p:cNvPr id="11472" name="Google Shape;11472;p92"/>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2"/>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92"/>
          <p:cNvGrpSpPr/>
          <p:nvPr/>
        </p:nvGrpSpPr>
        <p:grpSpPr>
          <a:xfrm>
            <a:off x="1866708" y="2305410"/>
            <a:ext cx="449325" cy="325670"/>
            <a:chOff x="-20571700" y="3722875"/>
            <a:chExt cx="304050" cy="220375"/>
          </a:xfrm>
        </p:grpSpPr>
        <p:sp>
          <p:nvSpPr>
            <p:cNvPr id="11475" name="Google Shape;11475;p92"/>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2"/>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2"/>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2"/>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2"/>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2"/>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2"/>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92"/>
          <p:cNvGrpSpPr/>
          <p:nvPr/>
        </p:nvGrpSpPr>
        <p:grpSpPr>
          <a:xfrm>
            <a:off x="1866135" y="2796278"/>
            <a:ext cx="450470" cy="450470"/>
            <a:chOff x="-20571700" y="4066875"/>
            <a:chExt cx="304825" cy="304825"/>
          </a:xfrm>
        </p:grpSpPr>
        <p:sp>
          <p:nvSpPr>
            <p:cNvPr id="11483" name="Google Shape;11483;p92"/>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2"/>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2"/>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2"/>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2"/>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2"/>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9" name="Google Shape;11489;p92"/>
          <p:cNvGrpSpPr/>
          <p:nvPr/>
        </p:nvGrpSpPr>
        <p:grpSpPr>
          <a:xfrm>
            <a:off x="4632837" y="1688259"/>
            <a:ext cx="453980" cy="451948"/>
            <a:chOff x="-18645175" y="3334200"/>
            <a:chExt cx="307200" cy="305825"/>
          </a:xfrm>
        </p:grpSpPr>
        <p:sp>
          <p:nvSpPr>
            <p:cNvPr id="11490" name="Google Shape;11490;p92"/>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2"/>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2"/>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2"/>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2"/>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92"/>
          <p:cNvGrpSpPr/>
          <p:nvPr/>
        </p:nvGrpSpPr>
        <p:grpSpPr>
          <a:xfrm>
            <a:off x="4633429" y="2242989"/>
            <a:ext cx="452798" cy="450507"/>
            <a:chOff x="-18645175" y="3708500"/>
            <a:chExt cx="306400" cy="304850"/>
          </a:xfrm>
        </p:grpSpPr>
        <p:sp>
          <p:nvSpPr>
            <p:cNvPr id="11496" name="Google Shape;11496;p92"/>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2"/>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2"/>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2"/>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2"/>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2"/>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2"/>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92"/>
          <p:cNvGrpSpPr/>
          <p:nvPr/>
        </p:nvGrpSpPr>
        <p:grpSpPr>
          <a:xfrm>
            <a:off x="4631101" y="2795630"/>
            <a:ext cx="457453" cy="451763"/>
            <a:chOff x="-18647525" y="4082625"/>
            <a:chExt cx="309550" cy="305700"/>
          </a:xfrm>
        </p:grpSpPr>
        <p:sp>
          <p:nvSpPr>
            <p:cNvPr id="11504" name="Google Shape;11504;p92"/>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2"/>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2"/>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2"/>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92"/>
          <p:cNvGrpSpPr/>
          <p:nvPr/>
        </p:nvGrpSpPr>
        <p:grpSpPr>
          <a:xfrm>
            <a:off x="7441485" y="1689592"/>
            <a:ext cx="395755" cy="449288"/>
            <a:chOff x="-16775350" y="3309200"/>
            <a:chExt cx="267800" cy="304025"/>
          </a:xfrm>
        </p:grpSpPr>
        <p:sp>
          <p:nvSpPr>
            <p:cNvPr id="11509" name="Google Shape;11509;p92"/>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2"/>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2"/>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92"/>
          <p:cNvGrpSpPr/>
          <p:nvPr/>
        </p:nvGrpSpPr>
        <p:grpSpPr>
          <a:xfrm>
            <a:off x="7441485" y="2241827"/>
            <a:ext cx="395755" cy="452835"/>
            <a:chOff x="-16775350" y="3683300"/>
            <a:chExt cx="267800" cy="306425"/>
          </a:xfrm>
        </p:grpSpPr>
        <p:sp>
          <p:nvSpPr>
            <p:cNvPr id="11513" name="Google Shape;11513;p92"/>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2"/>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2"/>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92"/>
          <p:cNvGrpSpPr/>
          <p:nvPr/>
        </p:nvGrpSpPr>
        <p:grpSpPr>
          <a:xfrm>
            <a:off x="7413536" y="2796870"/>
            <a:ext cx="451653" cy="449288"/>
            <a:chOff x="-16794250" y="4058225"/>
            <a:chExt cx="305625" cy="304025"/>
          </a:xfrm>
        </p:grpSpPr>
        <p:sp>
          <p:nvSpPr>
            <p:cNvPr id="11517" name="Google Shape;11517;p92"/>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2"/>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2"/>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2"/>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2"/>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2"/>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2"/>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2"/>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2"/>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6" name="Google Shape;11526;p92"/>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7" name="Google Shape;11527;p92"/>
          <p:cNvGrpSpPr/>
          <p:nvPr/>
        </p:nvGrpSpPr>
        <p:grpSpPr>
          <a:xfrm>
            <a:off x="2414953" y="1689573"/>
            <a:ext cx="457453" cy="449325"/>
            <a:chOff x="-20199150" y="3317850"/>
            <a:chExt cx="309550" cy="304050"/>
          </a:xfrm>
        </p:grpSpPr>
        <p:sp>
          <p:nvSpPr>
            <p:cNvPr id="11528" name="Google Shape;11528;p92"/>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2"/>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2"/>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2"/>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2"/>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2"/>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2"/>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92"/>
          <p:cNvGrpSpPr/>
          <p:nvPr/>
        </p:nvGrpSpPr>
        <p:grpSpPr>
          <a:xfrm>
            <a:off x="2417281" y="2242861"/>
            <a:ext cx="452798" cy="450766"/>
            <a:chOff x="-20199150" y="3693150"/>
            <a:chExt cx="306400" cy="305025"/>
          </a:xfrm>
        </p:grpSpPr>
        <p:sp>
          <p:nvSpPr>
            <p:cNvPr id="11536" name="Google Shape;11536;p92"/>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2"/>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2"/>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2"/>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2"/>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2"/>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92"/>
          <p:cNvGrpSpPr/>
          <p:nvPr/>
        </p:nvGrpSpPr>
        <p:grpSpPr>
          <a:xfrm>
            <a:off x="2417854" y="2795687"/>
            <a:ext cx="451653" cy="451653"/>
            <a:chOff x="-20197575" y="4066875"/>
            <a:chExt cx="305625" cy="305625"/>
          </a:xfrm>
        </p:grpSpPr>
        <p:sp>
          <p:nvSpPr>
            <p:cNvPr id="11543" name="Google Shape;11543;p92"/>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92"/>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2"/>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2"/>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2"/>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2"/>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2"/>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2"/>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92"/>
          <p:cNvGrpSpPr/>
          <p:nvPr/>
        </p:nvGrpSpPr>
        <p:grpSpPr>
          <a:xfrm>
            <a:off x="5200071" y="1687520"/>
            <a:ext cx="449325" cy="453426"/>
            <a:chOff x="-18271050" y="3333200"/>
            <a:chExt cx="304050" cy="306825"/>
          </a:xfrm>
        </p:grpSpPr>
        <p:sp>
          <p:nvSpPr>
            <p:cNvPr id="11552" name="Google Shape;11552;p92"/>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2"/>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2"/>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2"/>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2"/>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92"/>
          <p:cNvGrpSpPr/>
          <p:nvPr/>
        </p:nvGrpSpPr>
        <p:grpSpPr>
          <a:xfrm>
            <a:off x="5200644" y="2244171"/>
            <a:ext cx="448180" cy="448143"/>
            <a:chOff x="-18270275" y="3710875"/>
            <a:chExt cx="303275" cy="303250"/>
          </a:xfrm>
        </p:grpSpPr>
        <p:sp>
          <p:nvSpPr>
            <p:cNvPr id="11558" name="Google Shape;11558;p92"/>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92"/>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2"/>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2"/>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92"/>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2"/>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92"/>
          <p:cNvGrpSpPr/>
          <p:nvPr/>
        </p:nvGrpSpPr>
        <p:grpSpPr>
          <a:xfrm>
            <a:off x="5254196" y="2797422"/>
            <a:ext cx="341076" cy="448180"/>
            <a:chOff x="-18234025" y="4084200"/>
            <a:chExt cx="230800" cy="303275"/>
          </a:xfrm>
        </p:grpSpPr>
        <p:sp>
          <p:nvSpPr>
            <p:cNvPr id="11565" name="Google Shape;11565;p92"/>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2"/>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92"/>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92"/>
          <p:cNvGrpSpPr/>
          <p:nvPr/>
        </p:nvGrpSpPr>
        <p:grpSpPr>
          <a:xfrm>
            <a:off x="2366751" y="3341641"/>
            <a:ext cx="449325" cy="450470"/>
            <a:chOff x="-16419350" y="3308400"/>
            <a:chExt cx="304050" cy="304825"/>
          </a:xfrm>
        </p:grpSpPr>
        <p:sp>
          <p:nvSpPr>
            <p:cNvPr id="11569" name="Google Shape;11569;p92"/>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2"/>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2"/>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92"/>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2"/>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92"/>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92"/>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92"/>
          <p:cNvGrpSpPr/>
          <p:nvPr/>
        </p:nvGrpSpPr>
        <p:grpSpPr>
          <a:xfrm>
            <a:off x="4638306" y="3340423"/>
            <a:ext cx="395755" cy="452872"/>
            <a:chOff x="-16401225" y="3683275"/>
            <a:chExt cx="267800" cy="306450"/>
          </a:xfrm>
        </p:grpSpPr>
        <p:sp>
          <p:nvSpPr>
            <p:cNvPr id="11577" name="Google Shape;11577;p92"/>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2"/>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2"/>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2"/>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92"/>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2"/>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2"/>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92"/>
          <p:cNvGrpSpPr/>
          <p:nvPr/>
        </p:nvGrpSpPr>
        <p:grpSpPr>
          <a:xfrm>
            <a:off x="8003755" y="2797062"/>
            <a:ext cx="450470" cy="448180"/>
            <a:chOff x="-16419350" y="4058200"/>
            <a:chExt cx="304825" cy="303275"/>
          </a:xfrm>
        </p:grpSpPr>
        <p:sp>
          <p:nvSpPr>
            <p:cNvPr id="11585" name="Google Shape;11585;p92"/>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2"/>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2"/>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2"/>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92"/>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92"/>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92"/>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2" name="Google Shape;11592;p92"/>
          <p:cNvGrpSpPr/>
          <p:nvPr/>
        </p:nvGrpSpPr>
        <p:grpSpPr>
          <a:xfrm>
            <a:off x="4030643" y="3343080"/>
            <a:ext cx="450507" cy="447589"/>
            <a:chOff x="-15296200" y="3326900"/>
            <a:chExt cx="304850" cy="302875"/>
          </a:xfrm>
        </p:grpSpPr>
        <p:sp>
          <p:nvSpPr>
            <p:cNvPr id="11593" name="Google Shape;11593;p92"/>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2"/>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2"/>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2"/>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2"/>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92"/>
          <p:cNvGrpSpPr/>
          <p:nvPr/>
        </p:nvGrpSpPr>
        <p:grpSpPr>
          <a:xfrm>
            <a:off x="2946296" y="1706881"/>
            <a:ext cx="486566" cy="414708"/>
            <a:chOff x="-19835275" y="3330250"/>
            <a:chExt cx="329250" cy="280625"/>
          </a:xfrm>
        </p:grpSpPr>
        <p:sp>
          <p:nvSpPr>
            <p:cNvPr id="11599" name="Google Shape;11599;p92"/>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2"/>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2"/>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92"/>
          <p:cNvGrpSpPr/>
          <p:nvPr/>
        </p:nvGrpSpPr>
        <p:grpSpPr>
          <a:xfrm>
            <a:off x="2964325" y="2243470"/>
            <a:ext cx="450507" cy="449547"/>
            <a:chOff x="-19822675" y="3692750"/>
            <a:chExt cx="304850" cy="304200"/>
          </a:xfrm>
        </p:grpSpPr>
        <p:sp>
          <p:nvSpPr>
            <p:cNvPr id="11603" name="Google Shape;11603;p92"/>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2"/>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2"/>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2"/>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92"/>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92"/>
          <p:cNvGrpSpPr/>
          <p:nvPr/>
        </p:nvGrpSpPr>
        <p:grpSpPr>
          <a:xfrm>
            <a:off x="2964916" y="2796278"/>
            <a:ext cx="449325" cy="450470"/>
            <a:chOff x="-19822675" y="4066875"/>
            <a:chExt cx="304050" cy="304825"/>
          </a:xfrm>
        </p:grpSpPr>
        <p:sp>
          <p:nvSpPr>
            <p:cNvPr id="11609" name="Google Shape;11609;p92"/>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2"/>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2"/>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2"/>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2"/>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2"/>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92"/>
          <p:cNvGrpSpPr/>
          <p:nvPr/>
        </p:nvGrpSpPr>
        <p:grpSpPr>
          <a:xfrm>
            <a:off x="5773985" y="1689571"/>
            <a:ext cx="399302" cy="449325"/>
            <a:chOff x="-17878825" y="3334400"/>
            <a:chExt cx="270200" cy="304050"/>
          </a:xfrm>
        </p:grpSpPr>
        <p:sp>
          <p:nvSpPr>
            <p:cNvPr id="11616" name="Google Shape;11616;p92"/>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92"/>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2"/>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2"/>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92"/>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2"/>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2"/>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92"/>
          <p:cNvGrpSpPr/>
          <p:nvPr/>
        </p:nvGrpSpPr>
        <p:grpSpPr>
          <a:xfrm>
            <a:off x="5747809" y="2242416"/>
            <a:ext cx="451653" cy="451653"/>
            <a:chOff x="-17896150" y="3709300"/>
            <a:chExt cx="305625" cy="305625"/>
          </a:xfrm>
        </p:grpSpPr>
        <p:sp>
          <p:nvSpPr>
            <p:cNvPr id="11624" name="Google Shape;11624;p92"/>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2"/>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2"/>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2"/>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92"/>
          <p:cNvGrpSpPr/>
          <p:nvPr/>
        </p:nvGrpSpPr>
        <p:grpSpPr>
          <a:xfrm>
            <a:off x="5775740" y="2795686"/>
            <a:ext cx="395792" cy="451653"/>
            <a:chOff x="-17878025" y="4082625"/>
            <a:chExt cx="267825" cy="305625"/>
          </a:xfrm>
        </p:grpSpPr>
        <p:sp>
          <p:nvSpPr>
            <p:cNvPr id="11629" name="Google Shape;11629;p92"/>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2"/>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2"/>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2"/>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2"/>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92"/>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2"/>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92"/>
          <p:cNvGrpSpPr/>
          <p:nvPr/>
        </p:nvGrpSpPr>
        <p:grpSpPr>
          <a:xfrm>
            <a:off x="2919632" y="3355015"/>
            <a:ext cx="450507" cy="423722"/>
            <a:chOff x="-16044450" y="3317850"/>
            <a:chExt cx="304850" cy="286725"/>
          </a:xfrm>
        </p:grpSpPr>
        <p:sp>
          <p:nvSpPr>
            <p:cNvPr id="11637" name="Google Shape;11637;p92"/>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2"/>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2"/>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2"/>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1" name="Google Shape;11641;p92"/>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2" name="Google Shape;11642;p92"/>
          <p:cNvGrpSpPr/>
          <p:nvPr/>
        </p:nvGrpSpPr>
        <p:grpSpPr>
          <a:xfrm>
            <a:off x="8042149" y="2243724"/>
            <a:ext cx="373662" cy="449030"/>
            <a:chOff x="-16018450" y="4058400"/>
            <a:chExt cx="252850" cy="303850"/>
          </a:xfrm>
        </p:grpSpPr>
        <p:sp>
          <p:nvSpPr>
            <p:cNvPr id="11643" name="Google Shape;11643;p92"/>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2"/>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2"/>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2"/>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7" name="Google Shape;11647;p92"/>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2"/>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52"/>
        <p:cNvGrpSpPr/>
        <p:nvPr/>
      </p:nvGrpSpPr>
      <p:grpSpPr>
        <a:xfrm>
          <a:off x="0" y="0"/>
          <a:ext cx="0" cy="0"/>
          <a:chOff x="0" y="0"/>
          <a:chExt cx="0" cy="0"/>
        </a:xfrm>
      </p:grpSpPr>
      <p:grpSp>
        <p:nvGrpSpPr>
          <p:cNvPr id="11653" name="Google Shape;11653;p93"/>
          <p:cNvGrpSpPr/>
          <p:nvPr/>
        </p:nvGrpSpPr>
        <p:grpSpPr>
          <a:xfrm>
            <a:off x="845901" y="1689241"/>
            <a:ext cx="442337" cy="419623"/>
            <a:chOff x="-6696925" y="3272575"/>
            <a:chExt cx="307200" cy="291425"/>
          </a:xfrm>
        </p:grpSpPr>
        <p:sp>
          <p:nvSpPr>
            <p:cNvPr id="11654" name="Google Shape;11654;p93"/>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3"/>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93"/>
          <p:cNvGrpSpPr/>
          <p:nvPr/>
        </p:nvGrpSpPr>
        <p:grpSpPr>
          <a:xfrm>
            <a:off x="845884" y="2204636"/>
            <a:ext cx="442373" cy="420775"/>
            <a:chOff x="-6690625" y="3631325"/>
            <a:chExt cx="307225" cy="292225"/>
          </a:xfrm>
        </p:grpSpPr>
        <p:sp>
          <p:nvSpPr>
            <p:cNvPr id="11657" name="Google Shape;11657;p93"/>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3"/>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3"/>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3"/>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3"/>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93"/>
          <p:cNvGrpSpPr/>
          <p:nvPr/>
        </p:nvGrpSpPr>
        <p:grpSpPr>
          <a:xfrm>
            <a:off x="868005" y="2756972"/>
            <a:ext cx="421927" cy="419371"/>
            <a:chOff x="-6689825" y="3992050"/>
            <a:chExt cx="293025" cy="291250"/>
          </a:xfrm>
        </p:grpSpPr>
        <p:sp>
          <p:nvSpPr>
            <p:cNvPr id="11663" name="Google Shape;11663;p93"/>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3"/>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3"/>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3"/>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3"/>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3"/>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3"/>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93"/>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3"/>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3"/>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3"/>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3"/>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5" name="Google Shape;11675;p93"/>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6" name="Google Shape;11676;p93"/>
          <p:cNvGrpSpPr/>
          <p:nvPr/>
        </p:nvGrpSpPr>
        <p:grpSpPr>
          <a:xfrm>
            <a:off x="3551317" y="2205192"/>
            <a:ext cx="423043" cy="419659"/>
            <a:chOff x="-4837325" y="3612425"/>
            <a:chExt cx="293800" cy="291450"/>
          </a:xfrm>
        </p:grpSpPr>
        <p:sp>
          <p:nvSpPr>
            <p:cNvPr id="11677" name="Google Shape;11677;p93"/>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93"/>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93"/>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93"/>
          <p:cNvGrpSpPr/>
          <p:nvPr/>
        </p:nvGrpSpPr>
        <p:grpSpPr>
          <a:xfrm>
            <a:off x="3564349" y="2756826"/>
            <a:ext cx="420775" cy="419659"/>
            <a:chOff x="-4837325" y="3971575"/>
            <a:chExt cx="292225" cy="291450"/>
          </a:xfrm>
        </p:grpSpPr>
        <p:sp>
          <p:nvSpPr>
            <p:cNvPr id="11681" name="Google Shape;11681;p93"/>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3"/>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3"/>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93"/>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3"/>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3"/>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93"/>
          <p:cNvGrpSpPr/>
          <p:nvPr/>
        </p:nvGrpSpPr>
        <p:grpSpPr>
          <a:xfrm>
            <a:off x="6256364" y="1714185"/>
            <a:ext cx="430998" cy="369730"/>
            <a:chOff x="-3037625" y="3254850"/>
            <a:chExt cx="299325" cy="256775"/>
          </a:xfrm>
        </p:grpSpPr>
        <p:sp>
          <p:nvSpPr>
            <p:cNvPr id="11688" name="Google Shape;11688;p93"/>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3"/>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3"/>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3"/>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93"/>
          <p:cNvGrpSpPr/>
          <p:nvPr/>
        </p:nvGrpSpPr>
        <p:grpSpPr>
          <a:xfrm>
            <a:off x="6260324" y="2204615"/>
            <a:ext cx="423079" cy="420811"/>
            <a:chOff x="-3031325" y="3597450"/>
            <a:chExt cx="293825" cy="292250"/>
          </a:xfrm>
        </p:grpSpPr>
        <p:sp>
          <p:nvSpPr>
            <p:cNvPr id="11693" name="Google Shape;11693;p93"/>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3"/>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93"/>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3"/>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93"/>
          <p:cNvGrpSpPr/>
          <p:nvPr/>
        </p:nvGrpSpPr>
        <p:grpSpPr>
          <a:xfrm>
            <a:off x="6272798" y="2781214"/>
            <a:ext cx="421927" cy="370882"/>
            <a:chOff x="-3030525" y="3973150"/>
            <a:chExt cx="293025" cy="257575"/>
          </a:xfrm>
        </p:grpSpPr>
        <p:sp>
          <p:nvSpPr>
            <p:cNvPr id="11698" name="Google Shape;11698;p93"/>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3"/>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93"/>
          <p:cNvGrpSpPr/>
          <p:nvPr/>
        </p:nvGrpSpPr>
        <p:grpSpPr>
          <a:xfrm>
            <a:off x="1374391" y="3369426"/>
            <a:ext cx="421927" cy="297195"/>
            <a:chOff x="-1199300" y="3279250"/>
            <a:chExt cx="293025" cy="206400"/>
          </a:xfrm>
        </p:grpSpPr>
        <p:sp>
          <p:nvSpPr>
            <p:cNvPr id="11701" name="Google Shape;11701;p93"/>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3"/>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3"/>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93"/>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93"/>
          <p:cNvGrpSpPr/>
          <p:nvPr/>
        </p:nvGrpSpPr>
        <p:grpSpPr>
          <a:xfrm>
            <a:off x="1381477" y="1688773"/>
            <a:ext cx="444605" cy="420559"/>
            <a:chOff x="-6338550" y="3272950"/>
            <a:chExt cx="308775" cy="292075"/>
          </a:xfrm>
        </p:grpSpPr>
        <p:sp>
          <p:nvSpPr>
            <p:cNvPr id="11706" name="Google Shape;11706;p93"/>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3"/>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3"/>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93"/>
          <p:cNvGrpSpPr/>
          <p:nvPr/>
        </p:nvGrpSpPr>
        <p:grpSpPr>
          <a:xfrm>
            <a:off x="1392817" y="2205194"/>
            <a:ext cx="421927" cy="419659"/>
            <a:chOff x="-6329100" y="3632100"/>
            <a:chExt cx="293025" cy="291450"/>
          </a:xfrm>
        </p:grpSpPr>
        <p:sp>
          <p:nvSpPr>
            <p:cNvPr id="11710" name="Google Shape;11710;p93"/>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93"/>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3"/>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93"/>
          <p:cNvGrpSpPr/>
          <p:nvPr/>
        </p:nvGrpSpPr>
        <p:grpSpPr>
          <a:xfrm>
            <a:off x="1405867" y="2756828"/>
            <a:ext cx="419623" cy="419659"/>
            <a:chOff x="-6329875" y="3992050"/>
            <a:chExt cx="291425" cy="291450"/>
          </a:xfrm>
        </p:grpSpPr>
        <p:sp>
          <p:nvSpPr>
            <p:cNvPr id="11714" name="Google Shape;11714;p93"/>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3"/>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93"/>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3"/>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93"/>
          <p:cNvGrpSpPr/>
          <p:nvPr/>
        </p:nvGrpSpPr>
        <p:grpSpPr>
          <a:xfrm>
            <a:off x="4092004" y="1687530"/>
            <a:ext cx="423079" cy="423043"/>
            <a:chOff x="-4478975" y="3251700"/>
            <a:chExt cx="293825" cy="293800"/>
          </a:xfrm>
        </p:grpSpPr>
        <p:sp>
          <p:nvSpPr>
            <p:cNvPr id="11719" name="Google Shape;11719;p93"/>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3"/>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93"/>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93"/>
          <p:cNvGrpSpPr/>
          <p:nvPr/>
        </p:nvGrpSpPr>
        <p:grpSpPr>
          <a:xfrm>
            <a:off x="4092004" y="2205192"/>
            <a:ext cx="423079" cy="419659"/>
            <a:chOff x="-4475825" y="3612425"/>
            <a:chExt cx="293825" cy="291450"/>
          </a:xfrm>
        </p:grpSpPr>
        <p:sp>
          <p:nvSpPr>
            <p:cNvPr id="11723" name="Google Shape;11723;p93"/>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3"/>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93"/>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93"/>
          <p:cNvGrpSpPr/>
          <p:nvPr/>
        </p:nvGrpSpPr>
        <p:grpSpPr>
          <a:xfrm>
            <a:off x="4101077" y="2756844"/>
            <a:ext cx="428730" cy="419623"/>
            <a:chOff x="-4480550" y="3970800"/>
            <a:chExt cx="297750" cy="291425"/>
          </a:xfrm>
        </p:grpSpPr>
        <p:sp>
          <p:nvSpPr>
            <p:cNvPr id="11727" name="Google Shape;11727;p93"/>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3"/>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93"/>
          <p:cNvGrpSpPr/>
          <p:nvPr/>
        </p:nvGrpSpPr>
        <p:grpSpPr>
          <a:xfrm>
            <a:off x="6804910" y="1689221"/>
            <a:ext cx="415123" cy="419659"/>
            <a:chOff x="-2668225" y="3239075"/>
            <a:chExt cx="288300" cy="291450"/>
          </a:xfrm>
        </p:grpSpPr>
        <p:sp>
          <p:nvSpPr>
            <p:cNvPr id="11730" name="Google Shape;11730;p93"/>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3"/>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3"/>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3"/>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3"/>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93"/>
          <p:cNvGrpSpPr/>
          <p:nvPr/>
        </p:nvGrpSpPr>
        <p:grpSpPr>
          <a:xfrm>
            <a:off x="6802066" y="2205191"/>
            <a:ext cx="420811" cy="419659"/>
            <a:chOff x="-2671375" y="3597450"/>
            <a:chExt cx="292250" cy="291450"/>
          </a:xfrm>
        </p:grpSpPr>
        <p:sp>
          <p:nvSpPr>
            <p:cNvPr id="11736" name="Google Shape;11736;p93"/>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93"/>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93"/>
          <p:cNvGrpSpPr/>
          <p:nvPr/>
        </p:nvGrpSpPr>
        <p:grpSpPr>
          <a:xfrm>
            <a:off x="6812849" y="2755691"/>
            <a:ext cx="423043" cy="421927"/>
            <a:chOff x="-2670575" y="3956600"/>
            <a:chExt cx="293800" cy="293025"/>
          </a:xfrm>
        </p:grpSpPr>
        <p:sp>
          <p:nvSpPr>
            <p:cNvPr id="11739" name="Google Shape;11739;p93"/>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3"/>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3"/>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3"/>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93"/>
          <p:cNvGrpSpPr/>
          <p:nvPr/>
        </p:nvGrpSpPr>
        <p:grpSpPr>
          <a:xfrm>
            <a:off x="3070370" y="3311947"/>
            <a:ext cx="426462" cy="418363"/>
            <a:chOff x="-1183550" y="3586525"/>
            <a:chExt cx="296175" cy="290550"/>
          </a:xfrm>
        </p:grpSpPr>
        <p:sp>
          <p:nvSpPr>
            <p:cNvPr id="11744" name="Google Shape;11744;p93"/>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3"/>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3"/>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3"/>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3"/>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3"/>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3"/>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3"/>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3"/>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93"/>
          <p:cNvGrpSpPr/>
          <p:nvPr/>
        </p:nvGrpSpPr>
        <p:grpSpPr>
          <a:xfrm>
            <a:off x="1933980" y="1689799"/>
            <a:ext cx="420811" cy="418507"/>
            <a:chOff x="-5971525" y="3273750"/>
            <a:chExt cx="292250" cy="290650"/>
          </a:xfrm>
        </p:grpSpPr>
        <p:sp>
          <p:nvSpPr>
            <p:cNvPr id="11754" name="Google Shape;11754;p93"/>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3"/>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93"/>
          <p:cNvGrpSpPr/>
          <p:nvPr/>
        </p:nvGrpSpPr>
        <p:grpSpPr>
          <a:xfrm>
            <a:off x="1928310" y="2203826"/>
            <a:ext cx="432150" cy="422395"/>
            <a:chOff x="-5974675" y="3632100"/>
            <a:chExt cx="300125" cy="293350"/>
          </a:xfrm>
        </p:grpSpPr>
        <p:sp>
          <p:nvSpPr>
            <p:cNvPr id="11757" name="Google Shape;11757;p93"/>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3"/>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3"/>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93"/>
          <p:cNvGrpSpPr/>
          <p:nvPr/>
        </p:nvGrpSpPr>
        <p:grpSpPr>
          <a:xfrm>
            <a:off x="1958351" y="2755694"/>
            <a:ext cx="395865" cy="421927"/>
            <a:chOff x="-5971525" y="3990475"/>
            <a:chExt cx="274925" cy="293025"/>
          </a:xfrm>
        </p:grpSpPr>
        <p:sp>
          <p:nvSpPr>
            <p:cNvPr id="11761" name="Google Shape;11761;p93"/>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3"/>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3"/>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3"/>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93"/>
          <p:cNvGrpSpPr/>
          <p:nvPr/>
        </p:nvGrpSpPr>
        <p:grpSpPr>
          <a:xfrm>
            <a:off x="4631558" y="1689798"/>
            <a:ext cx="420775" cy="418507"/>
            <a:chOff x="-4118225" y="3253275"/>
            <a:chExt cx="292225" cy="290650"/>
          </a:xfrm>
        </p:grpSpPr>
        <p:sp>
          <p:nvSpPr>
            <p:cNvPr id="11766" name="Google Shape;11766;p93"/>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3"/>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93"/>
          <p:cNvGrpSpPr/>
          <p:nvPr/>
        </p:nvGrpSpPr>
        <p:grpSpPr>
          <a:xfrm>
            <a:off x="4682008" y="2204922"/>
            <a:ext cx="319874" cy="420199"/>
            <a:chOff x="-4082800" y="3612425"/>
            <a:chExt cx="222150" cy="291825"/>
          </a:xfrm>
        </p:grpSpPr>
        <p:sp>
          <p:nvSpPr>
            <p:cNvPr id="11769" name="Google Shape;11769;p93"/>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3"/>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3"/>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93"/>
          <p:cNvGrpSpPr/>
          <p:nvPr/>
        </p:nvGrpSpPr>
        <p:grpSpPr>
          <a:xfrm>
            <a:off x="4643456" y="2769876"/>
            <a:ext cx="420775" cy="393561"/>
            <a:chOff x="-4118225" y="3990475"/>
            <a:chExt cx="292225" cy="273325"/>
          </a:xfrm>
        </p:grpSpPr>
        <p:sp>
          <p:nvSpPr>
            <p:cNvPr id="11773" name="Google Shape;11773;p93"/>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3"/>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3"/>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3"/>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93"/>
          <p:cNvGrpSpPr/>
          <p:nvPr/>
        </p:nvGrpSpPr>
        <p:grpSpPr>
          <a:xfrm>
            <a:off x="7354110" y="1688087"/>
            <a:ext cx="394713" cy="421927"/>
            <a:chOff x="-2312225" y="3238300"/>
            <a:chExt cx="274125" cy="293025"/>
          </a:xfrm>
        </p:grpSpPr>
        <p:sp>
          <p:nvSpPr>
            <p:cNvPr id="11778" name="Google Shape;11778;p93"/>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3"/>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93"/>
          <p:cNvGrpSpPr/>
          <p:nvPr/>
        </p:nvGrpSpPr>
        <p:grpSpPr>
          <a:xfrm>
            <a:off x="7341062" y="2153586"/>
            <a:ext cx="420811" cy="522864"/>
            <a:chOff x="-2310650" y="3525775"/>
            <a:chExt cx="292250" cy="363125"/>
          </a:xfrm>
        </p:grpSpPr>
        <p:sp>
          <p:nvSpPr>
            <p:cNvPr id="11781" name="Google Shape;11781;p93"/>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3"/>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3"/>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3"/>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93"/>
          <p:cNvGrpSpPr/>
          <p:nvPr/>
        </p:nvGrpSpPr>
        <p:grpSpPr>
          <a:xfrm>
            <a:off x="7351827" y="2756825"/>
            <a:ext cx="423079" cy="419659"/>
            <a:chOff x="-2310650" y="3958175"/>
            <a:chExt cx="293825" cy="291450"/>
          </a:xfrm>
        </p:grpSpPr>
        <p:sp>
          <p:nvSpPr>
            <p:cNvPr id="11786" name="Google Shape;11786;p93"/>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3"/>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93"/>
          <p:cNvGrpSpPr/>
          <p:nvPr/>
        </p:nvGrpSpPr>
        <p:grpSpPr>
          <a:xfrm>
            <a:off x="4718688" y="3308459"/>
            <a:ext cx="424159" cy="419659"/>
            <a:chOff x="-1182750" y="3962900"/>
            <a:chExt cx="294575" cy="291450"/>
          </a:xfrm>
        </p:grpSpPr>
        <p:sp>
          <p:nvSpPr>
            <p:cNvPr id="11789" name="Google Shape;11789;p93"/>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3"/>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3"/>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3"/>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3"/>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3"/>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3"/>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93"/>
          <p:cNvGrpSpPr/>
          <p:nvPr/>
        </p:nvGrpSpPr>
        <p:grpSpPr>
          <a:xfrm>
            <a:off x="2471824" y="1689223"/>
            <a:ext cx="424195" cy="419659"/>
            <a:chOff x="-5611575" y="3272950"/>
            <a:chExt cx="294600" cy="291450"/>
          </a:xfrm>
        </p:grpSpPr>
        <p:sp>
          <p:nvSpPr>
            <p:cNvPr id="11797" name="Google Shape;11797;p93"/>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3"/>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93"/>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3"/>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3"/>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2" name="Google Shape;11802;p93"/>
          <p:cNvGrpSpPr/>
          <p:nvPr/>
        </p:nvGrpSpPr>
        <p:grpSpPr>
          <a:xfrm>
            <a:off x="2471824" y="2205770"/>
            <a:ext cx="424195" cy="418507"/>
            <a:chOff x="-5613150" y="3632900"/>
            <a:chExt cx="294600" cy="290650"/>
          </a:xfrm>
        </p:grpSpPr>
        <p:sp>
          <p:nvSpPr>
            <p:cNvPr id="11803" name="Google Shape;11803;p93"/>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3"/>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93"/>
          <p:cNvGrpSpPr/>
          <p:nvPr/>
        </p:nvGrpSpPr>
        <p:grpSpPr>
          <a:xfrm>
            <a:off x="2483722" y="2756270"/>
            <a:ext cx="424195" cy="420775"/>
            <a:chOff x="-5613150" y="3991275"/>
            <a:chExt cx="294600" cy="292225"/>
          </a:xfrm>
        </p:grpSpPr>
        <p:sp>
          <p:nvSpPr>
            <p:cNvPr id="11806" name="Google Shape;11806;p93"/>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3"/>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3"/>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3"/>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3"/>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3"/>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3"/>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3"/>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3"/>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93"/>
          <p:cNvGrpSpPr/>
          <p:nvPr/>
        </p:nvGrpSpPr>
        <p:grpSpPr>
          <a:xfrm>
            <a:off x="5155210" y="1689438"/>
            <a:ext cx="434634" cy="419227"/>
            <a:chOff x="-3768700" y="3253275"/>
            <a:chExt cx="301850" cy="291150"/>
          </a:xfrm>
        </p:grpSpPr>
        <p:sp>
          <p:nvSpPr>
            <p:cNvPr id="11816" name="Google Shape;11816;p93"/>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3"/>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3"/>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93"/>
          <p:cNvGrpSpPr/>
          <p:nvPr/>
        </p:nvGrpSpPr>
        <p:grpSpPr>
          <a:xfrm>
            <a:off x="5159293" y="2217090"/>
            <a:ext cx="426462" cy="395865"/>
            <a:chOff x="-3808700" y="3628950"/>
            <a:chExt cx="296175" cy="274925"/>
          </a:xfrm>
        </p:grpSpPr>
        <p:sp>
          <p:nvSpPr>
            <p:cNvPr id="11820" name="Google Shape;11820;p93"/>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3"/>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3"/>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93"/>
          <p:cNvGrpSpPr/>
          <p:nvPr/>
        </p:nvGrpSpPr>
        <p:grpSpPr>
          <a:xfrm>
            <a:off x="5224504" y="2756412"/>
            <a:ext cx="419443" cy="420487"/>
            <a:chOff x="-3771675" y="3971775"/>
            <a:chExt cx="291300" cy="292025"/>
          </a:xfrm>
        </p:grpSpPr>
        <p:sp>
          <p:nvSpPr>
            <p:cNvPr id="11824" name="Google Shape;11824;p93"/>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3"/>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3"/>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3"/>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3"/>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93"/>
          <p:cNvGrpSpPr/>
          <p:nvPr/>
        </p:nvGrpSpPr>
        <p:grpSpPr>
          <a:xfrm>
            <a:off x="7885948" y="1716461"/>
            <a:ext cx="420271" cy="320774"/>
            <a:chOff x="-1951475" y="3273100"/>
            <a:chExt cx="291875" cy="222775"/>
          </a:xfrm>
        </p:grpSpPr>
        <p:sp>
          <p:nvSpPr>
            <p:cNvPr id="11830" name="Google Shape;11830;p93"/>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3"/>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3"/>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93"/>
          <p:cNvGrpSpPr/>
          <p:nvPr/>
        </p:nvGrpSpPr>
        <p:grpSpPr>
          <a:xfrm>
            <a:off x="7883429" y="2205191"/>
            <a:ext cx="425310" cy="419659"/>
            <a:chOff x="-1951475" y="3597450"/>
            <a:chExt cx="295375" cy="291450"/>
          </a:xfrm>
        </p:grpSpPr>
        <p:sp>
          <p:nvSpPr>
            <p:cNvPr id="11834" name="Google Shape;11834;p93"/>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3"/>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3"/>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3"/>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93"/>
          <p:cNvGrpSpPr/>
          <p:nvPr/>
        </p:nvGrpSpPr>
        <p:grpSpPr>
          <a:xfrm>
            <a:off x="7885680" y="2756825"/>
            <a:ext cx="444605" cy="419659"/>
            <a:chOff x="-1960150" y="3956600"/>
            <a:chExt cx="308775" cy="291450"/>
          </a:xfrm>
        </p:grpSpPr>
        <p:sp>
          <p:nvSpPr>
            <p:cNvPr id="11839" name="Google Shape;11839;p93"/>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3"/>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93"/>
          <p:cNvGrpSpPr/>
          <p:nvPr/>
        </p:nvGrpSpPr>
        <p:grpSpPr>
          <a:xfrm>
            <a:off x="1939718" y="3307636"/>
            <a:ext cx="420775" cy="420775"/>
            <a:chOff x="-804700" y="3226500"/>
            <a:chExt cx="292225" cy="292225"/>
          </a:xfrm>
        </p:grpSpPr>
        <p:sp>
          <p:nvSpPr>
            <p:cNvPr id="11842" name="Google Shape;11842;p93"/>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93"/>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93"/>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3"/>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3"/>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3"/>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3"/>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93"/>
          <p:cNvGrpSpPr/>
          <p:nvPr/>
        </p:nvGrpSpPr>
        <p:grpSpPr>
          <a:xfrm>
            <a:off x="3019809" y="1688647"/>
            <a:ext cx="420775" cy="420811"/>
            <a:chOff x="-5251625" y="3272950"/>
            <a:chExt cx="292225" cy="292250"/>
          </a:xfrm>
        </p:grpSpPr>
        <p:sp>
          <p:nvSpPr>
            <p:cNvPr id="11850" name="Google Shape;11850;p93"/>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3"/>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3"/>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93"/>
          <p:cNvGrpSpPr/>
          <p:nvPr/>
        </p:nvGrpSpPr>
        <p:grpSpPr>
          <a:xfrm>
            <a:off x="3016407" y="2204348"/>
            <a:ext cx="427578" cy="421351"/>
            <a:chOff x="-5254775" y="3631325"/>
            <a:chExt cx="296950" cy="292625"/>
          </a:xfrm>
        </p:grpSpPr>
        <p:sp>
          <p:nvSpPr>
            <p:cNvPr id="11854" name="Google Shape;11854;p93"/>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3"/>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3"/>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3"/>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3"/>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3"/>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93"/>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93"/>
          <p:cNvGrpSpPr/>
          <p:nvPr/>
        </p:nvGrpSpPr>
        <p:grpSpPr>
          <a:xfrm>
            <a:off x="3032265" y="2756270"/>
            <a:ext cx="419659" cy="420775"/>
            <a:chOff x="-5251625" y="3991275"/>
            <a:chExt cx="291450" cy="292225"/>
          </a:xfrm>
        </p:grpSpPr>
        <p:sp>
          <p:nvSpPr>
            <p:cNvPr id="11862" name="Google Shape;11862;p93"/>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3"/>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3"/>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3"/>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3"/>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93"/>
          <p:cNvGrpSpPr/>
          <p:nvPr/>
        </p:nvGrpSpPr>
        <p:grpSpPr>
          <a:xfrm>
            <a:off x="5772848" y="1689240"/>
            <a:ext cx="319874" cy="419623"/>
            <a:chOff x="-3365275" y="3253275"/>
            <a:chExt cx="222150" cy="291425"/>
          </a:xfrm>
        </p:grpSpPr>
        <p:sp>
          <p:nvSpPr>
            <p:cNvPr id="11868" name="Google Shape;11868;p93"/>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3"/>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93"/>
          <p:cNvGrpSpPr/>
          <p:nvPr/>
        </p:nvGrpSpPr>
        <p:grpSpPr>
          <a:xfrm>
            <a:off x="5746786" y="2204058"/>
            <a:ext cx="371998" cy="421927"/>
            <a:chOff x="-3383375" y="3611625"/>
            <a:chExt cx="258350" cy="293025"/>
          </a:xfrm>
        </p:grpSpPr>
        <p:sp>
          <p:nvSpPr>
            <p:cNvPr id="11871" name="Google Shape;11871;p93"/>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3"/>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93"/>
          <p:cNvGrpSpPr/>
          <p:nvPr/>
        </p:nvGrpSpPr>
        <p:grpSpPr>
          <a:xfrm>
            <a:off x="5809135" y="2756826"/>
            <a:ext cx="271097" cy="419659"/>
            <a:chOff x="-3347950" y="3971575"/>
            <a:chExt cx="188275" cy="291450"/>
          </a:xfrm>
        </p:grpSpPr>
        <p:sp>
          <p:nvSpPr>
            <p:cNvPr id="11874" name="Google Shape;11874;p93"/>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3"/>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3"/>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93"/>
          <p:cNvGrpSpPr/>
          <p:nvPr/>
        </p:nvGrpSpPr>
        <p:grpSpPr>
          <a:xfrm>
            <a:off x="858994" y="3307061"/>
            <a:ext cx="371998" cy="421927"/>
            <a:chOff x="-1575775" y="3238300"/>
            <a:chExt cx="258350" cy="293025"/>
          </a:xfrm>
        </p:grpSpPr>
        <p:sp>
          <p:nvSpPr>
            <p:cNvPr id="11878" name="Google Shape;11878;p93"/>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3"/>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3"/>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3"/>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3"/>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93"/>
          <p:cNvGrpSpPr/>
          <p:nvPr/>
        </p:nvGrpSpPr>
        <p:grpSpPr>
          <a:xfrm>
            <a:off x="2503892" y="3309051"/>
            <a:ext cx="423079" cy="424159"/>
            <a:chOff x="-1591550" y="3597475"/>
            <a:chExt cx="293825" cy="294575"/>
          </a:xfrm>
        </p:grpSpPr>
        <p:sp>
          <p:nvSpPr>
            <p:cNvPr id="11884" name="Google Shape;11884;p93"/>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3"/>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3"/>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93"/>
          <p:cNvGrpSpPr/>
          <p:nvPr/>
        </p:nvGrpSpPr>
        <p:grpSpPr>
          <a:xfrm>
            <a:off x="4153362" y="3318663"/>
            <a:ext cx="421927" cy="399248"/>
            <a:chOff x="-1592325" y="3957400"/>
            <a:chExt cx="293025" cy="277275"/>
          </a:xfrm>
        </p:grpSpPr>
        <p:sp>
          <p:nvSpPr>
            <p:cNvPr id="11888" name="Google Shape;11888;p93"/>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3"/>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3"/>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3"/>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93"/>
          <p:cNvGrpSpPr/>
          <p:nvPr/>
        </p:nvGrpSpPr>
        <p:grpSpPr>
          <a:xfrm>
            <a:off x="3640232" y="3310744"/>
            <a:ext cx="369730" cy="420775"/>
            <a:chOff x="-778700" y="3612425"/>
            <a:chExt cx="256775" cy="292225"/>
          </a:xfrm>
        </p:grpSpPr>
        <p:sp>
          <p:nvSpPr>
            <p:cNvPr id="11893" name="Google Shape;11893;p93"/>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3"/>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3"/>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3"/>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3"/>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3"/>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93"/>
          <p:cNvGrpSpPr/>
          <p:nvPr/>
        </p:nvGrpSpPr>
        <p:grpSpPr>
          <a:xfrm>
            <a:off x="6111733" y="3828305"/>
            <a:ext cx="340731" cy="387641"/>
            <a:chOff x="7728464" y="1561258"/>
            <a:chExt cx="349719" cy="397866"/>
          </a:xfrm>
        </p:grpSpPr>
        <p:sp>
          <p:nvSpPr>
            <p:cNvPr id="11900" name="Google Shape;11900;p93"/>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3"/>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93"/>
          <p:cNvGrpSpPr/>
          <p:nvPr/>
        </p:nvGrpSpPr>
        <p:grpSpPr>
          <a:xfrm>
            <a:off x="4034702" y="3828305"/>
            <a:ext cx="387681" cy="387641"/>
            <a:chOff x="5611350" y="1561258"/>
            <a:chExt cx="397907" cy="397866"/>
          </a:xfrm>
        </p:grpSpPr>
        <p:sp>
          <p:nvSpPr>
            <p:cNvPr id="11903" name="Google Shape;11903;p93"/>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3"/>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3"/>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3"/>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93"/>
          <p:cNvGrpSpPr/>
          <p:nvPr/>
        </p:nvGrpSpPr>
        <p:grpSpPr>
          <a:xfrm>
            <a:off x="4553987" y="3925571"/>
            <a:ext cx="387610" cy="193109"/>
            <a:chOff x="6140660" y="1661097"/>
            <a:chExt cx="397835" cy="198202"/>
          </a:xfrm>
        </p:grpSpPr>
        <p:sp>
          <p:nvSpPr>
            <p:cNvPr id="11908" name="Google Shape;11908;p93"/>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3"/>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3"/>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3"/>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93"/>
          <p:cNvGrpSpPr/>
          <p:nvPr/>
        </p:nvGrpSpPr>
        <p:grpSpPr>
          <a:xfrm>
            <a:off x="5073202" y="3828305"/>
            <a:ext cx="387681" cy="387641"/>
            <a:chOff x="6669907" y="1561258"/>
            <a:chExt cx="397907" cy="397866"/>
          </a:xfrm>
        </p:grpSpPr>
        <p:sp>
          <p:nvSpPr>
            <p:cNvPr id="11913" name="Google Shape;11913;p93"/>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3"/>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3"/>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3"/>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3"/>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93"/>
          <p:cNvGrpSpPr/>
          <p:nvPr/>
        </p:nvGrpSpPr>
        <p:grpSpPr>
          <a:xfrm>
            <a:off x="1958433" y="3885842"/>
            <a:ext cx="387681" cy="272572"/>
            <a:chOff x="3386036" y="1746339"/>
            <a:chExt cx="397907" cy="279762"/>
          </a:xfrm>
        </p:grpSpPr>
        <p:sp>
          <p:nvSpPr>
            <p:cNvPr id="11919" name="Google Shape;11919;p93"/>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3"/>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93"/>
          <p:cNvGrpSpPr/>
          <p:nvPr/>
        </p:nvGrpSpPr>
        <p:grpSpPr>
          <a:xfrm>
            <a:off x="2996130" y="3828288"/>
            <a:ext cx="387681" cy="387681"/>
            <a:chOff x="4417380" y="1687279"/>
            <a:chExt cx="397907" cy="397907"/>
          </a:xfrm>
        </p:grpSpPr>
        <p:sp>
          <p:nvSpPr>
            <p:cNvPr id="11922" name="Google Shape;11922;p93"/>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3"/>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93"/>
          <p:cNvGrpSpPr/>
          <p:nvPr/>
        </p:nvGrpSpPr>
        <p:grpSpPr>
          <a:xfrm>
            <a:off x="7942611" y="3308537"/>
            <a:ext cx="387661" cy="387661"/>
            <a:chOff x="2869999" y="1687279"/>
            <a:chExt cx="397887" cy="397887"/>
          </a:xfrm>
        </p:grpSpPr>
        <p:sp>
          <p:nvSpPr>
            <p:cNvPr id="11925" name="Google Shape;11925;p93"/>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3"/>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93"/>
          <p:cNvGrpSpPr/>
          <p:nvPr/>
        </p:nvGrpSpPr>
        <p:grpSpPr>
          <a:xfrm>
            <a:off x="2477718" y="3828664"/>
            <a:ext cx="386807" cy="386929"/>
            <a:chOff x="3902887" y="1687655"/>
            <a:chExt cx="397010" cy="397135"/>
          </a:xfrm>
        </p:grpSpPr>
        <p:sp>
          <p:nvSpPr>
            <p:cNvPr id="11928" name="Google Shape;11928;p93"/>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3"/>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93"/>
          <p:cNvGrpSpPr/>
          <p:nvPr/>
        </p:nvGrpSpPr>
        <p:grpSpPr>
          <a:xfrm>
            <a:off x="3515416" y="3828344"/>
            <a:ext cx="387681" cy="387681"/>
            <a:chOff x="4933458" y="1687279"/>
            <a:chExt cx="397907" cy="397907"/>
          </a:xfrm>
        </p:grpSpPr>
        <p:sp>
          <p:nvSpPr>
            <p:cNvPr id="11931" name="Google Shape;11931;p93"/>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3"/>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93"/>
          <p:cNvGrpSpPr/>
          <p:nvPr/>
        </p:nvGrpSpPr>
        <p:grpSpPr>
          <a:xfrm>
            <a:off x="5286246" y="3308537"/>
            <a:ext cx="387681" cy="387661"/>
            <a:chOff x="266768" y="1721375"/>
            <a:chExt cx="397907" cy="397887"/>
          </a:xfrm>
        </p:grpSpPr>
        <p:sp>
          <p:nvSpPr>
            <p:cNvPr id="11934" name="Google Shape;11934;p93"/>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3"/>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93"/>
          <p:cNvGrpSpPr/>
          <p:nvPr/>
        </p:nvGrpSpPr>
        <p:grpSpPr>
          <a:xfrm>
            <a:off x="7411672" y="3308924"/>
            <a:ext cx="387539" cy="386888"/>
            <a:chOff x="2408992" y="1722875"/>
            <a:chExt cx="397761" cy="397093"/>
          </a:xfrm>
        </p:grpSpPr>
        <p:sp>
          <p:nvSpPr>
            <p:cNvPr id="11937" name="Google Shape;11937;p93"/>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3"/>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93"/>
          <p:cNvGrpSpPr/>
          <p:nvPr/>
        </p:nvGrpSpPr>
        <p:grpSpPr>
          <a:xfrm>
            <a:off x="5592488" y="3828305"/>
            <a:ext cx="387641" cy="387641"/>
            <a:chOff x="7199196" y="1561258"/>
            <a:chExt cx="397866" cy="397866"/>
          </a:xfrm>
        </p:grpSpPr>
        <p:sp>
          <p:nvSpPr>
            <p:cNvPr id="11940" name="Google Shape;11940;p93"/>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3"/>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3"/>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3" name="Google Shape;11943;p9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1944" name="Google Shape;11944;p93"/>
          <p:cNvGrpSpPr/>
          <p:nvPr/>
        </p:nvGrpSpPr>
        <p:grpSpPr>
          <a:xfrm>
            <a:off x="6348367" y="3308537"/>
            <a:ext cx="387661" cy="387661"/>
            <a:chOff x="1379798" y="1723250"/>
            <a:chExt cx="397887" cy="397887"/>
          </a:xfrm>
        </p:grpSpPr>
        <p:sp>
          <p:nvSpPr>
            <p:cNvPr id="11945" name="Google Shape;11945;p93"/>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3"/>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3"/>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3"/>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93"/>
          <p:cNvGrpSpPr/>
          <p:nvPr/>
        </p:nvGrpSpPr>
        <p:grpSpPr>
          <a:xfrm>
            <a:off x="5817327" y="3308537"/>
            <a:ext cx="387641" cy="387661"/>
            <a:chOff x="864491" y="1723250"/>
            <a:chExt cx="397866" cy="397887"/>
          </a:xfrm>
        </p:grpSpPr>
        <p:sp>
          <p:nvSpPr>
            <p:cNvPr id="11950" name="Google Shape;11950;p9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3"/>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3" name="Google Shape;11953;p93"/>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4" name="Google Shape;11954;p93"/>
          <p:cNvGrpSpPr/>
          <p:nvPr/>
        </p:nvGrpSpPr>
        <p:grpSpPr>
          <a:xfrm>
            <a:off x="6584154" y="3827060"/>
            <a:ext cx="388966" cy="388966"/>
            <a:chOff x="1190625" y="238125"/>
            <a:chExt cx="5235075" cy="5235075"/>
          </a:xfrm>
        </p:grpSpPr>
        <p:sp>
          <p:nvSpPr>
            <p:cNvPr id="11955" name="Google Shape;11955;p93"/>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3"/>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0"/>
        <p:cNvGrpSpPr/>
        <p:nvPr/>
      </p:nvGrpSpPr>
      <p:grpSpPr>
        <a:xfrm>
          <a:off x="0" y="0"/>
          <a:ext cx="0" cy="0"/>
          <a:chOff x="0" y="0"/>
          <a:chExt cx="0" cy="0"/>
        </a:xfrm>
      </p:grpSpPr>
      <p:pic>
        <p:nvPicPr>
          <p:cNvPr id="11961" name="Google Shape;11961;p9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F07342-35DB-4B1A-B6F9-44DE270580E7}"/>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8C99CE80-041C-44E7-9049-C1208AA35BA9}"/>
              </a:ext>
            </a:extLst>
          </p:cNvPr>
          <p:cNvSpPr>
            <a:spLocks noGrp="1"/>
          </p:cNvSpPr>
          <p:nvPr>
            <p:ph type="subTitle" idx="1"/>
          </p:nvPr>
        </p:nvSpPr>
        <p:spPr/>
        <p:txBody>
          <a:bodyPr/>
          <a:lstStyle/>
          <a:p>
            <a:endParaRPr lang="en-US"/>
          </a:p>
        </p:txBody>
      </p:sp>
      <p:pic>
        <p:nvPicPr>
          <p:cNvPr id="4" name="Picture 9" descr="cungdimh11">
            <a:hlinkClick r:id="rId2" action="ppaction://hlinksldjump"/>
            <a:extLst>
              <a:ext uri="{FF2B5EF4-FFF2-40B4-BE49-F238E27FC236}">
                <a16:creationId xmlns:a16="http://schemas.microsoft.com/office/drawing/2014/main" id="{4F1A9DFE-355E-4EC6-B515-5CCB50957609}"/>
              </a:ext>
            </a:extLst>
          </p:cNvPr>
          <p:cNvPicPr>
            <a:picLocks noChangeAspect="1" noChangeArrowheads="1"/>
          </p:cNvPicPr>
          <p:nvPr/>
        </p:nvPicPr>
        <p:blipFill>
          <a:blip r:embed="rId3" cstate="print"/>
          <a:srcRect/>
          <a:stretch>
            <a:fillRect/>
          </a:stretch>
        </p:blipFill>
        <p:spPr bwMode="auto">
          <a:xfrm>
            <a:off x="811755" y="214787"/>
            <a:ext cx="7520390" cy="4224638"/>
          </a:xfrm>
          <a:prstGeom prst="rect">
            <a:avLst/>
          </a:prstGeom>
          <a:noFill/>
          <a:ln w="28575">
            <a:solidFill>
              <a:srgbClr val="990000"/>
            </a:solidFill>
            <a:miter lim="800000"/>
            <a:headEnd/>
            <a:tailEnd/>
          </a:ln>
        </p:spPr>
      </p:pic>
      <p:sp>
        <p:nvSpPr>
          <p:cNvPr id="7" name="AutoShape 10">
            <a:hlinkClick r:id="rId2" action="ppaction://hlinksldjump"/>
            <a:extLst>
              <a:ext uri="{FF2B5EF4-FFF2-40B4-BE49-F238E27FC236}">
                <a16:creationId xmlns:a16="http://schemas.microsoft.com/office/drawing/2014/main" id="{2046B85C-02B3-4CB3-BAF0-4717B427645D}"/>
              </a:ext>
            </a:extLst>
          </p:cNvPr>
          <p:cNvSpPr>
            <a:spLocks noChangeArrowheads="1"/>
          </p:cNvSpPr>
          <p:nvPr/>
        </p:nvSpPr>
        <p:spPr bwMode="gray">
          <a:xfrm>
            <a:off x="3634373" y="4552985"/>
            <a:ext cx="1516747" cy="453356"/>
          </a:xfrm>
          <a:prstGeom prst="roundRect">
            <a:avLst>
              <a:gd name="adj" fmla="val 10889"/>
            </a:avLst>
          </a:prstGeom>
          <a:gradFill rotWithShape="1">
            <a:gsLst>
              <a:gs pos="0">
                <a:srgbClr val="DDDDDD"/>
              </a:gs>
              <a:gs pos="50000">
                <a:srgbClr val="EEEEEE"/>
              </a:gs>
              <a:gs pos="100000">
                <a:srgbClr val="DDDDDD"/>
              </a:gs>
            </a:gsLst>
            <a:lin ang="2700000" scaled="1"/>
          </a:gradFill>
          <a:ln w="38100">
            <a:solidFill>
              <a:srgbClr val="1A0597"/>
            </a:solidFill>
            <a:round/>
            <a:headEnd/>
            <a:tailEnd/>
          </a:ln>
          <a:effectLst>
            <a:outerShdw dist="135003" dir="2928844" algn="ctr" rotWithShape="0">
              <a:srgbClr val="000000">
                <a:alpha val="50000"/>
              </a:srgbClr>
            </a:outerShdw>
          </a:effectLst>
        </p:spPr>
        <p:txBody>
          <a:bodyPr wrap="none" anchor="ctr"/>
          <a:lstStyle/>
          <a:p>
            <a:pPr algn="ctr"/>
            <a:r>
              <a:rPr lang="en-US" sz="2400" b="1" dirty="0">
                <a:solidFill>
                  <a:srgbClr val="0000FF"/>
                </a:solidFill>
                <a:latin typeface="Times New Roman" pitchFamily="18" charset="0"/>
              </a:rPr>
              <a:t>Lọng</a:t>
            </a:r>
          </a:p>
        </p:txBody>
      </p:sp>
    </p:spTree>
    <p:extLst>
      <p:ext uri="{BB962C8B-B14F-4D97-AF65-F5344CB8AC3E}">
        <p14:creationId xmlns:p14="http://schemas.microsoft.com/office/powerpoint/2010/main" val="1032619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EC0FD91-DA97-4381-A8A2-FD81E8635533}"/>
              </a:ext>
            </a:extLst>
          </p:cNvPr>
          <p:cNvSpPr>
            <a:spLocks noGrp="1"/>
          </p:cNvSpPr>
          <p:nvPr>
            <p:ph type="subTitle" idx="1"/>
          </p:nvPr>
        </p:nvSpPr>
        <p:spPr/>
        <p:txBody>
          <a:bodyPr/>
          <a:lstStyle/>
          <a:p>
            <a:endParaRPr lang="en-US"/>
          </a:p>
        </p:txBody>
      </p:sp>
      <p:pic>
        <p:nvPicPr>
          <p:cNvPr id="4" name="Picture 4" descr="images356017_196_TBT_trao_tang_Dai_hoi_buc_truong">
            <a:extLst>
              <a:ext uri="{FF2B5EF4-FFF2-40B4-BE49-F238E27FC236}">
                <a16:creationId xmlns:a16="http://schemas.microsoft.com/office/drawing/2014/main" id="{C2A742AA-30DF-4905-AE06-C1E6C76EF070}"/>
              </a:ext>
            </a:extLst>
          </p:cNvPr>
          <p:cNvPicPr>
            <a:picLocks noChangeAspect="1" noChangeArrowheads="1"/>
          </p:cNvPicPr>
          <p:nvPr/>
        </p:nvPicPr>
        <p:blipFill>
          <a:blip r:embed="rId2" cstate="print"/>
          <a:srcRect l="25397" t="43921" r="23810" b="5882"/>
          <a:stretch>
            <a:fillRect/>
          </a:stretch>
        </p:blipFill>
        <p:spPr bwMode="auto">
          <a:xfrm>
            <a:off x="237781" y="716096"/>
            <a:ext cx="3495216" cy="3628049"/>
          </a:xfrm>
          <a:prstGeom prst="rect">
            <a:avLst/>
          </a:prstGeom>
          <a:noFill/>
          <a:ln w="28575">
            <a:solidFill>
              <a:srgbClr val="990000"/>
            </a:solidFill>
            <a:miter lim="800000"/>
            <a:headEnd/>
            <a:tailEnd/>
          </a:ln>
        </p:spPr>
      </p:pic>
      <p:sp>
        <p:nvSpPr>
          <p:cNvPr id="5" name="AutoShape 5">
            <a:hlinkClick r:id="rId3" action="ppaction://hlinksldjump"/>
            <a:extLst>
              <a:ext uri="{FF2B5EF4-FFF2-40B4-BE49-F238E27FC236}">
                <a16:creationId xmlns:a16="http://schemas.microsoft.com/office/drawing/2014/main" id="{4200D634-DD8A-44E6-9DE1-550D76969B01}"/>
              </a:ext>
            </a:extLst>
          </p:cNvPr>
          <p:cNvSpPr>
            <a:spLocks noChangeArrowheads="1"/>
          </p:cNvSpPr>
          <p:nvPr/>
        </p:nvSpPr>
        <p:spPr bwMode="gray">
          <a:xfrm>
            <a:off x="2862457" y="4481585"/>
            <a:ext cx="2430108" cy="541744"/>
          </a:xfrm>
          <a:prstGeom prst="roundRect">
            <a:avLst>
              <a:gd name="adj" fmla="val 10889"/>
            </a:avLst>
          </a:prstGeom>
          <a:gradFill rotWithShape="1">
            <a:gsLst>
              <a:gs pos="0">
                <a:srgbClr val="DDDDDD"/>
              </a:gs>
              <a:gs pos="50000">
                <a:srgbClr val="EEEEEE"/>
              </a:gs>
              <a:gs pos="100000">
                <a:srgbClr val="DDDDDD"/>
              </a:gs>
            </a:gsLst>
            <a:lin ang="2700000" scaled="1"/>
          </a:gradFill>
          <a:ln w="38100">
            <a:solidFill>
              <a:srgbClr val="1A0597"/>
            </a:solidFill>
            <a:round/>
            <a:headEnd/>
            <a:tailEnd/>
          </a:ln>
          <a:effectLst>
            <a:outerShdw dist="135003" dir="2928844" algn="ctr" rotWithShape="0">
              <a:srgbClr val="000000">
                <a:alpha val="50000"/>
              </a:srgbClr>
            </a:outerShdw>
          </a:effectLst>
        </p:spPr>
        <p:txBody>
          <a:bodyPr wrap="none" anchor="ctr"/>
          <a:lstStyle/>
          <a:p>
            <a:pPr algn="ctr"/>
            <a:r>
              <a:rPr lang="en-US" sz="2800" b="1" dirty="0">
                <a:solidFill>
                  <a:srgbClr val="0000FF"/>
                </a:solidFill>
                <a:latin typeface="Times New Roman" pitchFamily="18" charset="0"/>
              </a:rPr>
              <a:t>Bức trướng</a:t>
            </a:r>
          </a:p>
        </p:txBody>
      </p:sp>
      <p:pic>
        <p:nvPicPr>
          <p:cNvPr id="6" name="Picture 12" descr="Đảng%20bộ%20huyện%20Xuân%20Lộc%20đón%20nhận%20bức%20trướng%20của%20Ban%20chấp%20hành%20Đảng%20bộ%20tỉnh%20tặng%20đại%20hội">
            <a:extLst>
              <a:ext uri="{FF2B5EF4-FFF2-40B4-BE49-F238E27FC236}">
                <a16:creationId xmlns:a16="http://schemas.microsoft.com/office/drawing/2014/main" id="{0D1252B4-EBBB-4F00-B41C-982C32AD1103}"/>
              </a:ext>
            </a:extLst>
          </p:cNvPr>
          <p:cNvPicPr>
            <a:picLocks noChangeAspect="1" noChangeArrowheads="1"/>
          </p:cNvPicPr>
          <p:nvPr/>
        </p:nvPicPr>
        <p:blipFill>
          <a:blip r:embed="rId4" cstate="print"/>
          <a:srcRect/>
          <a:stretch>
            <a:fillRect/>
          </a:stretch>
        </p:blipFill>
        <p:spPr bwMode="auto">
          <a:xfrm>
            <a:off x="4384713" y="692226"/>
            <a:ext cx="4065867" cy="3639458"/>
          </a:xfrm>
          <a:prstGeom prst="rect">
            <a:avLst/>
          </a:prstGeom>
          <a:noFill/>
          <a:ln w="28575">
            <a:solidFill>
              <a:srgbClr val="000099"/>
            </a:solidFill>
            <a:miter lim="800000"/>
            <a:headEnd/>
            <a:tailEnd/>
          </a:ln>
        </p:spPr>
      </p:pic>
    </p:spTree>
    <p:extLst>
      <p:ext uri="{BB962C8B-B14F-4D97-AF65-F5344CB8AC3E}">
        <p14:creationId xmlns:p14="http://schemas.microsoft.com/office/powerpoint/2010/main" val="3010559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F9BD260D-473D-4712-B549-02408E203421}"/>
              </a:ext>
            </a:extLst>
          </p:cNvPr>
          <p:cNvSpPr>
            <a:spLocks noGrp="1"/>
          </p:cNvSpPr>
          <p:nvPr>
            <p:ph type="subTitle" idx="1"/>
          </p:nvPr>
        </p:nvSpPr>
        <p:spPr/>
        <p:txBody>
          <a:bodyPr/>
          <a:lstStyle/>
          <a:p>
            <a:endParaRPr lang="en-US"/>
          </a:p>
        </p:txBody>
      </p:sp>
      <p:pic>
        <p:nvPicPr>
          <p:cNvPr id="4" name="Picture 4" descr="8611">
            <a:extLst>
              <a:ext uri="{FF2B5EF4-FFF2-40B4-BE49-F238E27FC236}">
                <a16:creationId xmlns:a16="http://schemas.microsoft.com/office/drawing/2014/main" id="{15056FA4-D35B-4EB7-B82B-C0ED4E978357}"/>
              </a:ext>
            </a:extLst>
          </p:cNvPr>
          <p:cNvPicPr>
            <a:picLocks noChangeAspect="1" noChangeArrowheads="1"/>
          </p:cNvPicPr>
          <p:nvPr/>
        </p:nvPicPr>
        <p:blipFill>
          <a:blip r:embed="rId2" cstate="print"/>
          <a:srcRect l="9525" t="16667" r="7143" b="23810"/>
          <a:stretch>
            <a:fillRect/>
          </a:stretch>
        </p:blipFill>
        <p:spPr bwMode="auto">
          <a:xfrm>
            <a:off x="4340646" y="593992"/>
            <a:ext cx="3866401" cy="3695599"/>
          </a:xfrm>
          <a:prstGeom prst="rect">
            <a:avLst/>
          </a:prstGeom>
          <a:noFill/>
          <a:ln w="28575">
            <a:solidFill>
              <a:srgbClr val="990000"/>
            </a:solidFill>
            <a:miter lim="800000"/>
            <a:headEnd/>
            <a:tailEnd/>
          </a:ln>
        </p:spPr>
      </p:pic>
      <p:pic>
        <p:nvPicPr>
          <p:cNvPr id="5" name="Picture 5" descr="33">
            <a:extLst>
              <a:ext uri="{FF2B5EF4-FFF2-40B4-BE49-F238E27FC236}">
                <a16:creationId xmlns:a16="http://schemas.microsoft.com/office/drawing/2014/main" id="{F96F68FC-6865-4A48-AED3-E6FD987EEA88}"/>
              </a:ext>
            </a:extLst>
          </p:cNvPr>
          <p:cNvPicPr>
            <a:picLocks noChangeAspect="1" noChangeArrowheads="1"/>
          </p:cNvPicPr>
          <p:nvPr/>
        </p:nvPicPr>
        <p:blipFill>
          <a:blip r:embed="rId3" cstate="print"/>
          <a:srcRect l="7111" t="4301" r="7556" b="3226"/>
          <a:stretch>
            <a:fillRect/>
          </a:stretch>
        </p:blipFill>
        <p:spPr bwMode="auto">
          <a:xfrm>
            <a:off x="654218" y="576375"/>
            <a:ext cx="3259021" cy="3713216"/>
          </a:xfrm>
          <a:prstGeom prst="rect">
            <a:avLst/>
          </a:prstGeom>
          <a:noFill/>
          <a:ln w="28575">
            <a:solidFill>
              <a:srgbClr val="000099"/>
            </a:solidFill>
            <a:miter lim="800000"/>
            <a:headEnd/>
            <a:tailEnd/>
          </a:ln>
        </p:spPr>
      </p:pic>
      <p:sp>
        <p:nvSpPr>
          <p:cNvPr id="6" name="AutoShape 12">
            <a:hlinkClick r:id="rId4" action="ppaction://hlinksldjump"/>
            <a:extLst>
              <a:ext uri="{FF2B5EF4-FFF2-40B4-BE49-F238E27FC236}">
                <a16:creationId xmlns:a16="http://schemas.microsoft.com/office/drawing/2014/main" id="{5563FF20-1DF4-47EA-84F1-22D35F41FE2E}"/>
              </a:ext>
            </a:extLst>
          </p:cNvPr>
          <p:cNvSpPr>
            <a:spLocks noChangeArrowheads="1"/>
          </p:cNvSpPr>
          <p:nvPr/>
        </p:nvSpPr>
        <p:spPr bwMode="gray">
          <a:xfrm>
            <a:off x="2981349" y="4435909"/>
            <a:ext cx="2192632" cy="487275"/>
          </a:xfrm>
          <a:prstGeom prst="roundRect">
            <a:avLst>
              <a:gd name="adj" fmla="val 10889"/>
            </a:avLst>
          </a:prstGeom>
          <a:gradFill rotWithShape="1">
            <a:gsLst>
              <a:gs pos="0">
                <a:srgbClr val="DDDDDD"/>
              </a:gs>
              <a:gs pos="50000">
                <a:srgbClr val="EEEEEE"/>
              </a:gs>
              <a:gs pos="100000">
                <a:srgbClr val="DDDDDD"/>
              </a:gs>
            </a:gsLst>
            <a:lin ang="2700000" scaled="1"/>
          </a:gradFill>
          <a:ln w="38100">
            <a:solidFill>
              <a:srgbClr val="1A0597"/>
            </a:solidFill>
            <a:round/>
            <a:headEnd/>
            <a:tailEnd/>
          </a:ln>
          <a:effectLst>
            <a:outerShdw dist="135003" dir="2928844" algn="ctr" rotWithShape="0">
              <a:srgbClr val="000000">
                <a:alpha val="50000"/>
              </a:srgbClr>
            </a:outerShdw>
          </a:effectLst>
        </p:spPr>
        <p:txBody>
          <a:bodyPr wrap="none" anchor="ctr"/>
          <a:lstStyle/>
          <a:p>
            <a:pPr algn="ctr"/>
            <a:r>
              <a:rPr lang="en-US" sz="3200" b="1" dirty="0">
                <a:solidFill>
                  <a:srgbClr val="0000FF"/>
                </a:solidFill>
                <a:latin typeface="Times New Roman" pitchFamily="18" charset="0"/>
              </a:rPr>
              <a:t>Chè lam</a:t>
            </a:r>
          </a:p>
        </p:txBody>
      </p:sp>
    </p:spTree>
    <p:extLst>
      <p:ext uri="{BB962C8B-B14F-4D97-AF65-F5344CB8AC3E}">
        <p14:creationId xmlns:p14="http://schemas.microsoft.com/office/powerpoint/2010/main" val="3811177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1713925633"/>
</p:tagLst>
</file>

<file path=ppt/theme/theme1.xml><?xml version="1.0" encoding="utf-8"?>
<a:theme xmlns:a="http://schemas.openxmlformats.org/drawingml/2006/main" name="Shangyuan Festival by Slidesgo">
  <a:themeElements>
    <a:clrScheme name="Simple Light">
      <a:dk1>
        <a:srgbClr val="191919"/>
      </a:dk1>
      <a:lt1>
        <a:srgbClr val="F9BA6C"/>
      </a:lt1>
      <a:dk2>
        <a:srgbClr val="E01C1E"/>
      </a:dk2>
      <a:lt2>
        <a:srgbClr val="F78F13"/>
      </a:lt2>
      <a:accent1>
        <a:srgbClr val="288B5C"/>
      </a:accent1>
      <a:accent2>
        <a:srgbClr val="FCDEAF"/>
      </a:accent2>
      <a:accent3>
        <a:srgbClr val="FFAACB"/>
      </a:accent3>
      <a:accent4>
        <a:srgbClr val="EEEEEE"/>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205</TotalTime>
  <Words>2009</Words>
  <Application>Microsoft Office PowerPoint</Application>
  <PresentationFormat>On-screen Show (16:9)</PresentationFormat>
  <Paragraphs>314</Paragraphs>
  <Slides>67</Slides>
  <Notes>56</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67</vt:i4>
      </vt:variant>
    </vt:vector>
  </HeadingPairs>
  <TitlesOfParts>
    <vt:vector size="82" baseType="lpstr">
      <vt:lpstr>Bebas Neue</vt:lpstr>
      <vt:lpstr>Proxima Nova Semibold</vt:lpstr>
      <vt:lpstr>Bowlby One SC</vt:lpstr>
      <vt:lpstr>Roboto Medium</vt:lpstr>
      <vt:lpstr>Wingdings</vt:lpstr>
      <vt:lpstr>Times New Roman</vt:lpstr>
      <vt:lpstr>Arial</vt:lpstr>
      <vt:lpstr>Rubik</vt:lpstr>
      <vt:lpstr>Roboto Condensed Light</vt:lpstr>
      <vt:lpstr>Open Sans</vt:lpstr>
      <vt:lpstr>Amatic SC</vt:lpstr>
      <vt:lpstr>Proxima Nova</vt:lpstr>
      <vt:lpstr>Calibri</vt:lpstr>
      <vt:lpstr>Shangyuan Festival by Slidesgo</vt:lpstr>
      <vt:lpstr>Slidesgo Final Pages</vt:lpstr>
      <vt:lpstr>PowerPoint Presentation</vt:lpstr>
      <vt:lpstr>Tập đọc – kể chuyện Ông tổ nghề thêu</vt:lpstr>
      <vt:lpstr>PowerPoint Presentation</vt:lpstr>
      <vt:lpstr>Luyện đọc từ khó</vt:lpstr>
      <vt:lpstr>Luyện đọc câu</vt:lpstr>
      <vt:lpstr>Luyện đọc đoạn</vt:lpstr>
      <vt:lpstr>PowerPoint Presentation</vt:lpstr>
      <vt:lpstr>PowerPoint Presentation</vt:lpstr>
      <vt:lpstr>PowerPoint Presentation</vt:lpstr>
      <vt:lpstr>PowerPoint Presentation</vt:lpstr>
      <vt:lpstr>Tìm hiểu bài</vt:lpstr>
      <vt:lpstr>PowerPoint Presentation</vt:lpstr>
      <vt:lpstr>PowerPoint Presentation</vt:lpstr>
      <vt:lpstr>PowerPoint Presentation</vt:lpstr>
      <vt:lpstr>PowerPoint Presentation</vt:lpstr>
      <vt:lpstr>PowerPoint Presentation</vt:lpstr>
      <vt:lpstr>Nội dung</vt:lpstr>
      <vt:lpstr>PowerPoint Presentation</vt:lpstr>
      <vt:lpstr>Kể chuyện</vt:lpstr>
      <vt:lpstr>Chào tạm biệt!</vt:lpstr>
      <vt:lpstr>SHANGYUAN STORIES</vt:lpstr>
      <vt:lpstr>VENUS</vt:lpstr>
      <vt:lpstr>VENUS</vt:lpstr>
      <vt:lpstr>SHANGYUAN FOOD</vt:lpstr>
      <vt:lpstr>NAME OF THE SECTION</vt:lpstr>
      <vt:lpstr>awesome words</vt:lpstr>
      <vt:lpstr>A PICTURE IS WORTH A THOUSAND WORDS</vt:lpstr>
      <vt:lpstr>TEXT AND PHOTO</vt:lpstr>
      <vt:lpstr>TEXT AND PHOTO 2</vt:lpstr>
      <vt:lpstr>TEXT AND PHOTO 3</vt:lpstr>
      <vt:lpstr>NAME OF THE SECTION</vt:lpstr>
      <vt:lpstr>123,456,789</vt:lpstr>
      <vt:lpstr>9h 55m 23s</vt:lpstr>
      <vt:lpstr>COMPUTER SCREENSHOT</vt:lpstr>
      <vt:lpstr>TABLET SCREENSHOT</vt:lpstr>
      <vt:lpstr>23%</vt:lpstr>
      <vt:lpstr>SMARTPHONE SCREENSHOT</vt:lpstr>
      <vt:lpstr>OUR TEAM</vt:lpstr>
      <vt:lpstr>LANTERNS SYMBOLIZE</vt:lpstr>
      <vt:lpstr>SHANGYUAN LOCATIONS</vt:lpstr>
      <vt:lpstr>SHANGYUAN TIMELINE</vt:lpstr>
      <vt:lpstr>SHANGYUAN DIAGRAM</vt:lpstr>
      <vt:lpstr>MAKE a KOINOBORI</vt:lpstr>
      <vt:lpstr>VISITORS STATISTICS</vt:lpstr>
      <vt:lpstr>OTHER ACTIVITIES</vt:lpstr>
      <vt:lpstr>thanks</vt:lpstr>
      <vt:lpstr>ICON PACK: CHINESE NEW YEAR</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DUONG THUY</dc:creator>
  <cp:lastModifiedBy>Lê Diệp Anh (ADAS – HS)</cp:lastModifiedBy>
  <cp:revision>4</cp:revision>
  <dcterms:modified xsi:type="dcterms:W3CDTF">2022-02-07T03:58:14Z</dcterms:modified>
</cp:coreProperties>
</file>