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12"/>
  </p:notesMasterIdLst>
  <p:sldIdLst>
    <p:sldId id="290" r:id="rId2"/>
    <p:sldId id="262" r:id="rId3"/>
    <p:sldId id="261" r:id="rId4"/>
    <p:sldId id="272" r:id="rId5"/>
    <p:sldId id="269" r:id="rId6"/>
    <p:sldId id="286" r:id="rId7"/>
    <p:sldId id="289" r:id="rId8"/>
    <p:sldId id="291" r:id="rId9"/>
    <p:sldId id="292" r:id="rId10"/>
    <p:sldId id="29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B0"/>
    <a:srgbClr val="F18E71"/>
    <a:srgbClr val="C68D5D"/>
    <a:srgbClr val="FFE78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5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66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77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9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26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92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2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2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4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2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3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3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7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9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1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5" r:id="rId9"/>
    <p:sldLayoutId id="2147483652" r:id="rId10"/>
    <p:sldLayoutId id="2147483665" r:id="rId11"/>
    <p:sldLayoutId id="2147483664" r:id="rId12"/>
    <p:sldLayoutId id="2147483663" r:id="rId13"/>
    <p:sldLayoutId id="2147483656" r:id="rId14"/>
    <p:sldLayoutId id="2147483654" r:id="rId15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13995" y="228794"/>
            <a:ext cx="7544065" cy="5210298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6" name="文本框 15"/>
          <p:cNvSpPr txBox="1"/>
          <p:nvPr/>
        </p:nvSpPr>
        <p:spPr>
          <a:xfrm>
            <a:off x="2983567" y="2084158"/>
            <a:ext cx="75440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00" b="1" dirty="0">
                <a:solidFill>
                  <a:schemeClr val="accent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THÁNG – NĂM</a:t>
            </a:r>
            <a:endParaRPr lang="zh-CN" altLang="en-US" sz="6500" b="1" dirty="0">
              <a:solidFill>
                <a:schemeClr val="accent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0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3"/>
            <a:ext cx="2657902" cy="346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3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8311E4-5164-44B1-BBFB-C28461D98C93}"/>
              </a:ext>
            </a:extLst>
          </p:cNvPr>
          <p:cNvGrpSpPr/>
          <p:nvPr/>
        </p:nvGrpSpPr>
        <p:grpSpPr>
          <a:xfrm>
            <a:off x="-1524000" y="-1370"/>
            <a:ext cx="13716000" cy="6859370"/>
            <a:chOff x="-1524000" y="-1370"/>
            <a:chExt cx="13716000" cy="685937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0" y="-1370"/>
              <a:ext cx="13716000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75F92E-0D29-4BA4-839B-CA0342066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1" b="-2086"/>
            <a:stretch/>
          </p:blipFill>
          <p:spPr>
            <a:xfrm>
              <a:off x="-506999" y="3491346"/>
              <a:ext cx="3291320" cy="3366654"/>
            </a:xfrm>
            <a:prstGeom prst="rect">
              <a:avLst/>
            </a:prstGeom>
          </p:spPr>
        </p:pic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29BBA7E6-5A83-4A63-8F85-2E14648BB5F2}"/>
                </a:ext>
              </a:extLst>
            </p:cNvPr>
            <p:cNvSpPr/>
            <p:nvPr/>
          </p:nvSpPr>
          <p:spPr>
            <a:xfrm>
              <a:off x="210406" y="4461161"/>
              <a:ext cx="1662544" cy="42949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1034 kg </a:t>
              </a:r>
              <a:r>
                <a:rPr lang="en-US" dirty="0" err="1"/>
                <a:t>gạo</a:t>
              </a:r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9233A3-E9AC-4031-B861-19424CF87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2111" y="3491346"/>
              <a:ext cx="3292125" cy="3365284"/>
            </a:xfrm>
            <a:prstGeom prst="rect">
              <a:avLst/>
            </a:prstGeom>
          </p:spPr>
        </p:pic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4D9F6936-A756-4881-AA48-2010DFC64EF0}"/>
                </a:ext>
              </a:extLst>
            </p:cNvPr>
            <p:cNvSpPr/>
            <p:nvPr/>
          </p:nvSpPr>
          <p:spPr>
            <a:xfrm>
              <a:off x="4178342" y="4433453"/>
              <a:ext cx="1662544" cy="42949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1034 kg </a:t>
              </a:r>
              <a:r>
                <a:rPr lang="en-US" dirty="0" err="1"/>
                <a:t>gạo</a:t>
              </a:r>
              <a:endParaRPr lang="en-US" dirty="0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F70094-BA28-4344-AF22-35BD8B4440F0}"/>
              </a:ext>
            </a:extLst>
          </p:cNvPr>
          <p:cNvSpPr/>
          <p:nvPr/>
        </p:nvSpPr>
        <p:spPr>
          <a:xfrm>
            <a:off x="7470467" y="3470564"/>
            <a:ext cx="4172021" cy="307571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1034 x 2 =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5532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0" y="256585"/>
            <a:ext cx="8912655" cy="6186146"/>
            <a:chOff x="-558688" y="0"/>
            <a:chExt cx="910794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39" y="605595"/>
            <a:ext cx="2995261" cy="10294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6" y="318287"/>
            <a:ext cx="1474500" cy="190025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23" y="2424544"/>
            <a:ext cx="3427690" cy="377141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0" y="3398422"/>
            <a:ext cx="1474500" cy="1900252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D0B54A8-6103-44B4-BE09-0D2B73DCC42F}"/>
              </a:ext>
            </a:extLst>
          </p:cNvPr>
          <p:cNvSpPr txBox="1"/>
          <p:nvPr/>
        </p:nvSpPr>
        <p:spPr>
          <a:xfrm>
            <a:off x="534455" y="2090172"/>
            <a:ext cx="8579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các đơn vị đo thời gian: tháng, năm.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/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được một năm có 12 tháng. Biết tên gọi các tháng trong một năm. Biết số ngày trong từng tháng; biết xem lịch.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Rèn cho học sinh kĩ năng ghi nhớ các đơn vị đo thời gian: tháng, năm. 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Phát triển năng lực tự học, NL giải quyết vấn đề và sáng tạo, NL tư duy - lập luận logic.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8935 L -4.58333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8935 L -4.58333E-6 -3.7037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026" name="Picture 2" descr="Chia Sẻ -Kinh Nghiệm - Học Hỏi -Photoshop cc: [ Share ] Bộ lịch số 2022,  Lịch bàn Vector, psd, Ai sửa theo ý | Tải miển phí">
            <a:extLst>
              <a:ext uri="{FF2B5EF4-FFF2-40B4-BE49-F238E27FC236}">
                <a16:creationId xmlns:a16="http://schemas.microsoft.com/office/drawing/2014/main" id="{D19CF1EE-EE7D-4EDC-A35B-9E5D5A85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47" y="35921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371599" y="2678906"/>
            <a:ext cx="10261599" cy="413916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8103"/>
            <a:ext cx="1694963" cy="160996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891DB38-B461-4364-AA0A-639BF005958D}"/>
              </a:ext>
            </a:extLst>
          </p:cNvPr>
          <p:cNvSpPr txBox="1"/>
          <p:nvPr/>
        </p:nvSpPr>
        <p:spPr>
          <a:xfrm>
            <a:off x="1704201" y="3096199"/>
            <a:ext cx="1026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Hai,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Ba,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D5572BC3-F96F-4DD6-875E-A10AAA014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55264"/>
              </p:ext>
            </p:extLst>
          </p:nvPr>
        </p:nvGraphicFramePr>
        <p:xfrm>
          <a:off x="1470991" y="4710804"/>
          <a:ext cx="1049481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135">
                  <a:extLst>
                    <a:ext uri="{9D8B030D-6E8A-4147-A177-3AD203B41FA5}">
                      <a16:colId xmlns:a16="http://schemas.microsoft.com/office/drawing/2014/main" val="49328372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3592619832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2975141742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1626181380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1545715254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3772385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THÁNG 1</a:t>
                      </a:r>
                    </a:p>
                    <a:p>
                      <a:pPr algn="ctr"/>
                      <a:r>
                        <a:rPr lang="en-US" dirty="0"/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28 HOẶC 29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30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30 NGÀY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7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30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30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0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193"/>
            <a:ext cx="12192000" cy="8382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60673" y="124725"/>
            <a:ext cx="561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Bài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1: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Trả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lời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câu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hỏi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sau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: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28" y="4033489"/>
            <a:ext cx="2692362" cy="276651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131BE6-E2D0-46A6-A7BB-1320EFBDCA18}"/>
              </a:ext>
            </a:extLst>
          </p:cNvPr>
          <p:cNvSpPr txBox="1"/>
          <p:nvPr/>
        </p:nvSpPr>
        <p:spPr>
          <a:xfrm>
            <a:off x="160672" y="887896"/>
            <a:ext cx="93013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BD8182F-C5F0-46D4-9368-BF2E1829E7C5}"/>
              </a:ext>
            </a:extLst>
          </p:cNvPr>
          <p:cNvSpPr txBox="1"/>
          <p:nvPr/>
        </p:nvSpPr>
        <p:spPr>
          <a:xfrm>
            <a:off x="1226647" y="1351259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8AB891A-5D97-483F-9321-2912E4E9FD93}"/>
              </a:ext>
            </a:extLst>
          </p:cNvPr>
          <p:cNvSpPr txBox="1"/>
          <p:nvPr/>
        </p:nvSpPr>
        <p:spPr>
          <a:xfrm>
            <a:off x="4460178" y="1791265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FEEF42D-A6C7-4129-AFEB-7C90D7F8F7DF}"/>
              </a:ext>
            </a:extLst>
          </p:cNvPr>
          <p:cNvSpPr txBox="1"/>
          <p:nvPr/>
        </p:nvSpPr>
        <p:spPr>
          <a:xfrm>
            <a:off x="4460175" y="2219222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4C26E3C-BD52-4B5F-B439-1783AD06D6EA}"/>
              </a:ext>
            </a:extLst>
          </p:cNvPr>
          <p:cNvSpPr txBox="1"/>
          <p:nvPr/>
        </p:nvSpPr>
        <p:spPr>
          <a:xfrm>
            <a:off x="4460175" y="2623234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A7949D-30E7-4A49-AEA2-68C33D5D020F}"/>
              </a:ext>
            </a:extLst>
          </p:cNvPr>
          <p:cNvSpPr txBox="1"/>
          <p:nvPr/>
        </p:nvSpPr>
        <p:spPr>
          <a:xfrm>
            <a:off x="4460174" y="2993114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7D3F7A0-2DFC-43CD-80DC-331AF9AD645D}"/>
              </a:ext>
            </a:extLst>
          </p:cNvPr>
          <p:cNvSpPr txBox="1"/>
          <p:nvPr/>
        </p:nvSpPr>
        <p:spPr>
          <a:xfrm>
            <a:off x="4460176" y="3421071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B454D2F-6431-419D-8BE3-92ACDCD35651}"/>
              </a:ext>
            </a:extLst>
          </p:cNvPr>
          <p:cNvSpPr txBox="1"/>
          <p:nvPr/>
        </p:nvSpPr>
        <p:spPr>
          <a:xfrm>
            <a:off x="4537681" y="3886435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4"/>
            <a:ext cx="12192000" cy="28907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23" y="1347283"/>
            <a:ext cx="800100" cy="762000"/>
          </a:xfrm>
          <a:prstGeom prst="rect">
            <a:avLst/>
          </a:prstGeom>
        </p:spPr>
      </p:pic>
      <p:sp>
        <p:nvSpPr>
          <p:cNvPr id="8" name="文本框 21">
            <a:extLst>
              <a:ext uri="{FF2B5EF4-FFF2-40B4-BE49-F238E27FC236}">
                <a16:creationId xmlns:a16="http://schemas.microsoft.com/office/drawing/2014/main" id="{17EE1AA9-3DD6-413B-AB19-DD3371718A7C}"/>
              </a:ext>
            </a:extLst>
          </p:cNvPr>
          <p:cNvSpPr txBox="1"/>
          <p:nvPr/>
        </p:nvSpPr>
        <p:spPr>
          <a:xfrm>
            <a:off x="108542" y="121279"/>
            <a:ext cx="7393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Bài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2: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Đây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là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tờ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lịch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tháng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8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năm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2022: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028" name="Picture 4" descr="Hình ảnh Tháng 8 Năm 2022 Lịch, Tháng 8 Năm 2022, Lịch 2022, Lịch Vector và  PNG với nền trong suốt để tải xuống miễn phí">
            <a:extLst>
              <a:ext uri="{FF2B5EF4-FFF2-40B4-BE49-F238E27FC236}">
                <a16:creationId xmlns:a16="http://schemas.microsoft.com/office/drawing/2014/main" id="{1FF7EE1C-BED6-4893-BD0D-7E42B3186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1" b="15949"/>
          <a:stretch/>
        </p:blipFill>
        <p:spPr bwMode="auto">
          <a:xfrm>
            <a:off x="2424699" y="706054"/>
            <a:ext cx="7691800" cy="39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93DC332-2523-4141-8748-A73675FCE6D0}"/>
              </a:ext>
            </a:extLst>
          </p:cNvPr>
          <p:cNvSpPr txBox="1"/>
          <p:nvPr/>
        </p:nvSpPr>
        <p:spPr>
          <a:xfrm>
            <a:off x="1141333" y="4598403"/>
            <a:ext cx="9301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18DAC33-31FB-4FA5-97C5-DCFD58CBE86B}"/>
              </a:ext>
            </a:extLst>
          </p:cNvPr>
          <p:cNvSpPr/>
          <p:nvPr/>
        </p:nvSpPr>
        <p:spPr>
          <a:xfrm>
            <a:off x="7875872" y="2667224"/>
            <a:ext cx="671780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C52E96F-02B3-42E6-A998-D1CF81F9895D}"/>
              </a:ext>
            </a:extLst>
          </p:cNvPr>
          <p:cNvSpPr/>
          <p:nvPr/>
        </p:nvSpPr>
        <p:spPr>
          <a:xfrm>
            <a:off x="7795947" y="1092713"/>
            <a:ext cx="671780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BF68ADA6-59FB-485C-B892-60C2F085EF3B}"/>
              </a:ext>
            </a:extLst>
          </p:cNvPr>
          <p:cNvSpPr/>
          <p:nvPr/>
        </p:nvSpPr>
        <p:spPr>
          <a:xfrm>
            <a:off x="5966089" y="1092713"/>
            <a:ext cx="671780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7F13E41-0659-4788-9B8E-26461C5423CA}"/>
              </a:ext>
            </a:extLst>
          </p:cNvPr>
          <p:cNvSpPr/>
          <p:nvPr/>
        </p:nvSpPr>
        <p:spPr>
          <a:xfrm>
            <a:off x="3262645" y="3832471"/>
            <a:ext cx="671780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560363FC-224A-4BDF-83BB-E72D65039624}"/>
              </a:ext>
            </a:extLst>
          </p:cNvPr>
          <p:cNvSpPr/>
          <p:nvPr/>
        </p:nvSpPr>
        <p:spPr>
          <a:xfrm>
            <a:off x="3287679" y="3176177"/>
            <a:ext cx="646746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0D679C1E-9DA4-4889-82F5-BAF45FA2CE12}"/>
              </a:ext>
            </a:extLst>
          </p:cNvPr>
          <p:cNvSpPr/>
          <p:nvPr/>
        </p:nvSpPr>
        <p:spPr>
          <a:xfrm>
            <a:off x="3262645" y="2564015"/>
            <a:ext cx="646746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9F08DCF5-F664-452E-953C-E9DA35F10F8F}"/>
              </a:ext>
            </a:extLst>
          </p:cNvPr>
          <p:cNvSpPr/>
          <p:nvPr/>
        </p:nvSpPr>
        <p:spPr>
          <a:xfrm>
            <a:off x="3240636" y="2095908"/>
            <a:ext cx="646746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8311E4-5164-44B1-BBFB-C28461D98C93}"/>
              </a:ext>
            </a:extLst>
          </p:cNvPr>
          <p:cNvGrpSpPr/>
          <p:nvPr/>
        </p:nvGrpSpPr>
        <p:grpSpPr>
          <a:xfrm>
            <a:off x="-1524000" y="-1370"/>
            <a:ext cx="13716000" cy="6859370"/>
            <a:chOff x="-1524000" y="-1370"/>
            <a:chExt cx="13716000" cy="685937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0" y="-1370"/>
              <a:ext cx="13716000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75F92E-0D29-4BA4-839B-CA0342066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1" b="-2086"/>
            <a:stretch/>
          </p:blipFill>
          <p:spPr>
            <a:xfrm>
              <a:off x="-506999" y="3491346"/>
              <a:ext cx="3291320" cy="3366654"/>
            </a:xfrm>
            <a:prstGeom prst="rect">
              <a:avLst/>
            </a:prstGeom>
          </p:spPr>
        </p:pic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29BBA7E6-5A83-4A63-8F85-2E14648BB5F2}"/>
                </a:ext>
              </a:extLst>
            </p:cNvPr>
            <p:cNvSpPr/>
            <p:nvPr/>
          </p:nvSpPr>
          <p:spPr>
            <a:xfrm>
              <a:off x="210406" y="4461161"/>
              <a:ext cx="1662544" cy="42949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1034 kg </a:t>
              </a:r>
              <a:r>
                <a:rPr lang="en-US" dirty="0" err="1"/>
                <a:t>gạo</a:t>
              </a:r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9233A3-E9AC-4031-B861-19424CF87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62111" y="3491346"/>
              <a:ext cx="3292125" cy="3365284"/>
            </a:xfrm>
            <a:prstGeom prst="rect">
              <a:avLst/>
            </a:prstGeom>
          </p:spPr>
        </p:pic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4D9F6936-A756-4881-AA48-2010DFC64EF0}"/>
                </a:ext>
              </a:extLst>
            </p:cNvPr>
            <p:cNvSpPr/>
            <p:nvPr/>
          </p:nvSpPr>
          <p:spPr>
            <a:xfrm>
              <a:off x="4178342" y="4433453"/>
              <a:ext cx="1662544" cy="42949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1034 kg </a:t>
              </a:r>
              <a:r>
                <a:rPr lang="en-US" dirty="0" err="1"/>
                <a:t>gạo</a:t>
              </a:r>
              <a:endParaRPr lang="en-US" dirty="0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F70094-BA28-4344-AF22-35BD8B4440F0}"/>
              </a:ext>
            </a:extLst>
          </p:cNvPr>
          <p:cNvSpPr/>
          <p:nvPr/>
        </p:nvSpPr>
        <p:spPr>
          <a:xfrm>
            <a:off x="7470467" y="3470564"/>
            <a:ext cx="4172021" cy="307571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1034 x 2 =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76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sp>
        <p:nvSpPr>
          <p:cNvPr id="5" name="Teardrop 4">
            <a:extLst>
              <a:ext uri="{FF2B5EF4-FFF2-40B4-BE49-F238E27FC236}">
                <a16:creationId xmlns:a16="http://schemas.microsoft.com/office/drawing/2014/main" id="{EB965676-F3FA-42B8-BA1C-BBBF2FD5CE1C}"/>
              </a:ext>
            </a:extLst>
          </p:cNvPr>
          <p:cNvSpPr/>
          <p:nvPr/>
        </p:nvSpPr>
        <p:spPr>
          <a:xfrm rot="11706303">
            <a:off x="8076719" y="1038950"/>
            <a:ext cx="2687572" cy="2655620"/>
          </a:xfrm>
          <a:prstGeom prst="teardrop">
            <a:avLst>
              <a:gd name="adj" fmla="val 1090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E4CB59D1-CFB6-4C70-80DB-140E997E8EB5}"/>
              </a:ext>
            </a:extLst>
          </p:cNvPr>
          <p:cNvSpPr/>
          <p:nvPr/>
        </p:nvSpPr>
        <p:spPr>
          <a:xfrm rot="3623257">
            <a:off x="3573448" y="2135743"/>
            <a:ext cx="2578354" cy="285211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019089D2-14A1-44CF-B944-1CDA5BA11018}"/>
              </a:ext>
            </a:extLst>
          </p:cNvPr>
          <p:cNvSpPr/>
          <p:nvPr/>
        </p:nvSpPr>
        <p:spPr>
          <a:xfrm rot="14931676">
            <a:off x="7662699" y="3352624"/>
            <a:ext cx="3078150" cy="283429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AF3510A0-A3F4-45EE-92F3-7E53B6004C05}"/>
              </a:ext>
            </a:extLst>
          </p:cNvPr>
          <p:cNvSpPr/>
          <p:nvPr/>
        </p:nvSpPr>
        <p:spPr>
          <a:xfrm rot="20076404">
            <a:off x="4929524" y="4186758"/>
            <a:ext cx="2975964" cy="285211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5A0CC0-7C24-402A-9242-934743F1B138}"/>
              </a:ext>
            </a:extLst>
          </p:cNvPr>
          <p:cNvGrpSpPr/>
          <p:nvPr/>
        </p:nvGrpSpPr>
        <p:grpSpPr>
          <a:xfrm>
            <a:off x="5415741" y="368566"/>
            <a:ext cx="2948040" cy="2735561"/>
            <a:chOff x="5265423" y="175155"/>
            <a:chExt cx="2948040" cy="2735561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0D10CE07-E15B-4C50-A610-B331F4136A6B}"/>
                </a:ext>
              </a:extLst>
            </p:cNvPr>
            <p:cNvSpPr/>
            <p:nvPr/>
          </p:nvSpPr>
          <p:spPr>
            <a:xfrm rot="7413474">
              <a:off x="5371662" y="68916"/>
              <a:ext cx="2735561" cy="2948040"/>
            </a:xfrm>
            <a:prstGeom prst="teardrop">
              <a:avLst>
                <a:gd name="adj" fmla="val 814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A11EEF-504D-44C9-96A6-8FC91A2CF19C}"/>
                </a:ext>
              </a:extLst>
            </p:cNvPr>
            <p:cNvSpPr txBox="1"/>
            <p:nvPr/>
          </p:nvSpPr>
          <p:spPr>
            <a:xfrm>
              <a:off x="5486400" y="1309164"/>
              <a:ext cx="2576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Đặt</a:t>
              </a:r>
              <a:r>
                <a:rPr lang="en-US" sz="24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tính</a:t>
              </a:r>
              <a:r>
                <a:rPr lang="en-US" sz="24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rồi</a:t>
              </a:r>
              <a:r>
                <a:rPr lang="en-US" sz="2400" b="1" dirty="0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</a:rPr>
                <a:t>tính</a:t>
              </a:r>
              <a:endParaRPr lang="en-US" sz="24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7EBCF425-0F89-4667-BD3D-DA4DA8C9C5D6}"/>
              </a:ext>
            </a:extLst>
          </p:cNvPr>
          <p:cNvSpPr/>
          <p:nvPr/>
        </p:nvSpPr>
        <p:spPr>
          <a:xfrm>
            <a:off x="5790694" y="2568753"/>
            <a:ext cx="2935188" cy="23830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Nhân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4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với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1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số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5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A8311E4-5164-44B1-BBFB-C28461D98C93}"/>
              </a:ext>
            </a:extLst>
          </p:cNvPr>
          <p:cNvGrpSpPr/>
          <p:nvPr/>
        </p:nvGrpSpPr>
        <p:grpSpPr>
          <a:xfrm>
            <a:off x="-1524000" y="-1370"/>
            <a:ext cx="13716000" cy="6859370"/>
            <a:chOff x="-1524000" y="-1370"/>
            <a:chExt cx="13716000" cy="685937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0" y="-1370"/>
              <a:ext cx="13716000" cy="6858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975F92E-0D29-4BA4-839B-CA0342066C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38" t="1" b="-2086"/>
            <a:stretch/>
          </p:blipFill>
          <p:spPr>
            <a:xfrm>
              <a:off x="-506999" y="3491346"/>
              <a:ext cx="3291320" cy="3366654"/>
            </a:xfrm>
            <a:prstGeom prst="rect">
              <a:avLst/>
            </a:prstGeom>
          </p:spPr>
        </p:pic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29BBA7E6-5A83-4A63-8F85-2E14648BB5F2}"/>
                </a:ext>
              </a:extLst>
            </p:cNvPr>
            <p:cNvSpPr/>
            <p:nvPr/>
          </p:nvSpPr>
          <p:spPr>
            <a:xfrm>
              <a:off x="210406" y="4461161"/>
              <a:ext cx="1662544" cy="42949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1034 kg </a:t>
              </a:r>
              <a:r>
                <a:rPr lang="en-US" dirty="0" err="1"/>
                <a:t>gạo</a:t>
              </a:r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9233A3-E9AC-4031-B861-19424CF87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2111" y="3491346"/>
              <a:ext cx="3292125" cy="3365284"/>
            </a:xfrm>
            <a:prstGeom prst="rect">
              <a:avLst/>
            </a:prstGeom>
          </p:spPr>
        </p:pic>
        <p:sp>
          <p:nvSpPr>
            <p:cNvPr id="13" name="Flowchart: Terminator 12">
              <a:extLst>
                <a:ext uri="{FF2B5EF4-FFF2-40B4-BE49-F238E27FC236}">
                  <a16:creationId xmlns:a16="http://schemas.microsoft.com/office/drawing/2014/main" id="{4D9F6936-A756-4881-AA48-2010DFC64EF0}"/>
                </a:ext>
              </a:extLst>
            </p:cNvPr>
            <p:cNvSpPr/>
            <p:nvPr/>
          </p:nvSpPr>
          <p:spPr>
            <a:xfrm>
              <a:off x="4178342" y="4433453"/>
              <a:ext cx="1662544" cy="429491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1034 kg </a:t>
              </a:r>
              <a:r>
                <a:rPr lang="en-US" dirty="0" err="1"/>
                <a:t>gạo</a:t>
              </a:r>
              <a:endParaRPr lang="en-US" dirty="0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8F70094-BA28-4344-AF22-35BD8B4440F0}"/>
              </a:ext>
            </a:extLst>
          </p:cNvPr>
          <p:cNvSpPr/>
          <p:nvPr/>
        </p:nvSpPr>
        <p:spPr>
          <a:xfrm>
            <a:off x="7470467" y="13716000"/>
            <a:ext cx="4172021" cy="307571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1034 x 2 = 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69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3DF5C2CA-D503-42AB-9A06-FB55AAD8795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1.25修改\49710"/>
  <p:tag name="ISPRING_FIRST_PUBLISH" val="1"/>
  <p:tag name="ISPRING_PRESENTATION_TITLE" val="卡通闪电狗学校安全教育PPT背景"/>
  <p:tag name="INKNOELEADERBOARD" val="-1083303926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636</TotalTime>
  <Words>416</Words>
  <Application>Microsoft Office PowerPoint</Application>
  <PresentationFormat>Widescreen</PresentationFormat>
  <Paragraphs>72</Paragraphs>
  <Slides>10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等线</vt:lpstr>
      <vt:lpstr>Microsoft YaHei</vt:lpstr>
      <vt:lpstr>Arial</vt:lpstr>
      <vt:lpstr>Cambria</vt:lpstr>
      <vt:lpstr>Times New Roman</vt:lpstr>
      <vt:lpstr>字魂27号-布丁体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卡通闪电狗学校安全教育PPT背景</dc:title>
  <dc:creator>WIN7</dc:creator>
  <cp:lastModifiedBy>Lê Diệp Anh (ADAS – HS)</cp:lastModifiedBy>
  <cp:revision>131</cp:revision>
  <dcterms:created xsi:type="dcterms:W3CDTF">2017-08-18T03:02:00Z</dcterms:created>
  <dcterms:modified xsi:type="dcterms:W3CDTF">2022-02-09T02:28:26Z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