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3" r:id="rId2"/>
    <p:sldId id="285" r:id="rId3"/>
    <p:sldId id="284" r:id="rId4"/>
    <p:sldId id="291" r:id="rId5"/>
    <p:sldId id="286" r:id="rId6"/>
    <p:sldId id="292" r:id="rId7"/>
    <p:sldId id="293" r:id="rId8"/>
    <p:sldId id="287" r:id="rId9"/>
    <p:sldId id="290" r:id="rId10"/>
  </p:sldIdLst>
  <p:sldSz cx="12192000" cy="6858000"/>
  <p:notesSz cx="6858000" cy="9144000"/>
  <p:embeddedFontLst>
    <p:embeddedFont>
      <p:font typeface="等线" panose="02010600030101010101" pitchFamily="2" charset="-122"/>
      <p:regular r:id="rId12"/>
    </p:embeddedFont>
    <p:embeddedFont>
      <p:font typeface="字魂7号-温暖童稚体" panose="00000500000000000000" charset="-122"/>
      <p:regular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7545"/>
    <a:srgbClr val="CDBF97"/>
    <a:srgbClr val="ECE8E5"/>
    <a:srgbClr val="E4CBCB"/>
    <a:srgbClr val="A88755"/>
    <a:srgbClr val="1F2020"/>
    <a:srgbClr val="263B45"/>
    <a:srgbClr val="193B3C"/>
    <a:srgbClr val="4E6C57"/>
    <a:srgbClr val="F6E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3119037-AEFB-46B5-9C53-24DBE3249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17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D6E4BF4-08B7-4552-9FBA-08BB541C14B8}"/>
              </a:ext>
            </a:extLst>
          </p:cNvPr>
          <p:cNvSpPr txBox="1"/>
          <p:nvPr/>
        </p:nvSpPr>
        <p:spPr>
          <a:xfrm>
            <a:off x="2296602" y="1945213"/>
            <a:ext cx="6065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Cambria" panose="02040503050406030204" pitchFamily="18" charset="0"/>
                <a:ea typeface="Cambria" panose="02040503050406030204" pitchFamily="18" charset="0"/>
              </a:rPr>
              <a:t>PHÉP TRỪ CÁC SỐ TRONG PHẠM VI 10 000</a:t>
            </a:r>
            <a:endParaRPr lang="zh-CN" altLang="en-US" sz="4400" dirty="0">
              <a:latin typeface="Cambria" panose="02040503050406030204" pitchFamily="18" charset="0"/>
              <a:ea typeface="字魂17号-萌趣果冻体" panose="020000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CB47CFD-5A20-4F52-A73B-D58A468D4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19" y="2471514"/>
            <a:ext cx="481584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156D275-0D0C-4644-BBFF-6FE4227C9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r="15949"/>
          <a:stretch/>
        </p:blipFill>
        <p:spPr>
          <a:xfrm>
            <a:off x="-271473" y="0"/>
            <a:ext cx="12734945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3A17B5-0128-4758-9ECB-0A2B07A11F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5" t="3555" r="21450"/>
          <a:stretch/>
        </p:blipFill>
        <p:spPr>
          <a:xfrm flipH="1">
            <a:off x="9198590" y="2855301"/>
            <a:ext cx="3813203" cy="44257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5921B8A-A5CC-48BD-BED2-3CF331738A63}"/>
              </a:ext>
            </a:extLst>
          </p:cNvPr>
          <p:cNvSpPr txBox="1"/>
          <p:nvPr/>
        </p:nvSpPr>
        <p:spPr>
          <a:xfrm>
            <a:off x="4752497" y="182457"/>
            <a:ext cx="387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D27C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zh-CN" altLang="en-US" sz="4800" b="1" dirty="0">
              <a:solidFill>
                <a:srgbClr val="D27C15"/>
              </a:solidFill>
              <a:latin typeface="Cambria" panose="02040503050406030204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9B9EB1D-E84D-4CBF-AA73-5FE534057086}"/>
              </a:ext>
            </a:extLst>
          </p:cNvPr>
          <p:cNvSpPr txBox="1"/>
          <p:nvPr/>
        </p:nvSpPr>
        <p:spPr>
          <a:xfrm>
            <a:off x="1237570" y="1039419"/>
            <a:ext cx="104995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Biết trừ các số trong phạm vi 10 000. Biết giải toán có lời văn.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- Rèn cho học sinh kĩ năng trừ các số trong phạm vi 10 000.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- Năng lực tự học, NL giải quyết vấn đề và sáng tạo, NL tư duy - lập luận logic.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FF38821-DF04-4ACC-8689-856AC1742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285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3504033-35EE-48EA-85E6-BE7370F5D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34839" y="3244346"/>
            <a:ext cx="5431987" cy="3830738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07DD7F7A-9658-4510-9263-6DB47DB36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188" y="64628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8652 – 3917 =?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8F24611B-B338-4CD0-9419-3AAF1CFF0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864" y="1467852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8652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97CD4324-7B05-427B-B437-CA5B25A33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152" y="2015540"/>
            <a:ext cx="1595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3917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5B96DE5F-A37B-43DC-9BCC-B1719D72A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389" y="160120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D766224E-D9E7-449E-911F-CFE141F7C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189" y="1467852"/>
            <a:ext cx="617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2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7,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5,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</a:p>
        </p:txBody>
      </p:sp>
      <p:sp>
        <p:nvSpPr>
          <p:cNvPr id="13" name="Line 18">
            <a:extLst>
              <a:ext uri="{FF2B5EF4-FFF2-40B4-BE49-F238E27FC236}">
                <a16:creationId xmlns:a16="http://schemas.microsoft.com/office/drawing/2014/main" id="{B255D168-90E0-44C5-BF83-13F93F931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8589" y="2656890"/>
            <a:ext cx="1676400" cy="30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7E33A796-A2BB-46D1-9BEA-E4667DF30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189" y="2306052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1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2; 5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3. 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1BA0A6EE-49CC-466D-9B85-2DF0037D5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188" y="2915652"/>
            <a:ext cx="6529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6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16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7,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7. 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F5CA7B9C-070D-4810-9712-527FE3EFD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189" y="3707487"/>
            <a:ext cx="617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.3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4; 8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4;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B4829508-9D55-452E-8EF5-80715D04C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169" y="2780421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28450211-4E2A-4CB9-B44B-7D7844CB0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189" y="2763252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627D3B54-63C5-4EDD-A647-BC84511B3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589" y="2763252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B69EAB37-F6A4-43D0-A749-A684D995D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789" y="2763252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774F3E11-EB0D-486A-94DA-87C07ECB1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989" y="2750553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 Box 29">
            <a:extLst>
              <a:ext uri="{FF2B5EF4-FFF2-40B4-BE49-F238E27FC236}">
                <a16:creationId xmlns:a16="http://schemas.microsoft.com/office/drawing/2014/main" id="{7B49D9A5-5781-464D-9F28-11AAC21D1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148" y="4308602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8652 – 3917 = 4735</a:t>
            </a: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8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40"/>
                            </p:stCondLst>
                            <p:childTnLst>
                              <p:par>
                                <p:cTn id="54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8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FC18CA-36D2-41E4-8B71-9F3C5E3B5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7" y="0"/>
            <a:ext cx="10973526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44D33D3-ADBF-40DD-B3F2-279C6DA6C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02" y="1087280"/>
            <a:ext cx="5895566" cy="589556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CB788F1-D691-4F5E-97A4-7A2724E974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609237" y="524430"/>
            <a:ext cx="5852963" cy="320372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F16CE06-4EEC-4161-8261-B1F9067031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609237" y="3082834"/>
            <a:ext cx="6242137" cy="429959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E88532F-A942-4440-AB47-A721F8E9A6B5}"/>
              </a:ext>
            </a:extLst>
          </p:cNvPr>
          <p:cNvSpPr txBox="1"/>
          <p:nvPr/>
        </p:nvSpPr>
        <p:spPr>
          <a:xfrm>
            <a:off x="1473594" y="4408873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44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709D32E-E1B9-4EB2-B003-F767AD105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410" y="162651"/>
            <a:ext cx="113119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10 000?</a:t>
            </a:r>
            <a:endParaRPr lang="en-US" alt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BC15EA1-E97E-4861-97AD-B294348A4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854" y="4448580"/>
            <a:ext cx="373791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4">
            <a:extLst>
              <a:ext uri="{FF2B5EF4-FFF2-40B4-BE49-F238E27FC236}">
                <a16:creationId xmlns:a16="http://schemas.microsoft.com/office/drawing/2014/main" id="{B62BEF72-063F-4ADD-A498-2016BDFB4DF7}"/>
              </a:ext>
            </a:extLst>
          </p:cNvPr>
          <p:cNvSpPr txBox="1"/>
          <p:nvPr/>
        </p:nvSpPr>
        <p:spPr>
          <a:xfrm>
            <a:off x="1498389" y="1858490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44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8703837-4AE9-41E7-9892-6C65AA58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463" y="2035184"/>
            <a:ext cx="37379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FC18CA-36D2-41E4-8B71-9F3C5E3B5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4" y="-335280"/>
            <a:ext cx="10973526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95EA41B-FB89-461C-A01C-DF039B7CE4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2" r="4865"/>
          <a:stretch/>
        </p:blipFill>
        <p:spPr>
          <a:xfrm>
            <a:off x="0" y="2842986"/>
            <a:ext cx="3433011" cy="36797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9464F1E-20FB-4A5E-834A-4B9128B4F8A6}"/>
              </a:ext>
            </a:extLst>
          </p:cNvPr>
          <p:cNvSpPr txBox="1"/>
          <p:nvPr/>
        </p:nvSpPr>
        <p:spPr>
          <a:xfrm>
            <a:off x="465222" y="730633"/>
            <a:ext cx="2967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7361022-A4B6-4C14-A048-CEC7DBB91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836" y="1692704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6385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3E7D3E4-9F1E-4BA0-84C1-4D6985CB3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124" y="2240391"/>
            <a:ext cx="1595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2927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B9B94D2-5EDD-4B52-A5BA-743B94785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361" y="1826054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8286E3E2-C6CE-4521-B63B-2BAE81A6D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361" y="2897616"/>
            <a:ext cx="1752600" cy="142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4F248B07-6338-47AA-93E3-217415E5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749" y="1678416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7563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3545DFB5-C256-4F2E-8C7A-3D04828CC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036" y="2226104"/>
            <a:ext cx="15954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4908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DF1B2C3A-5252-4B31-B177-90AD33ECC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174" y="1889554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07AE6EFB-39C2-4B07-B3FE-F11E222A6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174" y="2897616"/>
            <a:ext cx="1790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03D851E5-7A68-4206-888A-351E2933C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5349" y="1678416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3561</a:t>
            </a: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id="{998502CD-ED1D-4CA1-AA29-B30CF94B9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9636" y="2226104"/>
            <a:ext cx="15954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924</a:t>
            </a: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4B823283-A34D-4E96-93A0-8AB8D67DB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874" y="1811766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17" name="Line 25">
            <a:extLst>
              <a:ext uri="{FF2B5EF4-FFF2-40B4-BE49-F238E27FC236}">
                <a16:creationId xmlns:a16="http://schemas.microsoft.com/office/drawing/2014/main" id="{9D7FF6E8-33DE-419B-AF14-E18CDC43B6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10549" y="2897616"/>
            <a:ext cx="1685925" cy="142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F43589BA-ACAD-4BC1-B46A-D455DA039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549" y="1678416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8090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65DDAA64-03FA-4313-9EDC-DF64BCD0A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836" y="2226104"/>
            <a:ext cx="15954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7131</a:t>
            </a: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CF72FCE4-C1D9-4348-92B6-DEA5711E0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074" y="1811766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21" name="Line 29">
            <a:extLst>
              <a:ext uri="{FF2B5EF4-FFF2-40B4-BE49-F238E27FC236}">
                <a16:creationId xmlns:a16="http://schemas.microsoft.com/office/drawing/2014/main" id="{6CC97DCA-CA8C-4F56-8C4D-38160CD33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1236" y="2881741"/>
            <a:ext cx="1595438" cy="158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Box 32">
            <a:extLst>
              <a:ext uri="{FF2B5EF4-FFF2-40B4-BE49-F238E27FC236}">
                <a16:creationId xmlns:a16="http://schemas.microsoft.com/office/drawing/2014/main" id="{4A449B72-1C14-4FC0-A85D-78FED18A7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836" y="3050016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3458</a:t>
            </a: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6A77C66C-ACEF-4FBA-8090-A331F6222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036" y="3050016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2655</a:t>
            </a:r>
          </a:p>
        </p:txBody>
      </p:sp>
      <p:sp>
        <p:nvSpPr>
          <p:cNvPr id="24" name="Text Box 34">
            <a:extLst>
              <a:ext uri="{FF2B5EF4-FFF2-40B4-BE49-F238E27FC236}">
                <a16:creationId xmlns:a16="http://schemas.microsoft.com/office/drawing/2014/main" id="{F9118471-99EF-4613-8F3E-BB25C3C30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636" y="3029379"/>
            <a:ext cx="1609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959</a:t>
            </a:r>
          </a:p>
        </p:txBody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F2192903-469B-4147-B244-28B8DD8F3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948" y="2973816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2637</a:t>
            </a: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FC18CA-36D2-41E4-8B71-9F3C5E3B5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7" y="0"/>
            <a:ext cx="10973526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EDC20D-9238-436F-8AE5-26E7A4775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693" y="3675134"/>
            <a:ext cx="2952635" cy="413383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363E42-7401-4569-9AF3-210CE0006165}"/>
              </a:ext>
            </a:extLst>
          </p:cNvPr>
          <p:cNvSpPr txBox="1"/>
          <p:nvPr/>
        </p:nvSpPr>
        <p:spPr>
          <a:xfrm>
            <a:off x="1174906" y="621451"/>
            <a:ext cx="377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AAA7BD3-C75E-45AE-B716-383A7192ABC3}"/>
              </a:ext>
            </a:extLst>
          </p:cNvPr>
          <p:cNvSpPr txBox="1"/>
          <p:nvPr/>
        </p:nvSpPr>
        <p:spPr>
          <a:xfrm>
            <a:off x="1105469" y="1678675"/>
            <a:ext cx="2251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5482 – 1956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8695 - 2772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CDA98B9-994B-4BE8-8CE4-056358527607}"/>
              </a:ext>
            </a:extLst>
          </p:cNvPr>
          <p:cNvSpPr txBox="1"/>
          <p:nvPr/>
        </p:nvSpPr>
        <p:spPr>
          <a:xfrm>
            <a:off x="7519917" y="1678675"/>
            <a:ext cx="2251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9996 – 6669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2340 - 512</a:t>
            </a:r>
          </a:p>
        </p:txBody>
      </p: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5C4E5950-01AA-4F73-AE21-CA9AC0E66B93}"/>
              </a:ext>
            </a:extLst>
          </p:cNvPr>
          <p:cNvGrpSpPr/>
          <p:nvPr/>
        </p:nvGrpSpPr>
        <p:grpSpPr>
          <a:xfrm>
            <a:off x="1105469" y="3794078"/>
            <a:ext cx="1977728" cy="1187355"/>
            <a:chOff x="1105469" y="3794078"/>
            <a:chExt cx="1977728" cy="1187355"/>
          </a:xfrm>
        </p:grpSpPr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67B8DE78-9808-4E98-ACFA-46C4D1E689E3}"/>
                </a:ext>
              </a:extLst>
            </p:cNvPr>
            <p:cNvGrpSpPr/>
            <p:nvPr/>
          </p:nvGrpSpPr>
          <p:grpSpPr>
            <a:xfrm>
              <a:off x="1105469" y="3794078"/>
              <a:ext cx="1977728" cy="1158592"/>
              <a:chOff x="1105469" y="3794078"/>
              <a:chExt cx="1977728" cy="1158592"/>
            </a:xfrm>
          </p:grpSpPr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D9C3A6CB-D047-4AA6-96AE-74CDF6D4A796}"/>
                  </a:ext>
                </a:extLst>
              </p:cNvPr>
              <p:cNvSpPr txBox="1"/>
              <p:nvPr/>
            </p:nvSpPr>
            <p:spPr>
              <a:xfrm>
                <a:off x="1487607" y="379407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5482</a:t>
                </a:r>
              </a:p>
            </p:txBody>
          </p:sp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23F12FC-0FDA-4F01-BE3D-AAC811868F39}"/>
                  </a:ext>
                </a:extLst>
              </p:cNvPr>
              <p:cNvSpPr txBox="1"/>
              <p:nvPr/>
            </p:nvSpPr>
            <p:spPr>
              <a:xfrm>
                <a:off x="1105469" y="405568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_</a:t>
                </a:r>
              </a:p>
            </p:txBody>
          </p:sp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A11A023-994C-40C0-A514-55A29DEDA3FD}"/>
                  </a:ext>
                </a:extLst>
              </p:cNvPr>
              <p:cNvSpPr txBox="1"/>
              <p:nvPr/>
            </p:nvSpPr>
            <p:spPr>
              <a:xfrm>
                <a:off x="1487607" y="4429450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1956</a:t>
                </a:r>
              </a:p>
            </p:txBody>
          </p:sp>
        </p:grpSp>
        <p:cxnSp>
          <p:nvCxnSpPr>
            <p:cNvPr id="24" name="Đường nối Thẳng 23">
              <a:extLst>
                <a:ext uri="{FF2B5EF4-FFF2-40B4-BE49-F238E27FC236}">
                  <a16:creationId xmlns:a16="http://schemas.microsoft.com/office/drawing/2014/main" id="{21855355-34C6-4C28-8F15-8A63E912F7E7}"/>
                </a:ext>
              </a:extLst>
            </p:cNvPr>
            <p:cNvCxnSpPr/>
            <p:nvPr/>
          </p:nvCxnSpPr>
          <p:spPr>
            <a:xfrm>
              <a:off x="1378424" y="4981433"/>
              <a:ext cx="11191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A21DEB13-8ADA-44A0-A0AD-AE22D9311F9F}"/>
              </a:ext>
            </a:extLst>
          </p:cNvPr>
          <p:cNvGrpSpPr/>
          <p:nvPr/>
        </p:nvGrpSpPr>
        <p:grpSpPr>
          <a:xfrm>
            <a:off x="3965273" y="3780430"/>
            <a:ext cx="1977728" cy="1187355"/>
            <a:chOff x="1105469" y="3794078"/>
            <a:chExt cx="1977728" cy="1187355"/>
          </a:xfrm>
        </p:grpSpPr>
        <p:grpSp>
          <p:nvGrpSpPr>
            <p:cNvPr id="27" name="Nhóm 26">
              <a:extLst>
                <a:ext uri="{FF2B5EF4-FFF2-40B4-BE49-F238E27FC236}">
                  <a16:creationId xmlns:a16="http://schemas.microsoft.com/office/drawing/2014/main" id="{9EB96E6A-EFD5-4054-8BE6-00DF6A1EF506}"/>
                </a:ext>
              </a:extLst>
            </p:cNvPr>
            <p:cNvGrpSpPr/>
            <p:nvPr/>
          </p:nvGrpSpPr>
          <p:grpSpPr>
            <a:xfrm>
              <a:off x="1105469" y="3794078"/>
              <a:ext cx="1977728" cy="1158592"/>
              <a:chOff x="1105469" y="3794078"/>
              <a:chExt cx="1977728" cy="1158592"/>
            </a:xfrm>
          </p:grpSpPr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2EEFB14A-EB6B-4010-8487-C55B0472736A}"/>
                  </a:ext>
                </a:extLst>
              </p:cNvPr>
              <p:cNvSpPr txBox="1"/>
              <p:nvPr/>
            </p:nvSpPr>
            <p:spPr>
              <a:xfrm>
                <a:off x="1487607" y="379407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8695</a:t>
                </a:r>
              </a:p>
            </p:txBody>
          </p:sp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421E90F0-B2E3-45BA-8C9C-AA7AA0A746D6}"/>
                  </a:ext>
                </a:extLst>
              </p:cNvPr>
              <p:cNvSpPr txBox="1"/>
              <p:nvPr/>
            </p:nvSpPr>
            <p:spPr>
              <a:xfrm>
                <a:off x="1105469" y="405568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_</a:t>
                </a:r>
              </a:p>
            </p:txBody>
          </p:sp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BA97A2EB-8A78-4BC9-AB01-C5F364F28C63}"/>
                  </a:ext>
                </a:extLst>
              </p:cNvPr>
              <p:cNvSpPr txBox="1"/>
              <p:nvPr/>
            </p:nvSpPr>
            <p:spPr>
              <a:xfrm>
                <a:off x="1487607" y="4429450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2772</a:t>
                </a:r>
              </a:p>
            </p:txBody>
          </p:sp>
        </p:grpSp>
        <p:cxnSp>
          <p:nvCxnSpPr>
            <p:cNvPr id="28" name="Đường nối Thẳng 27">
              <a:extLst>
                <a:ext uri="{FF2B5EF4-FFF2-40B4-BE49-F238E27FC236}">
                  <a16:creationId xmlns:a16="http://schemas.microsoft.com/office/drawing/2014/main" id="{D5841E4B-A58E-44BC-B2A7-B12E14898B8B}"/>
                </a:ext>
              </a:extLst>
            </p:cNvPr>
            <p:cNvCxnSpPr/>
            <p:nvPr/>
          </p:nvCxnSpPr>
          <p:spPr>
            <a:xfrm>
              <a:off x="1378424" y="4981433"/>
              <a:ext cx="11191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1FD770B-8B2E-4B8D-B518-FEFF7115513A}"/>
              </a:ext>
            </a:extLst>
          </p:cNvPr>
          <p:cNvGrpSpPr/>
          <p:nvPr/>
        </p:nvGrpSpPr>
        <p:grpSpPr>
          <a:xfrm>
            <a:off x="6745231" y="3717779"/>
            <a:ext cx="1977728" cy="1187355"/>
            <a:chOff x="1105469" y="3794078"/>
            <a:chExt cx="1977728" cy="1187355"/>
          </a:xfrm>
        </p:grpSpPr>
        <p:grpSp>
          <p:nvGrpSpPr>
            <p:cNvPr id="33" name="Nhóm 32">
              <a:extLst>
                <a:ext uri="{FF2B5EF4-FFF2-40B4-BE49-F238E27FC236}">
                  <a16:creationId xmlns:a16="http://schemas.microsoft.com/office/drawing/2014/main" id="{275425B2-0251-462A-A9F0-FE6B538D1653}"/>
                </a:ext>
              </a:extLst>
            </p:cNvPr>
            <p:cNvGrpSpPr/>
            <p:nvPr/>
          </p:nvGrpSpPr>
          <p:grpSpPr>
            <a:xfrm>
              <a:off x="1105469" y="3794078"/>
              <a:ext cx="1977728" cy="1158592"/>
              <a:chOff x="1105469" y="3794078"/>
              <a:chExt cx="1977728" cy="1158592"/>
            </a:xfrm>
          </p:grpSpPr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A38AC4D4-BD78-4BCE-A135-02447F326840}"/>
                  </a:ext>
                </a:extLst>
              </p:cNvPr>
              <p:cNvSpPr txBox="1"/>
              <p:nvPr/>
            </p:nvSpPr>
            <p:spPr>
              <a:xfrm>
                <a:off x="1487607" y="379407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9996</a:t>
                </a:r>
              </a:p>
            </p:txBody>
          </p:sp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575545AC-85FF-4EF5-82B5-B1F4C6FC5C19}"/>
                  </a:ext>
                </a:extLst>
              </p:cNvPr>
              <p:cNvSpPr txBox="1"/>
              <p:nvPr/>
            </p:nvSpPr>
            <p:spPr>
              <a:xfrm>
                <a:off x="1105469" y="405568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_</a:t>
                </a:r>
              </a:p>
            </p:txBody>
          </p: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C1A7DE6-8FE0-42D1-9E34-486D7106AD80}"/>
                  </a:ext>
                </a:extLst>
              </p:cNvPr>
              <p:cNvSpPr txBox="1"/>
              <p:nvPr/>
            </p:nvSpPr>
            <p:spPr>
              <a:xfrm>
                <a:off x="1487607" y="4429450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6669</a:t>
                </a:r>
              </a:p>
            </p:txBody>
          </p:sp>
        </p:grpSp>
        <p:cxnSp>
          <p:nvCxnSpPr>
            <p:cNvPr id="34" name="Đường nối Thẳng 33">
              <a:extLst>
                <a:ext uri="{FF2B5EF4-FFF2-40B4-BE49-F238E27FC236}">
                  <a16:creationId xmlns:a16="http://schemas.microsoft.com/office/drawing/2014/main" id="{42DE467C-4886-4FF4-8BC0-69F6EDA3F553}"/>
                </a:ext>
              </a:extLst>
            </p:cNvPr>
            <p:cNvCxnSpPr/>
            <p:nvPr/>
          </p:nvCxnSpPr>
          <p:spPr>
            <a:xfrm>
              <a:off x="1378424" y="4981433"/>
              <a:ext cx="11191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513988F4-1F45-4BEA-9437-B08A63A55077}"/>
              </a:ext>
            </a:extLst>
          </p:cNvPr>
          <p:cNvGrpSpPr/>
          <p:nvPr/>
        </p:nvGrpSpPr>
        <p:grpSpPr>
          <a:xfrm>
            <a:off x="9605035" y="3704131"/>
            <a:ext cx="2196095" cy="1187355"/>
            <a:chOff x="1105469" y="3794078"/>
            <a:chExt cx="2196095" cy="1187355"/>
          </a:xfrm>
        </p:grpSpPr>
        <p:grpSp>
          <p:nvGrpSpPr>
            <p:cNvPr id="39" name="Nhóm 38">
              <a:extLst>
                <a:ext uri="{FF2B5EF4-FFF2-40B4-BE49-F238E27FC236}">
                  <a16:creationId xmlns:a16="http://schemas.microsoft.com/office/drawing/2014/main" id="{15D131BD-E39C-4863-AD6A-50DBC71AD159}"/>
                </a:ext>
              </a:extLst>
            </p:cNvPr>
            <p:cNvGrpSpPr/>
            <p:nvPr/>
          </p:nvGrpSpPr>
          <p:grpSpPr>
            <a:xfrm>
              <a:off x="1105469" y="3794078"/>
              <a:ext cx="2196095" cy="1158592"/>
              <a:chOff x="1105469" y="3794078"/>
              <a:chExt cx="2196095" cy="1158592"/>
            </a:xfrm>
          </p:grpSpPr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D7681380-4BA7-40B5-8249-C1653228B29E}"/>
                  </a:ext>
                </a:extLst>
              </p:cNvPr>
              <p:cNvSpPr txBox="1"/>
              <p:nvPr/>
            </p:nvSpPr>
            <p:spPr>
              <a:xfrm>
                <a:off x="1487607" y="379407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2340</a:t>
                </a:r>
              </a:p>
            </p:txBody>
          </p:sp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69381E16-5FBF-4D9B-BF4D-10102CFB6B93}"/>
                  </a:ext>
                </a:extLst>
              </p:cNvPr>
              <p:cNvSpPr txBox="1"/>
              <p:nvPr/>
            </p:nvSpPr>
            <p:spPr>
              <a:xfrm>
                <a:off x="1105469" y="405568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_</a:t>
                </a:r>
              </a:p>
            </p:txBody>
          </p:sp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9F988224-EACF-421C-96E1-11A3AC6D593C}"/>
                  </a:ext>
                </a:extLst>
              </p:cNvPr>
              <p:cNvSpPr txBox="1"/>
              <p:nvPr/>
            </p:nvSpPr>
            <p:spPr>
              <a:xfrm>
                <a:off x="1705974" y="4429450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512</a:t>
                </a:r>
              </a:p>
            </p:txBody>
          </p:sp>
        </p:grpSp>
        <p:cxnSp>
          <p:nvCxnSpPr>
            <p:cNvPr id="40" name="Đường nối Thẳng 39">
              <a:extLst>
                <a:ext uri="{FF2B5EF4-FFF2-40B4-BE49-F238E27FC236}">
                  <a16:creationId xmlns:a16="http://schemas.microsoft.com/office/drawing/2014/main" id="{8AFC2E01-F7D7-4119-A26D-73FE56882F7D}"/>
                </a:ext>
              </a:extLst>
            </p:cNvPr>
            <p:cNvCxnSpPr/>
            <p:nvPr/>
          </p:nvCxnSpPr>
          <p:spPr>
            <a:xfrm>
              <a:off x="1378424" y="4981433"/>
              <a:ext cx="11191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24">
            <a:extLst>
              <a:ext uri="{FF2B5EF4-FFF2-40B4-BE49-F238E27FC236}">
                <a16:creationId xmlns:a16="http://schemas.microsoft.com/office/drawing/2014/main" id="{6D2286B0-BA60-4B02-996D-386F13D1D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992" y="514451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3526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50B1D0DE-8200-445A-A17E-B5CF95DA4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411" y="5129587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5923</a:t>
            </a:r>
          </a:p>
        </p:txBody>
      </p:sp>
      <p:sp>
        <p:nvSpPr>
          <p:cNvPr id="46" name="Text Box 24">
            <a:extLst>
              <a:ext uri="{FF2B5EF4-FFF2-40B4-BE49-F238E27FC236}">
                <a16:creationId xmlns:a16="http://schemas.microsoft.com/office/drawing/2014/main" id="{AB865360-63CB-4644-9B83-21CA72420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369" y="5076022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3327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C80263C3-8154-4606-AAC2-EEBD1D508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8788" y="5061099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1828</a:t>
            </a:r>
          </a:p>
        </p:txBody>
      </p:sp>
    </p:spTree>
    <p:extLst>
      <p:ext uri="{BB962C8B-B14F-4D97-AF65-F5344CB8AC3E}">
        <p14:creationId xmlns:p14="http://schemas.microsoft.com/office/powerpoint/2010/main" val="330812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62DC633-38DD-4E4A-AA91-4EF04ED2A09C}"/>
              </a:ext>
            </a:extLst>
          </p:cNvPr>
          <p:cNvSpPr/>
          <p:nvPr/>
        </p:nvSpPr>
        <p:spPr>
          <a:xfrm>
            <a:off x="282388" y="198475"/>
            <a:ext cx="11817578" cy="10784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A5CAAF-11A4-4A88-BC7A-A2895AFBEC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1" r="66395" b="14261"/>
          <a:stretch/>
        </p:blipFill>
        <p:spPr>
          <a:xfrm>
            <a:off x="10273552" y="3523632"/>
            <a:ext cx="1826413" cy="3333522"/>
          </a:xfrm>
          <a:prstGeom prst="rect">
            <a:avLst/>
          </a:prstGeom>
        </p:spPr>
      </p:pic>
      <p:sp>
        <p:nvSpPr>
          <p:cNvPr id="7" name="Text Box 12">
            <a:extLst>
              <a:ext uri="{FF2B5EF4-FFF2-40B4-BE49-F238E27FC236}">
                <a16:creationId xmlns:a16="http://schemas.microsoft.com/office/drawing/2014/main" id="{25B2AD48-EB41-4084-9515-D58C0A9DF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40" y="295061"/>
            <a:ext cx="1178911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4283m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1635m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sp>
        <p:nvSpPr>
          <p:cNvPr id="8" name="Line 16">
            <a:extLst>
              <a:ext uri="{FF2B5EF4-FFF2-40B4-BE49-F238E27FC236}">
                <a16:creationId xmlns:a16="http://schemas.microsoft.com/office/drawing/2014/main" id="{393E7E0C-CBCE-4D1E-BB20-D68934FB20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68663"/>
            <a:ext cx="6249988" cy="7937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9574528B-8B1B-47D2-B5E2-953C97B7A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133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4283 m</a:t>
            </a:r>
          </a:p>
        </p:txBody>
      </p:sp>
      <p:sp>
        <p:nvSpPr>
          <p:cNvPr id="10" name="AutoShape 19">
            <a:extLst>
              <a:ext uri="{FF2B5EF4-FFF2-40B4-BE49-F238E27FC236}">
                <a16:creationId xmlns:a16="http://schemas.microsoft.com/office/drawing/2014/main" id="{3B8FB8B8-475F-4488-9D77-B0B3F94809E6}"/>
              </a:ext>
            </a:extLst>
          </p:cNvPr>
          <p:cNvSpPr>
            <a:spLocks/>
          </p:cNvSpPr>
          <p:nvPr/>
        </p:nvSpPr>
        <p:spPr bwMode="auto">
          <a:xfrm rot="5382098" flipH="1">
            <a:off x="4076700" y="-190500"/>
            <a:ext cx="838200" cy="6248400"/>
          </a:xfrm>
          <a:prstGeom prst="rightBrace">
            <a:avLst>
              <a:gd name="adj1" fmla="val 62121"/>
              <a:gd name="adj2" fmla="val 4826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AutoShape 20">
            <a:extLst>
              <a:ext uri="{FF2B5EF4-FFF2-40B4-BE49-F238E27FC236}">
                <a16:creationId xmlns:a16="http://schemas.microsoft.com/office/drawing/2014/main" id="{7499E334-EC24-4A09-942F-A5DDF76CD921}"/>
              </a:ext>
            </a:extLst>
          </p:cNvPr>
          <p:cNvSpPr>
            <a:spLocks/>
          </p:cNvSpPr>
          <p:nvPr/>
        </p:nvSpPr>
        <p:spPr bwMode="auto">
          <a:xfrm rot="5376519" flipH="1">
            <a:off x="2325688" y="2322512"/>
            <a:ext cx="452438" cy="2360613"/>
          </a:xfrm>
          <a:prstGeom prst="leftBrace">
            <a:avLst>
              <a:gd name="adj1" fmla="val 4347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DCCD296E-196F-41FA-9BF7-D64DD7BE6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00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1635 m</a:t>
            </a:r>
          </a:p>
        </p:txBody>
      </p:sp>
      <p:sp>
        <p:nvSpPr>
          <p:cNvPr id="13" name="AutoShape 23">
            <a:extLst>
              <a:ext uri="{FF2B5EF4-FFF2-40B4-BE49-F238E27FC236}">
                <a16:creationId xmlns:a16="http://schemas.microsoft.com/office/drawing/2014/main" id="{DADBF1EE-954B-4CBF-A93E-47654448EDF6}"/>
              </a:ext>
            </a:extLst>
          </p:cNvPr>
          <p:cNvSpPr>
            <a:spLocks/>
          </p:cNvSpPr>
          <p:nvPr/>
        </p:nvSpPr>
        <p:spPr bwMode="auto">
          <a:xfrm rot="5376519" flipH="1">
            <a:off x="5414169" y="1672431"/>
            <a:ext cx="527050" cy="3887788"/>
          </a:xfrm>
          <a:prstGeom prst="leftBrace">
            <a:avLst>
              <a:gd name="adj1" fmla="val 6147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08C02672-CA7E-47D0-A168-C6A8EE55F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100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…? m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endParaRPr lang="en-US" altLang="en-US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4376314E-08ED-4B7C-9EF8-AD831953E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 tắt :</a:t>
            </a: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8F0B37F0-877E-4FDE-BF7F-7EB49547F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1588" y="3194050"/>
            <a:ext cx="0" cy="1365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677BFD8D-0E3E-4CAB-A171-A97F0303C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8425" y="3194050"/>
            <a:ext cx="0" cy="1365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9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AB8D6427-3908-4487-80CE-2B217E01D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" y="565251"/>
            <a:ext cx="8201520" cy="616715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12268C4E-08C3-4CC0-B127-4E18D2364F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0" t="1659" r="12770" b="69386"/>
          <a:stretch/>
        </p:blipFill>
        <p:spPr>
          <a:xfrm>
            <a:off x="7275132" y="1149301"/>
            <a:ext cx="4173417" cy="485291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F68516A-C38C-43BE-8D85-7EE44AC8F567}"/>
              </a:ext>
            </a:extLst>
          </p:cNvPr>
          <p:cNvSpPr txBox="1"/>
          <p:nvPr/>
        </p:nvSpPr>
        <p:spPr>
          <a:xfrm>
            <a:off x="2168212" y="2581835"/>
            <a:ext cx="48372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800" b="1" u="sng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4283 – 1635 = 2648 ( m )</a:t>
            </a:r>
          </a:p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2648 m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4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3119037-AEFB-46B5-9C53-24DBE3249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D6E4BF4-08B7-4552-9FBA-08BB541C14B8}"/>
              </a:ext>
            </a:extLst>
          </p:cNvPr>
          <p:cNvSpPr txBox="1"/>
          <p:nvPr/>
        </p:nvSpPr>
        <p:spPr>
          <a:xfrm>
            <a:off x="1990866" y="2082710"/>
            <a:ext cx="7469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err="1"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altLang="zh-CN" sz="9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9600" dirty="0" err="1"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US" altLang="zh-CN" sz="9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9600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endParaRPr lang="en-US" altLang="zh-CN" sz="9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CB47CFD-5A20-4F52-A73B-D58A468D4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10" y="2649176"/>
            <a:ext cx="481584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2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323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字魂7号-温暖童稚体</vt:lpstr>
      <vt:lpstr>Arial</vt:lpstr>
      <vt:lpstr>Times New Roman</vt:lpstr>
      <vt:lpstr>Cambria</vt:lpstr>
      <vt:lpstr>字魂17号-萌趣果冻体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Lê Diệp Anh (ADAS – HS)</cp:lastModifiedBy>
  <cp:revision>125</cp:revision>
  <dcterms:created xsi:type="dcterms:W3CDTF">2019-03-29T12:25:33Z</dcterms:created>
  <dcterms:modified xsi:type="dcterms:W3CDTF">2022-02-06T16:13:06Z</dcterms:modified>
</cp:coreProperties>
</file>