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05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1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5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2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4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7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7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0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6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52534-0578-4153-BCB5-622C407C14AE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49342-3950-44F5-A68C-2C66FA71AF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5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308961" y="990489"/>
            <a:ext cx="72257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LUYỆN TỪ VÀ CÂU LỚP 3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53178" y="2359350"/>
            <a:ext cx="100856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MỞ RỘNG VỐN TỪ: SÁNG TẠO.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DẤU PHẨY, DẤU CHẤM, CHẤM HỎI</a:t>
            </a:r>
          </a:p>
        </p:txBody>
      </p:sp>
    </p:spTree>
    <p:extLst>
      <p:ext uri="{BB962C8B-B14F-4D97-AF65-F5344CB8AC3E}">
        <p14:creationId xmlns:p14="http://schemas.microsoft.com/office/powerpoint/2010/main" val="313234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63942" y="665569"/>
            <a:ext cx="27332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DẶN DÒ: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8786" y="2060028"/>
            <a:ext cx="84608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344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66587" y="1758645"/>
            <a:ext cx="70792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CHÀO CÁC CON!</a:t>
            </a:r>
          </a:p>
        </p:txBody>
      </p:sp>
    </p:spTree>
    <p:extLst>
      <p:ext uri="{BB962C8B-B14F-4D97-AF65-F5344CB8AC3E}">
        <p14:creationId xmlns:p14="http://schemas.microsoft.com/office/powerpoint/2010/main" val="1839507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31195" y="594400"/>
            <a:ext cx="604133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NỘI QUY LỚP HỌC</a:t>
            </a:r>
          </a:p>
        </p:txBody>
      </p:sp>
      <p:sp>
        <p:nvSpPr>
          <p:cNvPr id="2" name="Rectangle 1"/>
          <p:cNvSpPr/>
          <p:nvPr/>
        </p:nvSpPr>
        <p:spPr>
          <a:xfrm>
            <a:off x="2645946" y="2026808"/>
            <a:ext cx="617617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685800" indent="-685800">
              <a:buFontTx/>
              <a:buChar char="-"/>
            </a:pPr>
            <a:r>
              <a:rPr lang="en-US" sz="4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Ngồi</a:t>
            </a:r>
            <a:r>
              <a:rPr lang="en-US" sz="4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học</a:t>
            </a:r>
            <a:r>
              <a:rPr lang="en-US" sz="4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nghiêm</a:t>
            </a:r>
            <a:r>
              <a:rPr lang="en-US" sz="4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túc</a:t>
            </a:r>
            <a:endParaRPr lang="en-US" sz="40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685800" indent="-685800">
              <a:buFontTx/>
              <a:buChar char="-"/>
            </a:pPr>
            <a:r>
              <a:rPr lang="en-US" sz="4000" b="0" cap="none" spc="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Bật</a:t>
            </a:r>
            <a:r>
              <a:rPr lang="en-US" sz="4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4000" b="0" cap="none" spc="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tắt</a:t>
            </a:r>
            <a:r>
              <a:rPr lang="en-US" sz="4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mic </a:t>
            </a:r>
            <a:r>
              <a:rPr lang="en-US" sz="4000" b="0" cap="none" spc="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</a:t>
            </a:r>
            <a:r>
              <a:rPr lang="en-US" sz="4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b="0" cap="none" spc="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chỉ</a:t>
            </a:r>
            <a:r>
              <a:rPr lang="en-US" sz="4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b="0" cap="none" spc="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dẫn</a:t>
            </a:r>
            <a:r>
              <a:rPr lang="en-US" sz="4000" b="0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685800" indent="-685800">
              <a:buFontTx/>
              <a:buChar char="-"/>
            </a:pPr>
            <a:r>
              <a:rPr lang="en-US" sz="4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Không</a:t>
            </a:r>
            <a:r>
              <a:rPr lang="en-US" sz="4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chat, </a:t>
            </a:r>
            <a:r>
              <a:rPr lang="en-US" sz="4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vẽ</a:t>
            </a:r>
            <a:r>
              <a:rPr lang="en-US" sz="4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trên</a:t>
            </a:r>
            <a:r>
              <a:rPr lang="en-US" sz="4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zoom</a:t>
            </a:r>
            <a:endParaRPr lang="en-US" sz="40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642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97838" y="990489"/>
            <a:ext cx="46480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Yêu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cầu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cần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đạt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297577" y="2205446"/>
            <a:ext cx="976230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alt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53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61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1468" y="476684"/>
            <a:ext cx="2026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 1: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71452" y="1400014"/>
            <a:ext cx="98406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21, 22, con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90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55045" y="113158"/>
            <a:ext cx="2026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 1: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00783"/>
              </p:ext>
            </p:extLst>
          </p:nvPr>
        </p:nvGraphicFramePr>
        <p:xfrm>
          <a:off x="955045" y="1010477"/>
          <a:ext cx="10287720" cy="4937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860">
                  <a:extLst>
                    <a:ext uri="{9D8B030D-6E8A-4147-A177-3AD203B41FA5}">
                      <a16:colId xmlns:a16="http://schemas.microsoft.com/office/drawing/2014/main" val="886575174"/>
                    </a:ext>
                  </a:extLst>
                </a:gridCol>
                <a:gridCol w="5143860">
                  <a:extLst>
                    <a:ext uri="{9D8B030D-6E8A-4147-A177-3AD203B41FA5}">
                      <a16:colId xmlns:a16="http://schemas.microsoft.com/office/drawing/2014/main" val="3554392063"/>
                    </a:ext>
                  </a:extLst>
                </a:gridCol>
              </a:tblGrid>
              <a:tr h="102534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rgbClr val="002060"/>
                          </a:solidFill>
                        </a:rPr>
                        <a:t>Từ</a:t>
                      </a:r>
                      <a:r>
                        <a:rPr lang="en-US" sz="32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rgbClr val="002060"/>
                          </a:solidFill>
                        </a:rPr>
                        <a:t>chỉ</a:t>
                      </a:r>
                      <a:r>
                        <a:rPr lang="en-US" sz="32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rgbClr val="002060"/>
                          </a:solidFill>
                        </a:rPr>
                        <a:t>trí</a:t>
                      </a:r>
                      <a:r>
                        <a:rPr lang="en-US" sz="32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rgbClr val="002060"/>
                          </a:solidFill>
                        </a:rPr>
                        <a:t>thức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32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chỉ</a:t>
                      </a:r>
                      <a:r>
                        <a:rPr lang="en-US" sz="32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hoạt</a:t>
                      </a:r>
                      <a:r>
                        <a:rPr lang="en-US" sz="32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32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32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32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trí</a:t>
                      </a:r>
                      <a:r>
                        <a:rPr lang="en-US" sz="32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thức</a:t>
                      </a:r>
                      <a:endParaRPr lang="en-US" sz="3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762266155"/>
                  </a:ext>
                </a:extLst>
              </a:tr>
              <a:tr h="694585">
                <a:tc>
                  <a:txBody>
                    <a:bodyPr/>
                    <a:lstStyle/>
                    <a:p>
                      <a:r>
                        <a:rPr lang="en-US" sz="2800" dirty="0" err="1"/>
                        <a:t>Nhà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bác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800" baseline="0" dirty="0" err="1"/>
                        <a:t>nhà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thông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thái</a:t>
                      </a:r>
                      <a:r>
                        <a:rPr lang="en-US" sz="2800" baseline="0" dirty="0"/>
                        <a:t>, </a:t>
                      </a:r>
                    </a:p>
                    <a:p>
                      <a:r>
                        <a:rPr lang="en-US" sz="2800" baseline="0" dirty="0" err="1"/>
                        <a:t>nhà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nghiên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cứu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800" baseline="0" dirty="0" err="1"/>
                        <a:t>tiến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sĩ</a:t>
                      </a:r>
                      <a:endParaRPr lang="en-US" sz="2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Nghiên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cứu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khoa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endParaRPr lang="en-US" sz="2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3708970195"/>
                  </a:ext>
                </a:extLst>
              </a:tr>
              <a:tr h="694585">
                <a:tc>
                  <a:txBody>
                    <a:bodyPr/>
                    <a:lstStyle/>
                    <a:p>
                      <a:r>
                        <a:rPr lang="en-US" sz="2800" dirty="0" err="1"/>
                        <a:t>Nhà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phát</a:t>
                      </a:r>
                      <a:r>
                        <a:rPr lang="en-US" sz="2800" baseline="0" dirty="0"/>
                        <a:t> minh, </a:t>
                      </a:r>
                      <a:r>
                        <a:rPr lang="en-US" sz="2800" baseline="0" dirty="0" err="1"/>
                        <a:t>kĩ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sư</a:t>
                      </a:r>
                      <a:endParaRPr lang="en-US" sz="2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Nghiên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cứu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khoa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800" baseline="0" dirty="0" err="1"/>
                        <a:t>phát</a:t>
                      </a:r>
                      <a:r>
                        <a:rPr lang="en-US" sz="2800" baseline="0" dirty="0"/>
                        <a:t> minh, </a:t>
                      </a:r>
                      <a:r>
                        <a:rPr lang="en-US" sz="2800" baseline="0" dirty="0" err="1"/>
                        <a:t>chế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tạo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máy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móc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400" baseline="0" dirty="0" err="1"/>
                        <a:t>thiết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kế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nhà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cửa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800" baseline="0" dirty="0" err="1"/>
                        <a:t>cầu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cống</a:t>
                      </a:r>
                      <a:r>
                        <a:rPr lang="en-US" sz="2800" baseline="0" dirty="0"/>
                        <a:t>…</a:t>
                      </a:r>
                      <a:endParaRPr lang="en-US" sz="2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721192051"/>
                  </a:ext>
                </a:extLst>
              </a:tr>
              <a:tr h="402422">
                <a:tc>
                  <a:txBody>
                    <a:bodyPr/>
                    <a:lstStyle/>
                    <a:p>
                      <a:r>
                        <a:rPr lang="en-US" sz="2800" dirty="0" err="1"/>
                        <a:t>Bác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sĩ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800" baseline="0" dirty="0" err="1"/>
                        <a:t>dược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sĩ</a:t>
                      </a:r>
                      <a:endParaRPr lang="en-US" sz="2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Chữa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bệnh</a:t>
                      </a:r>
                      <a:r>
                        <a:rPr lang="en-US" sz="2800" dirty="0"/>
                        <a:t>,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chế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thuốc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chữa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bệnh</a:t>
                      </a:r>
                      <a:endParaRPr lang="en-US" sz="2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551430478"/>
                  </a:ext>
                </a:extLst>
              </a:tr>
              <a:tr h="402422">
                <a:tc>
                  <a:txBody>
                    <a:bodyPr/>
                    <a:lstStyle/>
                    <a:p>
                      <a:r>
                        <a:rPr lang="en-US" sz="2800" dirty="0" err="1"/>
                        <a:t>Thầy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giáo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800" baseline="0" dirty="0" err="1"/>
                        <a:t>cô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giáo</a:t>
                      </a:r>
                      <a:endParaRPr lang="en-US" sz="2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Dạy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endParaRPr lang="en-US" sz="2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4089455195"/>
                  </a:ext>
                </a:extLst>
              </a:tr>
              <a:tr h="402422">
                <a:tc>
                  <a:txBody>
                    <a:bodyPr/>
                    <a:lstStyle/>
                    <a:p>
                      <a:r>
                        <a:rPr lang="en-US" sz="2800" dirty="0" err="1"/>
                        <a:t>Nhà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văn</a:t>
                      </a:r>
                      <a:r>
                        <a:rPr lang="en-US" sz="2800" baseline="0" dirty="0"/>
                        <a:t>, </a:t>
                      </a:r>
                      <a:r>
                        <a:rPr lang="en-US" sz="2800" baseline="0" dirty="0" err="1"/>
                        <a:t>nhà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thơ</a:t>
                      </a:r>
                      <a:endParaRPr lang="en-US" sz="2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Sáng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tác</a:t>
                      </a:r>
                      <a:endParaRPr lang="en-US" sz="2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3085972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851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61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1468" y="476684"/>
            <a:ext cx="2026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 2: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71452" y="1400014"/>
            <a:ext cx="98406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82941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1468" y="476684"/>
            <a:ext cx="2026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 2: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93372" y="1703527"/>
            <a:ext cx="98406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0281" y="2220686"/>
            <a:ext cx="252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96680" y="3680001"/>
            <a:ext cx="252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4450708"/>
            <a:ext cx="252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41497" y="2972115"/>
            <a:ext cx="252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3500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61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1468" y="476684"/>
            <a:ext cx="2026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 3: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2472" y="1192607"/>
            <a:ext cx="98406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Theo con,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27699" y="3569404"/>
            <a:ext cx="61800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57367" y="3581971"/>
            <a:ext cx="61800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3657" y="5114140"/>
            <a:ext cx="61800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4342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610"/>
            <a:ext cx="12192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1468" y="476684"/>
            <a:ext cx="2026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 3: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2472" y="1192607"/>
            <a:ext cx="98406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Theo con,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7367" y="3581971"/>
            <a:ext cx="61800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3657" y="5114140"/>
            <a:ext cx="61800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96166" y="3539931"/>
            <a:ext cx="61800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48376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559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admin</cp:lastModifiedBy>
  <cp:revision>17</cp:revision>
  <dcterms:created xsi:type="dcterms:W3CDTF">2021-02-04T09:54:16Z</dcterms:created>
  <dcterms:modified xsi:type="dcterms:W3CDTF">2022-01-27T10:20:21Z</dcterms:modified>
</cp:coreProperties>
</file>