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2" r:id="rId4"/>
    <p:sldId id="287" r:id="rId5"/>
    <p:sldId id="259" r:id="rId6"/>
    <p:sldId id="260" r:id="rId7"/>
    <p:sldId id="261" r:id="rId8"/>
    <p:sldId id="283" r:id="rId9"/>
    <p:sldId id="284" r:id="rId10"/>
    <p:sldId id="285" r:id="rId11"/>
    <p:sldId id="286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AD2C6-7C8E-43B7-AA44-2045F4DA458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412239" y="116557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n w="34925" cmpd="thickThin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UTM Futura Extra" panose="02040603050506020204" charset="0"/>
              </a:rPr>
              <a:t>TOÁN 3</a:t>
            </a:r>
            <a:endParaRPr lang="en-US" sz="8800" b="1" dirty="0">
              <a:ln w="34925" cmpd="thickThin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UTM Futura Extra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6">
            <a:extLst>
              <a:ext uri="{FF2B5EF4-FFF2-40B4-BE49-F238E27FC236}">
                <a16:creationId xmlns:a16="http://schemas.microsoft.com/office/drawing/2014/main" id="{17B3EEC8-BF76-4D15-A8DA-A129C7F6A99B}"/>
              </a:ext>
            </a:extLst>
          </p:cNvPr>
          <p:cNvSpPr/>
          <p:nvPr/>
        </p:nvSpPr>
        <p:spPr>
          <a:xfrm>
            <a:off x="463411" y="1279050"/>
            <a:ext cx="11265177" cy="4299899"/>
          </a:xfrm>
          <a:prstGeom prst="clou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			BÀI GIẢI</a:t>
            </a:r>
          </a:p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Thùng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nhiều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hơn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thùng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thứ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nhất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lít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dầu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là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: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			160 – 125 = 35 (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l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dầu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)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				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Đáp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: 35 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l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charset="0"/>
              </a:rPr>
              <a:t>dầu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14">
            <a:extLst>
              <a:ext uri="{FF2B5EF4-FFF2-40B4-BE49-F238E27FC236}">
                <a16:creationId xmlns:a16="http://schemas.microsoft.com/office/drawing/2014/main" id="{34399BEF-0C79-4831-956A-177C30388B1A}"/>
              </a:ext>
            </a:extLst>
          </p:cNvPr>
          <p:cNvSpPr/>
          <p:nvPr/>
        </p:nvSpPr>
        <p:spPr>
          <a:xfrm>
            <a:off x="1879600" y="100648"/>
            <a:ext cx="4102100" cy="1303655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5: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Vẽ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:</a:t>
            </a: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1051A46A-DEDD-4FFF-BBF6-AF3754C2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0735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10DC7013-3296-4B6D-BD37-999AC4ECA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20735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4B7DE77E-C790-4299-B7A4-2B69D00A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60101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68E21758-74EC-4624-B754-E168D95C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5158105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46A32B62-D698-4650-B8A0-865BAF43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7151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BF688E3A-24D4-40C0-812B-47E43DA2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273868"/>
            <a:ext cx="503238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FC1B66A3-DD0B-4001-B7DF-7EBB756D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25" y="3830955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CF5A0274-6A29-4DA7-ADC2-69E78929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38804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A70B23EF-0FAD-4FFD-AE12-B2F7B950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25" y="29451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61126B5E-57BB-4BDD-9EED-0CC5DBB9F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503805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0D0BB40-793B-45CF-9434-E1C929ED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0608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id="{4F68FE51-BC27-41AE-A8F0-15726670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51491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id="{23A48A77-94DD-4709-915F-A647A9D83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25149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ectangle 69">
            <a:extLst>
              <a:ext uri="{FF2B5EF4-FFF2-40B4-BE49-F238E27FC236}">
                <a16:creationId xmlns:a16="http://schemas.microsoft.com/office/drawing/2014/main" id="{4F364B95-941F-4520-B6ED-8D8BC032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51819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70">
            <a:extLst>
              <a:ext uri="{FF2B5EF4-FFF2-40B4-BE49-F238E27FC236}">
                <a16:creationId xmlns:a16="http://schemas.microsoft.com/office/drawing/2014/main" id="{F339015C-98C1-4FDE-822A-E20425D6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47247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71">
            <a:extLst>
              <a:ext uri="{FF2B5EF4-FFF2-40B4-BE49-F238E27FC236}">
                <a16:creationId xmlns:a16="http://schemas.microsoft.com/office/drawing/2014/main" id="{409A5688-3CD3-4950-9FD8-05B7E020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42976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Rectangle 72">
            <a:extLst>
              <a:ext uri="{FF2B5EF4-FFF2-40B4-BE49-F238E27FC236}">
                <a16:creationId xmlns:a16="http://schemas.microsoft.com/office/drawing/2014/main" id="{DF5709D3-94D0-4D02-BA53-330446A3D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38404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Rectangle 73">
            <a:extLst>
              <a:ext uri="{FF2B5EF4-FFF2-40B4-BE49-F238E27FC236}">
                <a16:creationId xmlns:a16="http://schemas.microsoft.com/office/drawing/2014/main" id="{85FED121-F0BE-4E41-9D4B-9FBD1DC1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55930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" name="Rectangle 74">
            <a:extLst>
              <a:ext uri="{FF2B5EF4-FFF2-40B4-BE49-F238E27FC236}">
                <a16:creationId xmlns:a16="http://schemas.microsoft.com/office/drawing/2014/main" id="{DF4750E8-F672-4113-96E0-B77A0A8B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38" y="515334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1502672A-1038-45D8-A521-01FBB5EC5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47247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Rectangle 76">
            <a:extLst>
              <a:ext uri="{FF2B5EF4-FFF2-40B4-BE49-F238E27FC236}">
                <a16:creationId xmlns:a16="http://schemas.microsoft.com/office/drawing/2014/main" id="{EA39FEB7-F280-40EB-986D-A088E853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150" y="55930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Rectangle 77">
            <a:extLst>
              <a:ext uri="{FF2B5EF4-FFF2-40B4-BE49-F238E27FC236}">
                <a16:creationId xmlns:a16="http://schemas.microsoft.com/office/drawing/2014/main" id="{55D2A465-DB22-482B-9C72-A5479F21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515016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Rectangle 78">
            <a:extLst>
              <a:ext uri="{FF2B5EF4-FFF2-40B4-BE49-F238E27FC236}">
                <a16:creationId xmlns:a16="http://schemas.microsoft.com/office/drawing/2014/main" id="{C1F95C68-DB37-4B4D-B400-1F78F554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42833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79">
            <a:extLst>
              <a:ext uri="{FF2B5EF4-FFF2-40B4-BE49-F238E27FC236}">
                <a16:creationId xmlns:a16="http://schemas.microsoft.com/office/drawing/2014/main" id="{74FA1FA0-0821-4C78-886E-A6EB49A6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33832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80">
            <a:extLst>
              <a:ext uri="{FF2B5EF4-FFF2-40B4-BE49-F238E27FC236}">
                <a16:creationId xmlns:a16="http://schemas.microsoft.com/office/drawing/2014/main" id="{3C030D57-A27B-450B-80EB-F093EE1A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63" y="2956243"/>
            <a:ext cx="503237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6" name="Rectangle 81">
            <a:extLst>
              <a:ext uri="{FF2B5EF4-FFF2-40B4-BE49-F238E27FC236}">
                <a16:creationId xmlns:a16="http://schemas.microsoft.com/office/drawing/2014/main" id="{0C36DBD2-894D-46BA-A034-1FF2665D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38261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Rectangle 82">
            <a:extLst>
              <a:ext uri="{FF2B5EF4-FFF2-40B4-BE49-F238E27FC236}">
                <a16:creationId xmlns:a16="http://schemas.microsoft.com/office/drawing/2014/main" id="{20B182A7-7582-433A-8171-FC7FFAB3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471043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" name="Rectangle 83">
            <a:extLst>
              <a:ext uri="{FF2B5EF4-FFF2-40B4-BE49-F238E27FC236}">
                <a16:creationId xmlns:a16="http://schemas.microsoft.com/office/drawing/2014/main" id="{B3296EF7-B2DE-407C-9813-BC1D87210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42833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9" name="Rectangle 84">
            <a:extLst>
              <a:ext uri="{FF2B5EF4-FFF2-40B4-BE49-F238E27FC236}">
                <a16:creationId xmlns:a16="http://schemas.microsoft.com/office/drawing/2014/main" id="{632EF572-A4F8-449B-961D-11472E30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339756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0" name="Rectangle 85">
            <a:extLst>
              <a:ext uri="{FF2B5EF4-FFF2-40B4-BE49-F238E27FC236}">
                <a16:creationId xmlns:a16="http://schemas.microsoft.com/office/drawing/2014/main" id="{B235DA54-FDDE-4B95-9A35-2485FF85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150" y="38261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Rectangle 86">
            <a:extLst>
              <a:ext uri="{FF2B5EF4-FFF2-40B4-BE49-F238E27FC236}">
                <a16:creationId xmlns:a16="http://schemas.microsoft.com/office/drawing/2014/main" id="{4636DB52-F9BD-4825-9F25-E08C000BC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339756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2" name="Rectangle 87">
            <a:extLst>
              <a:ext uri="{FF2B5EF4-FFF2-40B4-BE49-F238E27FC236}">
                <a16:creationId xmlns:a16="http://schemas.microsoft.com/office/drawing/2014/main" id="{BB693A56-88A9-4988-B281-6ED7EC5CE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0735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" name="Rectangle 88">
            <a:extLst>
              <a:ext uri="{FF2B5EF4-FFF2-40B4-BE49-F238E27FC236}">
                <a16:creationId xmlns:a16="http://schemas.microsoft.com/office/drawing/2014/main" id="{A8576B48-95FC-4BD8-8D79-CA75100F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2956243"/>
            <a:ext cx="503237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89">
            <a:extLst>
              <a:ext uri="{FF2B5EF4-FFF2-40B4-BE49-F238E27FC236}">
                <a16:creationId xmlns:a16="http://schemas.microsoft.com/office/drawing/2014/main" id="{7F81C823-E0F4-4471-AE1F-1AEC53A2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250063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90">
            <a:extLst>
              <a:ext uri="{FF2B5EF4-FFF2-40B4-BE49-F238E27FC236}">
                <a16:creationId xmlns:a16="http://schemas.microsoft.com/office/drawing/2014/main" id="{3EBF4A89-65C4-4A4C-A6B8-55FEBED5B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963" y="20735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91">
            <a:extLst>
              <a:ext uri="{FF2B5EF4-FFF2-40B4-BE49-F238E27FC236}">
                <a16:creationId xmlns:a16="http://schemas.microsoft.com/office/drawing/2014/main" id="{5C26F66A-B9B0-4C03-BAEB-5E8E4F0A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295783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Rectangle 92">
            <a:extLst>
              <a:ext uri="{FF2B5EF4-FFF2-40B4-BE49-F238E27FC236}">
                <a16:creationId xmlns:a16="http://schemas.microsoft.com/office/drawing/2014/main" id="{B094C2D7-2D22-4070-A4D3-FB79AF4FC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52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Rectangle 93">
            <a:extLst>
              <a:ext uri="{FF2B5EF4-FFF2-40B4-BE49-F238E27FC236}">
                <a16:creationId xmlns:a16="http://schemas.microsoft.com/office/drawing/2014/main" id="{A32E445D-4596-4C68-A705-9D95DC0C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29705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" name="Rectangle 94">
            <a:extLst>
              <a:ext uri="{FF2B5EF4-FFF2-40B4-BE49-F238E27FC236}">
                <a16:creationId xmlns:a16="http://schemas.microsoft.com/office/drawing/2014/main" id="{28B7F794-5E20-4BE7-BBE9-3A20C2879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2976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0" name="Rectangle 95">
            <a:extLst>
              <a:ext uri="{FF2B5EF4-FFF2-40B4-BE49-F238E27FC236}">
                <a16:creationId xmlns:a16="http://schemas.microsoft.com/office/drawing/2014/main" id="{4731067D-92EA-436A-A224-5CAE49E9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8404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" name="Rectangle 96">
            <a:extLst>
              <a:ext uri="{FF2B5EF4-FFF2-40B4-BE49-F238E27FC236}">
                <a16:creationId xmlns:a16="http://schemas.microsoft.com/office/drawing/2014/main" id="{DFFB1BAC-6E92-495E-A0D2-D6343B20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3386455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88D96FEF-4749-4C44-BE64-E5C3DBF9F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5307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Rectangle 98">
            <a:extLst>
              <a:ext uri="{FF2B5EF4-FFF2-40B4-BE49-F238E27FC236}">
                <a16:creationId xmlns:a16="http://schemas.microsoft.com/office/drawing/2014/main" id="{DE9C861D-20D8-40B6-A2D9-D376787B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5307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" name="Rectangle 99">
            <a:extLst>
              <a:ext uri="{FF2B5EF4-FFF2-40B4-BE49-F238E27FC236}">
                <a16:creationId xmlns:a16="http://schemas.microsoft.com/office/drawing/2014/main" id="{4AB57124-8578-4607-B815-32B0505C4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9721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100">
            <a:extLst>
              <a:ext uri="{FF2B5EF4-FFF2-40B4-BE49-F238E27FC236}">
                <a16:creationId xmlns:a16="http://schemas.microsoft.com/office/drawing/2014/main" id="{71D94880-CD49-4C4C-953F-653DA410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363" y="25149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101">
            <a:extLst>
              <a:ext uri="{FF2B5EF4-FFF2-40B4-BE49-F238E27FC236}">
                <a16:creationId xmlns:a16="http://schemas.microsoft.com/office/drawing/2014/main" id="{9C5673C5-03C1-4486-AD5F-0B85FE90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825" y="20735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102">
            <a:extLst>
              <a:ext uri="{FF2B5EF4-FFF2-40B4-BE49-F238E27FC236}">
                <a16:creationId xmlns:a16="http://schemas.microsoft.com/office/drawing/2014/main" id="{1FFE991E-124B-4296-86CF-06181F5D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0735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0DA1754D-E918-4729-B03D-6B3DAFB46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20735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4">
            <a:extLst>
              <a:ext uri="{FF2B5EF4-FFF2-40B4-BE49-F238E27FC236}">
                <a16:creationId xmlns:a16="http://schemas.microsoft.com/office/drawing/2014/main" id="{47AE3049-FAC6-4ADF-97C7-C61B396BC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450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05">
            <a:extLst>
              <a:ext uri="{FF2B5EF4-FFF2-40B4-BE49-F238E27FC236}">
                <a16:creationId xmlns:a16="http://schemas.microsoft.com/office/drawing/2014/main" id="{30312E5C-FF90-4FA9-9D12-F8703654C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0735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06">
            <a:extLst>
              <a:ext uri="{FF2B5EF4-FFF2-40B4-BE49-F238E27FC236}">
                <a16:creationId xmlns:a16="http://schemas.microsoft.com/office/drawing/2014/main" id="{1C7BFDE6-2BB1-4F5D-8579-9631E123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084705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07">
            <a:extLst>
              <a:ext uri="{FF2B5EF4-FFF2-40B4-BE49-F238E27FC236}">
                <a16:creationId xmlns:a16="http://schemas.microsoft.com/office/drawing/2014/main" id="{53568822-E95E-4CEF-ACFE-6C073B91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0735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   </a:t>
            </a:r>
          </a:p>
        </p:txBody>
      </p:sp>
      <p:sp>
        <p:nvSpPr>
          <p:cNvPr id="63" name="Rectangle 108">
            <a:extLst>
              <a:ext uri="{FF2B5EF4-FFF2-40B4-BE49-F238E27FC236}">
                <a16:creationId xmlns:a16="http://schemas.microsoft.com/office/drawing/2014/main" id="{1F5CAC54-05CC-40CF-A589-302E8BBF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0735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" name="Rectangle 109">
            <a:extLst>
              <a:ext uri="{FF2B5EF4-FFF2-40B4-BE49-F238E27FC236}">
                <a16:creationId xmlns:a16="http://schemas.microsoft.com/office/drawing/2014/main" id="{F200E791-8D15-4937-A309-59265EDAB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560736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" name="Rectangle 110">
            <a:extLst>
              <a:ext uri="{FF2B5EF4-FFF2-40B4-BE49-F238E27FC236}">
                <a16:creationId xmlns:a16="http://schemas.microsoft.com/office/drawing/2014/main" id="{FF3932E7-6D81-4C30-91DA-C9C9AC9F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088" y="560736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Rectangle 111">
            <a:extLst>
              <a:ext uri="{FF2B5EF4-FFF2-40B4-BE49-F238E27FC236}">
                <a16:creationId xmlns:a16="http://schemas.microsoft.com/office/drawing/2014/main" id="{E695A0D3-D445-463F-9761-4C5410803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51676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Rectangle 112">
            <a:extLst>
              <a:ext uri="{FF2B5EF4-FFF2-40B4-BE49-F238E27FC236}">
                <a16:creationId xmlns:a16="http://schemas.microsoft.com/office/drawing/2014/main" id="{C6DC0271-12F2-4B6C-9741-9BC1C7AA8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47405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Rectangle 113">
            <a:extLst>
              <a:ext uri="{FF2B5EF4-FFF2-40B4-BE49-F238E27FC236}">
                <a16:creationId xmlns:a16="http://schemas.microsoft.com/office/drawing/2014/main" id="{6F861E34-87C6-48ED-AC7E-064D2052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42976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Rectangle 114">
            <a:extLst>
              <a:ext uri="{FF2B5EF4-FFF2-40B4-BE49-F238E27FC236}">
                <a16:creationId xmlns:a16="http://schemas.microsoft.com/office/drawing/2014/main" id="{2AACA0D1-1483-4274-9447-A53BBD64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38404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Rectangle 115">
            <a:extLst>
              <a:ext uri="{FF2B5EF4-FFF2-40B4-BE49-F238E27FC236}">
                <a16:creationId xmlns:a16="http://schemas.microsoft.com/office/drawing/2014/main" id="{2377BB84-073C-47C7-8587-247C5FD06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339756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116">
            <a:extLst>
              <a:ext uri="{FF2B5EF4-FFF2-40B4-BE49-F238E27FC236}">
                <a16:creationId xmlns:a16="http://schemas.microsoft.com/office/drawing/2014/main" id="{F4DC9F32-3DBB-4DC3-981E-9149E80F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294036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" name="Rectangle 117">
            <a:extLst>
              <a:ext uri="{FF2B5EF4-FFF2-40B4-BE49-F238E27FC236}">
                <a16:creationId xmlns:a16="http://schemas.microsoft.com/office/drawing/2014/main" id="{DA385AF1-6312-483A-A215-F094EEDED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5149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3" name="Rectangle 118">
            <a:extLst>
              <a:ext uri="{FF2B5EF4-FFF2-40B4-BE49-F238E27FC236}">
                <a16:creationId xmlns:a16="http://schemas.microsoft.com/office/drawing/2014/main" id="{118BC5D6-9B8E-4445-9763-D22166751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2120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id="{F54E0707-D53A-4DFA-A8B5-902570298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7548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" name="Rectangle 120">
            <a:extLst>
              <a:ext uri="{FF2B5EF4-FFF2-40B4-BE49-F238E27FC236}">
                <a16:creationId xmlns:a16="http://schemas.microsoft.com/office/drawing/2014/main" id="{9FFEE5DC-A0B0-4118-ACF0-ABF206A09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548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6" name="Rectangle 121">
            <a:extLst>
              <a:ext uri="{FF2B5EF4-FFF2-40B4-BE49-F238E27FC236}">
                <a16:creationId xmlns:a16="http://schemas.microsoft.com/office/drawing/2014/main" id="{9969C896-8103-488F-89AF-626951FB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56248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7" name="Rectangle 122">
            <a:extLst>
              <a:ext uri="{FF2B5EF4-FFF2-40B4-BE49-F238E27FC236}">
                <a16:creationId xmlns:a16="http://schemas.microsoft.com/office/drawing/2014/main" id="{15C795CE-AE21-4DD7-84D8-12658829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51819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" name="Rectangle 123">
            <a:extLst>
              <a:ext uri="{FF2B5EF4-FFF2-40B4-BE49-F238E27FC236}">
                <a16:creationId xmlns:a16="http://schemas.microsoft.com/office/drawing/2014/main" id="{B186B228-D44B-40EB-964A-D9239EBB8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2976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9" name="Rectangle 124">
            <a:extLst>
              <a:ext uri="{FF2B5EF4-FFF2-40B4-BE49-F238E27FC236}">
                <a16:creationId xmlns:a16="http://schemas.microsoft.com/office/drawing/2014/main" id="{48F992F8-95F7-4649-B278-0621DEC0D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976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" name="Rectangle 125">
            <a:extLst>
              <a:ext uri="{FF2B5EF4-FFF2-40B4-BE49-F238E27FC236}">
                <a16:creationId xmlns:a16="http://schemas.microsoft.com/office/drawing/2014/main" id="{8C7E3F41-F095-4F7C-85B3-195A2725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8404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" name="Rectangle 126">
            <a:extLst>
              <a:ext uri="{FF2B5EF4-FFF2-40B4-BE49-F238E27FC236}">
                <a16:creationId xmlns:a16="http://schemas.microsoft.com/office/drawing/2014/main" id="{CAB597AB-24BD-4B34-AF70-052646C36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3413443"/>
            <a:ext cx="503237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Rectangle 127">
            <a:extLst>
              <a:ext uri="{FF2B5EF4-FFF2-40B4-BE49-F238E27FC236}">
                <a16:creationId xmlns:a16="http://schemas.microsoft.com/office/drawing/2014/main" id="{15A1BF9D-4A7B-4D9B-9381-24660383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9721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Rectangle 128">
            <a:extLst>
              <a:ext uri="{FF2B5EF4-FFF2-40B4-BE49-F238E27FC236}">
                <a16:creationId xmlns:a16="http://schemas.microsoft.com/office/drawing/2014/main" id="{F0182A81-E55C-4305-B800-D1B443BE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25307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Rectangle 129">
            <a:extLst>
              <a:ext uri="{FF2B5EF4-FFF2-40B4-BE49-F238E27FC236}">
                <a16:creationId xmlns:a16="http://schemas.microsoft.com/office/drawing/2014/main" id="{6C1FAD78-BA70-4C12-85E3-E4EF3920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623243"/>
            <a:ext cx="504825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Rectangle 130">
            <a:extLst>
              <a:ext uri="{FF2B5EF4-FFF2-40B4-BE49-F238E27FC236}">
                <a16:creationId xmlns:a16="http://schemas.microsoft.com/office/drawing/2014/main" id="{40CCAB63-8D29-4637-833D-1D069881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1676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Rectangle 131">
            <a:extLst>
              <a:ext uri="{FF2B5EF4-FFF2-40B4-BE49-F238E27FC236}">
                <a16:creationId xmlns:a16="http://schemas.microsoft.com/office/drawing/2014/main" id="{F47D1C8E-D77B-4C04-9BE9-4191D7CE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47548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7" name="Rectangle 132">
            <a:extLst>
              <a:ext uri="{FF2B5EF4-FFF2-40B4-BE49-F238E27FC236}">
                <a16:creationId xmlns:a16="http://schemas.microsoft.com/office/drawing/2014/main" id="{2B1959F9-A069-48CE-8591-15856D4F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42976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8" name="Rectangle 133">
            <a:extLst>
              <a:ext uri="{FF2B5EF4-FFF2-40B4-BE49-F238E27FC236}">
                <a16:creationId xmlns:a16="http://schemas.microsoft.com/office/drawing/2014/main" id="{734C587B-2026-477B-99F8-9CAC2A6DF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84048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9" name="Rectangle 134">
            <a:extLst>
              <a:ext uri="{FF2B5EF4-FFF2-40B4-BE49-F238E27FC236}">
                <a16:creationId xmlns:a16="http://schemas.microsoft.com/office/drawing/2014/main" id="{29D118FA-1735-44F2-B632-F5E79EC1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1503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0" name="Rectangle 135">
            <a:extLst>
              <a:ext uri="{FF2B5EF4-FFF2-40B4-BE49-F238E27FC236}">
                <a16:creationId xmlns:a16="http://schemas.microsoft.com/office/drawing/2014/main" id="{2B71AED6-A12A-4BE8-9D46-7C6ED63F3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38404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1" name="Rectangle 136">
            <a:extLst>
              <a:ext uri="{FF2B5EF4-FFF2-40B4-BE49-F238E27FC236}">
                <a16:creationId xmlns:a16="http://schemas.microsoft.com/office/drawing/2014/main" id="{6F1677AB-C8A0-4FCF-9C09-D0481BD83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3413443"/>
            <a:ext cx="504825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" name="Rectangle 137">
            <a:extLst>
              <a:ext uri="{FF2B5EF4-FFF2-40B4-BE49-F238E27FC236}">
                <a16:creationId xmlns:a16="http://schemas.microsoft.com/office/drawing/2014/main" id="{A528C3E4-7228-4B52-92BF-C255F340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7548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Rectangle 138">
            <a:extLst>
              <a:ext uri="{FF2B5EF4-FFF2-40B4-BE49-F238E27FC236}">
                <a16:creationId xmlns:a16="http://schemas.microsoft.com/office/drawing/2014/main" id="{284C9231-841E-4450-A6C0-F2260074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83455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4" name="Rectangle 139">
            <a:extLst>
              <a:ext uri="{FF2B5EF4-FFF2-40B4-BE49-F238E27FC236}">
                <a16:creationId xmlns:a16="http://schemas.microsoft.com/office/drawing/2014/main" id="{AA58228B-E2FD-4C71-97F4-564A18C6D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34451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5" name="Rectangle 140">
            <a:extLst>
              <a:ext uri="{FF2B5EF4-FFF2-40B4-BE49-F238E27FC236}">
                <a16:creationId xmlns:a16="http://schemas.microsoft.com/office/drawing/2014/main" id="{E14A848F-63B7-4D68-AD96-763FF1728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56391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6" name="Rectangle 141">
            <a:extLst>
              <a:ext uri="{FF2B5EF4-FFF2-40B4-BE49-F238E27FC236}">
                <a16:creationId xmlns:a16="http://schemas.microsoft.com/office/drawing/2014/main" id="{04D84E5D-6809-43C3-A15F-4958D190A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52120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7" name="Rectangle 142">
            <a:extLst>
              <a:ext uri="{FF2B5EF4-FFF2-40B4-BE49-F238E27FC236}">
                <a16:creationId xmlns:a16="http://schemas.microsoft.com/office/drawing/2014/main" id="{47FAE09B-7AD8-42EF-A9C0-66A022F7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7548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" name="Rectangle 143">
            <a:extLst>
              <a:ext uri="{FF2B5EF4-FFF2-40B4-BE49-F238E27FC236}">
                <a16:creationId xmlns:a16="http://schemas.microsoft.com/office/drawing/2014/main" id="{5CBBBAD2-1BCB-4174-8052-4771DDDF0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9879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9" name="Rectangle 144">
            <a:extLst>
              <a:ext uri="{FF2B5EF4-FFF2-40B4-BE49-F238E27FC236}">
                <a16:creationId xmlns:a16="http://schemas.microsoft.com/office/drawing/2014/main" id="{1D67C040-902E-4D3D-BFB3-B7069A5C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56391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0" name="Rectangle 145">
            <a:extLst>
              <a:ext uri="{FF2B5EF4-FFF2-40B4-BE49-F238E27FC236}">
                <a16:creationId xmlns:a16="http://schemas.microsoft.com/office/drawing/2014/main" id="{52FE88CA-3D24-4C35-B1CC-619528DA4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52120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1" name="Rectangle 146">
            <a:extLst>
              <a:ext uri="{FF2B5EF4-FFF2-40B4-BE49-F238E27FC236}">
                <a16:creationId xmlns:a16="http://schemas.microsoft.com/office/drawing/2014/main" id="{BB8921FD-68B7-4FC9-9D12-AC58F4BA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31514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" name="Rectangle 147">
            <a:extLst>
              <a:ext uri="{FF2B5EF4-FFF2-40B4-BE49-F238E27FC236}">
                <a16:creationId xmlns:a16="http://schemas.microsoft.com/office/drawing/2014/main" id="{BD392C1F-5C30-4E1F-9280-EA2446D90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387223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" name="Rectangle 148">
            <a:extLst>
              <a:ext uri="{FF2B5EF4-FFF2-40B4-BE49-F238E27FC236}">
                <a16:creationId xmlns:a16="http://schemas.microsoft.com/office/drawing/2014/main" id="{40B53DB3-28E6-4E5C-83A6-E43A2FB8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34293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4" name="Rectangle 149">
            <a:extLst>
              <a:ext uri="{FF2B5EF4-FFF2-40B4-BE49-F238E27FC236}">
                <a16:creationId xmlns:a16="http://schemas.microsoft.com/office/drawing/2014/main" id="{18BE5505-3500-4DFA-A784-D39DFB5D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47548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5" name="Rectangle 150">
            <a:extLst>
              <a:ext uri="{FF2B5EF4-FFF2-40B4-BE49-F238E27FC236}">
                <a16:creationId xmlns:a16="http://schemas.microsoft.com/office/drawing/2014/main" id="{96F655B9-CCA7-489C-9621-7FB1B768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42976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6" name="Rectangle 151">
            <a:extLst>
              <a:ext uri="{FF2B5EF4-FFF2-40B4-BE49-F238E27FC236}">
                <a16:creationId xmlns:a16="http://schemas.microsoft.com/office/drawing/2014/main" id="{55E9DD65-8530-4896-BF9C-D73FCACD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385794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7" name="Rectangle 152">
            <a:extLst>
              <a:ext uri="{FF2B5EF4-FFF2-40B4-BE49-F238E27FC236}">
                <a16:creationId xmlns:a16="http://schemas.microsoft.com/office/drawing/2014/main" id="{65DBB952-5CC1-46CA-9C48-B8E60144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34293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8" name="Rectangle 153">
            <a:extLst>
              <a:ext uri="{FF2B5EF4-FFF2-40B4-BE49-F238E27FC236}">
                <a16:creationId xmlns:a16="http://schemas.microsoft.com/office/drawing/2014/main" id="{647AA666-33C7-46DF-BDD5-D043382F3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29879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9" name="Rectangle 154">
            <a:extLst>
              <a:ext uri="{FF2B5EF4-FFF2-40B4-BE49-F238E27FC236}">
                <a16:creationId xmlns:a16="http://schemas.microsoft.com/office/drawing/2014/main" id="{28771612-35AE-4DC8-B6F1-F69762B3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5307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0" name="Rectangle 155">
            <a:extLst>
              <a:ext uri="{FF2B5EF4-FFF2-40B4-BE49-F238E27FC236}">
                <a16:creationId xmlns:a16="http://schemas.microsoft.com/office/drawing/2014/main" id="{9037B80B-EE02-4C0F-9785-8BB310F2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29879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1" name="Rectangle 156">
            <a:extLst>
              <a:ext uri="{FF2B5EF4-FFF2-40B4-BE49-F238E27FC236}">
                <a16:creationId xmlns:a16="http://schemas.microsoft.com/office/drawing/2014/main" id="{D2931359-BFB6-44BA-9F6E-6479661A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25307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" name="Rectangle 157">
            <a:extLst>
              <a:ext uri="{FF2B5EF4-FFF2-40B4-BE49-F238E27FC236}">
                <a16:creationId xmlns:a16="http://schemas.microsoft.com/office/drawing/2014/main" id="{F210D614-18B2-4B80-B58B-289526F4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25307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Rectangle 158">
            <a:extLst>
              <a:ext uri="{FF2B5EF4-FFF2-40B4-BE49-F238E27FC236}">
                <a16:creationId xmlns:a16="http://schemas.microsoft.com/office/drawing/2014/main" id="{ABC4D568-3F63-4854-B893-BBB137F6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56391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4" name="Rectangle 159">
            <a:extLst>
              <a:ext uri="{FF2B5EF4-FFF2-40B4-BE49-F238E27FC236}">
                <a16:creationId xmlns:a16="http://schemas.microsoft.com/office/drawing/2014/main" id="{F179813C-EC40-482D-AB30-B0B19FD0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521208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5" name="Rectangle 160">
            <a:extLst>
              <a:ext uri="{FF2B5EF4-FFF2-40B4-BE49-F238E27FC236}">
                <a16:creationId xmlns:a16="http://schemas.microsoft.com/office/drawing/2014/main" id="{2F4F4E4B-0D2C-4D42-8FC5-65C628B75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63911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6" name="Rectangle 161">
            <a:extLst>
              <a:ext uri="{FF2B5EF4-FFF2-40B4-BE49-F238E27FC236}">
                <a16:creationId xmlns:a16="http://schemas.microsoft.com/office/drawing/2014/main" id="{D410DF17-B9C9-494F-ABF1-BC0C3FA2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38865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7" name="Rectangle 162">
            <a:extLst>
              <a:ext uri="{FF2B5EF4-FFF2-40B4-BE49-F238E27FC236}">
                <a16:creationId xmlns:a16="http://schemas.microsoft.com/office/drawing/2014/main" id="{0920D193-BB69-44C8-AD0A-A4EDE5D4B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29430"/>
            <a:ext cx="503238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8" name="Rectangle 163">
            <a:extLst>
              <a:ext uri="{FF2B5EF4-FFF2-40B4-BE49-F238E27FC236}">
                <a16:creationId xmlns:a16="http://schemas.microsoft.com/office/drawing/2014/main" id="{4D91061F-ACFB-4D81-B771-0B85232B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451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9" name="Rectangle 164">
            <a:extLst>
              <a:ext uri="{FF2B5EF4-FFF2-40B4-BE49-F238E27FC236}">
                <a16:creationId xmlns:a16="http://schemas.microsoft.com/office/drawing/2014/main" id="{0D09ED1F-F14E-47DD-BD83-CCC3CE7B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879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0" name="Rectangle 165">
            <a:extLst>
              <a:ext uri="{FF2B5EF4-FFF2-40B4-BE49-F238E27FC236}">
                <a16:creationId xmlns:a16="http://schemas.microsoft.com/office/drawing/2014/main" id="{BA277B02-B7E8-4919-A190-270C0BB8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30793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1" name="Rectangle 166">
            <a:extLst>
              <a:ext uri="{FF2B5EF4-FFF2-40B4-BE49-F238E27FC236}">
                <a16:creationId xmlns:a16="http://schemas.microsoft.com/office/drawing/2014/main" id="{B620F3AE-ED6D-49F6-9FEE-20F4529F0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20735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" name="Rectangle 167">
            <a:extLst>
              <a:ext uri="{FF2B5EF4-FFF2-40B4-BE49-F238E27FC236}">
                <a16:creationId xmlns:a16="http://schemas.microsoft.com/office/drawing/2014/main" id="{FFEFBDA2-85BB-444C-9AC8-7B2F6F91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563911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Rectangle 168">
            <a:extLst>
              <a:ext uri="{FF2B5EF4-FFF2-40B4-BE49-F238E27FC236}">
                <a16:creationId xmlns:a16="http://schemas.microsoft.com/office/drawing/2014/main" id="{A15609B2-8594-4467-A1DC-10AB1D3B8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52120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4" name="Rectangle 169">
            <a:extLst>
              <a:ext uri="{FF2B5EF4-FFF2-40B4-BE49-F238E27FC236}">
                <a16:creationId xmlns:a16="http://schemas.microsoft.com/office/drawing/2014/main" id="{A18171D6-DCAB-4A7A-8EC4-B3488CB9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4769168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5" name="Rectangle 170">
            <a:extLst>
              <a:ext uri="{FF2B5EF4-FFF2-40B4-BE49-F238E27FC236}">
                <a16:creationId xmlns:a16="http://schemas.microsoft.com/office/drawing/2014/main" id="{DBEE1003-96C4-4CA1-ADA1-84176E85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88651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6" name="Rectangle 171">
            <a:extLst>
              <a:ext uri="{FF2B5EF4-FFF2-40B4-BE49-F238E27FC236}">
                <a16:creationId xmlns:a16="http://schemas.microsoft.com/office/drawing/2014/main" id="{ABA0FCF8-B75C-4085-A8B8-06B81FFAF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29879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7" name="Rectangle 172">
            <a:extLst>
              <a:ext uri="{FF2B5EF4-FFF2-40B4-BE49-F238E27FC236}">
                <a16:creationId xmlns:a16="http://schemas.microsoft.com/office/drawing/2014/main" id="{59BEC439-06D1-467D-BC0E-81C0C7ED1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25307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8" name="Rectangle 173">
            <a:extLst>
              <a:ext uri="{FF2B5EF4-FFF2-40B4-BE49-F238E27FC236}">
                <a16:creationId xmlns:a16="http://schemas.microsoft.com/office/drawing/2014/main" id="{2C4BBB22-B412-47F0-B7E5-F3D94FF1F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8865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Rectangle 174">
            <a:extLst>
              <a:ext uri="{FF2B5EF4-FFF2-40B4-BE49-F238E27FC236}">
                <a16:creationId xmlns:a16="http://schemas.microsoft.com/office/drawing/2014/main" id="{AB7B5302-F445-4116-A9D3-74910FFF9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34451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0" name="Rectangle 175">
            <a:extLst>
              <a:ext uri="{FF2B5EF4-FFF2-40B4-BE49-F238E27FC236}">
                <a16:creationId xmlns:a16="http://schemas.microsoft.com/office/drawing/2014/main" id="{7B42CCF3-21C8-4D50-B422-E7706C6D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4343718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1" name="Rectangle 176">
            <a:extLst>
              <a:ext uri="{FF2B5EF4-FFF2-40B4-BE49-F238E27FC236}">
                <a16:creationId xmlns:a16="http://schemas.microsoft.com/office/drawing/2014/main" id="{C0CEC84C-A6F9-4CA4-8DE7-CF8EE61D3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911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2" name="Rectangle 177">
            <a:extLst>
              <a:ext uri="{FF2B5EF4-FFF2-40B4-BE49-F238E27FC236}">
                <a16:creationId xmlns:a16="http://schemas.microsoft.com/office/drawing/2014/main" id="{CDE04A3E-1C1C-4500-A76C-AF11E2345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26368"/>
            <a:ext cx="503238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" name="Rectangle 178">
            <a:extLst>
              <a:ext uri="{FF2B5EF4-FFF2-40B4-BE49-F238E27FC236}">
                <a16:creationId xmlns:a16="http://schemas.microsoft.com/office/drawing/2014/main" id="{DD95562A-14D8-468C-9890-E60DCD29A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4327843"/>
            <a:ext cx="503238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4" name="Rectangle 181">
            <a:extLst>
              <a:ext uri="{FF2B5EF4-FFF2-40B4-BE49-F238E27FC236}">
                <a16:creationId xmlns:a16="http://schemas.microsoft.com/office/drawing/2014/main" id="{F543E2C8-3F12-463B-9F39-9C095EEA5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5654993"/>
            <a:ext cx="503237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5" name="Rectangle 182">
            <a:extLst>
              <a:ext uri="{FF2B5EF4-FFF2-40B4-BE49-F238E27FC236}">
                <a16:creationId xmlns:a16="http://schemas.microsoft.com/office/drawing/2014/main" id="{9DB77127-5D8A-4553-98E9-90AC6B63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88" y="5212080"/>
            <a:ext cx="504825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6" name="Rectangle 183">
            <a:extLst>
              <a:ext uri="{FF2B5EF4-FFF2-40B4-BE49-F238E27FC236}">
                <a16:creationId xmlns:a16="http://schemas.microsoft.com/office/drawing/2014/main" id="{7EF9EFC5-8205-4CC4-AC03-59E1A518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4786630"/>
            <a:ext cx="503237" cy="452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37" name="Straight Connector 185">
            <a:extLst>
              <a:ext uri="{FF2B5EF4-FFF2-40B4-BE49-F238E27FC236}">
                <a16:creationId xmlns:a16="http://schemas.microsoft.com/office/drawing/2014/main" id="{6192ED60-113C-4AD8-B56D-67E27869D3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78588" y="4753292"/>
            <a:ext cx="914400" cy="31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Connector 188">
            <a:extLst>
              <a:ext uri="{FF2B5EF4-FFF2-40B4-BE49-F238E27FC236}">
                <a16:creationId xmlns:a16="http://schemas.microsoft.com/office/drawing/2014/main" id="{41AD0F91-131A-4234-A2B8-83505D24CA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85607" y="4754086"/>
            <a:ext cx="9144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Connector 189">
            <a:extLst>
              <a:ext uri="{FF2B5EF4-FFF2-40B4-BE49-F238E27FC236}">
                <a16:creationId xmlns:a16="http://schemas.microsoft.com/office/drawing/2014/main" id="{64127EE1-9A21-4B06-AD35-F3EAD1F412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86400" y="2468880"/>
            <a:ext cx="914400" cy="1066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Straight Connector 193">
            <a:extLst>
              <a:ext uri="{FF2B5EF4-FFF2-40B4-BE49-F238E27FC236}">
                <a16:creationId xmlns:a16="http://schemas.microsoft.com/office/drawing/2014/main" id="{060478BF-9B1C-47B6-910C-3C4C6D6FA7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545080"/>
            <a:ext cx="990600" cy="9144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Connector 198">
            <a:extLst>
              <a:ext uri="{FF2B5EF4-FFF2-40B4-BE49-F238E27FC236}">
                <a16:creationId xmlns:a16="http://schemas.microsoft.com/office/drawing/2014/main" id="{222346BD-A7A4-469C-8F7F-A2090B081A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953000" y="3488055"/>
            <a:ext cx="1462088" cy="8096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Connector 199">
            <a:extLst>
              <a:ext uri="{FF2B5EF4-FFF2-40B4-BE49-F238E27FC236}">
                <a16:creationId xmlns:a16="http://schemas.microsoft.com/office/drawing/2014/main" id="{70096716-6827-464E-9D8D-112D4E438F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3459480"/>
            <a:ext cx="1447800" cy="838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Connector 215">
            <a:extLst>
              <a:ext uri="{FF2B5EF4-FFF2-40B4-BE49-F238E27FC236}">
                <a16:creationId xmlns:a16="http://schemas.microsoft.com/office/drawing/2014/main" id="{33F0DDE8-76DA-4644-9E74-BDEC7993FF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10200" y="3459480"/>
            <a:ext cx="2057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Connector 216">
            <a:extLst>
              <a:ext uri="{FF2B5EF4-FFF2-40B4-BE49-F238E27FC236}">
                <a16:creationId xmlns:a16="http://schemas.microsoft.com/office/drawing/2014/main" id="{2C8EB1E6-0865-4B73-8147-506D408274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3600" y="5212080"/>
            <a:ext cx="990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Connector 221">
            <a:extLst>
              <a:ext uri="{FF2B5EF4-FFF2-40B4-BE49-F238E27FC236}">
                <a16:creationId xmlns:a16="http://schemas.microsoft.com/office/drawing/2014/main" id="{AD4DFF17-9828-4652-875F-57ABEDDE50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6338" y="4297680"/>
            <a:ext cx="29384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6" name="Rectangle 103">
            <a:extLst>
              <a:ext uri="{FF2B5EF4-FFF2-40B4-BE49-F238E27FC236}">
                <a16:creationId xmlns:a16="http://schemas.microsoft.com/office/drawing/2014/main" id="{A4430CFB-9A06-45DB-9AF6-21907339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2073593"/>
            <a:ext cx="504825" cy="4524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45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330324" y="132876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>
                <a:ln w="34925" cmpd="thickThin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ViceroyJF" panose="02040603050506020204" charset="0"/>
                <a:cs typeface="UTM ViceroyJF" panose="02040603050506020204" charset="0"/>
              </a:rPr>
              <a:t>Chúc các em </a:t>
            </a:r>
          </a:p>
          <a:p>
            <a:pPr algn="ctr"/>
            <a:r>
              <a:rPr lang="en-US" sz="9600" b="1">
                <a:ln w="34925" cmpd="thickThin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ViceroyJF" panose="02040603050506020204" charset="0"/>
                <a:cs typeface="UTM ViceroyJF" panose="02040603050506020204" charset="0"/>
              </a:rPr>
              <a:t>học tốt!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271770" y="4323080"/>
            <a:ext cx="1697990" cy="77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n w="34925" cmpd="thickThin">
                  <a:noFill/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ViceroyJF" panose="02040603050506020204" charset="0"/>
                <a:cs typeface="UTM ViceroyJF" panose="02040603050506020204" charset="0"/>
              </a:rPr>
              <a:t>Edit: Ruby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222500" y="132080"/>
            <a:ext cx="3136900" cy="1303655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ÔN BÀI CŨ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77180" y="2309192"/>
            <a:ext cx="2168443" cy="2865120"/>
            <a:chOff x="2105300" y="1956303"/>
            <a:chExt cx="1761423" cy="2387097"/>
          </a:xfrm>
        </p:grpSpPr>
        <p:sp>
          <p:nvSpPr>
            <p:cNvPr id="21" name="Freeform: Shape 20"/>
            <p:cNvSpPr/>
            <p:nvPr/>
          </p:nvSpPr>
          <p:spPr>
            <a:xfrm>
              <a:off x="2105300" y="1956303"/>
              <a:ext cx="1761423" cy="2387097"/>
            </a:xfrm>
            <a:custGeom>
              <a:avLst/>
              <a:gdLst>
                <a:gd name="connsiteX0" fmla="*/ 1469035 w 1761423"/>
                <a:gd name="connsiteY0" fmla="*/ 0 h 2387097"/>
                <a:gd name="connsiteX1" fmla="*/ 1761423 w 1761423"/>
                <a:gd name="connsiteY1" fmla="*/ 292388 h 2387097"/>
                <a:gd name="connsiteX2" fmla="*/ 1582846 w 1761423"/>
                <a:gd name="connsiteY2" fmla="*/ 561799 h 2387097"/>
                <a:gd name="connsiteX3" fmla="*/ 1545474 w 1761423"/>
                <a:gd name="connsiteY3" fmla="*/ 573400 h 2387097"/>
                <a:gd name="connsiteX4" fmla="*/ 1547041 w 1761423"/>
                <a:gd name="connsiteY4" fmla="*/ 578447 h 2387097"/>
                <a:gd name="connsiteX5" fmla="*/ 1552297 w 1761423"/>
                <a:gd name="connsiteY5" fmla="*/ 630588 h 2387097"/>
                <a:gd name="connsiteX6" fmla="*/ 1552297 w 1761423"/>
                <a:gd name="connsiteY6" fmla="*/ 2128376 h 2387097"/>
                <a:gd name="connsiteX7" fmla="*/ 1293576 w 1761423"/>
                <a:gd name="connsiteY7" fmla="*/ 2387097 h 2387097"/>
                <a:gd name="connsiteX8" fmla="*/ 258721 w 1761423"/>
                <a:gd name="connsiteY8" fmla="*/ 2387097 h 2387097"/>
                <a:gd name="connsiteX9" fmla="*/ 0 w 1761423"/>
                <a:gd name="connsiteY9" fmla="*/ 2128376 h 2387097"/>
                <a:gd name="connsiteX10" fmla="*/ 0 w 1761423"/>
                <a:gd name="connsiteY10" fmla="*/ 630588 h 2387097"/>
                <a:gd name="connsiteX11" fmla="*/ 258721 w 1761423"/>
                <a:gd name="connsiteY11" fmla="*/ 371867 h 2387097"/>
                <a:gd name="connsiteX12" fmla="*/ 1188967 w 1761423"/>
                <a:gd name="connsiteY12" fmla="*/ 371867 h 2387097"/>
                <a:gd name="connsiteX13" fmla="*/ 1182587 w 1761423"/>
                <a:gd name="connsiteY13" fmla="*/ 351314 h 2387097"/>
                <a:gd name="connsiteX14" fmla="*/ 1176647 w 1761423"/>
                <a:gd name="connsiteY14" fmla="*/ 292388 h 2387097"/>
                <a:gd name="connsiteX15" fmla="*/ 1469035 w 1761423"/>
                <a:gd name="connsiteY15" fmla="*/ 0 h 238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1423" h="2387097">
                  <a:moveTo>
                    <a:pt x="1469035" y="0"/>
                  </a:moveTo>
                  <a:cubicBezTo>
                    <a:pt x="1630516" y="0"/>
                    <a:pt x="1761423" y="130907"/>
                    <a:pt x="1761423" y="292388"/>
                  </a:cubicBezTo>
                  <a:cubicBezTo>
                    <a:pt x="1761423" y="413499"/>
                    <a:pt x="1687788" y="517412"/>
                    <a:pt x="1582846" y="561799"/>
                  </a:cubicBezTo>
                  <a:lnTo>
                    <a:pt x="1545474" y="573400"/>
                  </a:lnTo>
                  <a:lnTo>
                    <a:pt x="1547041" y="578447"/>
                  </a:lnTo>
                  <a:cubicBezTo>
                    <a:pt x="1550487" y="595289"/>
                    <a:pt x="1552297" y="612727"/>
                    <a:pt x="1552297" y="630588"/>
                  </a:cubicBezTo>
                  <a:lnTo>
                    <a:pt x="1552297" y="2128376"/>
                  </a:lnTo>
                  <a:cubicBezTo>
                    <a:pt x="1552297" y="2271264"/>
                    <a:pt x="1436464" y="2387097"/>
                    <a:pt x="1293576" y="2387097"/>
                  </a:cubicBezTo>
                  <a:lnTo>
                    <a:pt x="258721" y="2387097"/>
                  </a:lnTo>
                  <a:cubicBezTo>
                    <a:pt x="115833" y="2387097"/>
                    <a:pt x="0" y="2271264"/>
                    <a:pt x="0" y="2128376"/>
                  </a:cubicBezTo>
                  <a:lnTo>
                    <a:pt x="0" y="630588"/>
                  </a:lnTo>
                  <a:cubicBezTo>
                    <a:pt x="0" y="487700"/>
                    <a:pt x="115833" y="371867"/>
                    <a:pt x="258721" y="371867"/>
                  </a:cubicBezTo>
                  <a:lnTo>
                    <a:pt x="1188967" y="371867"/>
                  </a:lnTo>
                  <a:lnTo>
                    <a:pt x="1182587" y="351314"/>
                  </a:lnTo>
                  <a:cubicBezTo>
                    <a:pt x="1178693" y="332280"/>
                    <a:pt x="1176647" y="312573"/>
                    <a:pt x="1176647" y="292388"/>
                  </a:cubicBezTo>
                  <a:cubicBezTo>
                    <a:pt x="1176647" y="130907"/>
                    <a:pt x="1307554" y="0"/>
                    <a:pt x="1469035" y="0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en-US">
                <a:latin typeface="VNI-Avo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5300" y="2821837"/>
              <a:ext cx="1555166" cy="5897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Đồng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hồ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sau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chỉ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mấy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20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giờ</a:t>
              </a:r>
              <a:r>
                <a:rPr lang="en-US" sz="2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</a:p>
          </p:txBody>
        </p:sp>
        <p:pic>
          <p:nvPicPr>
            <p:cNvPr id="16" name="Graphic 15" descr="Ru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4755" y="2030473"/>
              <a:ext cx="407406" cy="407406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1026" name="Picture 2" descr="Thực hành xem đồng hồ toán lớp 2 - Học Online miễn phí | Hoc360.net">
            <a:extLst>
              <a:ext uri="{FF2B5EF4-FFF2-40B4-BE49-F238E27FC236}">
                <a16:creationId xmlns:a16="http://schemas.microsoft.com/office/drawing/2014/main" id="{D52E4B13-DCF7-4137-A96A-EBB6CD3E9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4" b="19155"/>
          <a:stretch/>
        </p:blipFill>
        <p:spPr bwMode="auto">
          <a:xfrm>
            <a:off x="3502428" y="2392017"/>
            <a:ext cx="3843075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ải bài 3 Trang 177 SGK Toán lớp 3 - BAIVIET.COM">
            <a:extLst>
              <a:ext uri="{FF2B5EF4-FFF2-40B4-BE49-F238E27FC236}">
                <a16:creationId xmlns:a16="http://schemas.microsoft.com/office/drawing/2014/main" id="{D356406D-AFFB-4C7C-B05F-26A196907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15775" r="10021" b="14056"/>
          <a:stretch/>
        </p:blipFill>
        <p:spPr bwMode="auto">
          <a:xfrm>
            <a:off x="7208646" y="2170928"/>
            <a:ext cx="4336003" cy="21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55A23-06D3-4E0B-8F0D-11DF39646381}"/>
              </a:ext>
            </a:extLst>
          </p:cNvPr>
          <p:cNvSpPr txBox="1"/>
          <p:nvPr/>
        </p:nvSpPr>
        <p:spPr>
          <a:xfrm>
            <a:off x="3393509" y="4139855"/>
            <a:ext cx="2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7629C12-FB62-438D-84C5-ADEC59E8A1A2}"/>
              </a:ext>
            </a:extLst>
          </p:cNvPr>
          <p:cNvSpPr txBox="1"/>
          <p:nvPr/>
        </p:nvSpPr>
        <p:spPr>
          <a:xfrm>
            <a:off x="5579002" y="4148323"/>
            <a:ext cx="2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88EDE5E-9DC9-487D-94BB-F9C5B1112E15}"/>
              </a:ext>
            </a:extLst>
          </p:cNvPr>
          <p:cNvSpPr txBox="1"/>
          <p:nvPr/>
        </p:nvSpPr>
        <p:spPr>
          <a:xfrm>
            <a:off x="7712381" y="4139854"/>
            <a:ext cx="2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8150CBE-C9D7-4D97-A611-7D0E121D01F3}"/>
              </a:ext>
            </a:extLst>
          </p:cNvPr>
          <p:cNvSpPr txBox="1"/>
          <p:nvPr/>
        </p:nvSpPr>
        <p:spPr>
          <a:xfrm>
            <a:off x="9807656" y="4148423"/>
            <a:ext cx="216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35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8F823B-4C1F-47B8-99E0-05213A4BC984}"/>
              </a:ext>
            </a:extLst>
          </p:cNvPr>
          <p:cNvSpPr txBox="1"/>
          <p:nvPr/>
        </p:nvSpPr>
        <p:spPr>
          <a:xfrm>
            <a:off x="723126" y="2464284"/>
            <a:ext cx="1119057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ln w="34925" cmpd="thickThin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UTM Futura Extra" panose="02040603050506020204" charset="0"/>
              </a:rPr>
              <a:t>LUYỆN TẬP CHUNG</a:t>
            </a:r>
            <a:endParaRPr lang="en-US" sz="8800" b="1" dirty="0">
              <a:ln w="34925" cmpd="thickThin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UTM Futura Extra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0C5B8476-45A8-4930-BDB6-B70250A6C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689DAA-42F6-4198-9B35-8CB5F9AC0E69}"/>
              </a:ext>
            </a:extLst>
          </p:cNvPr>
          <p:cNvSpPr txBox="1"/>
          <p:nvPr/>
        </p:nvSpPr>
        <p:spPr>
          <a:xfrm>
            <a:off x="702366" y="384313"/>
            <a:ext cx="249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8DA8C-3137-46A7-BD23-5475E2088B66}"/>
              </a:ext>
            </a:extLst>
          </p:cNvPr>
          <p:cNvSpPr txBox="1"/>
          <p:nvPr/>
        </p:nvSpPr>
        <p:spPr>
          <a:xfrm>
            <a:off x="1000540" y="891737"/>
            <a:ext cx="8898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LỰC ĐẶC THÙ: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750A81F-847B-44F3-89AA-C68E218FBAC4}"/>
              </a:ext>
            </a:extLst>
          </p:cNvPr>
          <p:cNvSpPr txBox="1"/>
          <p:nvPr/>
        </p:nvSpPr>
        <p:spPr>
          <a:xfrm>
            <a:off x="974058" y="3230186"/>
            <a:ext cx="7502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logic, NL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altLang="zh-C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221">
            <a:extLst>
              <a:ext uri="{FF2B5EF4-FFF2-40B4-BE49-F238E27FC236}">
                <a16:creationId xmlns:a16="http://schemas.microsoft.com/office/drawing/2014/main" id="{E24AC588-A92A-4CC9-BD5B-1A89EFDDD561}"/>
              </a:ext>
            </a:extLst>
          </p:cNvPr>
          <p:cNvSpPr/>
          <p:nvPr/>
        </p:nvSpPr>
        <p:spPr>
          <a:xfrm>
            <a:off x="990698" y="4252242"/>
            <a:ext cx="307529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800" b="1" kern="0" cap="all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3. PHẨM CHẤT:</a:t>
            </a:r>
            <a:endParaRPr sz="2800" b="1" kern="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434AD9D-2E17-4525-9338-947FD4B9D8A9}"/>
              </a:ext>
            </a:extLst>
          </p:cNvPr>
          <p:cNvSpPr txBox="1"/>
          <p:nvPr/>
        </p:nvSpPr>
        <p:spPr>
          <a:xfrm>
            <a:off x="3508772" y="4240903"/>
            <a:ext cx="7173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221">
            <a:extLst>
              <a:ext uri="{FF2B5EF4-FFF2-40B4-BE49-F238E27FC236}">
                <a16:creationId xmlns:a16="http://schemas.microsoft.com/office/drawing/2014/main" id="{0710AE90-F3EC-4428-A839-09AFE4A8A46F}"/>
              </a:ext>
            </a:extLst>
          </p:cNvPr>
          <p:cNvSpPr/>
          <p:nvPr/>
        </p:nvSpPr>
        <p:spPr>
          <a:xfrm>
            <a:off x="1033669" y="2748003"/>
            <a:ext cx="408166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8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2. NĂNG LỰC CHUNG:</a:t>
            </a:r>
            <a:endParaRPr sz="28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2224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1528956" y="56463"/>
            <a:ext cx="6077567" cy="1183944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 1: ĐẶT TÍNH RỒI TÍNH:</a:t>
            </a:r>
          </a:p>
        </p:txBody>
      </p:sp>
      <p:grpSp>
        <p:nvGrpSpPr>
          <p:cNvPr id="22" name="Group 3">
            <a:extLst>
              <a:ext uri="{FF2B5EF4-FFF2-40B4-BE49-F238E27FC236}">
                <a16:creationId xmlns:a16="http://schemas.microsoft.com/office/drawing/2014/main" id="{BE2A0635-5751-4455-BE32-894726852415}"/>
              </a:ext>
            </a:extLst>
          </p:cNvPr>
          <p:cNvGrpSpPr/>
          <p:nvPr/>
        </p:nvGrpSpPr>
        <p:grpSpPr>
          <a:xfrm>
            <a:off x="2962383" y="1203113"/>
            <a:ext cx="3496293" cy="3953482"/>
            <a:chOff x="6000652" y="1123601"/>
            <a:chExt cx="3496293" cy="3953482"/>
          </a:xfrm>
        </p:grpSpPr>
        <p:sp>
          <p:nvSpPr>
            <p:cNvPr id="27" name="Rectangle: Rounded Corners 1">
              <a:extLst>
                <a:ext uri="{FF2B5EF4-FFF2-40B4-BE49-F238E27FC236}">
                  <a16:creationId xmlns:a16="http://schemas.microsoft.com/office/drawing/2014/main" id="{ACC146F2-7124-4F7E-9EB1-A1FDB24E4458}"/>
                </a:ext>
              </a:extLst>
            </p:cNvPr>
            <p:cNvSpPr/>
            <p:nvPr/>
          </p:nvSpPr>
          <p:spPr>
            <a:xfrm>
              <a:off x="6996332" y="2036262"/>
              <a:ext cx="2228850" cy="3040821"/>
            </a:xfrm>
            <a:prstGeom prst="roundRect">
              <a:avLst/>
            </a:prstGeom>
            <a:solidFill>
              <a:schemeClr val="bg1">
                <a:alpha val="4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4C8999EA-20F3-49E4-A2A5-8729938CC457}"/>
                </a:ext>
              </a:extLst>
            </p:cNvPr>
            <p:cNvGrpSpPr/>
            <p:nvPr/>
          </p:nvGrpSpPr>
          <p:grpSpPr>
            <a:xfrm>
              <a:off x="6996332" y="1123601"/>
              <a:ext cx="2500613" cy="1391077"/>
              <a:chOff x="8225129" y="1045512"/>
              <a:chExt cx="3201670" cy="1781071"/>
            </a:xfrm>
          </p:grpSpPr>
          <p:sp>
            <p:nvSpPr>
              <p:cNvPr id="31" name="Oval 2">
                <a:extLst>
                  <a:ext uri="{FF2B5EF4-FFF2-40B4-BE49-F238E27FC236}">
                    <a16:creationId xmlns:a16="http://schemas.microsoft.com/office/drawing/2014/main" id="{6BF809CF-F611-494B-A7F1-73A48B07D181}"/>
                  </a:ext>
                </a:extLst>
              </p:cNvPr>
              <p:cNvSpPr/>
              <p:nvPr/>
            </p:nvSpPr>
            <p:spPr>
              <a:xfrm>
                <a:off x="10499891" y="1899675"/>
                <a:ext cx="926908" cy="926908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32C94B55-D777-44B1-81B6-52E3B6193E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26" t="31715" r="79191" b="60129"/>
              <a:stretch>
                <a:fillRect/>
              </a:stretch>
            </p:blipFill>
            <p:spPr>
              <a:xfrm>
                <a:off x="8225129" y="1045512"/>
                <a:ext cx="1029808" cy="106357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CE511E2D-B0ED-481F-B5BE-C20CD5646914}"/>
                </a:ext>
              </a:extLst>
            </p:cNvPr>
            <p:cNvSpPr txBox="1"/>
            <p:nvPr/>
          </p:nvSpPr>
          <p:spPr>
            <a:xfrm>
              <a:off x="6000652" y="2137424"/>
              <a:ext cx="3224530" cy="83099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indent="-457200">
                <a:buAutoNum type="alphaLcParenR"/>
              </a:pPr>
              <a:r>
                <a:rPr lang="en-US" sz="2400" b="1" dirty="0">
                  <a:latin typeface="Times New Roman" panose="02020603050405020304" charset="0"/>
                  <a:cs typeface="Times New Roman" panose="02020603050405020304" charset="0"/>
                </a:rPr>
                <a:t>415 + 415</a:t>
              </a:r>
            </a:p>
            <a:p>
              <a:r>
                <a:rPr lang="en-US" sz="2400" b="1" dirty="0">
                  <a:latin typeface="Times New Roman" panose="02020603050405020304" charset="0"/>
                  <a:cs typeface="Times New Roman" panose="02020603050405020304" charset="0"/>
                </a:rPr>
                <a:t>      356 - 156</a:t>
              </a:r>
            </a:p>
          </p:txBody>
        </p: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355ECEAA-78E2-45F7-96A7-27C57C5FE9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1715" r="79191" b="60129"/>
          <a:stretch>
            <a:fillRect/>
          </a:stretch>
        </p:blipFill>
        <p:spPr>
          <a:xfrm>
            <a:off x="7620793" y="1203113"/>
            <a:ext cx="804315" cy="83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TextBox 17">
            <a:extLst>
              <a:ext uri="{FF2B5EF4-FFF2-40B4-BE49-F238E27FC236}">
                <a16:creationId xmlns:a16="http://schemas.microsoft.com/office/drawing/2014/main" id="{83A3E62C-CA21-4D01-B173-4A9DC1CD0A8E}"/>
              </a:ext>
            </a:extLst>
          </p:cNvPr>
          <p:cNvSpPr txBox="1"/>
          <p:nvPr/>
        </p:nvSpPr>
        <p:spPr>
          <a:xfrm>
            <a:off x="6625113" y="2216936"/>
            <a:ext cx="322453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b)  234 + 432</a:t>
            </a: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     652 - 126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3126FFCE-AB88-42F7-8EFC-C26DEA4401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1715" r="79191" b="60129"/>
          <a:stretch>
            <a:fillRect/>
          </a:stretch>
        </p:blipFill>
        <p:spPr>
          <a:xfrm>
            <a:off x="5877772" y="3120475"/>
            <a:ext cx="804315" cy="830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17">
            <a:extLst>
              <a:ext uri="{FF2B5EF4-FFF2-40B4-BE49-F238E27FC236}">
                <a16:creationId xmlns:a16="http://schemas.microsoft.com/office/drawing/2014/main" id="{F72A69D4-4A3A-4605-8697-E7D68287A525}"/>
              </a:ext>
            </a:extLst>
          </p:cNvPr>
          <p:cNvSpPr txBox="1"/>
          <p:nvPr/>
        </p:nvSpPr>
        <p:spPr>
          <a:xfrm>
            <a:off x="4882092" y="4134298"/>
            <a:ext cx="322453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c)   162 + 370</a:t>
            </a:r>
          </a:p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     728 - 245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5" name="chimes.wav"/>
          </p:stSnd>
        </p:sndAc>
      </p:transition>
    </mc:Choice>
    <mc:Fallback xmlns="">
      <p:transition spd="slow">
        <p:wip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9" name="Wave 14">
            <a:extLst>
              <a:ext uri="{FF2B5EF4-FFF2-40B4-BE49-F238E27FC236}">
                <a16:creationId xmlns:a16="http://schemas.microsoft.com/office/drawing/2014/main" id="{174450B8-A034-4A29-A34C-F7F913EF841E}"/>
              </a:ext>
            </a:extLst>
          </p:cNvPr>
          <p:cNvSpPr/>
          <p:nvPr/>
        </p:nvSpPr>
        <p:spPr>
          <a:xfrm>
            <a:off x="1833756" y="149228"/>
            <a:ext cx="6077567" cy="1183944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 1: ĐẶT TÍNH RỒI TÍNH: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2E353AA5-F768-4AB4-A1EE-133C0DE73D60}"/>
              </a:ext>
            </a:extLst>
          </p:cNvPr>
          <p:cNvGrpSpPr/>
          <p:nvPr/>
        </p:nvGrpSpPr>
        <p:grpSpPr>
          <a:xfrm>
            <a:off x="1570383" y="2517913"/>
            <a:ext cx="1013792" cy="1510153"/>
            <a:chOff x="2670312" y="1616765"/>
            <a:chExt cx="1013792" cy="1510153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503929CC-3712-4D7E-A8CF-F419132A98D1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415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52C4A3DC-0904-4E2F-9869-3B9B6DF766DE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F58C06C-2ABA-4905-9147-4B5215EFA84E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415</a:t>
              </a: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44CFD6D-E90C-49A6-8897-0F5A48BC4A52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830</a:t>
              </a: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A228A68-4805-4E89-B422-5809B339B0AC}"/>
              </a:ext>
            </a:extLst>
          </p:cNvPr>
          <p:cNvGrpSpPr/>
          <p:nvPr/>
        </p:nvGrpSpPr>
        <p:grpSpPr>
          <a:xfrm>
            <a:off x="3187148" y="2504660"/>
            <a:ext cx="1013792" cy="1510153"/>
            <a:chOff x="2670312" y="1616765"/>
            <a:chExt cx="1013792" cy="1510153"/>
          </a:xfrm>
        </p:grpSpPr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A4CB2654-CD57-468A-8C05-84CF9F655AE7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356</a:t>
              </a: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BB69E87D-8886-40E8-8928-D90AE8393C8C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3D9ABF6F-02BA-42E9-BC39-669EF9B03C5C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156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E68D6949-DA3F-49D7-8E48-CEE559B49011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</a:t>
              </a: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BED47D63-119D-4A18-92ED-1FE34036CF2D}"/>
              </a:ext>
            </a:extLst>
          </p:cNvPr>
          <p:cNvGrpSpPr/>
          <p:nvPr/>
        </p:nvGrpSpPr>
        <p:grpSpPr>
          <a:xfrm>
            <a:off x="4843674" y="2504662"/>
            <a:ext cx="1013792" cy="1510153"/>
            <a:chOff x="2670312" y="1616765"/>
            <a:chExt cx="1013792" cy="1510153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7AF1A95B-FC64-4740-BF86-53B817CABBA0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234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FA0B57DC-C6CF-4095-A5A0-EB0BA971F144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54124A14-95D3-40FD-AC2D-B1372E64F243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432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1D24FF4A-2858-44B2-B544-581F4562C9D6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666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9DF315-7465-41C1-8485-F9883BB0ADB3}"/>
              </a:ext>
            </a:extLst>
          </p:cNvPr>
          <p:cNvGrpSpPr/>
          <p:nvPr/>
        </p:nvGrpSpPr>
        <p:grpSpPr>
          <a:xfrm>
            <a:off x="6407429" y="2504661"/>
            <a:ext cx="1013792" cy="1510153"/>
            <a:chOff x="2670312" y="1616765"/>
            <a:chExt cx="1013792" cy="1510153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7635E4CA-34CE-4663-AF51-7F9BD5BAE481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652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81FA029F-D97C-408F-B0A7-E9B1C180923C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2A93F29B-FB01-4B87-887F-12ACAD777A72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126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BDDF2738-2153-46DC-A948-E6CC9FE00AE7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526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2951932C-C04C-43A5-9179-97A3A5F1E1B3}"/>
              </a:ext>
            </a:extLst>
          </p:cNvPr>
          <p:cNvGrpSpPr/>
          <p:nvPr/>
        </p:nvGrpSpPr>
        <p:grpSpPr>
          <a:xfrm>
            <a:off x="8051971" y="2536461"/>
            <a:ext cx="1013792" cy="1510153"/>
            <a:chOff x="2670312" y="1616765"/>
            <a:chExt cx="1013792" cy="1510153"/>
          </a:xfrm>
        </p:grpSpPr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1C302A8C-2B94-4DDF-8D05-4971601A8BF9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162</a:t>
              </a:r>
            </a:p>
          </p:txBody>
        </p: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BAC795E3-B0D8-4304-8C00-BAE405CA9A0E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8E856C40-BEB3-4934-96C2-FF2584A38829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370</a:t>
              </a: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B071B3E5-CDD1-48F0-A770-315AF2BA3412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532</a:t>
              </a: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C196145F-3814-4770-9BD0-523F6EAACE4B}"/>
              </a:ext>
            </a:extLst>
          </p:cNvPr>
          <p:cNvGrpSpPr/>
          <p:nvPr/>
        </p:nvGrpSpPr>
        <p:grpSpPr>
          <a:xfrm>
            <a:off x="9689884" y="2504659"/>
            <a:ext cx="1013792" cy="1510153"/>
            <a:chOff x="2670312" y="1616765"/>
            <a:chExt cx="1013792" cy="1510153"/>
          </a:xfrm>
        </p:grpSpPr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0D9BEF23-4E16-49D4-8ED7-821FDB0BBBAD}"/>
                </a:ext>
              </a:extLst>
            </p:cNvPr>
            <p:cNvSpPr txBox="1"/>
            <p:nvPr/>
          </p:nvSpPr>
          <p:spPr>
            <a:xfrm>
              <a:off x="2849217" y="1616765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728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27C0F326-6DEB-4EF2-BE00-C3952589D1F0}"/>
                </a:ext>
              </a:extLst>
            </p:cNvPr>
            <p:cNvSpPr txBox="1"/>
            <p:nvPr/>
          </p:nvSpPr>
          <p:spPr>
            <a:xfrm>
              <a:off x="2670312" y="1887106"/>
              <a:ext cx="357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  <p:sp>
          <p:nvSpPr>
            <p:cNvPr id="41" name="Hộp Văn bản 40">
              <a:extLst>
                <a:ext uri="{FF2B5EF4-FFF2-40B4-BE49-F238E27FC236}">
                  <a16:creationId xmlns:a16="http://schemas.microsoft.com/office/drawing/2014/main" id="{507BBC7A-2ACD-4A07-A79E-C95AC3BCCCC8}"/>
                </a:ext>
              </a:extLst>
            </p:cNvPr>
            <p:cNvSpPr txBox="1"/>
            <p:nvPr/>
          </p:nvSpPr>
          <p:spPr>
            <a:xfrm>
              <a:off x="2849216" y="2142033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Cambria" panose="02040503050406030204" pitchFamily="18" charset="0"/>
                  <a:ea typeface="Cambria" panose="02040503050406030204" pitchFamily="18" charset="0"/>
                </a:rPr>
                <a:t>245</a:t>
              </a:r>
            </a:p>
          </p:txBody>
        </p:sp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079AED0D-87CC-4967-A44F-0A427E25AFD7}"/>
                </a:ext>
              </a:extLst>
            </p:cNvPr>
            <p:cNvSpPr txBox="1"/>
            <p:nvPr/>
          </p:nvSpPr>
          <p:spPr>
            <a:xfrm>
              <a:off x="2849215" y="2603698"/>
              <a:ext cx="8348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5" name="chimes.wav"/>
          </p:stSnd>
        </p:sndAc>
      </p:transition>
    </mc:Choice>
    <mc:Fallback xmlns="">
      <p:transition spd="slow">
        <p:wip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69456" y="1707436"/>
            <a:ext cx="3698822" cy="761315"/>
            <a:chOff x="4966061" y="1959559"/>
            <a:chExt cx="1757201" cy="761315"/>
          </a:xfrm>
        </p:grpSpPr>
        <p:sp>
          <p:nvSpPr>
            <p:cNvPr id="25" name="TextBox 24"/>
            <p:cNvSpPr txBox="1"/>
            <p:nvPr/>
          </p:nvSpPr>
          <p:spPr>
            <a:xfrm>
              <a:off x="4966061" y="2197654"/>
              <a:ext cx="12672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 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4 = 32</a:t>
              </a:r>
            </a:p>
          </p:txBody>
        </p:sp>
        <p:pic>
          <p:nvPicPr>
            <p:cNvPr id="26" name="Graphic 25" descr="Flower without stem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15" name="Wave 14"/>
          <p:cNvSpPr/>
          <p:nvPr/>
        </p:nvSpPr>
        <p:spPr>
          <a:xfrm>
            <a:off x="2222500" y="132080"/>
            <a:ext cx="3136900" cy="1303655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2: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x</a:t>
            </a:r>
          </a:p>
        </p:txBody>
      </p:sp>
      <p:grpSp>
        <p:nvGrpSpPr>
          <p:cNvPr id="9" name="Group 19">
            <a:extLst>
              <a:ext uri="{FF2B5EF4-FFF2-40B4-BE49-F238E27FC236}">
                <a16:creationId xmlns:a16="http://schemas.microsoft.com/office/drawing/2014/main" id="{969B3929-8847-49F7-8672-62407B8163F0}"/>
              </a:ext>
            </a:extLst>
          </p:cNvPr>
          <p:cNvGrpSpPr/>
          <p:nvPr/>
        </p:nvGrpSpPr>
        <p:grpSpPr>
          <a:xfrm>
            <a:off x="7247473" y="1747193"/>
            <a:ext cx="3698822" cy="761315"/>
            <a:chOff x="4966061" y="1959559"/>
            <a:chExt cx="1757201" cy="761315"/>
          </a:xfrm>
        </p:grpSpPr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61DB5822-0FB9-45AB-94C0-045A3057E312}"/>
                </a:ext>
              </a:extLst>
            </p:cNvPr>
            <p:cNvSpPr txBox="1"/>
            <p:nvPr/>
          </p:nvSpPr>
          <p:spPr>
            <a:xfrm>
              <a:off x="4966061" y="2197654"/>
              <a:ext cx="12672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X: 8 = 4</a:t>
              </a:r>
            </a:p>
          </p:txBody>
        </p:sp>
        <p:pic>
          <p:nvPicPr>
            <p:cNvPr id="11" name="Graphic 25" descr="Flower without stem">
              <a:extLst>
                <a:ext uri="{FF2B5EF4-FFF2-40B4-BE49-F238E27FC236}">
                  <a16:creationId xmlns:a16="http://schemas.microsoft.com/office/drawing/2014/main" id="{65B81B80-8B39-4A53-9096-55ECD0BB1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grpSp>
        <p:nvGrpSpPr>
          <p:cNvPr id="12" name="Group 19">
            <a:extLst>
              <a:ext uri="{FF2B5EF4-FFF2-40B4-BE49-F238E27FC236}">
                <a16:creationId xmlns:a16="http://schemas.microsoft.com/office/drawing/2014/main" id="{BBEDA724-940A-474B-BA18-06ED2CCA04E5}"/>
              </a:ext>
            </a:extLst>
          </p:cNvPr>
          <p:cNvGrpSpPr/>
          <p:nvPr/>
        </p:nvGrpSpPr>
        <p:grpSpPr>
          <a:xfrm>
            <a:off x="2569456" y="3246922"/>
            <a:ext cx="3698822" cy="1384995"/>
            <a:chOff x="4966061" y="1766767"/>
            <a:chExt cx="1757201" cy="1384995"/>
          </a:xfrm>
        </p:grpSpPr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DEE9CBE3-FB81-42F8-B414-37AAF89B6B8B}"/>
                </a:ext>
              </a:extLst>
            </p:cNvPr>
            <p:cNvSpPr txBox="1"/>
            <p:nvPr/>
          </p:nvSpPr>
          <p:spPr>
            <a:xfrm>
              <a:off x="4966061" y="1766767"/>
              <a:ext cx="1669061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 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4 = 32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32 : 4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8</a:t>
              </a:r>
            </a:p>
          </p:txBody>
        </p:sp>
        <p:pic>
          <p:nvPicPr>
            <p:cNvPr id="16" name="Graphic 25" descr="Flower without stem">
              <a:extLst>
                <a:ext uri="{FF2B5EF4-FFF2-40B4-BE49-F238E27FC236}">
                  <a16:creationId xmlns:a16="http://schemas.microsoft.com/office/drawing/2014/main" id="{FFC2B95E-42C8-441D-A8B4-689A38E07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38D54F2C-A6B7-478A-9C96-843FD983BBC5}"/>
              </a:ext>
            </a:extLst>
          </p:cNvPr>
          <p:cNvGrpSpPr/>
          <p:nvPr/>
        </p:nvGrpSpPr>
        <p:grpSpPr>
          <a:xfrm>
            <a:off x="7320071" y="3233670"/>
            <a:ext cx="3698822" cy="1384995"/>
            <a:chOff x="4966061" y="1766767"/>
            <a:chExt cx="1757201" cy="1384995"/>
          </a:xfrm>
        </p:grpSpPr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B51BEAD1-594B-4DFC-837D-483237D3420E}"/>
                </a:ext>
              </a:extLst>
            </p:cNvPr>
            <p:cNvSpPr txBox="1"/>
            <p:nvPr/>
          </p:nvSpPr>
          <p:spPr>
            <a:xfrm>
              <a:off x="4966061" y="1766767"/>
              <a:ext cx="1669061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  : 8 = 4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4 x 8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4</a:t>
              </a:r>
            </a:p>
          </p:txBody>
        </p:sp>
        <p:pic>
          <p:nvPicPr>
            <p:cNvPr id="19" name="Graphic 25" descr="Flower without stem">
              <a:extLst>
                <a:ext uri="{FF2B5EF4-FFF2-40B4-BE49-F238E27FC236}">
                  <a16:creationId xmlns:a16="http://schemas.microsoft.com/office/drawing/2014/main" id="{B91C8FD3-64E4-4DD7-B727-C5D91541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22EE6C2D-2894-4D6E-BDC5-F34618667C5E}"/>
              </a:ext>
            </a:extLst>
          </p:cNvPr>
          <p:cNvGrpSpPr/>
          <p:nvPr/>
        </p:nvGrpSpPr>
        <p:grpSpPr>
          <a:xfrm>
            <a:off x="2569456" y="1705561"/>
            <a:ext cx="3698822" cy="761315"/>
            <a:chOff x="4966061" y="1959559"/>
            <a:chExt cx="1757201" cy="761315"/>
          </a:xfrm>
        </p:grpSpPr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D764320D-0CB3-4455-9928-F722CCCAAEA9}"/>
                </a:ext>
              </a:extLst>
            </p:cNvPr>
            <p:cNvSpPr txBox="1"/>
            <p:nvPr/>
          </p:nvSpPr>
          <p:spPr>
            <a:xfrm>
              <a:off x="4966061" y="2197654"/>
              <a:ext cx="12672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 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4 = 32</a:t>
              </a:r>
            </a:p>
          </p:txBody>
        </p:sp>
        <p:pic>
          <p:nvPicPr>
            <p:cNvPr id="23" name="Graphic 25" descr="Flower without stem">
              <a:extLst>
                <a:ext uri="{FF2B5EF4-FFF2-40B4-BE49-F238E27FC236}">
                  <a16:creationId xmlns:a16="http://schemas.microsoft.com/office/drawing/2014/main" id="{CC22892A-2C88-4580-BC0E-76A89123F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sp>
        <p:nvSpPr>
          <p:cNvPr id="27" name="Wave 14">
            <a:extLst>
              <a:ext uri="{FF2B5EF4-FFF2-40B4-BE49-F238E27FC236}">
                <a16:creationId xmlns:a16="http://schemas.microsoft.com/office/drawing/2014/main" id="{BE8ACC0D-8342-4ACC-8AC8-34531B1E936F}"/>
              </a:ext>
            </a:extLst>
          </p:cNvPr>
          <p:cNvSpPr/>
          <p:nvPr/>
        </p:nvSpPr>
        <p:spPr>
          <a:xfrm>
            <a:off x="2222500" y="130205"/>
            <a:ext cx="3136900" cy="1303655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2: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Tìm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x</a:t>
            </a:r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118B9BE8-5448-4448-A97B-5543C7F88B5D}"/>
              </a:ext>
            </a:extLst>
          </p:cNvPr>
          <p:cNvGrpSpPr/>
          <p:nvPr/>
        </p:nvGrpSpPr>
        <p:grpSpPr>
          <a:xfrm>
            <a:off x="2569456" y="3233670"/>
            <a:ext cx="3698822" cy="1384995"/>
            <a:chOff x="4966061" y="1766767"/>
            <a:chExt cx="1757201" cy="1384995"/>
          </a:xfrm>
        </p:grpSpPr>
        <p:sp>
          <p:nvSpPr>
            <p:cNvPr id="29" name="TextBox 24">
              <a:extLst>
                <a:ext uri="{FF2B5EF4-FFF2-40B4-BE49-F238E27FC236}">
                  <a16:creationId xmlns:a16="http://schemas.microsoft.com/office/drawing/2014/main" id="{F0FE276A-489A-4F6C-82E7-3AD43D0E7B75}"/>
                </a:ext>
              </a:extLst>
            </p:cNvPr>
            <p:cNvSpPr txBox="1"/>
            <p:nvPr/>
          </p:nvSpPr>
          <p:spPr>
            <a:xfrm>
              <a:off x="4966061" y="1766767"/>
              <a:ext cx="1669061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 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x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4 = 32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32 : 4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    X = 8</a:t>
              </a:r>
            </a:p>
          </p:txBody>
        </p:sp>
        <p:pic>
          <p:nvPicPr>
            <p:cNvPr id="30" name="Graphic 25" descr="Flower without stem">
              <a:extLst>
                <a:ext uri="{FF2B5EF4-FFF2-40B4-BE49-F238E27FC236}">
                  <a16:creationId xmlns:a16="http://schemas.microsoft.com/office/drawing/2014/main" id="{6301779D-0D36-43A2-8391-692951C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  <p:sndAc>
          <p:stSnd>
            <p:snd r:embed="rId5" name="chimes.wav"/>
          </p:stSnd>
        </p:sndAc>
      </p:transition>
    </mc:Choice>
    <mc:Fallback xmlns="">
      <p:transition spd="slow">
        <p:wip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>
            <a:extLst>
              <a:ext uri="{FF2B5EF4-FFF2-40B4-BE49-F238E27FC236}">
                <a16:creationId xmlns:a16="http://schemas.microsoft.com/office/drawing/2014/main" id="{EF012E4A-F3ED-484C-8530-622617E12CCA}"/>
              </a:ext>
            </a:extLst>
          </p:cNvPr>
          <p:cNvGrpSpPr/>
          <p:nvPr/>
        </p:nvGrpSpPr>
        <p:grpSpPr>
          <a:xfrm>
            <a:off x="7247473" y="1747193"/>
            <a:ext cx="3698822" cy="761315"/>
            <a:chOff x="4966061" y="1959559"/>
            <a:chExt cx="1757201" cy="761315"/>
          </a:xfrm>
        </p:grpSpPr>
        <p:sp>
          <p:nvSpPr>
            <p:cNvPr id="5" name="TextBox 24">
              <a:extLst>
                <a:ext uri="{FF2B5EF4-FFF2-40B4-BE49-F238E27FC236}">
                  <a16:creationId xmlns:a16="http://schemas.microsoft.com/office/drawing/2014/main" id="{3C1CC32B-6A03-43B3-9E4F-985E7FC2AC55}"/>
                </a:ext>
              </a:extLst>
            </p:cNvPr>
            <p:cNvSpPr txBox="1"/>
            <p:nvPr/>
          </p:nvSpPr>
          <p:spPr>
            <a:xfrm>
              <a:off x="4966061" y="2197654"/>
              <a:ext cx="12672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80 : 2 - 13</a:t>
              </a:r>
            </a:p>
          </p:txBody>
        </p:sp>
        <p:pic>
          <p:nvPicPr>
            <p:cNvPr id="6" name="Graphic 25" descr="Flower without stem">
              <a:extLst>
                <a:ext uri="{FF2B5EF4-FFF2-40B4-BE49-F238E27FC236}">
                  <a16:creationId xmlns:a16="http://schemas.microsoft.com/office/drawing/2014/main" id="{AB668113-5ACE-4D44-AB4E-BAB8049B2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90E0146D-860F-44FE-81F4-95017FA9746B}"/>
              </a:ext>
            </a:extLst>
          </p:cNvPr>
          <p:cNvGrpSpPr/>
          <p:nvPr/>
        </p:nvGrpSpPr>
        <p:grpSpPr>
          <a:xfrm>
            <a:off x="2569456" y="1705561"/>
            <a:ext cx="3698822" cy="761315"/>
            <a:chOff x="4966061" y="1959559"/>
            <a:chExt cx="1757201" cy="761315"/>
          </a:xfrm>
        </p:grpSpPr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AB20ED20-50D4-4610-8EEB-2AA797F63C38}"/>
                </a:ext>
              </a:extLst>
            </p:cNvPr>
            <p:cNvSpPr txBox="1"/>
            <p:nvPr/>
          </p:nvSpPr>
          <p:spPr>
            <a:xfrm>
              <a:off x="4966061" y="2197654"/>
              <a:ext cx="126729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5 x 9 + 27</a:t>
              </a:r>
            </a:p>
          </p:txBody>
        </p:sp>
        <p:pic>
          <p:nvPicPr>
            <p:cNvPr id="9" name="Graphic 25" descr="Flower without stem">
              <a:extLst>
                <a:ext uri="{FF2B5EF4-FFF2-40B4-BE49-F238E27FC236}">
                  <a16:creationId xmlns:a16="http://schemas.microsoft.com/office/drawing/2014/main" id="{C871924F-DB4F-421B-A7C8-9FF2F6EC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33744" y="1959559"/>
              <a:ext cx="689518" cy="689518"/>
            </a:xfrm>
            <a:prstGeom prst="rect">
              <a:avLst/>
            </a:prstGeom>
          </p:spPr>
        </p:pic>
      </p:grpSp>
      <p:sp>
        <p:nvSpPr>
          <p:cNvPr id="10" name="Wave 14">
            <a:extLst>
              <a:ext uri="{FF2B5EF4-FFF2-40B4-BE49-F238E27FC236}">
                <a16:creationId xmlns:a16="http://schemas.microsoft.com/office/drawing/2014/main" id="{C706D151-F242-43DC-9DB2-3EB48CD788AB}"/>
              </a:ext>
            </a:extLst>
          </p:cNvPr>
          <p:cNvSpPr/>
          <p:nvPr/>
        </p:nvSpPr>
        <p:spPr>
          <a:xfrm>
            <a:off x="2222500" y="130205"/>
            <a:ext cx="3136900" cy="1303655"/>
          </a:xfrm>
          <a:prstGeom prst="wave">
            <a:avLst>
              <a:gd name="adj1" fmla="val 12500"/>
              <a:gd name="adj2" fmla="val 344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3: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:</a:t>
            </a: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7A388C5A-DF1E-4CC0-9220-BB8800183735}"/>
              </a:ext>
            </a:extLst>
          </p:cNvPr>
          <p:cNvGrpSpPr/>
          <p:nvPr/>
        </p:nvGrpSpPr>
        <p:grpSpPr>
          <a:xfrm>
            <a:off x="2569456" y="3543261"/>
            <a:ext cx="8191309" cy="1426627"/>
            <a:chOff x="4966061" y="2261889"/>
            <a:chExt cx="3891449" cy="1426627"/>
          </a:xfrm>
        </p:grpSpPr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2793B182-6E10-4F96-9892-4779A675DBF2}"/>
                </a:ext>
              </a:extLst>
            </p:cNvPr>
            <p:cNvSpPr txBox="1"/>
            <p:nvPr/>
          </p:nvSpPr>
          <p:spPr>
            <a:xfrm>
              <a:off x="4966061" y="2303521"/>
              <a:ext cx="1669061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5 x 9 + 27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= 45 + 27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=     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72</a:t>
              </a:r>
            </a:p>
          </p:txBody>
        </p:sp>
        <p:pic>
          <p:nvPicPr>
            <p:cNvPr id="13" name="Graphic 25" descr="Flower without stem">
              <a:extLst>
                <a:ext uri="{FF2B5EF4-FFF2-40B4-BE49-F238E27FC236}">
                  <a16:creationId xmlns:a16="http://schemas.microsoft.com/office/drawing/2014/main" id="{7517B1BE-6F54-43A7-8F12-0378A75C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27448" y="2526793"/>
              <a:ext cx="689518" cy="689518"/>
            </a:xfrm>
            <a:prstGeom prst="rect">
              <a:avLst/>
            </a:prstGeom>
          </p:spPr>
        </p:pic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51D587AF-3E41-45C8-9E71-B79F0CF30197}"/>
                </a:ext>
              </a:extLst>
            </p:cNvPr>
            <p:cNvSpPr txBox="1"/>
            <p:nvPr/>
          </p:nvSpPr>
          <p:spPr>
            <a:xfrm>
              <a:off x="7188449" y="2261889"/>
              <a:ext cx="1669061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    80 : 2 - 13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= 40 - 13</a:t>
              </a:r>
            </a:p>
            <a:p>
              <a:pPr lvl="0">
                <a:buClrTx/>
                <a:buSzTx/>
                <a:buFontTx/>
              </a:pP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=     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  <a:sym typeface="+mn-ea"/>
                </a:rPr>
                <a:t>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7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14">
            <a:extLst>
              <a:ext uri="{FF2B5EF4-FFF2-40B4-BE49-F238E27FC236}">
                <a16:creationId xmlns:a16="http://schemas.microsoft.com/office/drawing/2014/main" id="{E7B832DD-1937-4951-8BF6-1A888472DE36}"/>
              </a:ext>
            </a:extLst>
          </p:cNvPr>
          <p:cNvSpPr/>
          <p:nvPr/>
        </p:nvSpPr>
        <p:spPr>
          <a:xfrm>
            <a:off x="1597660" y="259080"/>
            <a:ext cx="9999980" cy="2514600"/>
          </a:xfrm>
          <a:prstGeom prst="wave">
            <a:avLst>
              <a:gd name="adj1" fmla="val 12500"/>
              <a:gd name="adj2" fmla="val 897"/>
            </a:avLst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4: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125 </a:t>
            </a:r>
            <a:r>
              <a:rPr lang="en-US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dầu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160 </a:t>
            </a:r>
            <a:r>
              <a:rPr lang="en-US" sz="3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dầu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Hỏi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hai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hơn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thùng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thứ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bao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nhiêu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lít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dầu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UTM Cooper Black" panose="02040603050506020204" charset="0"/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A29C289-FC84-461C-86ED-725A8F181864}"/>
              </a:ext>
            </a:extLst>
          </p:cNvPr>
          <p:cNvSpPr txBox="1"/>
          <p:nvPr/>
        </p:nvSpPr>
        <p:spPr>
          <a:xfrm>
            <a:off x="5379720" y="2967781"/>
            <a:ext cx="300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311A56E-E010-400A-AF49-8748CC99411B}"/>
              </a:ext>
            </a:extLst>
          </p:cNvPr>
          <p:cNvSpPr txBox="1"/>
          <p:nvPr/>
        </p:nvSpPr>
        <p:spPr>
          <a:xfrm>
            <a:off x="3436620" y="3444834"/>
            <a:ext cx="7825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125 l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160 l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773D393-998D-4268-957C-FF5130CE1E64}"/>
              </a:ext>
            </a:extLst>
          </p:cNvPr>
          <p:cNvSpPr txBox="1"/>
          <p:nvPr/>
        </p:nvSpPr>
        <p:spPr>
          <a:xfrm>
            <a:off x="3436620" y="4398941"/>
            <a:ext cx="7825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….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04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446</Words>
  <Application>Microsoft Office PowerPoint</Application>
  <PresentationFormat>Màn hình rộng</PresentationFormat>
  <Paragraphs>95</Paragraphs>
  <Slides>12</Slides>
  <Notes>6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UTM ViceroyJF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Edson Abrantes Bittencourt</cp:lastModifiedBy>
  <cp:revision>34</cp:revision>
  <dcterms:created xsi:type="dcterms:W3CDTF">2021-08-22T06:20:00Z</dcterms:created>
  <dcterms:modified xsi:type="dcterms:W3CDTF">2021-08-27T10:57:17Z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6BEB420255CC4F229CD2A2005EC6F04C</vt:lpwstr>
  </property>
  <property fmtid="{D5CDD505-2E9C-101B-9397-08002B2CF9AE}" pid="3" name="KSOProductBuildVer">
    <vt:lpwstr>1033-11.2.0.10265</vt:lpwstr>
  </property>
</Properties>
</file>