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57" r:id="rId4"/>
    <p:sldId id="288" r:id="rId5"/>
    <p:sldId id="289" r:id="rId6"/>
    <p:sldId id="272" r:id="rId7"/>
    <p:sldId id="285" r:id="rId8"/>
    <p:sldId id="284" r:id="rId9"/>
    <p:sldId id="286" r:id="rId10"/>
    <p:sldId id="274" r:id="rId11"/>
    <p:sldId id="287" r:id="rId12"/>
    <p:sldId id="279" r:id="rId13"/>
    <p:sldId id="278" r:id="rId14"/>
    <p:sldId id="267" r:id="rId15"/>
    <p:sldId id="283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宋体" panose="02010600030101010101" pitchFamily="2" charset="-122"/>
      <p:regular r:id="rId22"/>
    </p:embeddedFont>
    <p:embeddedFont>
      <p:font typeface="方正卡通简体" panose="020B0604020202020204" charset="-122"/>
      <p:regular r:id="rId23"/>
    </p:embeddedFont>
    <p:embeddedFont>
      <p:font typeface="方正喵呜体" panose="020B0604020202020204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Lato Bold" panose="020F0802020204030203" pitchFamily="34" charset="0"/>
      <p:bold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首页" id="{314C4C9D-AE76-4E05-B037-5A5DB805C9BD}">
          <p14:sldIdLst>
            <p14:sldId id="256"/>
            <p14:sldId id="259"/>
          </p14:sldIdLst>
        </p14:section>
        <p14:section name="目录页" id="{008E412F-DBDA-49D6-8F52-3723921DFE03}">
          <p14:sldIdLst>
            <p14:sldId id="257"/>
            <p14:sldId id="288"/>
            <p14:sldId id="289"/>
            <p14:sldId id="272"/>
            <p14:sldId id="285"/>
            <p14:sldId id="284"/>
            <p14:sldId id="286"/>
            <p14:sldId id="274"/>
            <p14:sldId id="287"/>
            <p14:sldId id="279"/>
            <p14:sldId id="278"/>
            <p14:sldId id="267"/>
            <p14:sldId id="283"/>
          </p14:sldIdLst>
        </p14:section>
        <p14:section name="过渡页" id="{8A3C5D5E-FAF1-4CC7-AAB2-6446E7D3DE63}">
          <p14:sldIdLst/>
        </p14:section>
        <p14:section name="内页" id="{8D1A6813-68F6-49A0-A239-92955AC6E8C5}">
          <p14:sldIdLst/>
        </p14:section>
        <p14:section name="结束页" id="{98773F69-2DDF-47CC-BD69-D575D8CAAC6E}">
          <p14:sldIdLst/>
        </p14:section>
        <p14:section name="版权页" id="{C8AD3B51-1B7B-4E69-9180-4DEC6400FEC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C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18" autoAdjust="0"/>
  </p:normalViewPr>
  <p:slideViewPr>
    <p:cSldViewPr snapToGrid="0" showGuides="1">
      <p:cViewPr varScale="1">
        <p:scale>
          <a:sx n="79" d="100"/>
          <a:sy n="79" d="100"/>
        </p:scale>
        <p:origin x="222" y="8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19:33.9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3125 17462 0,'25'0'563,"0"0"-532,0 0-31,0 0 16,-1 0-16,1 0 15,0 0 1,0 0-1,0 0 17,-1 0 15,26 0-16,0 0 0,-26 0 0,1 25 1,50-25-1,-51 25-16,1-25 1,25 0 0,-25 0 15,0 0-15,49 25-1,-49-25 1,49 0-1,-24 0 1,-1 25 0,26 0-1,-1-25 1,-49 24-16,25-24 16,-1 0-1,26 0 16,-51 0-31,26 0 16,-25 0 0,49 25 15,25-25-15,25 25-1,-24-25 1,-51 0-1,51 0 1,-26 0 0,0 0-1,1 0 1,-26 0 0,1 0-1,0 0 1,24 0-1,-24 0 1,49 0 0,-25 0 15,25 0-15,-24 0-1,74 0 1,-25 0-1,-75 0 1,26 0 0,-50 0-1,-1 0 17,1 0-17,0 0 32,0 0 109,0 0-140,-1 0 0,1 0-1,0 0 1,0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19:36.1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10815 17363 0,'25'0'31,"-1"0"31,1 0-30,0 0-17,0 0-15,24 0 32,26-25-17,148 25 1,-99 0-1,25 0 1,49 0 0,-123 0-1,24 0 1,0 0 0,0 0-1,26 0 1,-26 0-1,-74 0-15,99 0 16,-25 0 15,223 0-15,-74-24 0,-49-1-1,-26 0 1,-73 25-1,-51 0 1,1-25 0,-25 25-1,24 0 1,1 0 15,-1 0-15,1 0-1,99 0 1,-75 0 15,-24 25-31,49-25 16,-24 0 0,-51 0-1,1 0 32,0 0 0,0 0-16,0 0 47,24 0-78,26 25 16,-1-25-16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19:38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19100 17363 0,'24'0'62,"1"0"-46,74 0 15,274 0 0,48 0 1,-272 0-17,-50 0 1,25 0 0,-74 0-1,49 0 1,-49 0-1,-26 0 17,1 0-17,0 0 1,50 0 0,73 0-1,51 0 1,98 0-1,51-49 1,-150 24 0,-148 25-1,-25 0 17,-1 0-17,26 0 1,0 0-1,24 0 1,50 25 15,0-25-15,74 24 0,-73 1-16,73-25 15,-124 0 1,-49 0 187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19:39.9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27136 17289 0,'25'0'110,"25"0"-95,247 49 1,-222-49 0,-1 0-16,174 0 31,-74 0-31,198 0 16,-25 0-1,-74 0 1,-124 0-1,0 0 1,0 0 0,49 0-1,-24 0 1,74 0 0,-50 0-1,-49 0 1,-75 0-1,-49 0 1,50 0 15,-51 0-15,1 0 0,25 25 15,371 50 31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12:57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6821 3671 0,'25'0'500,"0"0"-484,0 25-1,0 0 1,-25 0-16,24-25 16,1 24-16,0 1 15,0 0-15,0-25 16,24 74 15,1 1 0,-25-50-15,-1-1 0,-24 1 15,25 0-15,-25 0-1,25 0 1,-25-1-1,0 1 1,25 0 0,0 0-1,-25 0 1,0-1 0,0 1-1,0 0 1,0 0 15,24-25-15,-24 25-1,0-1 1,0 1 0,0 0-1,0 0-15,0 0 16,0-1-1,0 1 17,0 0-17,0 0 1,0 0 15,0-1-15,0 1 15,25 0-15,-25 0-1,0 0 17,0-1-17,0 1 1,0 0-1,0 0 1,0 0 15,0 0-31,0-1 47,0 1-16,0 0 1,0 0-17,0 0 1,0-1 0,0 1 15,0 0 0,-25-25-15,25 25 31,-24-25-16,24 25-16,-25-25-15,0 24 32,0 1-17,25 0 1,-25-25 0,1 0-1,24 25 1,-25-25-1,25 25 32,-25-25-47,0 0 78,25 24-78,-25-24 16,25 25 0,-24-25-16,-26 25 31,25 0-15,0 0 187,-24-25-188,24 0 1,0 24 0,0-24-1,0 0 1,1 0 93,-1 0-31,0 0-15,0 0 93,0 0-140,1 0-16</inkml:trace>
  <inkml:trace contextRef="#ctx0" brushRef="#br0" timeOffset="2404.638">7714 4316 0,'0'50'93,"0"-26"-77,0 26-16,0 49 31,0 0 0,0-74 16,0 0-31,0 0 15,0 24 32,0 26-32,0-50 0</inkml:trace>
  <inkml:trace contextRef="#ctx0" brushRef="#br0" timeOffset="3773.526">7541 4539 0,'24'0'156,"1"0"-125,0 0-31,0 0 16,24 0-1,-24 0 1,0 0-16,49 25 31,-49-25-15,0 0-1,0 25 17,-25 0-32,25-25 15,-1 0 1,1 0 46,0 0-46,-25 24 0</inkml:trace>
  <inkml:trace contextRef="#ctx0" brushRef="#br0" timeOffset="9615.401">8632 3969 0,'0'-25'0,"0"0"16,25 25 187,0 0-203,-1 0 15,1 0 1,0 25 0,0-25-1,0 50 1,-1-50-1,26 49 17,-25-24-17,24 49 1,1 26 0,-50-76-1,50 51 1,-25-50-1,-1 24-15,-24-24 16,25 49 0,-25-49-1,0 25 1,0-25 0,0 24-1,0-24 16,0 0-31,0 24 32,0-24-17,0 0 1,-25 25 0,1-25-1,-1-1 1,0-24-1,0 25 1,0 0 0,0-25-16,-24 25 15,-1 0 1,1-1 0,24-24 15,0 0 16,0 0-32,0 0 1,1-24-16,-1 24 16,0-25-1,0 0 1,0 0-1,1 25 1,24-25 0,0 1 15,-25-1-31,25 0 16,0 0 15,0 0 47,25 25 0,-1 0-62,1 0-1,0 0-15,0 0 16,0 25 0,-1-25-16,1 0 15,0 0 1,0 25-1,0-25 1,-1 25 15,1-25-15,0 0 0,-25 25-1,25-25 1,-25 24-1,25-24-15,-1 0 16,1 25 0,0 0-1,0 25 1,0-26 0,24 26-1,-24-25 1,0 0 31,25-1-32,-26 1 1,1 0 0,0-25 15,0 0 0,0 0 78,-1 0-77,1-25-1,0 0-15,0 1-1,-25-1 1,0 0-1,25-25 1,24 26 0,-24-51-1,-25 50 1,0 1 0,25 24-1,0-75 48</inkml:trace>
  <inkml:trace contextRef="#ctx0" brushRef="#br0" timeOffset="22717.823">6896 5457 0,'25'0'140,"-1"0"-124,1 0-16,0 25 16,0-25-1,-25 25-15,74 24 32,1 26-1,49 24 0,-75 0 0,-24-99-31,0 50 32,-25-1-32,49 26 15,-24-26 16,0-24-15,0 0 0,-25 0-1,25 0 17,-25-1-32,0 26 15,24-25-15,-24 0 16,25 74-1,-25-74 1,0 49 0,0-49-16,0 49 15,0-49 1,0 0 0,0 24 15,0-24-16,0 0 17,0 0-32,-25 0 31,1-1-31,-1 26 16,0 0 15,0-50-31,25 25 15,-25-1 17,-24 1-17,-1 0 1,25 0 0,1-25-1,-1 25 1,-25-1 15,25-24 0,1 0 1,-1 0-1,-25 25-16,25-25-15,1 0 16,-51 0 0,26 25-1,24-25 1,0 0 46,25 25-46,-25-25 93,0 0-77</inkml:trace>
  <inkml:trace contextRef="#ctx0" brushRef="#br0" timeOffset="30629.266">8136 6201 0,'0'25'62,"25"0"-46,-25 24-16,25 1 15,-1-25 1,1 124 0,0-50 15,0-99-15,-25 25 15,25 24-16,-1-24 1,-24 0 0</inkml:trace>
  <inkml:trace contextRef="#ctx0" brushRef="#br0" timeOffset="31554.637">8086 6573 0,'25'0'63,"0"0"-48,0 0 1,24 0 0,-24 0-1,99 0 1,-99-25 0,49 1-1,-49 24 1,25 0-1,-25 0 95,-1 0-95,1 0-15,0 0 16</inkml:trace>
  <inkml:trace contextRef="#ctx0" brushRef="#br0" timeOffset="34320.103">9203 6300 0,'-25'0'32,"25"-49"-32,-25 24 15,25 0 17,0 0-17,0 1-15,0-51 31,0 50-15,0 1 0,0-1-16,25 0 31,0 25 0,49 0 32,0 50-1,-24-1-62,-25 1 31,49 99 1,-24-1-1,-50-48 0,0-51 0,-75 125 48,26-100-48,24-74-31,0 50 31,0 0 0,-24-1 1,-50 1-1,49-1 16,25-49-47,0 0 47,1 0-32,-1 0 1,0 0-1,25-49 1,-50 49 0,50-25-1,-25 0 1,25 0 0,0 1-1,0-1 1,0 0 46,25 25 63,0 0-125,0 0 16,0 0 0,0 0 15,-1 0-31,1 25 0,0-25 15,0 25 1,0-25 15,-25 24-31,24-24 32,-24 25-17,25-25 1,0 0-1,0 25 1,0-25 0,-25 25-1,49 0 1,-49-1 0,25-24-1,0 25 1,0-25 15,-1 25-31,-24 0 16,25-25-1,0 0 157,0-25-141,0 0-15,-1 25 0,-24-25-16,25 25 93,-25-24-77,0-1-16,25 25 31,-25-25-15,25 25 0,-25-50-16,25 26 31,-25-1-31,0 0 0,24 0 47,-24 0-32,0 0 1,25 1-16,0-1 156,25 0-156,-1 25 16</inkml:trace>
  <inkml:trace contextRef="#ctx0" brushRef="#br0" timeOffset="42186.333">6772 7317 0,'24'0'187,"1"0"-171,0 0-16,-25 25 15,25 0-15,0-25 16,-25 25-16,25-25 16,-1 25-16,1-1 15,50 51 1,49 98 31,-75-98-32,-24-50 17,-25-1-32,25 1 15,0 25 16,-25-25-31,0-1 16,24 1-16,-24 25 16,0 0-1,25 24 1,-25-24 0,25-1-1,-25-24 1,0 25 15,0-26-15,0 1-16,-25 50 31,0-75-15,25 49-1,-49 1 1,49-1-1,-25-24 1,0 25 0,25-25 77,-25-25-77,1 0 0,24 24-16,-25 1 15,0-25 1,25 25 0,0 0-16,-25-25 31,0 0 0,25 25-15,-24-25-16,-26 0 359,25-25-343,0 0-1,1 25-15,-76-74 16,51 24 15</inkml:trace>
  <inkml:trace contextRef="#ctx0" brushRef="#br0" timeOffset="48993.55">7789 7863 0,'0'-25'15,"0"50"32,0 25-31,0-26-1,0 1-15,24 99 32,1-24-1,0-26 0,-25-49 16,25-25-47,-25 25 16,0-1-1,0 1 1,25 0-1,-25 0 1,0 0 0,-25-25 109,25-25-125</inkml:trace>
  <inkml:trace contextRef="#ctx0" brushRef="#br0" timeOffset="50329.349">7689 8260 0,'25'0'156,"0"0"-140,0 0 0,0 0-16,-1 0 47,1 0-16,0 0-16,0 0 17,0 0 15,-1 0-16,1 0-16,0 0-15,0 25 16</inkml:trace>
  <inkml:trace contextRef="#ctx0" brushRef="#br0" timeOffset="53405.094">8657 8012 0,'0'-25'78,"0"0"-78,-25-24 15,25 24 1,0 0 0,0 0-1,0 0 17,50 25 93,-1 25-125,1 0 15,-25 0-15,74 24 16,-74 1-1,24-25 1,-24-25-16,25 50 31,-50-26-31,49 26 16,1 24 15,-50-49-15,25 50-1,0-26 1,-1 1 0,-24-1-1,0-24 1,0 0-16,0 25 16,0-26-1,0 26 1,-24-25-1,24 0-15,-25-1 0,25 26 16,-25-50 15,0 25-31,0 0 32,-24 24-17,-1-24 1,25 0-1,-24-25 1,-1 25 15,25-25-31,0 0 16,1 0 0,-1 0-1,-25 0 16,25 0-15,25-25 0,-24 0-1,-1 25 1,25-25-16,-25 25 16,25-25 30,0 1 48,25 24 94,0-25-141,-1 25 31,1 0 0,0-25-63,0 25 17,0 0-17,-1 0-15,1 25 16,25-25-16,-25 0 16,-25 25-1,24-25 16,1 0-15,0 0 15,0 24-15,0 1 15,0-25-31,-1 0 31,1 25-15,0-25 0,0 25-1,0-25 1,-1 0 0,-24 25-16,25-25 15,0 24 32,0-24-47,0 0 16,-25 25-16,24-25 47,1 0-32,0 0 1,0 0 93,0 0-78,-25-25-31,24 1 16,-24-1 0,0 0-1,0 0 1,25 0 0,-25 1 30,0-1-30,0-25 0,0 25-1,25 1 126,-25-1-141</inkml:trace>
  <inkml:trace contextRef="#ctx0" brushRef="#br0" timeOffset="137166.299">14684 3423 0,'25'0'125,"0"0"-109,0 0 15,0 0-31,-1 25 16,26-25-16,-50 25 15,25-25-15,24 49 16,51 100 31,-26-25-16,-49-74-15,24 24-1,-24 1 1,0-1 0,0-24-1,0-1 1,-25 26 0,0-51-1,0 1-15,24 25 16,-24 24-1,0 1 1,0-26 0,0 26-1,0-51 17,0 1-32,0 0 15,0 0 1,0 24-1,0-24 1,0 25 0,-24-25-1,-1 49 17,0-24-17,0-1 1,0 1-1,1-25 1,-1 24 15,0 1-31,0-50 32,25 50-32,-25-50 15,1 49 1,-26 26-1,0-51 1,1 1 0,-1 25-1,25-25 1,-49-1 0,49-24-1,25 25 1,-25 0 93,-49 0-109,49-25 16,0 49-16,-24-49 15,-1 25 1,25-25 297,25-25-313</inkml:trace>
  <inkml:trace contextRef="#ctx0" brushRef="#br0" timeOffset="138379.615">15850 4242 0,'0'24'0,"25"1"16,-25 0-16,25 49 15,0-49-15,-25 25 16,24-1-16,26 150 31,24 74 0,-74-199-31,0 199 32,0-199-1,25 1 0,-74-75 78,-26-25-93</inkml:trace>
  <inkml:trace contextRef="#ctx0" brushRef="#br0" timeOffset="139215.566">15801 4812 0,'24'0'109,"1"0"-93,50 0 0,-26 25-16,-24-25 15,0 0-15,24 25 31,-24-25-31,25 0 32,-25 0-1,74 25 31,-25-25-15</inkml:trace>
  <inkml:trace contextRef="#ctx0" brushRef="#br0" timeOffset="141464.301">16892 4018 0,'0'-24'32,"25"24"46,0 0-63,-1 0-15,1 24 16,0-24-16,49 100 47,-49-76-47,0 51 31,25-1-15,-50-24-1,24-1 1,-24 1 0,0 24-1,0 1 1,-24-50 0,-1 49-1,-25-49 1,-74 149 46,149-174 235,0 0-281,0 0-1,-1 0 1,1 0 0,0 0-16,0 0 15,49 24 1,1 51 15,-51-75-31,26 49 31,0 26 16,-26-1-15,-24-49-17,25 0-15,0 49 16,-25-24-1,0 24 1,0 125 47,-74-1-17,24-173 1,25-25-47,0 25 32,-49-25-1,-100-25 16,150 0-32,-51-25 48,50 26-32,-24-1 16,24 0-16,25 0 0,0 0 1</inkml:trace>
  <inkml:trace contextRef="#ctx0" brushRef="#br0" timeOffset="149904.129">14461 5556 0,'0'-25'47,"25"25"141,-25-24-188,50 24 15,-26 0 1,1 0-1,0 0 1,0 0-16,0 0 16,24 0 15,50 49 0,-24 1-15,24 24-1,-49-49 1,-1 0 0,-49 0 15,50-1-15,-25 1-1,-1 0 1,26 25-1,-25-1 1,0 1 0,-25-25-1,24 0 1,1-1-16,0 1 16,-25 25-1,25-1 1,0 26-1,-25-26 1,25 51 0,-25 24 15,0-25-15,0-50-1,0 26 1,0-26-1,-25 1 1,0 25 0,0-51-1,-25 1 1,1 50 0,24-51-1,-25-24 1,50 25-1,-49-25 1,-26 50 0,1-25 15,0-25-15,-1 0-1,1 0 1,-1 0-1,26 0 1,-26 0 15,26 0-31,24 0 16,25-50 234</inkml:trace>
  <inkml:trace contextRef="#ctx0" brushRef="#br0" timeOffset="150846.367">15999 6276 0,'0'-25'31,"25"50"32,0 24-48,-25-24-15,49 223 31,26 124 16,-75-297-31,0 24 15,0-50-15,0-24-1,0 0 1,-25-25 93,0-25-93</inkml:trace>
  <inkml:trace contextRef="#ctx0" brushRef="#br0" timeOffset="151597.322">15949 6821 0,'0'-25'31,"25"25"-15,0 0-1,0 0 1,0 0-1,-1 0 1,26-24-16,0 24 16,148-50 15,-173 50-15</inkml:trace>
  <inkml:trace contextRef="#ctx0" brushRef="#br0" timeOffset="153542.735">17165 6350 0,'49'0'250,"-24"25"-234,-25 0-16,0 24 16,25 1-1,-25 74 1,0-50-16,0 50 0,-74 75 31,-1-125 0,50-74 16,1 0-15,-1 0-17,0 0 1,0 0 46,0 0-15,50 0 31,0 0-46,0 0 14,0 0-30,-1 0 0,1 0-1,0 0 1,-25 25-16,25 0 16,0-25-1,-1 25 1,1-1 15,-25 1-31,0 0 16,25 0-16,-25 0 31,50 24-15,-50-24-1,0 25 1,0-1-1,0-24 1,0 0 0,0 0-1,0-1 1,0 26 0,0-25 15,-25 24-31,-25-24 31,1 0-15,-26 0-1,1-25 1,49 0-16,-25 0 16,1 0-1,-26-25 1,51 0-1,-1 25 1,0 0-16,0-25 16,25 1-1,-25-1 126,-24 25-125</inkml:trace>
  <inkml:trace contextRef="#ctx0" brushRef="#br0" timeOffset="46191.073">5135 18083 0,'-25'0'15,"25"-25"16,-25 25 1,25-25-32,-25-25 31,0-24 0,25 49 0,0 0 16,25 25 63,0 25-110,25 0 15,-1 0-15,-24 0 16,0 24 0,49 26-1,-49 49 1,-25-75-16,25 1 15,-25-1-15,0 1 16,0 24-16,0-24 16,0 0-16,0-1 15,-50 26-15,25-50 16,1 24-16,-26 1 16,25-1-1,0-24 1,1 25-16,-26-25 15,25-25 48,0 0-63,1-25 16,-76 0-16,76-25 15,-26 26-15,25-1 16,0 0-16,0 0 15,1-24-15,-1 24 16,0-25-16,0 25 16,25-49-1,0 49 1,0 0-16,0 0 0,0-49 16,0 49-1,0 0-15,0 1 16,25-1-1,0 0 1,0 25 0,-25-25-16,24 25 15,1 0 32,0 0-31,0 0-1,0 0-15,0 0 16,24 25-16,26 0 16,-75 0-16,49-1 15,1 26-15,49-25 16,-74 24-16,0-24 16,24 0-16,-24-25 15,0 25-15,0-25 16,-1 25-1,1-25-15,0 25 16,0-1-16,24-24 16,-49 25-16,25-25 15,0 0 1,0 0 15,0 25-31,24-25 16,-24 0-1,0 0-15,0 0 0,24 0 16,-24 0 0,0 0-16,0-25 15,24 25 1,-24 0 0,0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35:54.6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18405 10393 0,'25'0'78,"0"0"-47,-1 0-31,1 0 16,25 0 0,74 0 15,-50 0-31,174 0 31,-124 0 0,-24 0-15,24 25 0,0-25-1,99 0 1,-149 0-1,50 0 1,124 0 0,-99 0-1,-25 0 1,75 0 0,-75 0-1,49 0 1,-49 0 15,0 0-15,-24 0-1,-26 0 1,0-25 0,-24 25-1,49 0 1,-49 0-1,49 0 1,-24 0 0,24 0-1,0-25 1,75 1 0,-75-1-1,0 25 1,-25 0 15,-49 0-15,50 0-1,-51-25 1,26 25 0,0 0-1,-1 0 1,26 0-1,-26 0 1,26 0 0,-26 0-1,1-25 1,-25 25 0,0 0-1,-1 0 32,1 0-31,50 0-16,-51 0 15,26 0 1,0 0 0,-50-25 155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35:57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18504 10145 0,'25'0'172,"74"0"-156,-74 0-16,50 0 15,24 0-15,0 0 16,50 0-16,-50 0 15,-25 0-15,26 0 0,197 0 32,125 0-1,-149 0 0,-50 0 0,-24 0 16,-26 0-15,-74 0-1,199 0 31,-75 0-30,25 0-1,-173 0-31,98 0 47,-98 0-32,49 25 1,-50-25 0,25 0-1,-24 0 1,-50 0-1,24 0 1,1 0 0,-1 0-1,26 0 1,-1 0 0,-24 0-1,-25 0 16,0 0-15,24 0 15,-24 0-15,0 0 0,0 0-1,-1 0 1,1 0-1,0 0 1,25 0-16,-1 0 31,1 0-15,-25 0 203,-1 0-172,1-25-47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09-15T03:36:04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18529 10021 0,'25'0'172,"0"0"-172,0 0 16,24 0-1,-24 0-15,49 0 0,1 0 16,-26 0-16,1 25 16,24-25-16,-49 0 15,25 25-15,24-25 16,-24 0-16,99 25 31,99-25 0,-75 0 1,26 0-1,-26 0-15,-24 0-1,-50 0-15,1 0 16,148-25 15,-99 25-15,-50 0-1,25 0 1,-25 0 0,50 0-1,-25 0 1,74-25-1,1 0 1,-150 25 0,75 0-1,-24 0 1,-51-25-16,50 25 16,-24-25-1,49 25 16,-50 0-31,25-24 32,-74 24-17,0 0 1,25 0 0,-25 0-1,49 0 1,50 0-1,-99 0 1,74 0 0,-74 0-1,0 0 1,-1 0 0,1 0 15,0 0 0,0 0 172,0 0-203,49 0 16,-49 0-16,24 0 15,-24 0-15,25 0 32,-25 0-17,-1 0 1,1 0 15,0 0-15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6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5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71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58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146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08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23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25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16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537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06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217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2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84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427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86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64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2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6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20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4AED800-AB4B-4AD1-852B-6C7C095589F0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3FDF235-A1B0-429E-8258-E1D1EEDB4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061" y="2801565"/>
            <a:ext cx="4546465" cy="45464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6BD2E8C-DCB3-405F-B151-578680F905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-185636"/>
            <a:ext cx="2667000" cy="4953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A9F837C-BA4D-4F30-81B2-437ECFBB62A5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8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5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99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14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A1C638-34AC-4C4A-A8F4-1B97F2C6055E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BADFE07-D1FB-4930-8D81-79DD0524EA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75610" cy="20505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3BE2C1-984A-4341-89BE-0BC4A2E70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55" y="4516428"/>
            <a:ext cx="3449218" cy="2341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22A1A8-229F-4447-A71F-4656C9F2D4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8571"/>
            <a:ext cx="2727769" cy="403049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6FE037D-76F8-4E4A-8A84-C76B01A84EF6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20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0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39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5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261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73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3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06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77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3C7E5B60-395B-4216-9A18-0F5F76B254D3}"/>
              </a:ext>
            </a:extLst>
          </p:cNvPr>
          <p:cNvSpPr/>
          <p:nvPr userDrawn="1"/>
        </p:nvSpPr>
        <p:spPr>
          <a:xfrm>
            <a:off x="697150" y="6582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CEDD86-7968-4B14-8159-F39C71897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19" y="791184"/>
            <a:ext cx="4049600" cy="60668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BFC3DC4-AD94-4D04-ADEB-23E7A6D6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54" y="249019"/>
            <a:ext cx="1920199" cy="207589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29124C-7B27-4411-95C0-5AE7A90F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81" y="3920246"/>
            <a:ext cx="1851619" cy="30129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ACBBB52-2397-463B-89E1-BCBC36501DA8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39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39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1F94988-89F0-4CE4-AE57-1AE5EF561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B459BF-6E2B-4056-97E0-EB2C5C46B9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110" y="106532"/>
            <a:ext cx="4267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9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2EA56E12-642E-45B5-ACD1-7A9C34FFE256}"/>
              </a:ext>
            </a:extLst>
          </p:cNvPr>
          <p:cNvSpPr/>
          <p:nvPr userDrawn="1"/>
        </p:nvSpPr>
        <p:spPr>
          <a:xfrm>
            <a:off x="544750" y="505838"/>
            <a:ext cx="11108987" cy="58657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B765D9F-424C-4597-A054-077E2C430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374" y="1799618"/>
            <a:ext cx="3509608" cy="50583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15A57D-1E0A-4787-B0BA-39A48C99DE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645" y="-87550"/>
            <a:ext cx="1356014" cy="1692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78D986-2ABF-4C08-A172-32FAD6328D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990" y="3943898"/>
            <a:ext cx="3879310" cy="458776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3D372B6-7D96-4E05-BBFE-0B26546F95EC}"/>
              </a:ext>
            </a:extLst>
          </p:cNvPr>
          <p:cNvSpPr txBox="1"/>
          <p:nvPr userDrawn="1"/>
        </p:nvSpPr>
        <p:spPr>
          <a:xfrm>
            <a:off x="4202350" y="651371"/>
            <a:ext cx="3453319" cy="4126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r>
              <a:rPr lang="zh-CN" altLang="en-US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请输入您的标题</a:t>
            </a:r>
            <a:r>
              <a:rPr lang="en-US" altLang="zh-CN" sz="2000" dirty="0">
                <a:solidFill>
                  <a:sysClr val="windowText" lastClr="000000"/>
                </a:solidFill>
                <a:latin typeface="华康少女文字W5" panose="040F0509000000000000" pitchFamily="81" charset="-122"/>
                <a:ea typeface="华康少女文字W5" panose="040F0509000000000000" pitchFamily="81" charset="-122"/>
              </a:rPr>
              <a:t>——</a:t>
            </a:r>
            <a:endParaRPr lang="zh-CN" altLang="en-US" sz="2000" dirty="0">
              <a:solidFill>
                <a:sysClr val="windowText" lastClr="000000"/>
              </a:solidFill>
              <a:latin typeface="华康少女文字W5" panose="040F0509000000000000" pitchFamily="81" charset="-122"/>
              <a:ea typeface="华康少女文字W5" panose="040F0509000000000000" pitchFamily="8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52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2" r:id="rId2"/>
    <p:sldLayoutId id="2147483663" r:id="rId3"/>
    <p:sldLayoutId id="2147483704" r:id="rId4"/>
    <p:sldLayoutId id="2147483687" r:id="rId5"/>
    <p:sldLayoutId id="2147483667" r:id="rId6"/>
    <p:sldLayoutId id="2147483672" r:id="rId7"/>
    <p:sldLayoutId id="2147483714" r:id="rId8"/>
    <p:sldLayoutId id="2147483713" r:id="rId9"/>
    <p:sldLayoutId id="2147483712" r:id="rId10"/>
    <p:sldLayoutId id="2147483703" r:id="rId11"/>
    <p:sldLayoutId id="2147483699" r:id="rId12"/>
    <p:sldLayoutId id="2147483698" r:id="rId13"/>
    <p:sldLayoutId id="2147483686" r:id="rId14"/>
    <p:sldLayoutId id="2147483683" r:id="rId15"/>
    <p:sldLayoutId id="2147483716" r:id="rId16"/>
    <p:sldLayoutId id="2147483706" r:id="rId17"/>
    <p:sldLayoutId id="2147483705" r:id="rId18"/>
    <p:sldLayoutId id="2147483701" r:id="rId19"/>
    <p:sldLayoutId id="2147483689" r:id="rId20"/>
    <p:sldLayoutId id="2147483688" r:id="rId21"/>
    <p:sldLayoutId id="2147483684" r:id="rId22"/>
    <p:sldLayoutId id="2147483708" r:id="rId23"/>
    <p:sldLayoutId id="2147483707" r:id="rId24"/>
    <p:sldLayoutId id="2147483693" r:id="rId25"/>
    <p:sldLayoutId id="2147483692" r:id="rId26"/>
    <p:sldLayoutId id="2147483691" r:id="rId27"/>
    <p:sldLayoutId id="2147483690" r:id="rId28"/>
    <p:sldLayoutId id="2147483685" r:id="rId29"/>
    <p:sldLayoutId id="2147483715" r:id="rId30"/>
    <p:sldLayoutId id="2147483711" r:id="rId31"/>
    <p:sldLayoutId id="2147483710" r:id="rId32"/>
    <p:sldLayoutId id="2147483709" r:id="rId33"/>
    <p:sldLayoutId id="2147483700" r:id="rId34"/>
    <p:sldLayoutId id="2147483697" r:id="rId35"/>
    <p:sldLayoutId id="2147483696" r:id="rId36"/>
    <p:sldLayoutId id="2147483695" r:id="rId37"/>
    <p:sldLayoutId id="2147483694" r:id="rId38"/>
    <p:sldLayoutId id="2147483682" r:id="rId39"/>
    <p:sldLayoutId id="2147483678" r:id="rId40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emf"/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2.xml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6" Type="http://schemas.openxmlformats.org/officeDocument/2006/relationships/customXml" Target="../ink/ink7.xml"/><Relationship Id="rId5" Type="http://schemas.openxmlformats.org/officeDocument/2006/relationships/image" Target="../media/image27.emf"/><Relationship Id="rId4" Type="http://schemas.openxmlformats.org/officeDocument/2006/relationships/customXml" Target="../ink/ink6.xml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19200" y="1011288"/>
            <a:ext cx="9699812" cy="36365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TOÁN 3</a:t>
            </a:r>
          </a:p>
          <a:p>
            <a:pPr>
              <a:lnSpc>
                <a:spcPct val="120000"/>
              </a:lnSpc>
            </a:pP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BẢNG NHÂN</a:t>
            </a:r>
          </a:p>
          <a:p>
            <a:pPr>
              <a:lnSpc>
                <a:spcPct val="120000"/>
              </a:lnSpc>
            </a:pPr>
            <a:endParaRPr lang="zh-CN" altLang="en-US" sz="6600" b="1" spc="300" dirty="0">
              <a:solidFill>
                <a:sysClr val="windowText" lastClr="000000"/>
              </a:solidFill>
              <a:latin typeface="Cambria" panose="020405030504060302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7be17">
            <a:hlinkClick r:id="" action="ppaction://media"/>
            <a:extLst>
              <a:ext uri="{FF2B5EF4-FFF2-40B4-BE49-F238E27FC236}">
                <a16:creationId xmlns:a16="http://schemas.microsoft.com/office/drawing/2014/main" id="{5E67A754-1E7E-442E-9D88-B7C089067D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82400" y="-1304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云形标注 8">
            <a:extLst>
              <a:ext uri="{FF2B5EF4-FFF2-40B4-BE49-F238E27FC236}">
                <a16:creationId xmlns:a16="http://schemas.microsoft.com/office/drawing/2014/main" id="{533293ED-3559-4C04-AC2F-58423146DFAF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9182981" y="2602150"/>
            <a:ext cx="2758556" cy="1692553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993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PA_云形标注 9">
            <a:extLst>
              <a:ext uri="{FF2B5EF4-FFF2-40B4-BE49-F238E27FC236}">
                <a16:creationId xmlns:a16="http://schemas.microsoft.com/office/drawing/2014/main" id="{1C8751EE-ABA7-44F5-B2F4-155ED8C2252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5653813" y="3102911"/>
            <a:ext cx="3139820" cy="1706209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D5A04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5" name="PA_云形标注 12">
            <a:extLst>
              <a:ext uri="{FF2B5EF4-FFF2-40B4-BE49-F238E27FC236}">
                <a16:creationId xmlns:a16="http://schemas.microsoft.com/office/drawing/2014/main" id="{C8B9A4F2-1313-4829-BB95-E5B5388740F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481452" y="2589879"/>
            <a:ext cx="3057956" cy="1704824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848C6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6FAF4C0-38BC-4AE4-9814-F5CF3359286F}"/>
              </a:ext>
            </a:extLst>
          </p:cNvPr>
          <p:cNvSpPr txBox="1"/>
          <p:nvPr/>
        </p:nvSpPr>
        <p:spPr>
          <a:xfrm>
            <a:off x="1608073" y="234850"/>
            <a:ext cx="3931335" cy="4946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DF126119-C397-42B4-9394-469102AC2945}"/>
              </a:ext>
            </a:extLst>
          </p:cNvPr>
          <p:cNvGrpSpPr>
            <a:grpSpLocks/>
          </p:cNvGrpSpPr>
          <p:nvPr/>
        </p:nvGrpSpPr>
        <p:grpSpPr bwMode="auto">
          <a:xfrm>
            <a:off x="3236844" y="984644"/>
            <a:ext cx="4833938" cy="1295400"/>
            <a:chOff x="1104" y="1392"/>
            <a:chExt cx="3045" cy="816"/>
          </a:xfrm>
        </p:grpSpPr>
        <p:sp>
          <p:nvSpPr>
            <p:cNvPr id="8" name="Rectangle 11">
              <a:extLst>
                <a:ext uri="{FF2B5EF4-FFF2-40B4-BE49-F238E27FC236}">
                  <a16:creationId xmlns:a16="http://schemas.microsoft.com/office/drawing/2014/main" id="{7629A827-8992-46DD-A268-D1B44C7E4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392"/>
              <a:ext cx="3045" cy="816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Mẫu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: 4     3 + 10  =  12 + 10</a:t>
              </a:r>
            </a:p>
            <a:p>
              <a:pPr algn="ctr" eaLnBrk="1" hangingPunct="1"/>
              <a:r>
                <a:rPr lang="en-US" altLang="en-US" sz="3200" b="1" dirty="0">
                  <a:latin typeface="Times New Roman" panose="02020603050405020304" pitchFamily="18" charset="0"/>
                </a:rPr>
                <a:t>                      =   22</a:t>
              </a: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4E1B8FCF-21CD-4C02-BA3D-8F6E5B596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147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 dirty="0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 dirty="0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 dirty="0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E227824E-9491-4236-A090-2F3B118EB7BE}"/>
              </a:ext>
            </a:extLst>
          </p:cNvPr>
          <p:cNvSpPr txBox="1"/>
          <p:nvPr/>
        </p:nvSpPr>
        <p:spPr>
          <a:xfrm>
            <a:off x="3149908" y="3054952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+ 18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A64DC99-4097-44D3-841A-39AC683C6524}"/>
              </a:ext>
            </a:extLst>
          </p:cNvPr>
          <p:cNvSpPr txBox="1"/>
          <p:nvPr/>
        </p:nvSpPr>
        <p:spPr>
          <a:xfrm>
            <a:off x="6303916" y="3616709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7 - 26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51C931-5E9E-4836-8721-7E8684AFA51A}"/>
              </a:ext>
            </a:extLst>
          </p:cNvPr>
          <p:cNvSpPr txBox="1"/>
          <p:nvPr/>
        </p:nvSpPr>
        <p:spPr>
          <a:xfrm>
            <a:off x="9826980" y="3091561"/>
            <a:ext cx="2114557" cy="561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x 9</a:t>
            </a:r>
          </a:p>
        </p:txBody>
      </p:sp>
    </p:spTree>
    <p:extLst>
      <p:ext uri="{BB962C8B-B14F-4D97-AF65-F5344CB8AC3E}">
        <p14:creationId xmlns:p14="http://schemas.microsoft.com/office/powerpoint/2010/main" val="39052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云形标注 8">
            <a:extLst>
              <a:ext uri="{FF2B5EF4-FFF2-40B4-BE49-F238E27FC236}">
                <a16:creationId xmlns:a16="http://schemas.microsoft.com/office/drawing/2014/main" id="{C136D730-4D35-42A6-BD3A-3AE357D28A2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8303612" y="2056701"/>
            <a:ext cx="3757194" cy="1864768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99331A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PA_云形标注 9">
            <a:extLst>
              <a:ext uri="{FF2B5EF4-FFF2-40B4-BE49-F238E27FC236}">
                <a16:creationId xmlns:a16="http://schemas.microsoft.com/office/drawing/2014/main" id="{DA4428F8-F71E-4690-978D-2F95EFF3584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322618" y="2389180"/>
            <a:ext cx="4174829" cy="1864768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D5A04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defTabSz="1213722"/>
            <a:endParaRPr lang="en-US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4" name="PA_云形标注 12">
            <a:extLst>
              <a:ext uri="{FF2B5EF4-FFF2-40B4-BE49-F238E27FC236}">
                <a16:creationId xmlns:a16="http://schemas.microsoft.com/office/drawing/2014/main" id="{BBA8913A-469B-49CC-B413-01D12E244CC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116281" y="1086678"/>
            <a:ext cx="4423127" cy="2155607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848C6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5823" rIns="35823" bIns="7164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1213722"/>
            <a:endParaRPr lang="en-US" altLang="zh-CN" sz="2132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4E521EF-1C86-49B5-B822-B4F1B7419139}"/>
              </a:ext>
            </a:extLst>
          </p:cNvPr>
          <p:cNvSpPr txBox="1"/>
          <p:nvPr/>
        </p:nvSpPr>
        <p:spPr>
          <a:xfrm>
            <a:off x="1608073" y="234850"/>
            <a:ext cx="3931335" cy="4946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6AC710E-3F1E-4CAB-9FE6-6A25A0CE005D}"/>
              </a:ext>
            </a:extLst>
          </p:cNvPr>
          <p:cNvSpPr txBox="1"/>
          <p:nvPr/>
        </p:nvSpPr>
        <p:spPr>
          <a:xfrm>
            <a:off x="1558414" y="1723270"/>
            <a:ext cx="3357080" cy="1078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5 + 18= 25 + 18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=       43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290D7D1-8A55-409F-9134-E8A35B235F9E}"/>
              </a:ext>
            </a:extLst>
          </p:cNvPr>
          <p:cNvSpPr txBox="1"/>
          <p:nvPr/>
        </p:nvSpPr>
        <p:spPr>
          <a:xfrm>
            <a:off x="5133937" y="2782153"/>
            <a:ext cx="3451923" cy="1078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x 7 – 26= 35 – 26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=      9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956AE35-A955-4784-ADEF-0F241BE47622}"/>
              </a:ext>
            </a:extLst>
          </p:cNvPr>
          <p:cNvSpPr txBox="1"/>
          <p:nvPr/>
        </p:nvSpPr>
        <p:spPr>
          <a:xfrm>
            <a:off x="8585861" y="2363566"/>
            <a:ext cx="3474946" cy="10788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2 x 2 x 9= 4 x 9</a:t>
            </a:r>
          </a:p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= 36</a:t>
            </a:r>
          </a:p>
        </p:txBody>
      </p:sp>
    </p:spTree>
    <p:extLst>
      <p:ext uri="{BB962C8B-B14F-4D97-AF65-F5344CB8AC3E}">
        <p14:creationId xmlns:p14="http://schemas.microsoft.com/office/powerpoint/2010/main" val="297766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7">
            <a:extLst>
              <a:ext uri="{FF2B5EF4-FFF2-40B4-BE49-F238E27FC236}">
                <a16:creationId xmlns:a16="http://schemas.microsoft.com/office/drawing/2014/main" id="{E51CE3ED-7983-4B54-9D30-D857CC7AA8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7218" flipH="1">
            <a:off x="7623765" y="574699"/>
            <a:ext cx="3570915" cy="2412729"/>
          </a:xfrm>
          <a:prstGeom prst="rect">
            <a:avLst/>
          </a:prstGeom>
        </p:spPr>
      </p:pic>
      <p:pic>
        <p:nvPicPr>
          <p:cNvPr id="8" name="PA_图片 16">
            <a:extLst>
              <a:ext uri="{FF2B5EF4-FFF2-40B4-BE49-F238E27FC236}">
                <a16:creationId xmlns:a16="http://schemas.microsoft.com/office/drawing/2014/main" id="{0B6F3F52-D026-4099-9FA8-2FE3E4F188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3666">
            <a:off x="-121633" y="934187"/>
            <a:ext cx="6182099" cy="211652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47527A8-51C9-4F83-87F0-07902870B185}"/>
              </a:ext>
            </a:extLst>
          </p:cNvPr>
          <p:cNvSpPr txBox="1"/>
          <p:nvPr/>
        </p:nvSpPr>
        <p:spPr>
          <a:xfrm>
            <a:off x="635312" y="1565554"/>
            <a:ext cx="46682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CC9183F-4930-48BB-8EC5-B8B78BB3FD46}"/>
              </a:ext>
            </a:extLst>
          </p:cNvPr>
          <p:cNvSpPr txBox="1"/>
          <p:nvPr/>
        </p:nvSpPr>
        <p:spPr>
          <a:xfrm>
            <a:off x="8119326" y="965455"/>
            <a:ext cx="50578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</a:p>
          <a:p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4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24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….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4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BEB00D-314E-4AA2-BE38-FC0EC114269A}"/>
              </a:ext>
            </a:extLst>
          </p:cNvPr>
          <p:cNvCxnSpPr/>
          <p:nvPr/>
        </p:nvCxnSpPr>
        <p:spPr>
          <a:xfrm>
            <a:off x="3579016" y="4291584"/>
            <a:ext cx="46383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A11756-55A7-4878-8CFB-D1148EC7BF66}"/>
              </a:ext>
            </a:extLst>
          </p:cNvPr>
          <p:cNvCxnSpPr/>
          <p:nvPr/>
        </p:nvCxnSpPr>
        <p:spPr>
          <a:xfrm>
            <a:off x="3579016" y="4194048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B8B150-19D1-430B-97D0-6091086E7B74}"/>
              </a:ext>
            </a:extLst>
          </p:cNvPr>
          <p:cNvCxnSpPr/>
          <p:nvPr/>
        </p:nvCxnSpPr>
        <p:spPr>
          <a:xfrm>
            <a:off x="8193688" y="4151376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51451B-6A59-4D38-BB76-4545A5F5A131}"/>
              </a:ext>
            </a:extLst>
          </p:cNvPr>
          <p:cNvCxnSpPr/>
          <p:nvPr/>
        </p:nvCxnSpPr>
        <p:spPr>
          <a:xfrm>
            <a:off x="5932072" y="4181856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B2D7D4-F500-41A0-86BF-E2522958C64C}"/>
              </a:ext>
            </a:extLst>
          </p:cNvPr>
          <p:cNvCxnSpPr>
            <a:cxnSpLocks/>
          </p:cNvCxnSpPr>
          <p:nvPr/>
        </p:nvCxnSpPr>
        <p:spPr>
          <a:xfrm>
            <a:off x="4194712" y="4175760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5CD06B-9A26-4F55-90F6-4721231B68B7}"/>
              </a:ext>
            </a:extLst>
          </p:cNvPr>
          <p:cNvCxnSpPr>
            <a:cxnSpLocks/>
          </p:cNvCxnSpPr>
          <p:nvPr/>
        </p:nvCxnSpPr>
        <p:spPr>
          <a:xfrm>
            <a:off x="7193280" y="4133088"/>
            <a:ext cx="0" cy="28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9FB923B1-AE86-4854-8DDD-E6EABA14A6AA}"/>
              </a:ext>
            </a:extLst>
          </p:cNvPr>
          <p:cNvSpPr/>
          <p:nvPr/>
        </p:nvSpPr>
        <p:spPr>
          <a:xfrm rot="5400000">
            <a:off x="3707330" y="3817091"/>
            <a:ext cx="390479" cy="6235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0D5A0-9B85-4D36-99AB-74E20D9C9E18}"/>
              </a:ext>
            </a:extLst>
          </p:cNvPr>
          <p:cNvSpPr txBox="1"/>
          <p:nvPr/>
        </p:nvSpPr>
        <p:spPr>
          <a:xfrm>
            <a:off x="3718560" y="3670205"/>
            <a:ext cx="853440" cy="3283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BF95C7A-FF5C-4E1A-A44E-7E7BA7C0EEAC}"/>
              </a:ext>
            </a:extLst>
          </p:cNvPr>
          <p:cNvSpPr/>
          <p:nvPr/>
        </p:nvSpPr>
        <p:spPr>
          <a:xfrm rot="16200000">
            <a:off x="5650415" y="2272308"/>
            <a:ext cx="467773" cy="4571335"/>
          </a:xfrm>
          <a:prstGeom prst="leftBrace">
            <a:avLst>
              <a:gd name="adj1" fmla="val 8333"/>
              <a:gd name="adj2" fmla="val 470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D90536-E6F1-453A-9219-DBE8FC0FF609}"/>
              </a:ext>
            </a:extLst>
          </p:cNvPr>
          <p:cNvSpPr txBox="1"/>
          <p:nvPr/>
        </p:nvSpPr>
        <p:spPr>
          <a:xfrm>
            <a:off x="5242560" y="4927510"/>
            <a:ext cx="853440" cy="3283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637F02-C4CD-4555-9989-1D1B93F14BDE}"/>
              </a:ext>
            </a:extLst>
          </p:cNvPr>
          <p:cNvCxnSpPr/>
          <p:nvPr/>
        </p:nvCxnSpPr>
        <p:spPr>
          <a:xfrm>
            <a:off x="5310279" y="4169664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C5E853-8B5D-40A5-8637-567489A05073}"/>
              </a:ext>
            </a:extLst>
          </p:cNvPr>
          <p:cNvCxnSpPr/>
          <p:nvPr/>
        </p:nvCxnSpPr>
        <p:spPr>
          <a:xfrm>
            <a:off x="6633112" y="4163568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2F516A-D390-4E63-B041-1FF3A13CFCBB}"/>
              </a:ext>
            </a:extLst>
          </p:cNvPr>
          <p:cNvCxnSpPr/>
          <p:nvPr/>
        </p:nvCxnSpPr>
        <p:spPr>
          <a:xfrm>
            <a:off x="4743352" y="4163568"/>
            <a:ext cx="0" cy="243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FC13E2-C9DF-4F6B-ABA2-D1A5C8960DFD}"/>
              </a:ext>
            </a:extLst>
          </p:cNvPr>
          <p:cNvCxnSpPr>
            <a:cxnSpLocks/>
          </p:cNvCxnSpPr>
          <p:nvPr/>
        </p:nvCxnSpPr>
        <p:spPr>
          <a:xfrm>
            <a:off x="7699248" y="4126992"/>
            <a:ext cx="0" cy="28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>
            <a:extLst>
              <a:ext uri="{FF2B5EF4-FFF2-40B4-BE49-F238E27FC236}">
                <a16:creationId xmlns:a16="http://schemas.microsoft.com/office/drawing/2014/main" id="{8E1B1870-48D3-4575-8049-6A383F0351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1" r="54581" b="17381"/>
          <a:stretch/>
        </p:blipFill>
        <p:spPr>
          <a:xfrm>
            <a:off x="3401554" y="676049"/>
            <a:ext cx="7809785" cy="499588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D3CBE84-B323-4ACC-9812-E547B2D8C617}"/>
              </a:ext>
            </a:extLst>
          </p:cNvPr>
          <p:cNvSpPr txBox="1"/>
          <p:nvPr/>
        </p:nvSpPr>
        <p:spPr>
          <a:xfrm>
            <a:off x="3401554" y="1891579"/>
            <a:ext cx="71074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        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4 x 8 = 32 (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)</a:t>
            </a:r>
          </a:p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		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32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ghế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A_肘形连接符 19">
            <a:extLst>
              <a:ext uri="{FF2B5EF4-FFF2-40B4-BE49-F238E27FC236}">
                <a16:creationId xmlns:a16="http://schemas.microsoft.com/office/drawing/2014/main" id="{47FF4956-F336-4361-903E-7F323F96A98A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rot="10800000">
            <a:off x="2372395" y="1914972"/>
            <a:ext cx="1204748" cy="656917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A_图片 3">
            <a:extLst>
              <a:ext uri="{FF2B5EF4-FFF2-40B4-BE49-F238E27FC236}">
                <a16:creationId xmlns:a16="http://schemas.microsoft.com/office/drawing/2014/main" id="{2802D95F-09B3-41AC-94F2-D3BAD6B325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9" r="66553"/>
          <a:stretch/>
        </p:blipFill>
        <p:spPr>
          <a:xfrm>
            <a:off x="974612" y="1137743"/>
            <a:ext cx="1600200" cy="2058059"/>
          </a:xfrm>
          <a:prstGeom prst="rect">
            <a:avLst/>
          </a:prstGeom>
        </p:spPr>
      </p:pic>
      <p:pic>
        <p:nvPicPr>
          <p:cNvPr id="6" name="PA_图片 4">
            <a:extLst>
              <a:ext uri="{FF2B5EF4-FFF2-40B4-BE49-F238E27FC236}">
                <a16:creationId xmlns:a16="http://schemas.microsoft.com/office/drawing/2014/main" id="{05AB5F0A-1EE1-496F-934C-200A5DC8696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2"/>
          <a:stretch/>
        </p:blipFill>
        <p:spPr>
          <a:xfrm>
            <a:off x="9814137" y="4330337"/>
            <a:ext cx="1572985" cy="2527663"/>
          </a:xfrm>
          <a:prstGeom prst="rect">
            <a:avLst/>
          </a:prstGeom>
        </p:spPr>
      </p:pic>
      <p:cxnSp>
        <p:nvCxnSpPr>
          <p:cNvPr id="7" name="PA_肘形连接符 16">
            <a:extLst>
              <a:ext uri="{FF2B5EF4-FFF2-40B4-BE49-F238E27FC236}">
                <a16:creationId xmlns:a16="http://schemas.microsoft.com/office/drawing/2014/main" id="{F9A83C81-3220-4A5F-9C12-AF5ED7DA848C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9153091" y="4850470"/>
            <a:ext cx="889344" cy="73067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A_图片 2">
            <a:extLst>
              <a:ext uri="{FF2B5EF4-FFF2-40B4-BE49-F238E27FC236}">
                <a16:creationId xmlns:a16="http://schemas.microsoft.com/office/drawing/2014/main" id="{A36AE72A-9862-4A46-9029-B9D4AEEF830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screen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3283">
            <a:off x="3202023" y="64694"/>
            <a:ext cx="5259480" cy="30376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C3E4A2D-F150-4575-97C2-995CB8F1AB18}"/>
              </a:ext>
            </a:extLst>
          </p:cNvPr>
          <p:cNvSpPr txBox="1"/>
          <p:nvPr/>
        </p:nvSpPr>
        <p:spPr>
          <a:xfrm>
            <a:off x="3812982" y="739782"/>
            <a:ext cx="43071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87067172-2595-481D-AF18-90B5896FF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8" y="3587489"/>
            <a:ext cx="2133600" cy="1905000"/>
          </a:xfrm>
          <a:prstGeom prst="triangle">
            <a:avLst>
              <a:gd name="adj" fmla="val 52764"/>
            </a:avLst>
          </a:prstGeom>
          <a:solidFill>
            <a:schemeClr val="bg1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927AAD2-9A15-4B48-B8E2-B9D81DC07A8F}"/>
              </a:ext>
            </a:extLst>
          </p:cNvPr>
          <p:cNvSpPr txBox="1">
            <a:spLocks noChangeArrowheads="1"/>
          </p:cNvSpPr>
          <p:nvPr/>
        </p:nvSpPr>
        <p:spPr bwMode="auto">
          <a:xfrm rot="17973471">
            <a:off x="2874059" y="4373876"/>
            <a:ext cx="1436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64A3B30A-E5F6-45C4-ADD9-643AE69C823D}"/>
              </a:ext>
            </a:extLst>
          </p:cNvPr>
          <p:cNvSpPr txBox="1">
            <a:spLocks noChangeArrowheads="1"/>
          </p:cNvSpPr>
          <p:nvPr/>
        </p:nvSpPr>
        <p:spPr bwMode="auto">
          <a:xfrm rot="3471597">
            <a:off x="3756822" y="4671849"/>
            <a:ext cx="1397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815076D-1D2C-456C-B030-9D12147D4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632" y="5578311"/>
            <a:ext cx="10038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100cm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421F5DF5-275D-42E4-81EF-F5775BA2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91" y="3067036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EFF34C4C-801F-4840-B999-788D68763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187" y="527346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FAD9475-ED16-46EB-8E6D-C27BACD97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385" y="522371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id="{9765CAEF-6991-41F3-B874-D6FE774DD1C4}"/>
              </a:ext>
            </a:extLst>
          </p:cNvPr>
          <p:cNvSpPr/>
          <p:nvPr/>
        </p:nvSpPr>
        <p:spPr>
          <a:xfrm flipV="1">
            <a:off x="5457174" y="3394426"/>
            <a:ext cx="4945783" cy="2527664"/>
          </a:xfrm>
          <a:custGeom>
            <a:avLst/>
            <a:gdLst/>
            <a:ahLst/>
            <a:cxnLst/>
            <a:rect l="l" t="t" r="r" b="b"/>
            <a:pathLst>
              <a:path w="2088232" h="2365776">
                <a:moveTo>
                  <a:pt x="1044116" y="0"/>
                </a:moveTo>
                <a:lnTo>
                  <a:pt x="1137714" y="282270"/>
                </a:lnTo>
                <a:cubicBezTo>
                  <a:pt x="1670539" y="329046"/>
                  <a:pt x="2088232" y="776575"/>
                  <a:pt x="2088232" y="1321660"/>
                </a:cubicBezTo>
                <a:cubicBezTo>
                  <a:pt x="2088232" y="1898309"/>
                  <a:pt x="1620765" y="2365776"/>
                  <a:pt x="1044116" y="2365776"/>
                </a:cubicBezTo>
                <a:cubicBezTo>
                  <a:pt x="467467" y="2365776"/>
                  <a:pt x="0" y="1898309"/>
                  <a:pt x="0" y="1321660"/>
                </a:cubicBezTo>
                <a:cubicBezTo>
                  <a:pt x="0" y="776575"/>
                  <a:pt x="417693" y="329046"/>
                  <a:pt x="950518" y="2822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zh-CN" altLang="en-US" sz="1400" dirty="0">
              <a:solidFill>
                <a:srgbClr val="FFFFFF"/>
              </a:solidFill>
              <a:latin typeface="方正卡通简体" panose="03000509000000000000" pitchFamily="65" charset="-122"/>
              <a:ea typeface="方正卡通简体" panose="03000509000000000000" pitchFamily="65" charset="-122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096838E-1D71-43A1-90ED-6BC8082DE064}"/>
              </a:ext>
            </a:extLst>
          </p:cNvPr>
          <p:cNvSpPr txBox="1"/>
          <p:nvPr/>
        </p:nvSpPr>
        <p:spPr>
          <a:xfrm>
            <a:off x="5074109" y="3475342"/>
            <a:ext cx="55362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		  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ABC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		100 x 3 = 300 ( cm )</a:t>
            </a:r>
          </a:p>
          <a:p>
            <a:pPr lvl="1"/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: 300cm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98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1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7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3" dur="2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2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2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2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  <p:bldP spid="13" grpId="0" animBg="1"/>
          <p:bldP spid="14" grpId="0"/>
          <p:bldP spid="15" grpId="0"/>
          <p:bldP spid="16" grpId="0"/>
          <p:bldP spid="17" grpId="0"/>
          <p:bldP spid="18" grpId="0"/>
          <p:bldP spid="19" grpId="0"/>
          <p:bldP spid="21" grpId="0" animBg="1"/>
          <p:bldP spid="2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AC7BFEA-95CA-4B1E-BBFF-D3AA9AFD1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699" y="3059000"/>
            <a:ext cx="2746933" cy="4140598"/>
          </a:xfrm>
          <a:prstGeom prst="rect">
            <a:avLst/>
          </a:prstGeom>
        </p:spPr>
      </p:pic>
      <p:sp>
        <p:nvSpPr>
          <p:cNvPr id="22" name="PA_文本框 5">
            <a:extLst>
              <a:ext uri="{FF2B5EF4-FFF2-40B4-BE49-F238E27FC236}">
                <a16:creationId xmlns:a16="http://schemas.microsoft.com/office/drawing/2014/main" id="{FF2BEE31-BD2B-475E-BD06-B0557CBE348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3624" y="2109313"/>
            <a:ext cx="6191118" cy="121001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6600" b="1" spc="3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6600" b="1" spc="300" dirty="0" err="1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zh-CN" altLang="en-US" sz="6600" b="1" spc="300" dirty="0">
              <a:solidFill>
                <a:sysClr val="windowText" lastClr="000000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9121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椭圆 20">
            <a:extLst>
              <a:ext uri="{FF2B5EF4-FFF2-40B4-BE49-F238E27FC236}">
                <a16:creationId xmlns:a16="http://schemas.microsoft.com/office/drawing/2014/main" id="{5697F769-9C68-414B-A8D5-8F7590BD34A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07698" y="1114665"/>
            <a:ext cx="3552395" cy="3552395"/>
          </a:xfrm>
          <a:prstGeom prst="ellipse">
            <a:avLst/>
          </a:prstGeom>
          <a:noFill/>
          <a:ln w="9525">
            <a:solidFill>
              <a:srgbClr val="394C5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 sz="1800">
              <a:solidFill>
                <a:srgbClr val="3992B5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" name="PA_组合 28">
            <a:extLst>
              <a:ext uri="{FF2B5EF4-FFF2-40B4-BE49-F238E27FC236}">
                <a16:creationId xmlns:a16="http://schemas.microsoft.com/office/drawing/2014/main" id="{81117378-133C-46BD-BA07-FD4961C84BB5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088601" y="3656904"/>
            <a:ext cx="1728192" cy="888484"/>
            <a:chOff x="251520" y="3705587"/>
            <a:chExt cx="1296144" cy="66636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B4C3CD9F-0BC2-4DA6-BF9F-81ADF71B9B4C}"/>
                </a:ext>
              </a:extLst>
            </p:cNvPr>
            <p:cNvCxnSpPr/>
            <p:nvPr/>
          </p:nvCxnSpPr>
          <p:spPr>
            <a:xfrm flipH="1">
              <a:off x="1043608" y="3705587"/>
              <a:ext cx="504056" cy="666363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B13538EA-0653-4263-A9C9-C8CE75CCD8A2}"/>
                </a:ext>
              </a:extLst>
            </p:cNvPr>
            <p:cNvCxnSpPr/>
            <p:nvPr/>
          </p:nvCxnSpPr>
          <p:spPr>
            <a:xfrm flipH="1">
              <a:off x="251520" y="4371950"/>
              <a:ext cx="79208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A_图片 6">
            <a:extLst>
              <a:ext uri="{FF2B5EF4-FFF2-40B4-BE49-F238E27FC236}">
                <a16:creationId xmlns:a16="http://schemas.microsoft.com/office/drawing/2014/main" id="{0F5C4A79-4F09-4A72-9C94-67AECDE3B75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3794" r="12432" b="12872"/>
          <a:stretch/>
        </p:blipFill>
        <p:spPr>
          <a:xfrm>
            <a:off x="2944439" y="2068544"/>
            <a:ext cx="2943308" cy="4789456"/>
          </a:xfrm>
          <a:prstGeom prst="rect">
            <a:avLst/>
          </a:prstGeom>
        </p:spPr>
      </p:pic>
      <p:sp>
        <p:nvSpPr>
          <p:cNvPr id="9" name="矩形 69">
            <a:extLst>
              <a:ext uri="{FF2B5EF4-FFF2-40B4-BE49-F238E27FC236}">
                <a16:creationId xmlns:a16="http://schemas.microsoft.com/office/drawing/2014/main" id="{FC9F23F6-1871-4145-A89F-A02502C7A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549" y="2232777"/>
            <a:ext cx="6605610" cy="107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ÔN TẬP </a:t>
            </a:r>
          </a:p>
          <a:p>
            <a:pPr algn="ctr">
              <a:buFont typeface="Arial" charset="0"/>
              <a:buNone/>
            </a:pPr>
            <a:r>
              <a:rPr lang="en-US" altLang="zh-CN" sz="3200" b="1" dirty="0">
                <a:latin typeface="Cambria" panose="02040503050406030204" pitchFamily="18" charset="0"/>
                <a:ea typeface="Cambria" panose="02040503050406030204" pitchFamily="18" charset="0"/>
                <a:sym typeface="微软雅黑" pitchFamily="34" charset="-122"/>
              </a:rPr>
              <a:t>CÁC BẢNG NHÂN</a:t>
            </a:r>
          </a:p>
        </p:txBody>
      </p:sp>
    </p:spTree>
    <p:extLst>
      <p:ext uri="{BB962C8B-B14F-4D97-AF65-F5344CB8AC3E}">
        <p14:creationId xmlns:p14="http://schemas.microsoft.com/office/powerpoint/2010/main" val="6518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67995 0.01204 L 4.16667E-7 -4.44444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97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3000" autoRev="1" fill="hold" nodeType="withEffect" p14:presetBounceEnd="29000">
                                      <p:stCondLst>
                                        <p:cond delay="2000"/>
                                      </p:stCondLst>
                                      <p:childTnLst>
                                        <p:animScale p14:bounceEnd="29000">
                                          <p:cBhvr>
                                            <p:cTn id="10" dur="333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accel="50000" decel="5000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0.67995 0.01204 L 4.16667E-7 -4.44444E-6 " pathEditMode="relative" rAng="0" ptsTypes="A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3997" y="-60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3000" autoRev="1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333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E4DC0B-1A6D-4DAF-BC50-6540A5F7E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4"/>
          <a:stretch/>
        </p:blipFill>
        <p:spPr>
          <a:xfrm flipH="1">
            <a:off x="0" y="-1"/>
            <a:ext cx="12192000" cy="6858000"/>
          </a:xfrm>
          <a:prstGeom prst="rect">
            <a:avLst/>
          </a:prstGeom>
        </p:spPr>
      </p:pic>
      <p:sp>
        <p:nvSpPr>
          <p:cNvPr id="29" name="Shape 221">
            <a:extLst>
              <a:ext uri="{FF2B5EF4-FFF2-40B4-BE49-F238E27FC236}">
                <a16:creationId xmlns:a16="http://schemas.microsoft.com/office/drawing/2014/main" id="{79710E84-692A-49CC-8DD8-0FA7D49471C4}"/>
              </a:ext>
            </a:extLst>
          </p:cNvPr>
          <p:cNvSpPr/>
          <p:nvPr/>
        </p:nvSpPr>
        <p:spPr>
          <a:xfrm>
            <a:off x="5114894" y="473404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NĂNG LỰC ĐẶC THÙ: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0" name="Shape 222">
            <a:extLst>
              <a:ext uri="{FF2B5EF4-FFF2-40B4-BE49-F238E27FC236}">
                <a16:creationId xmlns:a16="http://schemas.microsoft.com/office/drawing/2014/main" id="{DBF03D37-DC91-4C3F-A37E-0E734EC60A81}"/>
              </a:ext>
            </a:extLst>
          </p:cNvPr>
          <p:cNvSpPr/>
          <p:nvPr/>
        </p:nvSpPr>
        <p:spPr>
          <a:xfrm>
            <a:off x="4319032" y="431241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31" name="Shape 223">
            <a:extLst>
              <a:ext uri="{FF2B5EF4-FFF2-40B4-BE49-F238E27FC236}">
                <a16:creationId xmlns:a16="http://schemas.microsoft.com/office/drawing/2014/main" id="{568359D1-D203-42D5-B3B0-F7606B8DF78E}"/>
              </a:ext>
            </a:extLst>
          </p:cNvPr>
          <p:cNvSpPr/>
          <p:nvPr/>
        </p:nvSpPr>
        <p:spPr>
          <a:xfrm>
            <a:off x="7962775" y="1849277"/>
            <a:ext cx="237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01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2" name="Shape 223">
            <a:extLst>
              <a:ext uri="{FF2B5EF4-FFF2-40B4-BE49-F238E27FC236}">
                <a16:creationId xmlns:a16="http://schemas.microsoft.com/office/drawing/2014/main" id="{8B353FF6-9DF0-45D9-97F5-0A2C771265A6}"/>
              </a:ext>
            </a:extLst>
          </p:cNvPr>
          <p:cNvSpPr/>
          <p:nvPr/>
        </p:nvSpPr>
        <p:spPr>
          <a:xfrm>
            <a:off x="4979205" y="1667004"/>
            <a:ext cx="322081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02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3" name="Shape 223">
            <a:extLst>
              <a:ext uri="{FF2B5EF4-FFF2-40B4-BE49-F238E27FC236}">
                <a16:creationId xmlns:a16="http://schemas.microsoft.com/office/drawing/2014/main" id="{1F14505A-D16F-489F-97FE-819B1CF0B486}"/>
              </a:ext>
            </a:extLst>
          </p:cNvPr>
          <p:cNvSpPr/>
          <p:nvPr/>
        </p:nvSpPr>
        <p:spPr>
          <a:xfrm>
            <a:off x="7962775" y="4590528"/>
            <a:ext cx="237245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altLang="zh-CN" sz="13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04</a:t>
            </a:r>
            <a:endParaRPr sz="13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6" name="Shape 223">
            <a:extLst>
              <a:ext uri="{FF2B5EF4-FFF2-40B4-BE49-F238E27FC236}">
                <a16:creationId xmlns:a16="http://schemas.microsoft.com/office/drawing/2014/main" id="{4AE11D74-942E-4454-B270-190CC9D775C7}"/>
              </a:ext>
            </a:extLst>
          </p:cNvPr>
          <p:cNvSpPr/>
          <p:nvPr/>
        </p:nvSpPr>
        <p:spPr>
          <a:xfrm>
            <a:off x="4437731" y="411850"/>
            <a:ext cx="448710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1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D1809E54-44D0-42A3-BF0F-BE78F1AC3BFA}"/>
              </a:ext>
            </a:extLst>
          </p:cNvPr>
          <p:cNvSpPr txBox="1"/>
          <p:nvPr/>
        </p:nvSpPr>
        <p:spPr>
          <a:xfrm>
            <a:off x="4437731" y="764666"/>
            <a:ext cx="7173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2, 3, 4, 5.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8" name="Shape 221">
            <a:extLst>
              <a:ext uri="{FF2B5EF4-FFF2-40B4-BE49-F238E27FC236}">
                <a16:creationId xmlns:a16="http://schemas.microsoft.com/office/drawing/2014/main" id="{F822F82A-AA74-4CC0-83F7-EA07C356C39F}"/>
              </a:ext>
            </a:extLst>
          </p:cNvPr>
          <p:cNvSpPr/>
          <p:nvPr/>
        </p:nvSpPr>
        <p:spPr>
          <a:xfrm>
            <a:off x="5233593" y="2684213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NĂNG LỰC CHUNG: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3" name="Shape 222">
            <a:extLst>
              <a:ext uri="{FF2B5EF4-FFF2-40B4-BE49-F238E27FC236}">
                <a16:creationId xmlns:a16="http://schemas.microsoft.com/office/drawing/2014/main" id="{4BE596D2-0AA1-44F8-877C-A5B5AAA87ADE}"/>
              </a:ext>
            </a:extLst>
          </p:cNvPr>
          <p:cNvSpPr/>
          <p:nvPr/>
        </p:nvSpPr>
        <p:spPr>
          <a:xfrm>
            <a:off x="4437731" y="2642050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64" name="Shape 223">
            <a:extLst>
              <a:ext uri="{FF2B5EF4-FFF2-40B4-BE49-F238E27FC236}">
                <a16:creationId xmlns:a16="http://schemas.microsoft.com/office/drawing/2014/main" id="{265E04FA-0C46-41DE-8F56-96BE90E57D5D}"/>
              </a:ext>
            </a:extLst>
          </p:cNvPr>
          <p:cNvSpPr/>
          <p:nvPr/>
        </p:nvSpPr>
        <p:spPr>
          <a:xfrm>
            <a:off x="4620126" y="2622659"/>
            <a:ext cx="321318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2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3623867E-3BE6-45EE-B59E-F6569058BA42}"/>
              </a:ext>
            </a:extLst>
          </p:cNvPr>
          <p:cNvSpPr txBox="1"/>
          <p:nvPr/>
        </p:nvSpPr>
        <p:spPr>
          <a:xfrm>
            <a:off x="4576594" y="3096820"/>
            <a:ext cx="750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logic, NL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endParaRPr lang="en-US" altLang="zh-CN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6" name="Shape 221">
            <a:extLst>
              <a:ext uri="{FF2B5EF4-FFF2-40B4-BE49-F238E27FC236}">
                <a16:creationId xmlns:a16="http://schemas.microsoft.com/office/drawing/2014/main" id="{64A0D971-0E5A-4CAE-91D3-01794242EE96}"/>
              </a:ext>
            </a:extLst>
          </p:cNvPr>
          <p:cNvSpPr/>
          <p:nvPr/>
        </p:nvSpPr>
        <p:spPr>
          <a:xfrm>
            <a:off x="5233593" y="4245191"/>
            <a:ext cx="248625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4000"/>
            </a:lvl1pPr>
          </a:lstStyle>
          <a:p>
            <a:pPr defTabSz="412750" hangingPunct="0"/>
            <a:r>
              <a:rPr lang="en-US" sz="2000" b="1" kern="0" cap="all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PHẨM CHẤT:</a:t>
            </a:r>
            <a:endParaRPr sz="2000" b="1" kern="0" cap="all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7" name="Shape 222">
            <a:extLst>
              <a:ext uri="{FF2B5EF4-FFF2-40B4-BE49-F238E27FC236}">
                <a16:creationId xmlns:a16="http://schemas.microsoft.com/office/drawing/2014/main" id="{9A965E12-0EA7-4CEB-98F0-C1F35E098A50}"/>
              </a:ext>
            </a:extLst>
          </p:cNvPr>
          <p:cNvSpPr/>
          <p:nvPr/>
        </p:nvSpPr>
        <p:spPr>
          <a:xfrm>
            <a:off x="4437731" y="4203028"/>
            <a:ext cx="660173" cy="469905"/>
          </a:xfrm>
          <a:prstGeom prst="roundRect">
            <a:avLst>
              <a:gd name="adj" fmla="val 50000"/>
            </a:avLst>
          </a:prstGeom>
          <a:solidFill>
            <a:srgbClr val="A8D1A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Helvetica Light"/>
            </a:endParaRPr>
          </a:p>
        </p:txBody>
      </p:sp>
      <p:sp>
        <p:nvSpPr>
          <p:cNvPr id="68" name="Shape 223">
            <a:extLst>
              <a:ext uri="{FF2B5EF4-FFF2-40B4-BE49-F238E27FC236}">
                <a16:creationId xmlns:a16="http://schemas.microsoft.com/office/drawing/2014/main" id="{2C400BCC-53B7-4B18-83DD-DEDC45553ED2}"/>
              </a:ext>
            </a:extLst>
          </p:cNvPr>
          <p:cNvSpPr/>
          <p:nvPr/>
        </p:nvSpPr>
        <p:spPr>
          <a:xfrm>
            <a:off x="4523874" y="4183637"/>
            <a:ext cx="513822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ctr" defTabSz="412750" hangingPunct="0"/>
            <a:r>
              <a:rPr lang="en-US" sz="2800" kern="0" cap="all" dirty="0">
                <a:latin typeface="Cambria" panose="02040503050406030204" pitchFamily="18" charset="0"/>
                <a:ea typeface="Cambria" panose="02040503050406030204" pitchFamily="18" charset="0"/>
                <a:sym typeface="Lato Bold"/>
              </a:rPr>
              <a:t>3</a:t>
            </a:r>
            <a:endParaRPr sz="2800" kern="0" cap="all" dirty="0">
              <a:latin typeface="Cambria" panose="02040503050406030204" pitchFamily="18" charset="0"/>
              <a:ea typeface="Cambria" panose="02040503050406030204" pitchFamily="18" charset="0"/>
              <a:sym typeface="Lato Bold"/>
            </a:endParaRPr>
          </a:p>
        </p:txBody>
      </p:sp>
      <p:sp>
        <p:nvSpPr>
          <p:cNvPr id="69" name="Hộp Văn bản 68">
            <a:extLst>
              <a:ext uri="{FF2B5EF4-FFF2-40B4-BE49-F238E27FC236}">
                <a16:creationId xmlns:a16="http://schemas.microsoft.com/office/drawing/2014/main" id="{06A0FC51-F422-4183-B40F-3F52D5858F37}"/>
              </a:ext>
            </a:extLst>
          </p:cNvPr>
          <p:cNvSpPr txBox="1"/>
          <p:nvPr/>
        </p:nvSpPr>
        <p:spPr>
          <a:xfrm>
            <a:off x="4576594" y="4614523"/>
            <a:ext cx="71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HS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cẩn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thận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, khoa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0" name="Hộp Văn bản 89">
            <a:extLst>
              <a:ext uri="{FF2B5EF4-FFF2-40B4-BE49-F238E27FC236}">
                <a16:creationId xmlns:a16="http://schemas.microsoft.com/office/drawing/2014/main" id="{93C4069E-2AC9-40BE-9217-9D71B1FB075F}"/>
              </a:ext>
            </a:extLst>
          </p:cNvPr>
          <p:cNvSpPr txBox="1"/>
          <p:nvPr/>
        </p:nvSpPr>
        <p:spPr>
          <a:xfrm>
            <a:off x="1719533" y="2877002"/>
            <a:ext cx="306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37" grpId="0"/>
      <p:bldP spid="38" grpId="0" animBg="1"/>
      <p:bldP spid="63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F2612-224B-4B82-981C-549CC70D0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737" y="2011680"/>
            <a:ext cx="6949439" cy="382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503C86-38C4-43D1-9463-596E56330EEF}"/>
              </a:ext>
            </a:extLst>
          </p:cNvPr>
          <p:cNvSpPr/>
          <p:nvPr/>
        </p:nvSpPr>
        <p:spPr>
          <a:xfrm>
            <a:off x="2609088" y="615696"/>
            <a:ext cx="6949440" cy="11887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E5D23F-DC18-4C66-9915-D1FC4ACA4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7" y="3982"/>
            <a:ext cx="12199088" cy="68540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70087A-4959-43EA-8B1E-90381A9AFE15}"/>
                  </a:ext>
                </a:extLst>
              </p14:cNvPr>
              <p14:cNvContentPartPr/>
              <p14:nvPr/>
            </p14:nvContentPartPr>
            <p14:xfrm>
              <a:off x="1125000" y="6286320"/>
              <a:ext cx="1215000" cy="7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70087A-4959-43EA-8B1E-90381A9AFE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9160" y="6222960"/>
                <a:ext cx="12463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0044705-17B2-4302-9706-9C5AA87F6071}"/>
                  </a:ext>
                </a:extLst>
              </p14:cNvPr>
              <p14:cNvContentPartPr/>
              <p14:nvPr/>
            </p14:nvContentPartPr>
            <p14:xfrm>
              <a:off x="3893400" y="6206040"/>
              <a:ext cx="1411200" cy="45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0044705-17B2-4302-9706-9C5AA87F60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7560" y="6142680"/>
                <a:ext cx="14425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F822128-9A68-472E-A91D-2C727595FA13}"/>
                  </a:ext>
                </a:extLst>
              </p14:cNvPr>
              <p14:cNvContentPartPr/>
              <p14:nvPr/>
            </p14:nvContentPartPr>
            <p14:xfrm>
              <a:off x="6876000" y="6224040"/>
              <a:ext cx="1437840" cy="2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F822128-9A68-472E-A91D-2C727595FA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60160" y="6160680"/>
                <a:ext cx="14691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9A5C7B4-90A3-4A07-8C13-BF1D515E4A2B}"/>
                  </a:ext>
                </a:extLst>
              </p14:cNvPr>
              <p14:cNvContentPartPr/>
              <p14:nvPr/>
            </p14:nvContentPartPr>
            <p14:xfrm>
              <a:off x="9768960" y="6224040"/>
              <a:ext cx="1455840" cy="54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9A5C7B4-90A3-4A07-8C13-BF1D515E4A2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53120" y="6160680"/>
                <a:ext cx="1487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37CD928-3E8B-4FF5-A20C-DCA7917D95EC}"/>
                  </a:ext>
                </a:extLst>
              </p14:cNvPr>
              <p14:cNvContentPartPr/>
              <p14:nvPr/>
            </p14:nvContentPartPr>
            <p14:xfrm>
              <a:off x="1678680" y="1232280"/>
              <a:ext cx="4626000" cy="55994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37CD928-3E8B-4FF5-A20C-DCA7917D95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9320" y="1222920"/>
                <a:ext cx="4644720" cy="56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92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6F3F9A0-3248-425A-9D39-D654C473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2" y="861478"/>
            <a:ext cx="8397317" cy="563208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6A83CD-C1B0-402A-A511-66E621316059}"/>
              </a:ext>
            </a:extLst>
          </p:cNvPr>
          <p:cNvSpPr txBox="1"/>
          <p:nvPr/>
        </p:nvSpPr>
        <p:spPr>
          <a:xfrm>
            <a:off x="388874" y="74398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1F3148D-B551-4E3A-94D8-D3EF2E59784C}"/>
              </a:ext>
            </a:extLst>
          </p:cNvPr>
          <p:cNvSpPr txBox="1"/>
          <p:nvPr/>
        </p:nvSpPr>
        <p:spPr>
          <a:xfrm>
            <a:off x="3379304" y="1328188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 =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A775823-03FB-4A76-BA59-9D0D1D1CE36B}"/>
              </a:ext>
            </a:extLst>
          </p:cNvPr>
          <p:cNvSpPr txBox="1"/>
          <p:nvPr/>
        </p:nvSpPr>
        <p:spPr>
          <a:xfrm>
            <a:off x="7513983" y="1328188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6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8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4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D69067B-95D0-426D-967F-4CCE985C6448}"/>
              </a:ext>
            </a:extLst>
          </p:cNvPr>
          <p:cNvSpPr txBox="1"/>
          <p:nvPr/>
        </p:nvSpPr>
        <p:spPr>
          <a:xfrm>
            <a:off x="3975652" y="3951255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7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9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24A3518-215E-4D5F-802E-4D17B0E30039}"/>
              </a:ext>
            </a:extLst>
          </p:cNvPr>
          <p:cNvSpPr txBox="1"/>
          <p:nvPr/>
        </p:nvSpPr>
        <p:spPr>
          <a:xfrm>
            <a:off x="8110331" y="3951255"/>
            <a:ext cx="119269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6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=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9 =</a:t>
            </a:r>
          </a:p>
        </p:txBody>
      </p:sp>
    </p:spTree>
    <p:extLst>
      <p:ext uri="{BB962C8B-B14F-4D97-AF65-F5344CB8AC3E}">
        <p14:creationId xmlns:p14="http://schemas.microsoft.com/office/powerpoint/2010/main" val="295411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7B589B-2285-45AC-80FE-71651BFC6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422" y="861478"/>
            <a:ext cx="8397317" cy="5632087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F0207F4-4512-47E8-87FD-E53CB075BC70}"/>
              </a:ext>
            </a:extLst>
          </p:cNvPr>
          <p:cNvSpPr txBox="1"/>
          <p:nvPr/>
        </p:nvSpPr>
        <p:spPr>
          <a:xfrm>
            <a:off x="388874" y="74398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DDB944C-8265-407E-98A1-AB08430A1A5F}"/>
              </a:ext>
            </a:extLst>
          </p:cNvPr>
          <p:cNvSpPr txBox="1"/>
          <p:nvPr/>
        </p:nvSpPr>
        <p:spPr>
          <a:xfrm>
            <a:off x="3379304" y="1328188"/>
            <a:ext cx="1789044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5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8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47771B8-D308-4DED-9E34-F33E7FA16293}"/>
              </a:ext>
            </a:extLst>
          </p:cNvPr>
          <p:cNvSpPr txBox="1"/>
          <p:nvPr/>
        </p:nvSpPr>
        <p:spPr>
          <a:xfrm>
            <a:off x="7142923" y="1332707"/>
            <a:ext cx="1563756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6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8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784BBEB-7026-459D-A75C-8B44407DA684}"/>
              </a:ext>
            </a:extLst>
          </p:cNvPr>
          <p:cNvSpPr txBox="1"/>
          <p:nvPr/>
        </p:nvSpPr>
        <p:spPr>
          <a:xfrm>
            <a:off x="3975651" y="3951255"/>
            <a:ext cx="1603513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3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D52A091-F308-49B0-BE25-677342A766F3}"/>
              </a:ext>
            </a:extLst>
          </p:cNvPr>
          <p:cNvSpPr txBox="1"/>
          <p:nvPr/>
        </p:nvSpPr>
        <p:spPr>
          <a:xfrm>
            <a:off x="8110331" y="3951255"/>
            <a:ext cx="1603512" cy="18242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6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7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9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3686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73A0C138-CC7B-406D-B739-61DC46B4725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1" y="2586882"/>
            <a:ext cx="8253096" cy="3778080"/>
          </a:xfrm>
          <a:prstGeom prst="rect">
            <a:avLst/>
          </a:prstGeom>
        </p:spPr>
      </p:pic>
      <p:grpSp>
        <p:nvGrpSpPr>
          <p:cNvPr id="3" name="Group 13">
            <a:extLst>
              <a:ext uri="{FF2B5EF4-FFF2-40B4-BE49-F238E27FC236}">
                <a16:creationId xmlns:a16="http://schemas.microsoft.com/office/drawing/2014/main" id="{6143FA79-9C47-4C65-A417-F1A38EAD450F}"/>
              </a:ext>
            </a:extLst>
          </p:cNvPr>
          <p:cNvGrpSpPr>
            <a:grpSpLocks/>
          </p:cNvGrpSpPr>
          <p:nvPr/>
        </p:nvGrpSpPr>
        <p:grpSpPr bwMode="auto">
          <a:xfrm>
            <a:off x="3174586" y="1000970"/>
            <a:ext cx="5410200" cy="1585912"/>
            <a:chOff x="806" y="1523"/>
            <a:chExt cx="3408" cy="999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B7A61536-65A2-41AF-B43B-AB1B3D5D4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" y="1523"/>
              <a:ext cx="3408" cy="960"/>
            </a:xfrm>
            <a:prstGeom prst="rect">
              <a:avLst/>
            </a:prstGeom>
            <a:solidFill>
              <a:srgbClr val="0070C0">
                <a:alpha val="49019"/>
              </a:srgbClr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200" b="1" dirty="0">
                  <a:latin typeface="Times New Roman" panose="02020603050405020304" pitchFamily="18" charset="0"/>
                </a:rPr>
                <a:t>200     3</a:t>
              </a: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Nhẩm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2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 x  3 = 6 </a:t>
              </a:r>
              <a:r>
                <a:rPr lang="en-US" altLang="en-US" sz="3200" b="1" dirty="0" err="1">
                  <a:latin typeface="Times New Roman" panose="02020603050405020304" pitchFamily="18" charset="0"/>
                </a:rPr>
                <a:t>trăm</a:t>
              </a:r>
              <a:endParaRPr lang="en-US" altLang="en-US" sz="3200" b="1" dirty="0">
                <a:latin typeface="Times New Roman" panose="02020603050405020304" pitchFamily="18" charset="0"/>
              </a:endParaRPr>
            </a:p>
            <a:p>
              <a:pPr algn="ctr" eaLnBrk="1" hangingPunct="1"/>
              <a:r>
                <a:rPr lang="en-US" altLang="en-US" sz="3200" b="1" dirty="0" err="1">
                  <a:latin typeface="Times New Roman" panose="02020603050405020304" pitchFamily="18" charset="0"/>
                </a:rPr>
                <a:t>Vậy</a:t>
              </a:r>
              <a:r>
                <a:rPr lang="en-US" altLang="en-US" sz="3200" b="1" dirty="0">
                  <a:latin typeface="Times New Roman" panose="02020603050405020304" pitchFamily="18" charset="0"/>
                </a:rPr>
                <a:t> :     200    3 = 600</a:t>
              </a:r>
            </a:p>
          </p:txBody>
        </p:sp>
        <p:sp>
          <p:nvSpPr>
            <p:cNvPr id="5" name="Text Box 11">
              <a:extLst>
                <a:ext uri="{FF2B5EF4-FFF2-40B4-BE49-F238E27FC236}">
                  <a16:creationId xmlns:a16="http://schemas.microsoft.com/office/drawing/2014/main" id="{197D26FE-8DE5-4CBF-A2AE-4A64EA8AE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0" y="1523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C6126E63-033E-4565-B72A-1924CDD00A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5" y="2138"/>
              <a:ext cx="33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</a:t>
              </a:r>
              <a:r>
                <a:rPr lang="en-US" altLang="en-US" sz="3200" b="1">
                  <a:solidFill>
                    <a:srgbClr val="000000"/>
                  </a:solidFill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r>
                <a:rPr lang="en-US" altLang="en-US" sz="3200" b="1">
                  <a:latin typeface="VNtimes New Roman" pitchFamily="34" charset="0"/>
                  <a:sym typeface="Symbol" panose="05050102010706020507" pitchFamily="18" charset="2"/>
                </a:rPr>
                <a:t> </a:t>
              </a:r>
              <a:r>
                <a:rPr lang="en-US" altLang="en-US" sz="2800" b="1">
                  <a:latin typeface="VNtimes New Roman" pitchFamily="34" charset="0"/>
                  <a:sym typeface="Symbol" panose="05050102010706020507" pitchFamily="18" charset="2"/>
                </a:rPr>
                <a:t>  </a:t>
              </a:r>
              <a:endParaRPr lang="en-US" altLang="en-US" sz="2800" b="1">
                <a:latin typeface="Times New Roman" panose="02020603050405020304" pitchFamily="18" charset="0"/>
              </a:endParaRP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5117D19-EF61-42C1-AD8F-A10D4642CA27}"/>
              </a:ext>
            </a:extLst>
          </p:cNvPr>
          <p:cNvSpPr txBox="1"/>
          <p:nvPr/>
        </p:nvSpPr>
        <p:spPr>
          <a:xfrm>
            <a:off x="3379303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x 5 =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82986D0-B3E7-4268-B408-EA69790D703B}"/>
              </a:ext>
            </a:extLst>
          </p:cNvPr>
          <p:cNvSpPr txBox="1"/>
          <p:nvPr/>
        </p:nvSpPr>
        <p:spPr>
          <a:xfrm>
            <a:off x="6627399" y="3365335"/>
            <a:ext cx="1722783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 =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x 1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A3742FB-A321-486E-B191-CC16034E7570}"/>
              </a:ext>
            </a:extLst>
          </p:cNvPr>
          <p:cNvSpPr txBox="1"/>
          <p:nvPr/>
        </p:nvSpPr>
        <p:spPr>
          <a:xfrm>
            <a:off x="2495969" y="-79513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91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2">
            <a:extLst>
              <a:ext uri="{FF2B5EF4-FFF2-40B4-BE49-F238E27FC236}">
                <a16:creationId xmlns:a16="http://schemas.microsoft.com/office/drawing/2014/main" id="{46A56985-2135-4642-A727-847F47E19D0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90" y="1751995"/>
            <a:ext cx="8253096" cy="377808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A30AA58-E143-4ACA-8ED8-859B013F8336}"/>
              </a:ext>
            </a:extLst>
          </p:cNvPr>
          <p:cNvSpPr txBox="1"/>
          <p:nvPr/>
        </p:nvSpPr>
        <p:spPr>
          <a:xfrm>
            <a:off x="3313042" y="2530448"/>
            <a:ext cx="2107097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x 4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x 5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AEC2447-A339-48B7-AD96-3C030FEC7316}"/>
              </a:ext>
            </a:extLst>
          </p:cNvPr>
          <p:cNvSpPr txBox="1"/>
          <p:nvPr/>
        </p:nvSpPr>
        <p:spPr>
          <a:xfrm>
            <a:off x="6561137" y="2530448"/>
            <a:ext cx="2238305" cy="1381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 x 2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x 1 =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3A66B11-5CB2-4C82-8658-E7E73926B05A}"/>
              </a:ext>
            </a:extLst>
          </p:cNvPr>
          <p:cNvSpPr txBox="1"/>
          <p:nvPr/>
        </p:nvSpPr>
        <p:spPr>
          <a:xfrm>
            <a:off x="2871375" y="442962"/>
            <a:ext cx="2990430" cy="937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nhẩm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49CC595-E746-4360-A948-A56278178AC4}"/>
                  </a:ext>
                </a:extLst>
              </p14:cNvPr>
              <p14:cNvContentPartPr/>
              <p14:nvPr/>
            </p14:nvContentPartPr>
            <p14:xfrm>
              <a:off x="6625800" y="3687840"/>
              <a:ext cx="1759680" cy="63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49CC595-E746-4360-A948-A56278178A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9960" y="3624480"/>
                <a:ext cx="1791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746BA1-45DA-452F-94A9-51FF093D08CB}"/>
                  </a:ext>
                </a:extLst>
              </p14:cNvPr>
              <p14:cNvContentPartPr/>
              <p14:nvPr/>
            </p14:nvContentPartPr>
            <p14:xfrm>
              <a:off x="6661440" y="3652200"/>
              <a:ext cx="1741680" cy="9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746BA1-45DA-452F-94A9-51FF093D08C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5600" y="3588840"/>
                <a:ext cx="17730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EFB5370-C16C-4647-A326-08E266781D2B}"/>
                  </a:ext>
                </a:extLst>
              </p14:cNvPr>
              <p14:cNvContentPartPr/>
              <p14:nvPr/>
            </p14:nvContentPartPr>
            <p14:xfrm>
              <a:off x="6670440" y="3580920"/>
              <a:ext cx="1830960" cy="54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EFB5370-C16C-4647-A326-08E266781D2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54600" y="3517560"/>
                <a:ext cx="1862280" cy="1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97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4B9D9F03-83EE-4E0D-A8AD-1FDF95BBDF9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手绘多媒体公开课课件PPT模板"/>
  <p:tag name="INKNOELEADERBOARD" val="14368381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DB146"/>
      </a:accent1>
      <a:accent2>
        <a:srgbClr val="DEB313"/>
      </a:accent2>
      <a:accent3>
        <a:srgbClr val="CB634F"/>
      </a:accent3>
      <a:accent4>
        <a:srgbClr val="ADB146"/>
      </a:accent4>
      <a:accent5>
        <a:srgbClr val="DEB313"/>
      </a:accent5>
      <a:accent6>
        <a:srgbClr val="CB634F"/>
      </a:accent6>
      <a:hlink>
        <a:srgbClr val="0563C1"/>
      </a:hlink>
      <a:folHlink>
        <a:srgbClr val="954F72"/>
      </a:folHlink>
    </a:clrScheme>
    <a:fontScheme name="自定义 4">
      <a:majorFont>
        <a:latin typeface="等线 Light"/>
        <a:ea typeface="方正有猫在_GBK"/>
        <a:cs typeface=""/>
      </a:majorFont>
      <a:minorFont>
        <a:latin typeface="等线"/>
        <a:ea typeface="汉仪全唐诗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.potx" id="{686BFE9D-0620-4036-A638-EF6EF9C97193}" vid="{3A6DB355-AB88-4F00-A581-7F597D416C5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323</TotalTime>
  <Words>727</Words>
  <Application>Microsoft Office PowerPoint</Application>
  <PresentationFormat>Widescreen</PresentationFormat>
  <Paragraphs>126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Symbol</vt:lpstr>
      <vt:lpstr>方正喵呜体</vt:lpstr>
      <vt:lpstr>微软雅黑</vt:lpstr>
      <vt:lpstr>Calibri</vt:lpstr>
      <vt:lpstr>汉仪全唐诗简</vt:lpstr>
      <vt:lpstr>宋体</vt:lpstr>
      <vt:lpstr>等线</vt:lpstr>
      <vt:lpstr>方正卡通简体</vt:lpstr>
      <vt:lpstr>Lato Bold</vt:lpstr>
      <vt:lpstr>方正有猫在_GBK</vt:lpstr>
      <vt:lpstr>Cambria</vt:lpstr>
      <vt:lpstr>Times New Roman</vt:lpstr>
      <vt:lpstr>Arial</vt:lpstr>
      <vt:lpstr>华康少女文字W5</vt:lpstr>
      <vt:lpstr>Helvetica Light</vt:lpstr>
      <vt:lpstr>VNtimes New Roman</vt:lpstr>
      <vt:lpstr>PPT定制1801380800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可爱手绘多媒体公开课课件PPT模板</dc:title>
  <dc:subject/>
  <dc:creator>柚子设计</dc:creator>
  <cp:keywords>MC-PPT模板</cp:keywords>
  <dc:description/>
  <cp:lastModifiedBy>Lê Diệp Anh (ADAS – HS)</cp:lastModifiedBy>
  <cp:revision>37</cp:revision>
  <dcterms:created xsi:type="dcterms:W3CDTF">2017-09-04T06:40:19Z</dcterms:created>
  <dcterms:modified xsi:type="dcterms:W3CDTF">2021-09-15T04:17:31Z</dcterms:modified>
  <cp:category>模板</cp:category>
</cp:coreProperties>
</file>