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2" r:id="rId2"/>
    <p:sldId id="263" r:id="rId3"/>
    <p:sldId id="256" r:id="rId4"/>
    <p:sldId id="257" r:id="rId5"/>
    <p:sldId id="258" r:id="rId6"/>
    <p:sldId id="259" r:id="rId7"/>
    <p:sldId id="260" r:id="rId8"/>
    <p:sldId id="278" r:id="rId9"/>
    <p:sldId id="281" r:id="rId10"/>
    <p:sldId id="276" r:id="rId11"/>
    <p:sldId id="338" r:id="rId12"/>
    <p:sldId id="339" r:id="rId13"/>
    <p:sldId id="340" r:id="rId14"/>
    <p:sldId id="343" r:id="rId15"/>
    <p:sldId id="341" r:id="rId16"/>
    <p:sldId id="342" r:id="rId17"/>
    <p:sldId id="28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CCE2462-FFEE-45A5-839A-60FE04671733}">
          <p14:sldIdLst>
            <p14:sldId id="272"/>
            <p14:sldId id="263"/>
            <p14:sldId id="256"/>
            <p14:sldId id="257"/>
            <p14:sldId id="258"/>
            <p14:sldId id="259"/>
            <p14:sldId id="260"/>
            <p14:sldId id="278"/>
            <p14:sldId id="281"/>
            <p14:sldId id="276"/>
            <p14:sldId id="338"/>
            <p14:sldId id="339"/>
            <p14:sldId id="340"/>
            <p14:sldId id="343"/>
            <p14:sldId id="341"/>
            <p14:sldId id="342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1A0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9-14T03:12:32.6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6400 10492 0,'-25'0'93,"0"-24"-77,0-1 0,0 0-16,-24-25 31,24 50-15,25-24-1,-25 24 1,0 0 46,1 0 63,-1 0-78,0 0-16,0 0 16,0 0-31,1 0 15,-1 49 0,0-24 16,0-25-31,25 25 0,0 0-1,0-1 32,0 1-16,0 0-15,0 0 15,0 0-15,0-1-1,0 1 1,0 0 15,0 0 1,0 0 14,25-25-30,0 24 0,0 1-1,-1 0 1,1 0 0,0-25-1,0 0 329,0 0-313,-1 0 0,1 0-15,25 0 0,-25 0-1,-1 0 1,1 0 0,0 0 30,-25-25-30,0 0 31,0 0-16,25 1-31,-25-1 16,0 0-1,0 0 1,0-24 0,0 24-1,0 0-15,0 0 16,0 0 15,25 25 125</inkml:trace>
  <inkml:trace contextRef="#ctx0" brushRef="#br0" timeOffset="1517.918">6400 9649 0,'0'25'172,"0"0"-156,0-1-16,0 26 15,24 74 16,-24-99-15,0 49 15,0-24-15,0-25 0,0 24-1,0-24 16,0 0-31,0 0 16,0 0 0,0-1-1,0 1 1,-49 124 62,49 0-31,0-75-16,0-24 0,0-1 1,0-24-17,0 0 1,0 25 0,0-26 15,0 1-16,0 0 1,0 0 0,0 0-1,0-1 1,0 1 46,-25-25 126</inkml:trace>
  <inkml:trace contextRef="#ctx0" brushRef="#br0" timeOffset="3061.436">6176 10145 0,'25'0'109,"0"0"-93,0 0-1,0 0 1,-1 0 15,1 0 0,0 25-15,0-25 0,24 0-1,-24 0 1,-25 25 15,25-25-15,-25 25 31,25-25-32,0 0 1,-1 0 0,1 0 77</inkml:trace>
  <inkml:trace contextRef="#ctx0" brushRef="#br0" timeOffset="58311.872">13097 10319 0,'0'-25'47,"-25"0"31,0 25-62,25-25-16,-25 1 15,-24-1 17,24 25-17,25-25 1,-25 25-1,25-25-15,-25 25 32,1-25-1,-1 25 78,0 0-62,0 0 63,0 0-95,25 25 48,-24-25-48,-1 0 32,25 25 0,-25-25-47,25 25 31,-25-25 1,25 49-1,-25-49-31,25 25 31,0 0-15,0 0-1,0 24 17,0-24-1,0 0 0,0 0 0,25-25-15,-25 25 0,25-25-1,0 24 1,0-24-1,-1 25 1,1-25 0,0 25-1,-25 0 17,25-25-32,0 0 31,-25 25-16,24-25 1,1 0 47,0 0 15,0 0 125,0 0-203,-1-25 15,26 0 1,-25 0 0,0 0-1,24-24 17,-24 24-1,25-25 0,-50 26-15</inkml:trace>
  <inkml:trace contextRef="#ctx0" brushRef="#br0" timeOffset="60012.109">13221 8954 0,'0'50'172,"0"-25"-156,0 0-16,0 24 15,0 75 17,25-49-17,-25-26 1,0 1 0,0 24-1,0-49 1,25 25-1,-25-1 1,0 1 0,0-25 15,0 0-31,0 24 16,0-24-1,0 25 1,0 24-1,24-24 1,-24-1 0,0 1-1,0-25 1,0 0 0,0 24-1,0-24 1,0 25 15,0-1-31,25 1 31,-25-25-15,0 24 0,0 125 46,0-25-31,0-1 1,0-98-1,0-75 141,-25-24-157,25 24-15</inkml:trace>
  <inkml:trace contextRef="#ctx0" brushRef="#br0" timeOffset="60873.931">13146 9947 0,'50'0'79,"-25"0"-79,0 0 15,0 0-15,24 0 16,-24 0-16,0 0 15,24 0-15,1 0 16,24 24 31,-24-24-16</inkml:trace>
  <inkml:trace contextRef="#ctx0" brushRef="#br0" timeOffset="77433.298">18901 15131 0</inkml:trace>
  <inkml:trace contextRef="#ctx0" brushRef="#br0" timeOffset="87244.396">17760 10418 0</inkml:trace>
  <inkml:trace contextRef="#ctx0" brushRef="#br0" timeOffset="146595.517">19571 10517 0,'0'-25'15,"0"1"267,-25-1-32,0 0-235,25 0-15,-25 25 16,25-25-16,-24 1 15,24-1 1,-25 0-16,0 0 31,0 25 94,25-25-125,-25 25 63,25-24-32,-24 24 32,-1 0 62,0 0-94,0 0 0,0 0 0,1 0 1,-1 0-1,0 0 0,0 0 63,0 0-63,1 0 32,-1 0 62,25 24-110,0 1 32,-25-25-31,25 25-1,0 0 95,0 0-79,0-1 31,0 1 17,0 0-48,0 0-31,0 0 31,0-1 0,25-24-15,-25 25 62,25-25-62,-25 25-1,24-25 17,1 25-17,0-25 1,-25 25-1,25-25 1,0 0 0,-1 24-1,1-24 17,0 25-1,0-25 63,0 0-79,-1 25 32,1-25 31,-25 25-47,25-25-15,0 0 0,0 0 62,-25-50 156,0 25-218,0 1-1,0-1 1,0 0 0,0 0 218</inkml:trace>
  <inkml:trace contextRef="#ctx0" brushRef="#br0" timeOffset="148368.703">19521 9227 0,'-25'0'47,"25"50"15,0 0-62,0-26 16,25 100 0,-25-24 15,25 24 0,-25 24 16,25-48-16,0-51 0,-25 1-31,0-25 16,0 0 0,0-1-1,0 1 1,0 0 0,25 0-1,-25 0 1,0-1-1,0 1 17,0 25-17,0-25 17,0-1-17,0 1 16,0 0-15,0 0 0,0 0-1,0-1 1,0 1 0,0 0-1,0 0 1,0 0-16,0-1 15,0 1 17,0 0-17,0 0 17,0 0-17,0-1 48,0 1 15,24-25-63,-24 25 1,25 0 15,0-25 63</inkml:trace>
  <inkml:trace contextRef="#ctx0" brushRef="#br0" timeOffset="150023.524">19496 10195 0,'0'-25'94,"0"0"-79,0 0 1,0 1 0,25 24 265,0 0-250,0 0-15,0 0-1,0 0 1,-1 0 0,1 0-1,0 0 1,0 0 0,124 0 15,-25-25 0</inkml:trace>
  <inkml:trace contextRef="#ctx0" brushRef="#br0" timeOffset="210423.75">25673 10244 0,'0'-24'250,"-25"-1"-156,0 25-63,25-25-31,-25 25 31,-24-50 0,-1 50 1,-24-24-1,49-1-15,0 0-1,0 25 1,1 0 15,-1 0 0,0 25 251,25 0-236,0-1-14,-25 26 15,25-25 15,0 0-15,0-1 0,0 1 0,0 50 0,0-51-1,25-24 17,0 25-16,0-25 0,24 25 0,1 25-32,-25-50 1,-1 24-1,1-24 1,0 0 218,0 0-62,-25-24-172,0-1 47,0 0-16,0 0-15,0 0 0,0 1-16,0-1 15,0 0 110,0 0-93,0 0-32,0 1 31,0-1 0,0 0-15,0 0-1,0-24 1,25 24-16</inkml:trace>
  <inkml:trace contextRef="#ctx0" brushRef="#br0" timeOffset="211676.258">25474 8979 0,'0'25'16,"0"0"-1,0 0 32,0 24-31,0-24 0,0 50-1,50 49 16,-50-50-15,0-24 0,0-1-1,0 1 1,25-25 15,-25 24-15,0 1-1,0-25 1,0-1-16,0 1 16,25 0-1,-25 25 1,0-26 0,0 26-1,24 24 1,1-24-1,-25 25 1,0-1 0,0 75 15,25-124-15,0 49-1,-25-49-15,0 24 16,0-24-1,0 25 1,0-25 0,25 24-1,-25-24 17,24 0-32,-24 0 31,0-1-16,-24-73 79,24 24-78</inkml:trace>
  <inkml:trace contextRef="#ctx0" brushRef="#br0" timeOffset="212658.073">25400 9847 0,'25'0'47,"0"0"-31,-1 0-16,100 25 31,-24 0 0,-51-25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8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4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4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26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84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61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92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8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6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63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79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19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12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2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68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28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9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2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48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80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3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5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78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52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5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77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2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9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69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72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73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85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02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2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7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6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75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6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5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9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3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7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89" r:id="rId2"/>
    <p:sldLayoutId id="2147483788" r:id="rId3"/>
    <p:sldLayoutId id="2147483787" r:id="rId4"/>
    <p:sldLayoutId id="2147483786" r:id="rId5"/>
    <p:sldLayoutId id="2147483779" r:id="rId6"/>
    <p:sldLayoutId id="2147483778" r:id="rId7"/>
    <p:sldLayoutId id="2147483777" r:id="rId8"/>
    <p:sldLayoutId id="2147483767" r:id="rId9"/>
    <p:sldLayoutId id="2147483761" r:id="rId10"/>
    <p:sldLayoutId id="2147483760" r:id="rId11"/>
    <p:sldLayoutId id="2147483759" r:id="rId12"/>
    <p:sldLayoutId id="2147483752" r:id="rId13"/>
    <p:sldLayoutId id="2147483751" r:id="rId14"/>
    <p:sldLayoutId id="2147483798" r:id="rId15"/>
    <p:sldLayoutId id="2147483797" r:id="rId16"/>
    <p:sldLayoutId id="2147483796" r:id="rId17"/>
    <p:sldLayoutId id="2147483795" r:id="rId18"/>
    <p:sldLayoutId id="2147483794" r:id="rId19"/>
    <p:sldLayoutId id="2147483793" r:id="rId20"/>
    <p:sldLayoutId id="2147483792" r:id="rId21"/>
    <p:sldLayoutId id="2147483791" r:id="rId22"/>
    <p:sldLayoutId id="2147483790" r:id="rId23"/>
    <p:sldLayoutId id="2147483785" r:id="rId24"/>
    <p:sldLayoutId id="2147483784" r:id="rId25"/>
    <p:sldLayoutId id="2147483783" r:id="rId26"/>
    <p:sldLayoutId id="2147483782" r:id="rId27"/>
    <p:sldLayoutId id="2147483781" r:id="rId28"/>
    <p:sldLayoutId id="2147483780" r:id="rId29"/>
    <p:sldLayoutId id="2147483776" r:id="rId30"/>
    <p:sldLayoutId id="2147483775" r:id="rId31"/>
    <p:sldLayoutId id="2147483774" r:id="rId32"/>
    <p:sldLayoutId id="2147483773" r:id="rId33"/>
    <p:sldLayoutId id="2147483772" r:id="rId34"/>
    <p:sldLayoutId id="2147483771" r:id="rId35"/>
    <p:sldLayoutId id="2147483770" r:id="rId36"/>
    <p:sldLayoutId id="2147483769" r:id="rId37"/>
    <p:sldLayoutId id="2147483768" r:id="rId38"/>
    <p:sldLayoutId id="2147483766" r:id="rId39"/>
    <p:sldLayoutId id="2147483765" r:id="rId40"/>
    <p:sldLayoutId id="2147483764" r:id="rId41"/>
    <p:sldLayoutId id="2147483763" r:id="rId42"/>
    <p:sldLayoutId id="2147483762" r:id="rId43"/>
    <p:sldLayoutId id="2147483758" r:id="rId44"/>
    <p:sldLayoutId id="2147483757" r:id="rId45"/>
    <p:sldLayoutId id="2147483756" r:id="rId46"/>
    <p:sldLayoutId id="2147483755" r:id="rId47"/>
    <p:sldLayoutId id="2147483754" r:id="rId48"/>
    <p:sldLayoutId id="2147483753" r:id="rId49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emf"/><Relationship Id="rId5" Type="http://schemas.openxmlformats.org/officeDocument/2006/relationships/customXml" Target="../ink/ink1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8.png"/><Relationship Id="rId26" Type="http://schemas.microsoft.com/office/2007/relationships/hdphoto" Target="../media/hdphoto14.wdp"/><Relationship Id="rId39" Type="http://schemas.openxmlformats.org/officeDocument/2006/relationships/slide" Target="slide5.xml"/><Relationship Id="rId21" Type="http://schemas.microsoft.com/office/2007/relationships/hdphoto" Target="../media/hdphoto12.wdp"/><Relationship Id="rId34" Type="http://schemas.openxmlformats.org/officeDocument/2006/relationships/image" Target="../media/image27.png"/><Relationship Id="rId42" Type="http://schemas.openxmlformats.org/officeDocument/2006/relationships/slide" Target="slide6.xml"/><Relationship Id="rId47" Type="http://schemas.microsoft.com/office/2007/relationships/hdphoto" Target="../media/hdphoto22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24" Type="http://schemas.openxmlformats.org/officeDocument/2006/relationships/image" Target="../media/image21.png"/><Relationship Id="rId32" Type="http://schemas.microsoft.com/office/2007/relationships/hdphoto" Target="../media/hdphoto17.wdp"/><Relationship Id="rId37" Type="http://schemas.openxmlformats.org/officeDocument/2006/relationships/image" Target="../media/image28.png"/><Relationship Id="rId40" Type="http://schemas.openxmlformats.org/officeDocument/2006/relationships/image" Target="../media/image29.png"/><Relationship Id="rId45" Type="http://schemas.openxmlformats.org/officeDocument/2006/relationships/slide" Target="slide7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slide" Target="slide4.xml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31" Type="http://schemas.openxmlformats.org/officeDocument/2006/relationships/image" Target="../media/image25.png"/><Relationship Id="rId44" Type="http://schemas.microsoft.com/office/2007/relationships/hdphoto" Target="../media/hdphoto21.wdp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microsoft.com/office/2007/relationships/hdphoto" Target="../media/hdphoto16.wdp"/><Relationship Id="rId35" Type="http://schemas.microsoft.com/office/2007/relationships/hdphoto" Target="../media/hdphoto18.wdp"/><Relationship Id="rId43" Type="http://schemas.openxmlformats.org/officeDocument/2006/relationships/image" Target="../media/image30.png"/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microsoft.com/office/2007/relationships/hdphoto" Target="../media/hdphoto19.wdp"/><Relationship Id="rId46" Type="http://schemas.openxmlformats.org/officeDocument/2006/relationships/image" Target="../media/image31.png"/><Relationship Id="rId20" Type="http://schemas.openxmlformats.org/officeDocument/2006/relationships/image" Target="../media/image19.png"/><Relationship Id="rId41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BFCA8A-C51F-4EC6-AE8A-376EF01D3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>
            <a:extLst>
              <a:ext uri="{FF2B5EF4-FFF2-40B4-BE49-F238E27FC236}">
                <a16:creationId xmlns:a16="http://schemas.microsoft.com/office/drawing/2014/main" id="{746DCE4B-3E4A-4577-B977-2F4EDA677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2" name="5c249dca6369b">
            <a:hlinkClick r:id="" action="ppaction://media"/>
            <a:extLst>
              <a:ext uri="{FF2B5EF4-FFF2-40B4-BE49-F238E27FC236}">
                <a16:creationId xmlns:a16="http://schemas.microsoft.com/office/drawing/2014/main" id="{EB4B39E8-3657-4052-88A3-F25E04A87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4BF5FB-0539-40C6-99EE-14C601E52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5F31E14-4D3D-4C1B-8891-D4F4EA1920DB}"/>
              </a:ext>
            </a:extLst>
          </p:cNvPr>
          <p:cNvSpPr txBox="1"/>
          <p:nvPr/>
        </p:nvSpPr>
        <p:spPr>
          <a:xfrm>
            <a:off x="4437818" y="2372490"/>
            <a:ext cx="2592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latin typeface="Cambria" panose="02040503050406030204" pitchFamily="18" charset="0"/>
                <a:ea typeface="Cambria" panose="02040503050406030204" pitchFamily="18" charset="0"/>
              </a:rPr>
              <a:t>TOÁN 3</a:t>
            </a: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-1971335" y="-248289"/>
            <a:ext cx="13440130" cy="6858000"/>
          </a:xfrm>
          <a:prstGeom prst="rect">
            <a:avLst/>
          </a:prstGeom>
        </p:spPr>
      </p:pic>
      <p:sp>
        <p:nvSpPr>
          <p:cNvPr id="5" name="Shape 418">
            <a:extLst>
              <a:ext uri="{FF2B5EF4-FFF2-40B4-BE49-F238E27FC236}">
                <a16:creationId xmlns:a16="http://schemas.microsoft.com/office/drawing/2014/main" id="{E3B68D64-ECFA-41B8-8E4D-9C949CAB1574}"/>
              </a:ext>
            </a:extLst>
          </p:cNvPr>
          <p:cNvSpPr txBox="1">
            <a:spLocks/>
          </p:cNvSpPr>
          <p:nvPr/>
        </p:nvSpPr>
        <p:spPr>
          <a:xfrm>
            <a:off x="-398332" y="594934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BÀI 1: TÍNH</a:t>
            </a:r>
            <a:endParaRPr lang="en-US" sz="3600" dirty="0">
              <a:latin typeface="微软雅黑" panose="020B0503020204020204" pitchFamily="34" charset="-122"/>
            </a:endParaRPr>
          </a:p>
        </p:txBody>
      </p:sp>
      <p:sp>
        <p:nvSpPr>
          <p:cNvPr id="6" name="Shape 419">
            <a:extLst>
              <a:ext uri="{FF2B5EF4-FFF2-40B4-BE49-F238E27FC236}">
                <a16:creationId xmlns:a16="http://schemas.microsoft.com/office/drawing/2014/main" id="{D009AD0C-AFBC-4373-A004-AD425E59EF90}"/>
              </a:ext>
            </a:extLst>
          </p:cNvPr>
          <p:cNvSpPr/>
          <p:nvPr/>
        </p:nvSpPr>
        <p:spPr>
          <a:xfrm>
            <a:off x="173950" y="384832"/>
            <a:ext cx="1241305" cy="1095357"/>
          </a:xfrm>
          <a:prstGeom prst="ellipse">
            <a:avLst/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Shape 425">
            <a:extLst>
              <a:ext uri="{FF2B5EF4-FFF2-40B4-BE49-F238E27FC236}">
                <a16:creationId xmlns:a16="http://schemas.microsoft.com/office/drawing/2014/main" id="{9ACBADC4-2A9F-4827-ABA3-07BFE81CADB6}"/>
              </a:ext>
            </a:extLst>
          </p:cNvPr>
          <p:cNvSpPr/>
          <p:nvPr/>
        </p:nvSpPr>
        <p:spPr>
          <a:xfrm>
            <a:off x="4750134" y="4025150"/>
            <a:ext cx="190501" cy="190501"/>
          </a:xfrm>
          <a:prstGeom prst="ellipse">
            <a:avLst/>
          </a:prstGeom>
          <a:solidFill>
            <a:srgbClr val="EEEEE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4" name="Shape 427">
            <a:extLst>
              <a:ext uri="{FF2B5EF4-FFF2-40B4-BE49-F238E27FC236}">
                <a16:creationId xmlns:a16="http://schemas.microsoft.com/office/drawing/2014/main" id="{5E3C1539-42A7-477E-BB66-2EC49ACB52FD}"/>
              </a:ext>
            </a:extLst>
          </p:cNvPr>
          <p:cNvSpPr/>
          <p:nvPr/>
        </p:nvSpPr>
        <p:spPr>
          <a:xfrm>
            <a:off x="9667508" y="4025150"/>
            <a:ext cx="190501" cy="190501"/>
          </a:xfrm>
          <a:prstGeom prst="ellipse">
            <a:avLst/>
          </a:prstGeom>
          <a:solidFill>
            <a:srgbClr val="EEEEE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pawprint_93155">
            <a:extLst>
              <a:ext uri="{FF2B5EF4-FFF2-40B4-BE49-F238E27FC236}">
                <a16:creationId xmlns:a16="http://schemas.microsoft.com/office/drawing/2014/main" id="{8BDF5BB0-4A02-463C-80A0-54F19BF7A5D0}"/>
              </a:ext>
            </a:extLst>
          </p:cNvPr>
          <p:cNvSpPr>
            <a:spLocks noChangeAspect="1"/>
          </p:cNvSpPr>
          <p:nvPr/>
        </p:nvSpPr>
        <p:spPr bwMode="auto">
          <a:xfrm>
            <a:off x="523339" y="667840"/>
            <a:ext cx="542526" cy="473362"/>
          </a:xfrm>
          <a:custGeom>
            <a:avLst/>
            <a:gdLst>
              <a:gd name="connsiteX0" fmla="*/ 284004 w 606071"/>
              <a:gd name="connsiteY0" fmla="*/ 208591 h 528805"/>
              <a:gd name="connsiteX1" fmla="*/ 409720 w 606071"/>
              <a:gd name="connsiteY1" fmla="*/ 277286 h 528805"/>
              <a:gd name="connsiteX2" fmla="*/ 485298 w 606071"/>
              <a:gd name="connsiteY2" fmla="*/ 395022 h 528805"/>
              <a:gd name="connsiteX3" fmla="*/ 478149 w 606071"/>
              <a:gd name="connsiteY3" fmla="*/ 498388 h 528805"/>
              <a:gd name="connsiteX4" fmla="*/ 377037 w 606071"/>
              <a:gd name="connsiteY4" fmla="*/ 521472 h 528805"/>
              <a:gd name="connsiteX5" fmla="*/ 190970 w 606071"/>
              <a:gd name="connsiteY5" fmla="*/ 521379 h 528805"/>
              <a:gd name="connsiteX6" fmla="*/ 190970 w 606071"/>
              <a:gd name="connsiteY6" fmla="*/ 521472 h 528805"/>
              <a:gd name="connsiteX7" fmla="*/ 89766 w 606071"/>
              <a:gd name="connsiteY7" fmla="*/ 498388 h 528805"/>
              <a:gd name="connsiteX8" fmla="*/ 82710 w 606071"/>
              <a:gd name="connsiteY8" fmla="*/ 395022 h 528805"/>
              <a:gd name="connsiteX9" fmla="*/ 158288 w 606071"/>
              <a:gd name="connsiteY9" fmla="*/ 277286 h 528805"/>
              <a:gd name="connsiteX10" fmla="*/ 284004 w 606071"/>
              <a:gd name="connsiteY10" fmla="*/ 208591 h 528805"/>
              <a:gd name="connsiteX11" fmla="*/ 556639 w 606071"/>
              <a:gd name="connsiteY11" fmla="*/ 195669 h 528805"/>
              <a:gd name="connsiteX12" fmla="*/ 581409 w 606071"/>
              <a:gd name="connsiteY12" fmla="*/ 206238 h 528805"/>
              <a:gd name="connsiteX13" fmla="*/ 588465 w 606071"/>
              <a:gd name="connsiteY13" fmla="*/ 309782 h 528805"/>
              <a:gd name="connsiteX14" fmla="*/ 487262 w 606071"/>
              <a:gd name="connsiteY14" fmla="*/ 333235 h 528805"/>
              <a:gd name="connsiteX15" fmla="*/ 480205 w 606071"/>
              <a:gd name="connsiteY15" fmla="*/ 229784 h 528805"/>
              <a:gd name="connsiteX16" fmla="*/ 556639 w 606071"/>
              <a:gd name="connsiteY16" fmla="*/ 195669 h 528805"/>
              <a:gd name="connsiteX17" fmla="*/ 67274 w 606071"/>
              <a:gd name="connsiteY17" fmla="*/ 114871 h 528805"/>
              <a:gd name="connsiteX18" fmla="*/ 131914 w 606071"/>
              <a:gd name="connsiteY18" fmla="*/ 167991 h 528805"/>
              <a:gd name="connsiteX19" fmla="*/ 97384 w 606071"/>
              <a:gd name="connsiteY19" fmla="*/ 265879 h 528805"/>
              <a:gd name="connsiteX20" fmla="*/ 6139 w 606071"/>
              <a:gd name="connsiteY20" fmla="*/ 216378 h 528805"/>
              <a:gd name="connsiteX21" fmla="*/ 40576 w 606071"/>
              <a:gd name="connsiteY21" fmla="*/ 118490 h 528805"/>
              <a:gd name="connsiteX22" fmla="*/ 67274 w 606071"/>
              <a:gd name="connsiteY22" fmla="*/ 114871 h 528805"/>
              <a:gd name="connsiteX23" fmla="*/ 414772 w 606071"/>
              <a:gd name="connsiteY23" fmla="*/ 35517 h 528805"/>
              <a:gd name="connsiteX24" fmla="*/ 447403 w 606071"/>
              <a:gd name="connsiteY24" fmla="*/ 38406 h 528805"/>
              <a:gd name="connsiteX25" fmla="*/ 494844 w 606071"/>
              <a:gd name="connsiteY25" fmla="*/ 155369 h 528805"/>
              <a:gd name="connsiteX26" fmla="*/ 386685 w 606071"/>
              <a:gd name="connsiteY26" fmla="*/ 220709 h 528805"/>
              <a:gd name="connsiteX27" fmla="*/ 339337 w 606071"/>
              <a:gd name="connsiteY27" fmla="*/ 103746 h 528805"/>
              <a:gd name="connsiteX28" fmla="*/ 414772 w 606071"/>
              <a:gd name="connsiteY28" fmla="*/ 35517 h 528805"/>
              <a:gd name="connsiteX29" fmla="*/ 233868 w 606071"/>
              <a:gd name="connsiteY29" fmla="*/ 0 h 528805"/>
              <a:gd name="connsiteX30" fmla="*/ 315830 w 606071"/>
              <a:gd name="connsiteY30" fmla="*/ 96075 h 528805"/>
              <a:gd name="connsiteX31" fmla="*/ 233868 w 606071"/>
              <a:gd name="connsiteY31" fmla="*/ 192150 h 528805"/>
              <a:gd name="connsiteX32" fmla="*/ 151906 w 606071"/>
              <a:gd name="connsiteY32" fmla="*/ 96075 h 528805"/>
              <a:gd name="connsiteX33" fmla="*/ 233868 w 606071"/>
              <a:gd name="connsiteY33" fmla="*/ 0 h 52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6071" h="528805">
                <a:moveTo>
                  <a:pt x="284004" y="208591"/>
                </a:moveTo>
                <a:cubicBezTo>
                  <a:pt x="334884" y="208591"/>
                  <a:pt x="382237" y="234456"/>
                  <a:pt x="409720" y="277286"/>
                </a:cubicBezTo>
                <a:lnTo>
                  <a:pt x="485298" y="395022"/>
                </a:lnTo>
                <a:cubicBezTo>
                  <a:pt x="506003" y="427283"/>
                  <a:pt x="503125" y="469279"/>
                  <a:pt x="478149" y="498388"/>
                </a:cubicBezTo>
                <a:cubicBezTo>
                  <a:pt x="453265" y="527498"/>
                  <a:pt x="412134" y="536861"/>
                  <a:pt x="377037" y="521472"/>
                </a:cubicBezTo>
                <a:cubicBezTo>
                  <a:pt x="317707" y="495422"/>
                  <a:pt x="250300" y="495422"/>
                  <a:pt x="190970" y="521379"/>
                </a:cubicBezTo>
                <a:lnTo>
                  <a:pt x="190970" y="521472"/>
                </a:lnTo>
                <a:cubicBezTo>
                  <a:pt x="155781" y="536861"/>
                  <a:pt x="114742" y="527498"/>
                  <a:pt x="89766" y="498388"/>
                </a:cubicBezTo>
                <a:cubicBezTo>
                  <a:pt x="64883" y="469279"/>
                  <a:pt x="62005" y="427283"/>
                  <a:pt x="82710" y="395022"/>
                </a:cubicBezTo>
                <a:lnTo>
                  <a:pt x="158288" y="277286"/>
                </a:lnTo>
                <a:cubicBezTo>
                  <a:pt x="185771" y="234456"/>
                  <a:pt x="233123" y="208591"/>
                  <a:pt x="284004" y="208591"/>
                </a:cubicBezTo>
                <a:close/>
                <a:moveTo>
                  <a:pt x="556639" y="195669"/>
                </a:moveTo>
                <a:cubicBezTo>
                  <a:pt x="565497" y="197241"/>
                  <a:pt x="573934" y="200723"/>
                  <a:pt x="581409" y="206238"/>
                </a:cubicBezTo>
                <a:cubicBezTo>
                  <a:pt x="611305" y="228393"/>
                  <a:pt x="614462" y="274742"/>
                  <a:pt x="588465" y="309782"/>
                </a:cubicBezTo>
                <a:cubicBezTo>
                  <a:pt x="562468" y="344822"/>
                  <a:pt x="517159" y="355297"/>
                  <a:pt x="487262" y="333235"/>
                </a:cubicBezTo>
                <a:cubicBezTo>
                  <a:pt x="457365" y="311173"/>
                  <a:pt x="454208" y="264824"/>
                  <a:pt x="480205" y="229784"/>
                </a:cubicBezTo>
                <a:cubicBezTo>
                  <a:pt x="499703" y="203434"/>
                  <a:pt x="530064" y="190955"/>
                  <a:pt x="556639" y="195669"/>
                </a:cubicBezTo>
                <a:close/>
                <a:moveTo>
                  <a:pt x="67274" y="114871"/>
                </a:moveTo>
                <a:cubicBezTo>
                  <a:pt x="94146" y="117378"/>
                  <a:pt x="120079" y="137470"/>
                  <a:pt x="131914" y="167991"/>
                </a:cubicBezTo>
                <a:cubicBezTo>
                  <a:pt x="147601" y="208777"/>
                  <a:pt x="132099" y="252530"/>
                  <a:pt x="97384" y="265879"/>
                </a:cubicBezTo>
                <a:cubicBezTo>
                  <a:pt x="62761" y="279227"/>
                  <a:pt x="21826" y="257072"/>
                  <a:pt x="6139" y="216378"/>
                </a:cubicBezTo>
                <a:cubicBezTo>
                  <a:pt x="-9548" y="175684"/>
                  <a:pt x="5860" y="131839"/>
                  <a:pt x="40576" y="118490"/>
                </a:cubicBezTo>
                <a:cubicBezTo>
                  <a:pt x="49255" y="115153"/>
                  <a:pt x="58317" y="114035"/>
                  <a:pt x="67274" y="114871"/>
                </a:cubicBezTo>
                <a:close/>
                <a:moveTo>
                  <a:pt x="414772" y="35517"/>
                </a:moveTo>
                <a:cubicBezTo>
                  <a:pt x="425608" y="33992"/>
                  <a:pt x="436680" y="34838"/>
                  <a:pt x="447403" y="38406"/>
                </a:cubicBezTo>
                <a:cubicBezTo>
                  <a:pt x="490388" y="52586"/>
                  <a:pt x="511648" y="105043"/>
                  <a:pt x="494844" y="155369"/>
                </a:cubicBezTo>
                <a:cubicBezTo>
                  <a:pt x="478133" y="205695"/>
                  <a:pt x="429670" y="234982"/>
                  <a:pt x="386685" y="220709"/>
                </a:cubicBezTo>
                <a:cubicBezTo>
                  <a:pt x="343793" y="206436"/>
                  <a:pt x="322533" y="154072"/>
                  <a:pt x="339337" y="103746"/>
                </a:cubicBezTo>
                <a:cubicBezTo>
                  <a:pt x="351870" y="66002"/>
                  <a:pt x="382263" y="40092"/>
                  <a:pt x="414772" y="35517"/>
                </a:cubicBezTo>
                <a:close/>
                <a:moveTo>
                  <a:pt x="233868" y="0"/>
                </a:moveTo>
                <a:cubicBezTo>
                  <a:pt x="279134" y="0"/>
                  <a:pt x="315830" y="43014"/>
                  <a:pt x="315830" y="96075"/>
                </a:cubicBezTo>
                <a:cubicBezTo>
                  <a:pt x="315830" y="149136"/>
                  <a:pt x="279134" y="192150"/>
                  <a:pt x="233868" y="192150"/>
                </a:cubicBezTo>
                <a:cubicBezTo>
                  <a:pt x="188602" y="192150"/>
                  <a:pt x="151906" y="149136"/>
                  <a:pt x="151906" y="96075"/>
                </a:cubicBezTo>
                <a:cubicBezTo>
                  <a:pt x="151906" y="43014"/>
                  <a:pt x="188602" y="0"/>
                  <a:pt x="233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17" name="Picture 2" descr="Premium Vector | Cute happy kid girl read under the tree">
            <a:extLst>
              <a:ext uri="{FF2B5EF4-FFF2-40B4-BE49-F238E27FC236}">
                <a16:creationId xmlns:a16="http://schemas.microsoft.com/office/drawing/2014/main" id="{EE6837B5-9895-46EF-99A3-0F519E757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73432" y="3000333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0B659070-119E-4BBE-8C5F-7DB91E99B2F3}"/>
              </a:ext>
            </a:extLst>
          </p:cNvPr>
          <p:cNvGrpSpPr>
            <a:grpSpLocks/>
          </p:cNvGrpSpPr>
          <p:nvPr/>
        </p:nvGrpSpPr>
        <p:grpSpPr bwMode="auto">
          <a:xfrm>
            <a:off x="1052176" y="1594239"/>
            <a:ext cx="2562387" cy="1077913"/>
            <a:chOff x="192" y="1872"/>
            <a:chExt cx="816" cy="679"/>
          </a:xfrm>
        </p:grpSpPr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A3BECA83-7CB9-4B3F-B3C5-8438D18A4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567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325</a:t>
              </a:r>
            </a:p>
          </p:txBody>
        </p: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3FA50C6E-AEF8-4F38-9247-0D1FD9344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" y="1993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1" name="Group 24">
            <a:extLst>
              <a:ext uri="{FF2B5EF4-FFF2-40B4-BE49-F238E27FC236}">
                <a16:creationId xmlns:a16="http://schemas.microsoft.com/office/drawing/2014/main" id="{CD6947F3-FCCE-45BE-ADA1-127B3852A076}"/>
              </a:ext>
            </a:extLst>
          </p:cNvPr>
          <p:cNvGrpSpPr>
            <a:grpSpLocks/>
          </p:cNvGrpSpPr>
          <p:nvPr/>
        </p:nvGrpSpPr>
        <p:grpSpPr bwMode="auto">
          <a:xfrm>
            <a:off x="3561742" y="1549288"/>
            <a:ext cx="2562387" cy="1077913"/>
            <a:chOff x="192" y="1872"/>
            <a:chExt cx="816" cy="679"/>
          </a:xfrm>
        </p:grpSpPr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5CA1D1F7-D92A-4E43-B45A-C8F78CB5F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868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528</a:t>
              </a:r>
            </a:p>
          </p:txBody>
        </p:sp>
        <p:sp>
          <p:nvSpPr>
            <p:cNvPr id="23" name="Text Box 26">
              <a:extLst>
                <a:ext uri="{FF2B5EF4-FFF2-40B4-BE49-F238E27FC236}">
                  <a16:creationId xmlns:a16="http://schemas.microsoft.com/office/drawing/2014/main" id="{FBA0530C-E1DF-4A88-83AB-39DFEE3A2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" y="199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32F450DB-14B7-49E5-9FBB-5504386730A0}"/>
              </a:ext>
            </a:extLst>
          </p:cNvPr>
          <p:cNvGrpSpPr>
            <a:grpSpLocks/>
          </p:cNvGrpSpPr>
          <p:nvPr/>
        </p:nvGrpSpPr>
        <p:grpSpPr bwMode="auto">
          <a:xfrm>
            <a:off x="6302890" y="1549288"/>
            <a:ext cx="2562387" cy="1077913"/>
            <a:chOff x="192" y="1872"/>
            <a:chExt cx="816" cy="679"/>
          </a:xfrm>
        </p:grpSpPr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22B2E74A-2AAB-4768-993B-96A34686B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387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  58</a:t>
              </a:r>
            </a:p>
          </p:txBody>
        </p:sp>
        <p:sp>
          <p:nvSpPr>
            <p:cNvPr id="26" name="Text Box 29">
              <a:extLst>
                <a:ext uri="{FF2B5EF4-FFF2-40B4-BE49-F238E27FC236}">
                  <a16:creationId xmlns:a16="http://schemas.microsoft.com/office/drawing/2014/main" id="{84C64AC3-E0BC-4216-AFE8-F4A94CB7C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" y="1985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7" name="Group 45">
            <a:extLst>
              <a:ext uri="{FF2B5EF4-FFF2-40B4-BE49-F238E27FC236}">
                <a16:creationId xmlns:a16="http://schemas.microsoft.com/office/drawing/2014/main" id="{2AA01775-2D9D-4417-B96B-AF7D00D38249}"/>
              </a:ext>
            </a:extLst>
          </p:cNvPr>
          <p:cNvGrpSpPr>
            <a:grpSpLocks/>
          </p:cNvGrpSpPr>
          <p:nvPr/>
        </p:nvGrpSpPr>
        <p:grpSpPr bwMode="auto">
          <a:xfrm>
            <a:off x="8437800" y="1518023"/>
            <a:ext cx="2562387" cy="1077913"/>
            <a:chOff x="192" y="1872"/>
            <a:chExt cx="816" cy="679"/>
          </a:xfrm>
        </p:grpSpPr>
        <p:sp>
          <p:nvSpPr>
            <p:cNvPr id="28" name="Text Box 46">
              <a:extLst>
                <a:ext uri="{FF2B5EF4-FFF2-40B4-BE49-F238E27FC236}">
                  <a16:creationId xmlns:a16="http://schemas.microsoft.com/office/drawing/2014/main" id="{0667AFD0-0947-4CBD-A9F4-69316CB9E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100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  75</a:t>
              </a:r>
            </a:p>
          </p:txBody>
        </p:sp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6500BC5C-673C-4D3B-A6EA-AC3C49225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008"/>
              <a:ext cx="25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30" name="Text Box 62">
            <a:extLst>
              <a:ext uri="{FF2B5EF4-FFF2-40B4-BE49-F238E27FC236}">
                <a16:creationId xmlns:a16="http://schemas.microsoft.com/office/drawing/2014/main" id="{FA120D08-3F50-4683-BCC9-0168741BF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325" y="2545005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329</a:t>
            </a:r>
          </a:p>
        </p:txBody>
      </p:sp>
      <p:sp>
        <p:nvSpPr>
          <p:cNvPr id="31" name="Text Box 69">
            <a:extLst>
              <a:ext uri="{FF2B5EF4-FFF2-40B4-BE49-F238E27FC236}">
                <a16:creationId xmlns:a16="http://schemas.microsoft.com/office/drawing/2014/main" id="{6750EA0D-4D4F-4883-807A-63B722EEF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174" y="2545006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  25</a:t>
            </a:r>
          </a:p>
        </p:txBody>
      </p:sp>
      <p:sp>
        <p:nvSpPr>
          <p:cNvPr id="32" name="Text Box 60">
            <a:extLst>
              <a:ext uri="{FF2B5EF4-FFF2-40B4-BE49-F238E27FC236}">
                <a16:creationId xmlns:a16="http://schemas.microsoft.com/office/drawing/2014/main" id="{F1E2ECC8-66AA-4CDF-BB9A-6CF22D26E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384" y="2595936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242</a:t>
            </a:r>
          </a:p>
        </p:txBody>
      </p:sp>
      <p:sp>
        <p:nvSpPr>
          <p:cNvPr id="33" name="Text Box 61">
            <a:extLst>
              <a:ext uri="{FF2B5EF4-FFF2-40B4-BE49-F238E27FC236}">
                <a16:creationId xmlns:a16="http://schemas.microsoft.com/office/drawing/2014/main" id="{27A03BB2-F749-4A9C-9C42-F31F52F2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330" y="2563480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340</a:t>
            </a:r>
          </a:p>
        </p:txBody>
      </p:sp>
    </p:spTree>
    <p:extLst>
      <p:ext uri="{BB962C8B-B14F-4D97-AF65-F5344CB8AC3E}">
        <p14:creationId xmlns:p14="http://schemas.microsoft.com/office/powerpoint/2010/main" val="28115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32938897-4E77-44EF-A39A-B253BECA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83" y="1"/>
            <a:ext cx="2731337" cy="2388358"/>
          </a:xfrm>
          <a:prstGeom prst="rect">
            <a:avLst/>
          </a:prstGeom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E1CF970B-F6F3-4888-80B2-1AADCBA8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7144"/>
            <a:ext cx="5888542" cy="2755473"/>
          </a:xfrm>
          <a:prstGeom prst="rect">
            <a:avLst/>
          </a:prstGeom>
        </p:spPr>
      </p:pic>
      <p:pic>
        <p:nvPicPr>
          <p:cNvPr id="6" name="图片 51">
            <a:extLst>
              <a:ext uri="{FF2B5EF4-FFF2-40B4-BE49-F238E27FC236}">
                <a16:creationId xmlns:a16="http://schemas.microsoft.com/office/drawing/2014/main" id="{BF91F70F-FA25-4309-9F80-AB0BDB699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616" y="2656521"/>
            <a:ext cx="2247004" cy="4083888"/>
          </a:xfrm>
          <a:prstGeom prst="rect">
            <a:avLst/>
          </a:prstGeom>
        </p:spPr>
      </p:pic>
      <p:sp>
        <p:nvSpPr>
          <p:cNvPr id="7" name="Shape 418">
            <a:extLst>
              <a:ext uri="{FF2B5EF4-FFF2-40B4-BE49-F238E27FC236}">
                <a16:creationId xmlns:a16="http://schemas.microsoft.com/office/drawing/2014/main" id="{F9873041-3F56-4536-9B31-42C32D01BB77}"/>
              </a:ext>
            </a:extLst>
          </p:cNvPr>
          <p:cNvSpPr txBox="1">
            <a:spLocks/>
          </p:cNvSpPr>
          <p:nvPr/>
        </p:nvSpPr>
        <p:spPr>
          <a:xfrm>
            <a:off x="50638" y="230518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ĐẶT TÍNH RỒI TÍNH:</a:t>
            </a:r>
            <a:endParaRPr lang="en-US" sz="3600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C8BEE1C-3E47-45F7-AE27-479582500DBE}"/>
              </a:ext>
            </a:extLst>
          </p:cNvPr>
          <p:cNvSpPr txBox="1"/>
          <p:nvPr/>
        </p:nvSpPr>
        <p:spPr>
          <a:xfrm>
            <a:off x="586854" y="923135"/>
            <a:ext cx="23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542 – 318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 660 - 251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D14B842-B9C1-4C9C-AF54-4088E05BCA0E}"/>
              </a:ext>
            </a:extLst>
          </p:cNvPr>
          <p:cNvSpPr txBox="1"/>
          <p:nvPr/>
        </p:nvSpPr>
        <p:spPr>
          <a:xfrm>
            <a:off x="5759355" y="923135"/>
            <a:ext cx="23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  727 - 272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 404 - 184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F02446A-AF1B-439D-AB40-00805D217745}"/>
              </a:ext>
            </a:extLst>
          </p:cNvPr>
          <p:cNvGrpSpPr/>
          <p:nvPr/>
        </p:nvGrpSpPr>
        <p:grpSpPr>
          <a:xfrm>
            <a:off x="1160060" y="2433908"/>
            <a:ext cx="1146412" cy="1062394"/>
            <a:chOff x="1160060" y="2433908"/>
            <a:chExt cx="1146412" cy="1062394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E28301D-1A89-441A-A9EB-8C5F6E7F41E1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542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F82F0612-835F-4B57-9C6B-F796E27617ED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FD88637-7D46-407E-AA24-DF305320F1A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318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1465B6D-B66F-4A52-A66F-C35E766A6406}"/>
              </a:ext>
            </a:extLst>
          </p:cNvPr>
          <p:cNvSpPr txBox="1"/>
          <p:nvPr/>
        </p:nvSpPr>
        <p:spPr>
          <a:xfrm>
            <a:off x="1392072" y="3450929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5A3A97B-2961-418D-AA30-5A9955D5CC0A}"/>
              </a:ext>
            </a:extLst>
          </p:cNvPr>
          <p:cNvGrpSpPr/>
          <p:nvPr/>
        </p:nvGrpSpPr>
        <p:grpSpPr>
          <a:xfrm>
            <a:off x="3411940" y="2415655"/>
            <a:ext cx="1146412" cy="1062394"/>
            <a:chOff x="1160060" y="2433908"/>
            <a:chExt cx="1146412" cy="1062394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3FA2ABF-4EE8-495D-9582-348B2593A0D1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660</a:t>
              </a: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86C032FA-C868-496B-9345-F81E6E07A15E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66419244-4257-4740-AECB-FEE36F32CA9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251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5A05656-1AAC-40BE-BA5E-055820403CA7}"/>
              </a:ext>
            </a:extLst>
          </p:cNvPr>
          <p:cNvGrpSpPr/>
          <p:nvPr/>
        </p:nvGrpSpPr>
        <p:grpSpPr>
          <a:xfrm>
            <a:off x="5759355" y="2425931"/>
            <a:ext cx="1146412" cy="1062394"/>
            <a:chOff x="1160060" y="2433908"/>
            <a:chExt cx="1146412" cy="1062394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19E97083-56E9-43B3-8B9B-A0707F62BF5F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727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090FC292-2A3B-4F0F-9927-2B55FCDECC2A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2B72D440-C6AB-4F95-947D-61E28E84422A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272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A5ED919-E5F9-45CA-AF60-B188333A1DEB}"/>
              </a:ext>
            </a:extLst>
          </p:cNvPr>
          <p:cNvGrpSpPr/>
          <p:nvPr/>
        </p:nvGrpSpPr>
        <p:grpSpPr>
          <a:xfrm>
            <a:off x="8035220" y="2388359"/>
            <a:ext cx="1146412" cy="1062394"/>
            <a:chOff x="1160060" y="2433908"/>
            <a:chExt cx="1146412" cy="10623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E3F1AB40-2037-4F91-958C-F57663E99AAF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AB72C6C-7F53-4598-9526-505BFCB3E6BA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43BA74B-D3CF-417A-AFD1-2437FCAD40A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184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E243546-9042-41E6-B8BC-E842AD4C1BA9}"/>
              </a:ext>
            </a:extLst>
          </p:cNvPr>
          <p:cNvSpPr txBox="1"/>
          <p:nvPr/>
        </p:nvSpPr>
        <p:spPr>
          <a:xfrm>
            <a:off x="3657600" y="3423810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409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2362146-87E6-4F1E-BBDE-BBA77851B223}"/>
              </a:ext>
            </a:extLst>
          </p:cNvPr>
          <p:cNvSpPr txBox="1"/>
          <p:nvPr/>
        </p:nvSpPr>
        <p:spPr>
          <a:xfrm>
            <a:off x="5991367" y="3421680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455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A02D8F7-6CD4-4E6F-954A-A8A05B50019A}"/>
              </a:ext>
            </a:extLst>
          </p:cNvPr>
          <p:cNvSpPr txBox="1"/>
          <p:nvPr/>
        </p:nvSpPr>
        <p:spPr>
          <a:xfrm>
            <a:off x="8280879" y="3387118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B4D9111-27DA-43C3-A1B3-215DB05F3E0D}"/>
                  </a:ext>
                </a:extLst>
              </p14:cNvPr>
              <p14:cNvContentPartPr/>
              <p14:nvPr/>
            </p14:nvContentPartPr>
            <p14:xfrm>
              <a:off x="2143080" y="3223440"/>
              <a:ext cx="7126200" cy="2224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B4D9111-27DA-43C3-A1B3-215DB05F3E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3720" y="3214080"/>
                <a:ext cx="7144920" cy="224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06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3E6DFC7-4CAD-443D-A37F-7F7B302E4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9B22F0-1150-4147-B706-9E1CDAF45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07" y="4852438"/>
            <a:ext cx="2882154" cy="1866416"/>
          </a:xfrm>
          <a:prstGeom prst="rect">
            <a:avLst/>
          </a:prstGeom>
        </p:spPr>
      </p:pic>
      <p:sp>
        <p:nvSpPr>
          <p:cNvPr id="6" name="Shape 418">
            <a:extLst>
              <a:ext uri="{FF2B5EF4-FFF2-40B4-BE49-F238E27FC236}">
                <a16:creationId xmlns:a16="http://schemas.microsoft.com/office/drawing/2014/main" id="{FE11224E-C212-4738-9C44-0B42A22CFB1A}"/>
              </a:ext>
            </a:extLst>
          </p:cNvPr>
          <p:cNvSpPr txBox="1">
            <a:spLocks/>
          </p:cNvSpPr>
          <p:nvPr/>
        </p:nvSpPr>
        <p:spPr>
          <a:xfrm>
            <a:off x="2952864" y="402796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SỐ?</a:t>
            </a:r>
            <a:endParaRPr lang="en-US" sz="3600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graphicFrame>
        <p:nvGraphicFramePr>
          <p:cNvPr id="7" name="Bảng 7">
            <a:extLst>
              <a:ext uri="{FF2B5EF4-FFF2-40B4-BE49-F238E27FC236}">
                <a16:creationId xmlns:a16="http://schemas.microsoft.com/office/drawing/2014/main" id="{FB7C2588-6AFE-42D4-8257-497F92384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975805"/>
              </p:ext>
            </p:extLst>
          </p:nvPr>
        </p:nvGraphicFramePr>
        <p:xfrm>
          <a:off x="1541670" y="2005562"/>
          <a:ext cx="10213010" cy="25155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2602">
                  <a:extLst>
                    <a:ext uri="{9D8B030D-6E8A-4147-A177-3AD203B41FA5}">
                      <a16:colId xmlns:a16="http://schemas.microsoft.com/office/drawing/2014/main" val="2631223819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3323442867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3645189418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1966345975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195824234"/>
                    </a:ext>
                  </a:extLst>
                </a:gridCol>
              </a:tblGrid>
              <a:tr h="119158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351893"/>
                  </a:ext>
                </a:extLst>
              </a:tr>
              <a:tr h="66199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513737"/>
                  </a:ext>
                </a:extLst>
              </a:tr>
              <a:tr h="66199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4819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A4C89AB-1A19-4272-AE46-0AD7700821BC}"/>
              </a:ext>
            </a:extLst>
          </p:cNvPr>
          <p:cNvSpPr txBox="1"/>
          <p:nvPr/>
        </p:nvSpPr>
        <p:spPr>
          <a:xfrm>
            <a:off x="4267199" y="3971348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73230B-6526-4571-91A8-F2F8758779A6}"/>
              </a:ext>
            </a:extLst>
          </p:cNvPr>
          <p:cNvSpPr txBox="1"/>
          <p:nvPr/>
        </p:nvSpPr>
        <p:spPr>
          <a:xfrm>
            <a:off x="6202016" y="2033013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8EF5DC-2063-4822-AF45-0FB8EEA3B7B4}"/>
              </a:ext>
            </a:extLst>
          </p:cNvPr>
          <p:cNvSpPr txBox="1"/>
          <p:nvPr/>
        </p:nvSpPr>
        <p:spPr>
          <a:xfrm>
            <a:off x="8282609" y="3263348"/>
            <a:ext cx="1099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053AA6-DF80-485F-8912-5337976DE52D}"/>
              </a:ext>
            </a:extLst>
          </p:cNvPr>
          <p:cNvSpPr txBox="1"/>
          <p:nvPr/>
        </p:nvSpPr>
        <p:spPr>
          <a:xfrm>
            <a:off x="10429460" y="3941281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735</a:t>
            </a:r>
          </a:p>
        </p:txBody>
      </p:sp>
    </p:spTree>
    <p:extLst>
      <p:ext uri="{BB962C8B-B14F-4D97-AF65-F5344CB8AC3E}">
        <p14:creationId xmlns:p14="http://schemas.microsoft.com/office/powerpoint/2010/main" val="31457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AED8CE12-F6A5-4FAD-A0B4-A1ADCA40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8664038" y="2404423"/>
            <a:ext cx="3527962" cy="4418815"/>
          </a:xfrm>
          <a:prstGeom prst="rect">
            <a:avLst/>
          </a:prstGeom>
        </p:spPr>
      </p:pic>
      <p:grpSp>
        <p:nvGrpSpPr>
          <p:cNvPr id="5" name="组合 18">
            <a:extLst>
              <a:ext uri="{FF2B5EF4-FFF2-40B4-BE49-F238E27FC236}">
                <a16:creationId xmlns:a16="http://schemas.microsoft.com/office/drawing/2014/main" id="{B389E084-8054-4CC5-8CA4-7BF7E204F472}"/>
              </a:ext>
            </a:extLst>
          </p:cNvPr>
          <p:cNvGrpSpPr/>
          <p:nvPr/>
        </p:nvGrpSpPr>
        <p:grpSpPr>
          <a:xfrm>
            <a:off x="782900" y="62948"/>
            <a:ext cx="7181513" cy="3366052"/>
            <a:chOff x="889243" y="871603"/>
            <a:chExt cx="3567993" cy="2369054"/>
          </a:xfrm>
        </p:grpSpPr>
        <p:sp>
          <p:nvSpPr>
            <p:cNvPr id="6" name="任意多边形: 形状 19">
              <a:extLst>
                <a:ext uri="{FF2B5EF4-FFF2-40B4-BE49-F238E27FC236}">
                  <a16:creationId xmlns:a16="http://schemas.microsoft.com/office/drawing/2014/main" id="{7E81CF14-207A-45B9-9A9C-2AA1BCFF7B61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任意多边形: 形状 20">
              <a:extLst>
                <a:ext uri="{FF2B5EF4-FFF2-40B4-BE49-F238E27FC236}">
                  <a16:creationId xmlns:a16="http://schemas.microsoft.com/office/drawing/2014/main" id="{C193DF14-E602-4232-BA40-6A8B05F8EFAC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21">
              <a:extLst>
                <a:ext uri="{FF2B5EF4-FFF2-40B4-BE49-F238E27FC236}">
                  <a16:creationId xmlns:a16="http://schemas.microsoft.com/office/drawing/2014/main" id="{95FB31DF-32C9-4DD6-AADA-7187D11C6DF5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22">
              <a:extLst>
                <a:ext uri="{FF2B5EF4-FFF2-40B4-BE49-F238E27FC236}">
                  <a16:creationId xmlns:a16="http://schemas.microsoft.com/office/drawing/2014/main" id="{11D64335-15B4-4871-A617-092597445BE6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组合 23">
            <a:extLst>
              <a:ext uri="{FF2B5EF4-FFF2-40B4-BE49-F238E27FC236}">
                <a16:creationId xmlns:a16="http://schemas.microsoft.com/office/drawing/2014/main" id="{61137AA9-C86B-4E30-81C6-F136A7545A34}"/>
              </a:ext>
            </a:extLst>
          </p:cNvPr>
          <p:cNvGrpSpPr/>
          <p:nvPr/>
        </p:nvGrpSpPr>
        <p:grpSpPr>
          <a:xfrm>
            <a:off x="7585765" y="2603855"/>
            <a:ext cx="465369" cy="625045"/>
            <a:chOff x="4836974" y="2889788"/>
            <a:chExt cx="757936" cy="625045"/>
          </a:xfrm>
        </p:grpSpPr>
        <p:sp>
          <p:nvSpPr>
            <p:cNvPr id="11" name="任意多边形: 形状 24">
              <a:extLst>
                <a:ext uri="{FF2B5EF4-FFF2-40B4-BE49-F238E27FC236}">
                  <a16:creationId xmlns:a16="http://schemas.microsoft.com/office/drawing/2014/main" id="{A56D9DF0-B6E0-48A1-9BE1-7D6B49A4469F}"/>
                </a:ext>
              </a:extLst>
            </p:cNvPr>
            <p:cNvSpPr/>
            <p:nvPr/>
          </p:nvSpPr>
          <p:spPr>
            <a:xfrm>
              <a:off x="4892472" y="2937808"/>
              <a:ext cx="633162" cy="532036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solidFill>
              <a:srgbClr val="F6D8C3"/>
            </a:solidFill>
            <a:ln>
              <a:solidFill>
                <a:srgbClr val="FFE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任意多边形: 形状 25">
              <a:extLst>
                <a:ext uri="{FF2B5EF4-FFF2-40B4-BE49-F238E27FC236}">
                  <a16:creationId xmlns:a16="http://schemas.microsoft.com/office/drawing/2014/main" id="{D97AFC39-53A7-4A0F-A2A3-64E740092E3A}"/>
                </a:ext>
              </a:extLst>
            </p:cNvPr>
            <p:cNvSpPr/>
            <p:nvPr/>
          </p:nvSpPr>
          <p:spPr>
            <a:xfrm>
              <a:off x="4836974" y="2889788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任意多边形: 形状 26">
              <a:extLst>
                <a:ext uri="{FF2B5EF4-FFF2-40B4-BE49-F238E27FC236}">
                  <a16:creationId xmlns:a16="http://schemas.microsoft.com/office/drawing/2014/main" id="{2B68F6E0-9815-4F76-AB15-125D80734E18}"/>
                </a:ext>
              </a:extLst>
            </p:cNvPr>
            <p:cNvSpPr/>
            <p:nvPr/>
          </p:nvSpPr>
          <p:spPr>
            <a:xfrm>
              <a:off x="4878542" y="2912880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27">
              <a:extLst>
                <a:ext uri="{FF2B5EF4-FFF2-40B4-BE49-F238E27FC236}">
                  <a16:creationId xmlns:a16="http://schemas.microsoft.com/office/drawing/2014/main" id="{2BF64C5D-6F8F-4F94-B0F0-B097B2FE2E66}"/>
                </a:ext>
              </a:extLst>
            </p:cNvPr>
            <p:cNvSpPr/>
            <p:nvPr/>
          </p:nvSpPr>
          <p:spPr>
            <a:xfrm rot="2568759">
              <a:off x="4836982" y="2899027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64A9D93-FFBA-4958-8992-EA27577D432A}"/>
              </a:ext>
            </a:extLst>
          </p:cNvPr>
          <p:cNvSpPr txBox="1"/>
          <p:nvPr/>
        </p:nvSpPr>
        <p:spPr>
          <a:xfrm>
            <a:off x="1791342" y="913298"/>
            <a:ext cx="6427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415kg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: 325kg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: ….kg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图片 9">
            <a:extLst>
              <a:ext uri="{FF2B5EF4-FFF2-40B4-BE49-F238E27FC236}">
                <a16:creationId xmlns:a16="http://schemas.microsoft.com/office/drawing/2014/main" id="{3D776093-C537-45DE-9ADA-099918AB9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64" y="-326842"/>
            <a:ext cx="2842478" cy="2533296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C885DCDB-A009-4C18-8D70-48DD404EF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19" y="4962941"/>
            <a:ext cx="1909340" cy="175156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E2E0AF4-9596-4028-BA91-42F8684A8FFD}"/>
              </a:ext>
            </a:extLst>
          </p:cNvPr>
          <p:cNvGrpSpPr/>
          <p:nvPr/>
        </p:nvGrpSpPr>
        <p:grpSpPr>
          <a:xfrm>
            <a:off x="1470212" y="3969321"/>
            <a:ext cx="3361768" cy="203216"/>
            <a:chOff x="1470212" y="3969321"/>
            <a:chExt cx="3361768" cy="20321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9D58B2B-846B-4E6D-803C-917CF25A0357}"/>
                </a:ext>
              </a:extLst>
            </p:cNvPr>
            <p:cNvCxnSpPr/>
            <p:nvPr/>
          </p:nvCxnSpPr>
          <p:spPr>
            <a:xfrm>
              <a:off x="1479180" y="4082892"/>
              <a:ext cx="3352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3A4EC08-A1B2-4B8A-B169-0CA15240C4B5}"/>
                </a:ext>
              </a:extLst>
            </p:cNvPr>
            <p:cNvCxnSpPr/>
            <p:nvPr/>
          </p:nvCxnSpPr>
          <p:spPr>
            <a:xfrm>
              <a:off x="1470212" y="3969321"/>
              <a:ext cx="0" cy="203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CE6451-7AD6-47E6-BCEB-C365F4491ED6}"/>
              </a:ext>
            </a:extLst>
          </p:cNvPr>
          <p:cNvCxnSpPr/>
          <p:nvPr/>
        </p:nvCxnSpPr>
        <p:spPr>
          <a:xfrm>
            <a:off x="4849904" y="3978289"/>
            <a:ext cx="0" cy="203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32AB14-9A4F-491F-95C4-016AC663BAB1}"/>
              </a:ext>
            </a:extLst>
          </p:cNvPr>
          <p:cNvCxnSpPr>
            <a:cxnSpLocks/>
          </p:cNvCxnSpPr>
          <p:nvPr/>
        </p:nvCxnSpPr>
        <p:spPr>
          <a:xfrm>
            <a:off x="1433531" y="5118845"/>
            <a:ext cx="2546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B9AC2B-26A9-4DE5-A1B4-61F1C1BBDF4C}"/>
              </a:ext>
            </a:extLst>
          </p:cNvPr>
          <p:cNvCxnSpPr/>
          <p:nvPr/>
        </p:nvCxnSpPr>
        <p:spPr>
          <a:xfrm>
            <a:off x="1443322" y="5000256"/>
            <a:ext cx="0" cy="203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96382F-DDFD-4520-B1BB-D6535698C09A}"/>
              </a:ext>
            </a:extLst>
          </p:cNvPr>
          <p:cNvCxnSpPr/>
          <p:nvPr/>
        </p:nvCxnSpPr>
        <p:spPr>
          <a:xfrm>
            <a:off x="3962399" y="5009224"/>
            <a:ext cx="0" cy="203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48B84877-61B0-422A-B1CF-756EFF79F604}"/>
              </a:ext>
            </a:extLst>
          </p:cNvPr>
          <p:cNvSpPr/>
          <p:nvPr/>
        </p:nvSpPr>
        <p:spPr>
          <a:xfrm rot="5400000">
            <a:off x="3007035" y="2119547"/>
            <a:ext cx="300282" cy="3367516"/>
          </a:xfrm>
          <a:prstGeom prst="leftBrace">
            <a:avLst>
              <a:gd name="adj1" fmla="val 8333"/>
              <a:gd name="adj2" fmla="val 467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4FC3933C-1D7E-4EEC-9DEC-F71B32710EBC}"/>
              </a:ext>
            </a:extLst>
          </p:cNvPr>
          <p:cNvSpPr/>
          <p:nvPr/>
        </p:nvSpPr>
        <p:spPr>
          <a:xfrm rot="5400000">
            <a:off x="2584517" y="3669252"/>
            <a:ext cx="239895" cy="2480002"/>
          </a:xfrm>
          <a:prstGeom prst="leftBrace">
            <a:avLst>
              <a:gd name="adj1" fmla="val 8333"/>
              <a:gd name="adj2" fmla="val 467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15BBF5-0AD9-4137-B016-018F1A345AFA}"/>
              </a:ext>
            </a:extLst>
          </p:cNvPr>
          <p:cNvSpPr txBox="1"/>
          <p:nvPr/>
        </p:nvSpPr>
        <p:spPr>
          <a:xfrm>
            <a:off x="1806740" y="3266717"/>
            <a:ext cx="102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415 kg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C20363-D045-4616-A274-D2290A546BA7}"/>
              </a:ext>
            </a:extLst>
          </p:cNvPr>
          <p:cNvSpPr txBox="1"/>
          <p:nvPr/>
        </p:nvSpPr>
        <p:spPr>
          <a:xfrm>
            <a:off x="1791342" y="4276604"/>
            <a:ext cx="102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325 kg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C00083-F8AE-4545-AD25-870CD18D56EF}"/>
              </a:ext>
            </a:extLst>
          </p:cNvPr>
          <p:cNvSpPr txBox="1"/>
          <p:nvPr/>
        </p:nvSpPr>
        <p:spPr>
          <a:xfrm>
            <a:off x="369159" y="3721461"/>
            <a:ext cx="102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Ngày</a:t>
            </a:r>
            <a:r>
              <a:rPr lang="en-US" dirty="0"/>
              <a:t>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840C62-92F7-4AB9-826E-66A0B1354682}"/>
              </a:ext>
            </a:extLst>
          </p:cNvPr>
          <p:cNvSpPr txBox="1"/>
          <p:nvPr/>
        </p:nvSpPr>
        <p:spPr>
          <a:xfrm>
            <a:off x="366948" y="4900807"/>
            <a:ext cx="102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Ngày</a:t>
            </a:r>
            <a:r>
              <a:rPr lang="en-US" dirty="0"/>
              <a:t> 2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7076AF96-5027-4688-8E59-ABDB84E3C932}"/>
              </a:ext>
            </a:extLst>
          </p:cNvPr>
          <p:cNvSpPr/>
          <p:nvPr/>
        </p:nvSpPr>
        <p:spPr>
          <a:xfrm rot="10800000">
            <a:off x="5142766" y="3573357"/>
            <a:ext cx="391587" cy="2271871"/>
          </a:xfrm>
          <a:prstGeom prst="leftBrace">
            <a:avLst>
              <a:gd name="adj1" fmla="val 8333"/>
              <a:gd name="adj2" fmla="val 467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DC5409-CD17-4514-A327-35E35E3371B1}"/>
              </a:ext>
            </a:extLst>
          </p:cNvPr>
          <p:cNvSpPr txBox="1"/>
          <p:nvPr/>
        </p:nvSpPr>
        <p:spPr>
          <a:xfrm>
            <a:off x="5691142" y="4530551"/>
            <a:ext cx="102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? kg</a:t>
            </a:r>
          </a:p>
        </p:txBody>
      </p:sp>
    </p:spTree>
    <p:extLst>
      <p:ext uri="{BB962C8B-B14F-4D97-AF65-F5344CB8AC3E}">
        <p14:creationId xmlns:p14="http://schemas.microsoft.com/office/powerpoint/2010/main" val="8187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AED8CE12-F6A5-4FAD-A0B4-A1ADCA40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8664038" y="2404423"/>
            <a:ext cx="3527962" cy="4418815"/>
          </a:xfrm>
          <a:prstGeom prst="rect">
            <a:avLst/>
          </a:prstGeom>
        </p:spPr>
      </p:pic>
      <p:grpSp>
        <p:nvGrpSpPr>
          <p:cNvPr id="5" name="组合 18">
            <a:extLst>
              <a:ext uri="{FF2B5EF4-FFF2-40B4-BE49-F238E27FC236}">
                <a16:creationId xmlns:a16="http://schemas.microsoft.com/office/drawing/2014/main" id="{B389E084-8054-4CC5-8CA4-7BF7E204F472}"/>
              </a:ext>
            </a:extLst>
          </p:cNvPr>
          <p:cNvGrpSpPr/>
          <p:nvPr/>
        </p:nvGrpSpPr>
        <p:grpSpPr>
          <a:xfrm>
            <a:off x="782900" y="62948"/>
            <a:ext cx="7181513" cy="3366052"/>
            <a:chOff x="889243" y="871603"/>
            <a:chExt cx="3567993" cy="2369054"/>
          </a:xfrm>
        </p:grpSpPr>
        <p:sp>
          <p:nvSpPr>
            <p:cNvPr id="6" name="任意多边形: 形状 19">
              <a:extLst>
                <a:ext uri="{FF2B5EF4-FFF2-40B4-BE49-F238E27FC236}">
                  <a16:creationId xmlns:a16="http://schemas.microsoft.com/office/drawing/2014/main" id="{7E81CF14-207A-45B9-9A9C-2AA1BCFF7B61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任意多边形: 形状 20">
              <a:extLst>
                <a:ext uri="{FF2B5EF4-FFF2-40B4-BE49-F238E27FC236}">
                  <a16:creationId xmlns:a16="http://schemas.microsoft.com/office/drawing/2014/main" id="{C193DF14-E602-4232-BA40-6A8B05F8EFAC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任意多边形: 形状 21">
              <a:extLst>
                <a:ext uri="{FF2B5EF4-FFF2-40B4-BE49-F238E27FC236}">
                  <a16:creationId xmlns:a16="http://schemas.microsoft.com/office/drawing/2014/main" id="{95FB31DF-32C9-4DD6-AADA-7187D11C6DF5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任意多边形: 形状 22">
              <a:extLst>
                <a:ext uri="{FF2B5EF4-FFF2-40B4-BE49-F238E27FC236}">
                  <a16:creationId xmlns:a16="http://schemas.microsoft.com/office/drawing/2014/main" id="{11D64335-15B4-4871-A617-092597445BE6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23">
            <a:extLst>
              <a:ext uri="{FF2B5EF4-FFF2-40B4-BE49-F238E27FC236}">
                <a16:creationId xmlns:a16="http://schemas.microsoft.com/office/drawing/2014/main" id="{61137AA9-C86B-4E30-81C6-F136A7545A34}"/>
              </a:ext>
            </a:extLst>
          </p:cNvPr>
          <p:cNvGrpSpPr/>
          <p:nvPr/>
        </p:nvGrpSpPr>
        <p:grpSpPr>
          <a:xfrm>
            <a:off x="7585765" y="2603855"/>
            <a:ext cx="465369" cy="625045"/>
            <a:chOff x="4836974" y="2889788"/>
            <a:chExt cx="757936" cy="625045"/>
          </a:xfrm>
        </p:grpSpPr>
        <p:sp>
          <p:nvSpPr>
            <p:cNvPr id="11" name="任意多边形: 形状 24">
              <a:extLst>
                <a:ext uri="{FF2B5EF4-FFF2-40B4-BE49-F238E27FC236}">
                  <a16:creationId xmlns:a16="http://schemas.microsoft.com/office/drawing/2014/main" id="{A56D9DF0-B6E0-48A1-9BE1-7D6B49A4469F}"/>
                </a:ext>
              </a:extLst>
            </p:cNvPr>
            <p:cNvSpPr/>
            <p:nvPr/>
          </p:nvSpPr>
          <p:spPr>
            <a:xfrm>
              <a:off x="4892472" y="2937808"/>
              <a:ext cx="633162" cy="532036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solidFill>
              <a:srgbClr val="F6D8C3"/>
            </a:solidFill>
            <a:ln>
              <a:solidFill>
                <a:srgbClr val="FFE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任意多边形: 形状 25">
              <a:extLst>
                <a:ext uri="{FF2B5EF4-FFF2-40B4-BE49-F238E27FC236}">
                  <a16:creationId xmlns:a16="http://schemas.microsoft.com/office/drawing/2014/main" id="{D97AFC39-53A7-4A0F-A2A3-64E740092E3A}"/>
                </a:ext>
              </a:extLst>
            </p:cNvPr>
            <p:cNvSpPr/>
            <p:nvPr/>
          </p:nvSpPr>
          <p:spPr>
            <a:xfrm>
              <a:off x="4836974" y="2889788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任意多边形: 形状 26">
              <a:extLst>
                <a:ext uri="{FF2B5EF4-FFF2-40B4-BE49-F238E27FC236}">
                  <a16:creationId xmlns:a16="http://schemas.microsoft.com/office/drawing/2014/main" id="{2B68F6E0-9815-4F76-AB15-125D80734E18}"/>
                </a:ext>
              </a:extLst>
            </p:cNvPr>
            <p:cNvSpPr/>
            <p:nvPr/>
          </p:nvSpPr>
          <p:spPr>
            <a:xfrm>
              <a:off x="4878542" y="2912880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任意多边形: 形状 27">
              <a:extLst>
                <a:ext uri="{FF2B5EF4-FFF2-40B4-BE49-F238E27FC236}">
                  <a16:creationId xmlns:a16="http://schemas.microsoft.com/office/drawing/2014/main" id="{2BF64C5D-6F8F-4F94-B0F0-B097B2FE2E66}"/>
                </a:ext>
              </a:extLst>
            </p:cNvPr>
            <p:cNvSpPr/>
            <p:nvPr/>
          </p:nvSpPr>
          <p:spPr>
            <a:xfrm rot="2568759">
              <a:off x="4836982" y="2899027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64A9D93-FFBA-4958-8992-EA27577D432A}"/>
              </a:ext>
            </a:extLst>
          </p:cNvPr>
          <p:cNvSpPr txBox="1"/>
          <p:nvPr/>
        </p:nvSpPr>
        <p:spPr>
          <a:xfrm>
            <a:off x="1791342" y="913298"/>
            <a:ext cx="6427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415kg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: 325kg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: ….kg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6" name="矩形: 圆角 14">
            <a:extLst>
              <a:ext uri="{FF2B5EF4-FFF2-40B4-BE49-F238E27FC236}">
                <a16:creationId xmlns:a16="http://schemas.microsoft.com/office/drawing/2014/main" id="{A376679D-B3C6-42B7-8647-E1EA5F9A7FB0}"/>
              </a:ext>
            </a:extLst>
          </p:cNvPr>
          <p:cNvSpPr/>
          <p:nvPr/>
        </p:nvSpPr>
        <p:spPr>
          <a:xfrm>
            <a:off x="682810" y="3653164"/>
            <a:ext cx="7779879" cy="2857519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7" name="图片 9">
            <a:extLst>
              <a:ext uri="{FF2B5EF4-FFF2-40B4-BE49-F238E27FC236}">
                <a16:creationId xmlns:a16="http://schemas.microsoft.com/office/drawing/2014/main" id="{3D776093-C537-45DE-9ADA-099918AB9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30" y="643600"/>
            <a:ext cx="3527961" cy="3144218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C885DCDB-A009-4C18-8D70-48DD404EF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19" y="4962941"/>
            <a:ext cx="1909340" cy="175156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3E243B3-4791-4D69-A971-A89D1CBE1A50}"/>
              </a:ext>
            </a:extLst>
          </p:cNvPr>
          <p:cNvSpPr txBox="1"/>
          <p:nvPr/>
        </p:nvSpPr>
        <p:spPr>
          <a:xfrm>
            <a:off x="477908" y="3803694"/>
            <a:ext cx="81861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GIẢI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gam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415 + 325 = 740 ( kg )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740 kg</a:t>
            </a:r>
          </a:p>
        </p:txBody>
      </p:sp>
    </p:spTree>
    <p:extLst>
      <p:ext uri="{BB962C8B-B14F-4D97-AF65-F5344CB8AC3E}">
        <p14:creationId xmlns:p14="http://schemas.microsoft.com/office/powerpoint/2010/main" val="220582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7">
            <a:extLst>
              <a:ext uri="{FF2B5EF4-FFF2-40B4-BE49-F238E27FC236}">
                <a16:creationId xmlns:a16="http://schemas.microsoft.com/office/drawing/2014/main" id="{970A6DEE-FE9D-4D4C-9F4E-314971302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5" y="3147111"/>
            <a:ext cx="4495257" cy="3611519"/>
          </a:xfrm>
          <a:prstGeom prst="rect">
            <a:avLst/>
          </a:prstGeom>
        </p:spPr>
      </p:pic>
      <p:pic>
        <p:nvPicPr>
          <p:cNvPr id="6" name="图片 65">
            <a:extLst>
              <a:ext uri="{FF2B5EF4-FFF2-40B4-BE49-F238E27FC236}">
                <a16:creationId xmlns:a16="http://schemas.microsoft.com/office/drawing/2014/main" id="{DCD87A89-0681-4171-8267-B1471ED6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7" y="330376"/>
            <a:ext cx="1834387" cy="1950080"/>
          </a:xfrm>
          <a:prstGeom prst="rect">
            <a:avLst/>
          </a:prstGeom>
        </p:spPr>
      </p:pic>
      <p:pic>
        <p:nvPicPr>
          <p:cNvPr id="7" name="图片 56">
            <a:extLst>
              <a:ext uri="{FF2B5EF4-FFF2-40B4-BE49-F238E27FC236}">
                <a16:creationId xmlns:a16="http://schemas.microsoft.com/office/drawing/2014/main" id="{3EB00E9A-00DF-4656-9BE2-B9CA37025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3" y="811347"/>
            <a:ext cx="7313188" cy="301455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E6835C-5C8A-4152-B237-D85B3650BB29}"/>
              </a:ext>
            </a:extLst>
          </p:cNvPr>
          <p:cNvSpPr txBox="1"/>
          <p:nvPr/>
        </p:nvSpPr>
        <p:spPr>
          <a:xfrm>
            <a:off x="3645725" y="1317510"/>
            <a:ext cx="4393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165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84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FFB87C2-D0CA-4BD4-A100-4EAEE3D7F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7657" y="2991945"/>
            <a:ext cx="5846331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3800" b="1" dirty="0">
                <a:solidFill>
                  <a:srgbClr val="000000"/>
                </a:solidFill>
                <a:latin typeface="VNI-Times" pitchFamily="2" charset="0"/>
              </a:rPr>
              <a:t> </a:t>
            </a:r>
            <a:r>
              <a:rPr lang="vi-VN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altLang="en-US" sz="3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3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FE13F6-22D1-46D1-A36A-51EC938F8531}"/>
              </a:ext>
            </a:extLst>
          </p:cNvPr>
          <p:cNvGrpSpPr/>
          <p:nvPr/>
        </p:nvGrpSpPr>
        <p:grpSpPr>
          <a:xfrm>
            <a:off x="6856021" y="3718393"/>
            <a:ext cx="4267200" cy="1349375"/>
            <a:chOff x="3733800" y="3135313"/>
            <a:chExt cx="4267200" cy="134937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BB7509-4E63-4410-8CF2-1EC4858A5B69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3962400"/>
              <a:ext cx="381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5F85A2-C31F-45C6-B99C-C8E651F6C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3800" y="3886200"/>
              <a:ext cx="0" cy="1524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4BB3F1DC-BA13-4C3B-BF90-2C752809FE66}"/>
                </a:ext>
              </a:extLst>
            </p:cNvPr>
            <p:cNvSpPr/>
            <p:nvPr/>
          </p:nvSpPr>
          <p:spPr>
            <a:xfrm rot="5400000">
              <a:off x="5344722" y="1806184"/>
              <a:ext cx="545293" cy="3767138"/>
            </a:xfrm>
            <a:prstGeom prst="leftBrace">
              <a:avLst>
                <a:gd name="adj1" fmla="val 8333"/>
                <a:gd name="adj2" fmla="val 49002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29">
              <a:extLst>
                <a:ext uri="{FF2B5EF4-FFF2-40B4-BE49-F238E27FC236}">
                  <a16:creationId xmlns:a16="http://schemas.microsoft.com/office/drawing/2014/main" id="{D33BB2BA-ECA1-4D70-8CA8-91D4F7374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3135313"/>
              <a:ext cx="1447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165 </a:t>
              </a:r>
              <a:r>
                <a:rPr kumimoji="0" lang="en-US" alt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9FD87643-6FB0-42C9-B75B-89009B091BEE}"/>
                </a:ext>
              </a:extLst>
            </p:cNvPr>
            <p:cNvSpPr/>
            <p:nvPr/>
          </p:nvSpPr>
          <p:spPr>
            <a:xfrm rot="16200000">
              <a:off x="5023644" y="2715419"/>
              <a:ext cx="206375" cy="2700337"/>
            </a:xfrm>
            <a:prstGeom prst="leftBrac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6398B36E-835F-4EB6-84DB-7256B40CB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375" y="4114800"/>
              <a:ext cx="1447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kumimoji="0" lang="en-US" alt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endPara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39">
              <a:extLst>
                <a:ext uri="{FF2B5EF4-FFF2-40B4-BE49-F238E27FC236}">
                  <a16:creationId xmlns:a16="http://schemas.microsoft.com/office/drawing/2014/main" id="{C8CD286A-D18A-464E-8624-A97418E4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0375" y="4068763"/>
              <a:ext cx="1190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84 n</a:t>
              </a:r>
              <a:r>
                <a:rPr lang="en-US" altLang="en-US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endPara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7E4163-B86A-4885-A6A5-2CE18A004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9400" y="3857625"/>
              <a:ext cx="84138" cy="18097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3AB9BC-2A47-477B-BBA8-78ADFEC5C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3857625"/>
              <a:ext cx="76200" cy="18097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DFBA8D2-10BC-4167-AE63-11744C235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857625"/>
              <a:ext cx="66675" cy="18097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34DA17-005A-418A-B720-EF0986AFA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3857625"/>
              <a:ext cx="76200" cy="18097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581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垂直 3">
            <a:extLst>
              <a:ext uri="{FF2B5EF4-FFF2-40B4-BE49-F238E27FC236}">
                <a16:creationId xmlns:a16="http://schemas.microsoft.com/office/drawing/2014/main" id="{71BC5737-F37B-43D3-A796-92B002C5FEA5}"/>
              </a:ext>
            </a:extLst>
          </p:cNvPr>
          <p:cNvSpPr/>
          <p:nvPr/>
        </p:nvSpPr>
        <p:spPr>
          <a:xfrm rot="16200000">
            <a:off x="4613948" y="-443108"/>
            <a:ext cx="4138047" cy="7553704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70BA6B6-076A-4A0A-A856-8223C0037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0" y="4706898"/>
            <a:ext cx="1896763" cy="2151102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89D67A55-5B64-4A4F-BD7A-B0E290BC1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0409" y="1612400"/>
            <a:ext cx="1451419" cy="1610669"/>
          </a:xfrm>
          <a:prstGeom prst="rect">
            <a:avLst/>
          </a:prstGeom>
        </p:spPr>
      </p:pic>
      <p:pic>
        <p:nvPicPr>
          <p:cNvPr id="7" name="图片 34">
            <a:extLst>
              <a:ext uri="{FF2B5EF4-FFF2-40B4-BE49-F238E27FC236}">
                <a16:creationId xmlns:a16="http://schemas.microsoft.com/office/drawing/2014/main" id="{73E01672-5B15-44BC-BACE-D0F109FAC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52" y="3011760"/>
            <a:ext cx="4020325" cy="38550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96C8EF-D70F-4663-9041-7CC963680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687" y="0"/>
            <a:ext cx="4386378" cy="1803479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1D76B425-D8F0-4516-88FC-7269C1D3E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638" y="-147067"/>
            <a:ext cx="5161259" cy="180347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CD29DB5-D3C2-4BAB-A892-4848368B504D}"/>
              </a:ext>
            </a:extLst>
          </p:cNvPr>
          <p:cNvSpPr txBox="1"/>
          <p:nvPr/>
        </p:nvSpPr>
        <p:spPr>
          <a:xfrm>
            <a:off x="3476618" y="2124186"/>
            <a:ext cx="6506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BÀI GIẢI</a:t>
            </a:r>
          </a:p>
          <a:p>
            <a:pPr lvl="1"/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165 – 84 = 81 (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81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lang="en-US" sz="2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BFCA8A-C51F-4EC6-AE8A-376EF01D3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>
            <a:extLst>
              <a:ext uri="{FF2B5EF4-FFF2-40B4-BE49-F238E27FC236}">
                <a16:creationId xmlns:a16="http://schemas.microsoft.com/office/drawing/2014/main" id="{746DCE4B-3E4A-4577-B977-2F4EDA677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4BF5FB-0539-40C6-99EE-14C601E52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5F31E14-4D3D-4C1B-8891-D4F4EA1920DB}"/>
              </a:ext>
            </a:extLst>
          </p:cNvPr>
          <p:cNvSpPr txBox="1"/>
          <p:nvPr/>
        </p:nvSpPr>
        <p:spPr>
          <a:xfrm>
            <a:off x="2722433" y="2130443"/>
            <a:ext cx="60500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err="1">
                <a:ea typeface="微软雅黑" panose="020B0503020204020204" pitchFamily="34" charset="-122"/>
              </a:rPr>
              <a:t>Chào</a:t>
            </a:r>
            <a:r>
              <a:rPr lang="en-US" altLang="zh-CN" sz="8000" dirty="0"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ea typeface="微软雅黑" panose="020B0503020204020204" pitchFamily="34" charset="-122"/>
              </a:rPr>
              <a:t>tạm</a:t>
            </a:r>
            <a:r>
              <a:rPr lang="en-US" altLang="zh-CN" sz="8000" dirty="0"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ea typeface="微软雅黑" panose="020B0503020204020204" pitchFamily="34" charset="-122"/>
              </a:rPr>
              <a:t>biệt</a:t>
            </a:r>
            <a:endParaRPr lang="en-US" altLang="zh-CN" sz="80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1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3776" y="1600200"/>
            <a:ext cx="3230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570 - … = 234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463" y="328241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336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810" y="1600200"/>
            <a:ext cx="31902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+ 125 = 344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6411" y="3282411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X  = 219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6317" y="835660"/>
            <a:ext cx="886070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tất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420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215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4855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Khối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lớp</a:t>
            </a:r>
            <a:r>
              <a:rPr lang="en-US" sz="3200" b="1" dirty="0">
                <a:solidFill>
                  <a:srgbClr val="0000FF"/>
                </a:solidFill>
              </a:rPr>
              <a:t> Ba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205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sinh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6847" y="1109869"/>
            <a:ext cx="5363969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42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3C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39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endParaRPr lang="en-US" sz="3733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…..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51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hai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lớp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81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sinh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59AA57-1291-454F-BA53-0395B932F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2"/>
          <a:stretch/>
        </p:blipFill>
        <p:spPr>
          <a:xfrm>
            <a:off x="159026" y="172278"/>
            <a:ext cx="12192000" cy="68580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61FB09B-0099-4C87-AEB8-338C54A3C041}"/>
              </a:ext>
            </a:extLst>
          </p:cNvPr>
          <p:cNvSpPr txBox="1"/>
          <p:nvPr/>
        </p:nvSpPr>
        <p:spPr>
          <a:xfrm>
            <a:off x="3603182" y="522685"/>
            <a:ext cx="45961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870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4148D2-2091-4749-AAD1-A550013B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5"/>
          <a:stretch/>
        </p:blipFill>
        <p:spPr>
          <a:xfrm>
            <a:off x="20" y="10"/>
            <a:ext cx="8527083" cy="6857990"/>
          </a:xfrm>
          <a:prstGeom prst="rect">
            <a:avLst/>
          </a:prstGeom>
        </p:spPr>
      </p:pic>
      <p:sp>
        <p:nvSpPr>
          <p:cNvPr id="5" name="Shape 221">
            <a:extLst>
              <a:ext uri="{FF2B5EF4-FFF2-40B4-BE49-F238E27FC236}">
                <a16:creationId xmlns:a16="http://schemas.microsoft.com/office/drawing/2014/main" id="{EA4386D5-BB78-44DB-AA47-8D4E47C698F3}"/>
              </a:ext>
            </a:extLst>
          </p:cNvPr>
          <p:cNvSpPr/>
          <p:nvPr/>
        </p:nvSpPr>
        <p:spPr>
          <a:xfrm>
            <a:off x="5114894" y="473404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ĐẶC THÙ: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6" name="Shape 222">
            <a:extLst>
              <a:ext uri="{FF2B5EF4-FFF2-40B4-BE49-F238E27FC236}">
                <a16:creationId xmlns:a16="http://schemas.microsoft.com/office/drawing/2014/main" id="{CF210E0C-2E3C-41F0-8B20-05BD6A7B5010}"/>
              </a:ext>
            </a:extLst>
          </p:cNvPr>
          <p:cNvSpPr/>
          <p:nvPr/>
        </p:nvSpPr>
        <p:spPr>
          <a:xfrm>
            <a:off x="4319032" y="431241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id="{00F1A124-8E46-40C3-8CB9-2CEF0519B081}"/>
              </a:ext>
            </a:extLst>
          </p:cNvPr>
          <p:cNvSpPr/>
          <p:nvPr/>
        </p:nvSpPr>
        <p:spPr>
          <a:xfrm>
            <a:off x="7962775" y="1849277"/>
            <a:ext cx="23724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01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10" name="Shape 223">
            <a:extLst>
              <a:ext uri="{FF2B5EF4-FFF2-40B4-BE49-F238E27FC236}">
                <a16:creationId xmlns:a16="http://schemas.microsoft.com/office/drawing/2014/main" id="{2802B309-4ED2-4C80-99F4-1BAAFA494BB7}"/>
              </a:ext>
            </a:extLst>
          </p:cNvPr>
          <p:cNvSpPr/>
          <p:nvPr/>
        </p:nvSpPr>
        <p:spPr>
          <a:xfrm>
            <a:off x="4979205" y="1667004"/>
            <a:ext cx="322081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02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16" name="Shape 223">
            <a:extLst>
              <a:ext uri="{FF2B5EF4-FFF2-40B4-BE49-F238E27FC236}">
                <a16:creationId xmlns:a16="http://schemas.microsoft.com/office/drawing/2014/main" id="{81F12023-B0CC-46C8-9AB2-2D783584CA95}"/>
              </a:ext>
            </a:extLst>
          </p:cNvPr>
          <p:cNvSpPr/>
          <p:nvPr/>
        </p:nvSpPr>
        <p:spPr>
          <a:xfrm>
            <a:off x="7962775" y="4590528"/>
            <a:ext cx="23724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04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8152706-A5DF-4A35-B763-BA2E02970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>
            <a:off x="1917952" y="2975758"/>
            <a:ext cx="3061253" cy="42363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64E2D2-C042-458A-B22C-C13F516DF6EF}"/>
              </a:ext>
            </a:extLst>
          </p:cNvPr>
          <p:cNvSpPr txBox="1"/>
          <p:nvPr/>
        </p:nvSpPr>
        <p:spPr>
          <a:xfrm>
            <a:off x="756603" y="2080640"/>
            <a:ext cx="3061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sp>
        <p:nvSpPr>
          <p:cNvPr id="20" name="Shape 223">
            <a:extLst>
              <a:ext uri="{FF2B5EF4-FFF2-40B4-BE49-F238E27FC236}">
                <a16:creationId xmlns:a16="http://schemas.microsoft.com/office/drawing/2014/main" id="{7EDB47E2-AC8E-4970-A594-548609C40D3C}"/>
              </a:ext>
            </a:extLst>
          </p:cNvPr>
          <p:cNvSpPr/>
          <p:nvPr/>
        </p:nvSpPr>
        <p:spPr>
          <a:xfrm>
            <a:off x="4437731" y="411850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1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AF56E02-D0E8-46EB-BA5F-03C3191A9CE9}"/>
              </a:ext>
            </a:extLst>
          </p:cNvPr>
          <p:cNvSpPr txBox="1"/>
          <p:nvPr/>
        </p:nvSpPr>
        <p:spPr>
          <a:xfrm>
            <a:off x="4437731" y="901146"/>
            <a:ext cx="7173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Shape 221">
            <a:extLst>
              <a:ext uri="{FF2B5EF4-FFF2-40B4-BE49-F238E27FC236}">
                <a16:creationId xmlns:a16="http://schemas.microsoft.com/office/drawing/2014/main" id="{8B6F7D11-B7E7-475F-AF42-7BEE8250C826}"/>
              </a:ext>
            </a:extLst>
          </p:cNvPr>
          <p:cNvSpPr/>
          <p:nvPr/>
        </p:nvSpPr>
        <p:spPr>
          <a:xfrm>
            <a:off x="5233593" y="2684213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CHUNG: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4" name="Shape 222">
            <a:extLst>
              <a:ext uri="{FF2B5EF4-FFF2-40B4-BE49-F238E27FC236}">
                <a16:creationId xmlns:a16="http://schemas.microsoft.com/office/drawing/2014/main" id="{8E057003-E5F2-49E0-AD77-9017892DFD5D}"/>
              </a:ext>
            </a:extLst>
          </p:cNvPr>
          <p:cNvSpPr/>
          <p:nvPr/>
        </p:nvSpPr>
        <p:spPr>
          <a:xfrm>
            <a:off x="4437731" y="2642050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25" name="Shape 223">
            <a:extLst>
              <a:ext uri="{FF2B5EF4-FFF2-40B4-BE49-F238E27FC236}">
                <a16:creationId xmlns:a16="http://schemas.microsoft.com/office/drawing/2014/main" id="{21C3EC72-1E3C-4297-A98B-9C9331103CC4}"/>
              </a:ext>
            </a:extLst>
          </p:cNvPr>
          <p:cNvSpPr/>
          <p:nvPr/>
        </p:nvSpPr>
        <p:spPr>
          <a:xfrm>
            <a:off x="4556430" y="2622659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2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3B12C1D-1316-4771-90D3-14B0DD6C0A9D}"/>
              </a:ext>
            </a:extLst>
          </p:cNvPr>
          <p:cNvSpPr txBox="1"/>
          <p:nvPr/>
        </p:nvSpPr>
        <p:spPr>
          <a:xfrm>
            <a:off x="4437731" y="3188820"/>
            <a:ext cx="750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logic,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Shape 221">
            <a:extLst>
              <a:ext uri="{FF2B5EF4-FFF2-40B4-BE49-F238E27FC236}">
                <a16:creationId xmlns:a16="http://schemas.microsoft.com/office/drawing/2014/main" id="{31AB7685-BD88-494F-981E-E52F2214286D}"/>
              </a:ext>
            </a:extLst>
          </p:cNvPr>
          <p:cNvSpPr/>
          <p:nvPr/>
        </p:nvSpPr>
        <p:spPr>
          <a:xfrm>
            <a:off x="5233593" y="4245191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PHẨM CHẤT: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8" name="Shape 222">
            <a:extLst>
              <a:ext uri="{FF2B5EF4-FFF2-40B4-BE49-F238E27FC236}">
                <a16:creationId xmlns:a16="http://schemas.microsoft.com/office/drawing/2014/main" id="{0A97905B-825C-4C58-9349-9209FCCD50DE}"/>
              </a:ext>
            </a:extLst>
          </p:cNvPr>
          <p:cNvSpPr/>
          <p:nvPr/>
        </p:nvSpPr>
        <p:spPr>
          <a:xfrm>
            <a:off x="4437731" y="4203028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29" name="Shape 223">
            <a:extLst>
              <a:ext uri="{FF2B5EF4-FFF2-40B4-BE49-F238E27FC236}">
                <a16:creationId xmlns:a16="http://schemas.microsoft.com/office/drawing/2014/main" id="{720B8F1C-1890-4699-81C7-67719F6BB4F5}"/>
              </a:ext>
            </a:extLst>
          </p:cNvPr>
          <p:cNvSpPr/>
          <p:nvPr/>
        </p:nvSpPr>
        <p:spPr>
          <a:xfrm>
            <a:off x="4556430" y="4183637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3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08C7581-D64F-4CD3-810C-59A2C16D671E}"/>
              </a:ext>
            </a:extLst>
          </p:cNvPr>
          <p:cNvSpPr txBox="1"/>
          <p:nvPr/>
        </p:nvSpPr>
        <p:spPr>
          <a:xfrm>
            <a:off x="4437731" y="4783801"/>
            <a:ext cx="7173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6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340675305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518</Words>
  <Application>Microsoft Office PowerPoint</Application>
  <PresentationFormat>Widescreen</PresentationFormat>
  <Paragraphs>111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Cambria</vt:lpstr>
      <vt:lpstr>Helvetica Light</vt:lpstr>
      <vt:lpstr>Lato Bold</vt:lpstr>
      <vt:lpstr>Times New Roman</vt:lpstr>
      <vt:lpstr>UTM Azuki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Lê Diệp Anh (ADAS – HS)</cp:lastModifiedBy>
  <cp:revision>76</cp:revision>
  <dcterms:created xsi:type="dcterms:W3CDTF">2019-04-28T11:49:15Z</dcterms:created>
  <dcterms:modified xsi:type="dcterms:W3CDTF">2021-09-14T04:22:07Z</dcterms:modified>
</cp:coreProperties>
</file>