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6" r:id="rId3"/>
    <p:sldId id="258" r:id="rId4"/>
    <p:sldId id="257" r:id="rId5"/>
    <p:sldId id="259" r:id="rId6"/>
    <p:sldId id="260" r:id="rId7"/>
    <p:sldId id="264" r:id="rId8"/>
    <p:sldId id="261" r:id="rId9"/>
    <p:sldId id="267" r:id="rId10"/>
    <p:sldId id="262" r:id="rId11"/>
    <p:sldId id="269" r:id="rId12"/>
    <p:sldId id="270" r:id="rId13"/>
    <p:sldId id="274" r:id="rId14"/>
    <p:sldId id="271" r:id="rId15"/>
    <p:sldId id="275" r:id="rId16"/>
    <p:sldId id="272" r:id="rId17"/>
    <p:sldId id="273" r:id="rId18"/>
    <p:sldId id="268" r:id="rId19"/>
    <p:sldId id="26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716"/>
    <a:srgbClr val="FEB707"/>
    <a:srgbClr val="ED540E"/>
    <a:srgbClr val="FD7E7D"/>
    <a:srgbClr val="E3F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1941A-246F-4AD6-952F-94331334B8B3}" type="slidenum">
              <a:rPr lang="en-US" altLang="zh-CN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964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210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2DF83-26CF-4AE7-9E02-055F614A5C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98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2DF83-26CF-4AE7-9E02-055F614A5C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35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76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9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9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56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20407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623556"/>
      </p:ext>
    </p:extLst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531615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43064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016869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12781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57566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349394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918463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066163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926510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30987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18874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56129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889653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317619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17312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747699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931979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106831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07994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532204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9128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652433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2256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63539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554683"/>
      </p:ext>
    </p:extLst>
  </p:cSld>
  <p:clrMapOvr>
    <a:masterClrMapping/>
  </p:clrMapOvr>
  <p:transition spd="slow" advTm="3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902496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480747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24796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75532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674857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70" r:id="rId3"/>
    <p:sldLayoutId id="2147483661" r:id="rId4"/>
    <p:sldLayoutId id="2147483650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1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0" r:id="rId34"/>
    <p:sldLayoutId id="2147483651" r:id="rId35"/>
    <p:sldLayoutId id="2147483652" r:id="rId36"/>
    <p:sldLayoutId id="2147483653" r:id="rId37"/>
    <p:sldLayoutId id="2147483654" r:id="rId38"/>
    <p:sldLayoutId id="2147483655" r:id="rId39"/>
    <p:sldLayoutId id="2147483656" r:id="rId40"/>
    <p:sldLayoutId id="2147483657" r:id="rId41"/>
    <p:sldLayoutId id="2147483658" r:id="rId42"/>
    <p:sldLayoutId id="2147483659" r:id="rId43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file:///C:\Program%20Files\Inknoe%20ClassPoint\Images\multiple_choice_with%20result_default_cm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hthangPC.vn\AppData\Local\Temp\ccic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5" Type="http://schemas.openxmlformats.org/officeDocument/2006/relationships/image" Target="file:///C:\Users\minhthangPC.vn\AppData\Local\Temp\10092021040242620chart.png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file:///C:\Program%20Files\Inknoe%20ClassPoint\Images\multiple_choice_with%20result_default_cm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hthangPC.vn\AppData\Local\Temp\ccic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5" Type="http://schemas.openxmlformats.org/officeDocument/2006/relationships/image" Target="file:///C:\Users\minhthangPC.vn\AppData\Local\Temp\10092021040518048chart.png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file:///C:\Program%20Files\Inknoe%20ClassPoint\Images\word_count_without%20result_default.pn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inhthangPC.vn\AppData\Local\Temp\10092021024203112wordcloud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075" descr="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812800"/>
            <a:ext cx="10883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092" descr="PPT素材-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2574925"/>
            <a:ext cx="4650316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46400" y="76200"/>
            <a:ext cx="6705600" cy="533400"/>
          </a:xfrm>
          <a:solidFill>
            <a:srgbClr val="FEBAF9"/>
          </a:solidFill>
        </p:spPr>
        <p:txBody>
          <a:bodyPr/>
          <a:lstStyle/>
          <a:p>
            <a:pPr defTabSz="914458" eaLnBrk="1" hangingPunct="1">
              <a:defRPr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Líp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häc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trùc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tuyÕn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3A3 – TH Gia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Thôy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.VnAristote" pitchFamily="34" charset="0"/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2540000" y="1219200"/>
            <a:ext cx="731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sáu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10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9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438650"/>
            <a:ext cx="7213600" cy="2114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32" y="92564"/>
            <a:ext cx="113665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540000" y="3486150"/>
            <a:ext cx="467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(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Më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SGK 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To¸n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- 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Trang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12660723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1255099" y="164750"/>
            <a:ext cx="596715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4: TÍNH NHẨM: (</a:t>
            </a:r>
            <a:r>
              <a:rPr lang="en-US" altLang="zh-CN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pic>
        <p:nvPicPr>
          <p:cNvPr id="12" name="PA_图片 4">
            <a:extLst>
              <a:ext uri="{FF2B5EF4-FFF2-40B4-BE49-F238E27FC236}">
                <a16:creationId xmlns:a16="http://schemas.microsoft.com/office/drawing/2014/main" id="{40A16334-253D-4026-86B8-67BE6998D6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15"/>
            <a:ext cx="4062483" cy="4294369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B275709A-3A10-463A-914F-CDBE6642FA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20" y="1281815"/>
            <a:ext cx="4062484" cy="4294369"/>
          </a:xfrm>
          <a:prstGeom prst="rect">
            <a:avLst/>
          </a:prstGeom>
        </p:spPr>
      </p:pic>
      <p:pic>
        <p:nvPicPr>
          <p:cNvPr id="14" name="PA_图片 4">
            <a:extLst>
              <a:ext uri="{FF2B5EF4-FFF2-40B4-BE49-F238E27FC236}">
                <a16:creationId xmlns:a16="http://schemas.microsoft.com/office/drawing/2014/main" id="{B14CBC15-2EBB-4F81-B26C-2C3001960C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28" y="1281815"/>
            <a:ext cx="4449172" cy="4294369"/>
          </a:xfrm>
          <a:prstGeom prst="rect">
            <a:avLst/>
          </a:prstGeom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3AFAA6BB-9E0E-4FC7-A6A9-DA67ADAE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87" y="2361004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310</a:t>
            </a:r>
            <a:r>
              <a:rPr lang="en-US" altLang="en-US" dirty="0">
                <a:latin typeface="Times New Roman" panose="02020603050405020304" pitchFamily="18" charset="0"/>
              </a:rPr>
              <a:t> +  40  =</a:t>
            </a: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5298FB1D-60E6-4123-83DC-26C726162929}"/>
              </a:ext>
            </a:extLst>
          </p:cNvPr>
          <p:cNvGrpSpPr>
            <a:grpSpLocks/>
          </p:cNvGrpSpPr>
          <p:nvPr/>
        </p:nvGrpSpPr>
        <p:grpSpPr bwMode="auto">
          <a:xfrm>
            <a:off x="415587" y="3078554"/>
            <a:ext cx="3025775" cy="646112"/>
            <a:chOff x="308" y="2617"/>
            <a:chExt cx="1906" cy="407"/>
          </a:xfrm>
        </p:grpSpPr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881CD95-FED6-4970-ACC7-354DC69FB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2617"/>
              <a:ext cx="19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150     250  =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8E0ADD7F-85A5-4AAD-A405-8EC17AFE0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+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17C360DA-A82D-4323-89CB-4EE68A5956A5}"/>
              </a:ext>
            </a:extLst>
          </p:cNvPr>
          <p:cNvGrpSpPr>
            <a:grpSpLocks/>
          </p:cNvGrpSpPr>
          <p:nvPr/>
        </p:nvGrpSpPr>
        <p:grpSpPr bwMode="auto">
          <a:xfrm>
            <a:off x="406062" y="3731016"/>
            <a:ext cx="2384425" cy="609600"/>
            <a:chOff x="336" y="2640"/>
            <a:chExt cx="1296" cy="384"/>
          </a:xfrm>
        </p:grpSpPr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7243419A-F044-423E-9131-28191229E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450     150  =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61FBCFD5-5C85-4BE4-8DA7-95654D83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34">
            <a:extLst>
              <a:ext uri="{FF2B5EF4-FFF2-40B4-BE49-F238E27FC236}">
                <a16:creationId xmlns:a16="http://schemas.microsoft.com/office/drawing/2014/main" id="{AA741C06-AC5E-4175-8868-9E54F56C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50" y="2391166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6151E6C4-8EF7-4970-8C6F-452E5FFC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175" y="3057916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3F96C7BA-B15C-4304-8F73-CB451CF1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625" y="3751654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300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CA6A2BA6-0901-4661-96E6-78AC0CA5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103" y="2422157"/>
            <a:ext cx="2820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40</a:t>
            </a:r>
            <a:r>
              <a:rPr lang="vi-VN" altLang="en-US" dirty="0">
                <a:latin typeface="Times New Roman" panose="02020603050405020304" pitchFamily="18" charset="0"/>
              </a:rPr>
              <a:t>0</a:t>
            </a:r>
            <a:r>
              <a:rPr lang="en-US" altLang="en-US" dirty="0">
                <a:latin typeface="Times New Roman" panose="02020603050405020304" pitchFamily="18" charset="0"/>
              </a:rPr>
              <a:t> +  50  =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5259D98-BE20-445E-A0FA-1E4578FD217E}"/>
              </a:ext>
            </a:extLst>
          </p:cNvPr>
          <p:cNvGrpSpPr>
            <a:grpSpLocks/>
          </p:cNvGrpSpPr>
          <p:nvPr/>
        </p:nvGrpSpPr>
        <p:grpSpPr bwMode="auto">
          <a:xfrm>
            <a:off x="4453653" y="3098432"/>
            <a:ext cx="3025775" cy="646113"/>
            <a:chOff x="308" y="2617"/>
            <a:chExt cx="1906" cy="407"/>
          </a:xfrm>
        </p:grpSpPr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03556707-D110-487B-A79A-215DCE938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2617"/>
              <a:ext cx="19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305     45  =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E9B12974-E018-49CF-BDBB-47092E17C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+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E33FE398-6E40-44BF-ADB6-F34BE6A560EB}"/>
              </a:ext>
            </a:extLst>
          </p:cNvPr>
          <p:cNvGrpSpPr>
            <a:grpSpLocks/>
          </p:cNvGrpSpPr>
          <p:nvPr/>
        </p:nvGrpSpPr>
        <p:grpSpPr bwMode="auto">
          <a:xfrm>
            <a:off x="4444128" y="3750895"/>
            <a:ext cx="2384425" cy="609600"/>
            <a:chOff x="336" y="2640"/>
            <a:chExt cx="1296" cy="384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69FE496A-C92D-4D81-ACBF-BE6DCEC23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515     15  =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0096A44-4C2C-45EF-A876-714D1DC91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32" name="Text Box 34">
            <a:extLst>
              <a:ext uri="{FF2B5EF4-FFF2-40B4-BE49-F238E27FC236}">
                <a16:creationId xmlns:a16="http://schemas.microsoft.com/office/drawing/2014/main" id="{C84ED16B-7C2C-4B10-96D5-3FE02934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716" y="241263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Times New Roman" panose="02020603050405020304" pitchFamily="18" charset="0"/>
              </a:rPr>
              <a:t>450</a:t>
            </a:r>
          </a:p>
        </p:txBody>
      </p:sp>
      <p:sp>
        <p:nvSpPr>
          <p:cNvPr id="33" name="Text Box 35">
            <a:extLst>
              <a:ext uri="{FF2B5EF4-FFF2-40B4-BE49-F238E27FC236}">
                <a16:creationId xmlns:a16="http://schemas.microsoft.com/office/drawing/2014/main" id="{A7850B50-9F2C-47E4-A1F0-9468BF52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241" y="307938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34" name="Text Box 36">
            <a:extLst>
              <a:ext uri="{FF2B5EF4-FFF2-40B4-BE49-F238E27FC236}">
                <a16:creationId xmlns:a16="http://schemas.microsoft.com/office/drawing/2014/main" id="{CC4FE2DC-3682-4BEF-A9F8-0AD654CDC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691" y="377153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17081D59-676D-40A0-ADA8-C938185A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343" y="2477294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10</a:t>
            </a:r>
            <a:r>
              <a:rPr lang="vi-VN" altLang="en-US" dirty="0">
                <a:latin typeface="Times New Roman" panose="02020603050405020304" pitchFamily="18" charset="0"/>
              </a:rPr>
              <a:t>0</a:t>
            </a:r>
            <a:r>
              <a:rPr lang="en-US" altLang="en-US" dirty="0">
                <a:latin typeface="Times New Roman" panose="02020603050405020304" pitchFamily="18" charset="0"/>
              </a:rPr>
              <a:t> -  50  =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F98A868D-9398-48C5-A3C9-1E00F2F1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93" y="3153569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950  -   50  =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FB0DE73C-F361-4BDB-987F-99349DBBFE6A}"/>
              </a:ext>
            </a:extLst>
          </p:cNvPr>
          <p:cNvGrpSpPr>
            <a:grpSpLocks/>
          </p:cNvGrpSpPr>
          <p:nvPr/>
        </p:nvGrpSpPr>
        <p:grpSpPr bwMode="auto">
          <a:xfrm>
            <a:off x="8284368" y="3806031"/>
            <a:ext cx="2384425" cy="609600"/>
            <a:chOff x="336" y="2640"/>
            <a:chExt cx="1296" cy="384"/>
          </a:xfrm>
        </p:grpSpPr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6A3D123D-F3BA-4059-9313-E08DB5156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515     415  =</a:t>
              </a:r>
            </a:p>
          </p:txBody>
        </p:sp>
        <p:sp>
          <p:nvSpPr>
            <p:cNvPr id="39" name="Text Box 24">
              <a:extLst>
                <a:ext uri="{FF2B5EF4-FFF2-40B4-BE49-F238E27FC236}">
                  <a16:creationId xmlns:a16="http://schemas.microsoft.com/office/drawing/2014/main" id="{09AB7105-650E-42D6-A5D3-3F23CF2BD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Text Box 34">
            <a:extLst>
              <a:ext uri="{FF2B5EF4-FFF2-40B4-BE49-F238E27FC236}">
                <a16:creationId xmlns:a16="http://schemas.microsoft.com/office/drawing/2014/main" id="{68C46321-014B-49AF-BE7B-E43A9622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956" y="246776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28454E30-DE50-4DD0-BEDF-705A19EB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481" y="313451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FD3E60E6-204E-4817-94FC-E7E3B305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931" y="382666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2" grpId="0"/>
      <p:bldP spid="33" grpId="0"/>
      <p:bldP spid="34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255099" y="164750"/>
            <a:ext cx="596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VẼ HÌNH: (</a:t>
            </a:r>
            <a:r>
              <a:rPr lang="en-US" altLang="zh-CN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740855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90"/>
            <a:ext cx="12192000" cy="10566374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302723" y="755300"/>
            <a:ext cx="8784251" cy="77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?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3FD51A-DCA1-4C6B-9B92-2BAE96108F4E}"/>
              </a:ext>
            </a:extLst>
          </p:cNvPr>
          <p:cNvSpPr/>
          <p:nvPr/>
        </p:nvSpPr>
        <p:spPr>
          <a:xfrm>
            <a:off x="1998190" y="1924624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05AB3-D54C-4EA5-819A-1A4E0C019B72}"/>
              </a:ext>
            </a:extLst>
          </p:cNvPr>
          <p:cNvSpPr/>
          <p:nvPr/>
        </p:nvSpPr>
        <p:spPr>
          <a:xfrm>
            <a:off x="1998190" y="259025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467EB-5FBC-4191-ABB0-EB381F2C8603}"/>
              </a:ext>
            </a:extLst>
          </p:cNvPr>
          <p:cNvSpPr/>
          <p:nvPr/>
        </p:nvSpPr>
        <p:spPr>
          <a:xfrm>
            <a:off x="1998190" y="3451686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8F9ABCCF-F80A-4803-824D-557A9DE4C2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0" y="61027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51070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755C62-CA17-4311-9240-5A7AA7D904EC}"/>
              </a:ext>
            </a:extLst>
          </p:cNvPr>
          <p:cNvGrpSpPr/>
          <p:nvPr/>
        </p:nvGrpSpPr>
        <p:grpSpPr>
          <a:xfrm>
            <a:off x="635000" y="635000"/>
            <a:ext cx="9144000" cy="698500"/>
            <a:chOff x="635000" y="635000"/>
            <a:chExt cx="9144000" cy="698500"/>
          </a:xfrm>
        </p:grpSpPr>
        <p:pic>
          <p:nvPicPr>
            <p:cNvPr id="3" name="ea568826-81f2-4d59-9b82-dc7e56b7f790">
              <a:extLst>
                <a:ext uri="{FF2B5EF4-FFF2-40B4-BE49-F238E27FC236}">
                  <a16:creationId xmlns:a16="http://schemas.microsoft.com/office/drawing/2014/main" id="{80DDC151-547F-4055-B3C6-026ED18539F4}"/>
                </a:ext>
              </a:extLst>
            </p:cNvPr>
            <p:cNvPicPr>
              <a:picLocks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635000"/>
              <a:ext cx="698500" cy="698500"/>
            </a:xfrm>
            <a:prstGeom prst="rect">
              <a:avLst/>
            </a:prstGeom>
          </p:spPr>
        </p:pic>
        <p:sp>
          <p:nvSpPr>
            <p:cNvPr id="4" name="3b21052f-c265-488e-aa92-55ec930daab7">
              <a:extLst>
                <a:ext uri="{FF2B5EF4-FFF2-40B4-BE49-F238E27FC236}">
                  <a16:creationId xmlns:a16="http://schemas.microsoft.com/office/drawing/2014/main" id="{5899D843-8489-4ECB-89C9-5712B6CA499A}"/>
                </a:ext>
              </a:extLst>
            </p:cNvPr>
            <p:cNvSpPr txBox="1"/>
            <p:nvPr/>
          </p:nvSpPr>
          <p:spPr>
            <a:xfrm>
              <a:off x="1524000" y="635000"/>
              <a:ext cx="8255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</a:rPr>
                <a:t>Leader Board Results</a:t>
              </a:r>
            </a:p>
          </p:txBody>
        </p:sp>
      </p:grpSp>
      <p:pic>
        <p:nvPicPr>
          <p:cNvPr id="7" name="3fe728ae-bc5d-4261-89e7-33ca73d67abb">
            <a:extLst>
              <a:ext uri="{FF2B5EF4-FFF2-40B4-BE49-F238E27FC236}">
                <a16:creationId xmlns:a16="http://schemas.microsoft.com/office/drawing/2014/main" id="{25C267C8-1178-4280-AE56-BDCCC999B67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68733"/>
            <a:ext cx="9334500" cy="46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push/>
      </p:transition>
    </mc:Choice>
    <mc:Fallback>
      <p:transition advTm="3000"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90"/>
            <a:ext cx="12192000" cy="10566374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06878" y="755300"/>
            <a:ext cx="11994077" cy="150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/>
            <a:r>
              <a:rPr lang="vi-VN" b="1" dirty="0"/>
              <a:t>Kết quả tính 300 + 30 + 3 bé hơn số nào dưới đây?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D540E"/>
              </a:solidFill>
              <a:effectLst/>
              <a:uLnTx/>
              <a:uFillTx/>
              <a:latin typeface="Cambria" panose="02040503050406030204" pitchFamily="18" charset="0"/>
              <a:ea typeface="造字工房童心（非商用）常规体" pitchFamily="2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3FD51A-DCA1-4C6B-9B92-2BAE96108F4E}"/>
              </a:ext>
            </a:extLst>
          </p:cNvPr>
          <p:cNvSpPr/>
          <p:nvPr/>
        </p:nvSpPr>
        <p:spPr>
          <a:xfrm>
            <a:off x="2009410" y="2349869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333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05AB3-D54C-4EA5-819A-1A4E0C019B72}"/>
              </a:ext>
            </a:extLst>
          </p:cNvPr>
          <p:cNvSpPr/>
          <p:nvPr/>
        </p:nvSpPr>
        <p:spPr>
          <a:xfrm>
            <a:off x="2100782" y="3124661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433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467EB-5FBC-4191-ABB0-EB381F2C8603}"/>
              </a:ext>
            </a:extLst>
          </p:cNvPr>
          <p:cNvSpPr/>
          <p:nvPr/>
        </p:nvSpPr>
        <p:spPr>
          <a:xfrm>
            <a:off x="2100782" y="4191840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718A3138-DAC8-4EA3-A52D-B70A7FC29B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0" y="61027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8570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900819-674D-4152-89D9-9F54F93F0A84}"/>
              </a:ext>
            </a:extLst>
          </p:cNvPr>
          <p:cNvGrpSpPr/>
          <p:nvPr/>
        </p:nvGrpSpPr>
        <p:grpSpPr>
          <a:xfrm>
            <a:off x="635000" y="635000"/>
            <a:ext cx="9144000" cy="698500"/>
            <a:chOff x="635000" y="635000"/>
            <a:chExt cx="9144000" cy="698500"/>
          </a:xfrm>
        </p:grpSpPr>
        <p:pic>
          <p:nvPicPr>
            <p:cNvPr id="3" name="0be80552-c1a2-4ba1-b64d-99c325b1ce08">
              <a:extLst>
                <a:ext uri="{FF2B5EF4-FFF2-40B4-BE49-F238E27FC236}">
                  <a16:creationId xmlns:a16="http://schemas.microsoft.com/office/drawing/2014/main" id="{982A6BE6-4C1A-4EFF-86B1-0296F70BEBA6}"/>
                </a:ext>
              </a:extLst>
            </p:cNvPr>
            <p:cNvPicPr>
              <a:picLocks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635000"/>
              <a:ext cx="698500" cy="698500"/>
            </a:xfrm>
            <a:prstGeom prst="rect">
              <a:avLst/>
            </a:prstGeom>
          </p:spPr>
        </p:pic>
        <p:sp>
          <p:nvSpPr>
            <p:cNvPr id="4" name="7ba6f42a-b047-48d8-9737-fadebe1c29de">
              <a:extLst>
                <a:ext uri="{FF2B5EF4-FFF2-40B4-BE49-F238E27FC236}">
                  <a16:creationId xmlns:a16="http://schemas.microsoft.com/office/drawing/2014/main" id="{D799F551-78BC-4EA9-8CB6-DFF3DC49C48B}"/>
                </a:ext>
              </a:extLst>
            </p:cNvPr>
            <p:cNvSpPr txBox="1"/>
            <p:nvPr/>
          </p:nvSpPr>
          <p:spPr>
            <a:xfrm>
              <a:off x="1524000" y="635000"/>
              <a:ext cx="8255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</a:rPr>
                <a:t>Leader Board Results</a:t>
              </a:r>
            </a:p>
          </p:txBody>
        </p:sp>
      </p:grpSp>
      <p:pic>
        <p:nvPicPr>
          <p:cNvPr id="7" name="1641f8b2-cab5-4d1f-8998-03da26ee7aa4">
            <a:extLst>
              <a:ext uri="{FF2B5EF4-FFF2-40B4-BE49-F238E27FC236}">
                <a16:creationId xmlns:a16="http://schemas.microsoft.com/office/drawing/2014/main" id="{A6B60526-E00E-49BE-AA38-576BFEB5688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68733"/>
            <a:ext cx="9334500" cy="46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push/>
      </p:transition>
    </mc:Choice>
    <mc:Fallback>
      <p:transition advTm="3000">
        <p:pu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1690"/>
            <a:ext cx="12192000" cy="10566374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06878" y="755300"/>
            <a:ext cx="11994077" cy="224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/>
            <a:r>
              <a:rPr lang="vi-VN" b="1" dirty="0"/>
              <a:t>Đội một làm được 322m đường. Đội hai làm được 418m đường. Hỏi cả hai đội làm được bao nhiêu mét đường?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D540E"/>
              </a:solidFill>
              <a:effectLst/>
              <a:uLnTx/>
              <a:uFillTx/>
              <a:latin typeface="Cambria" panose="02040503050406030204" pitchFamily="18" charset="0"/>
              <a:ea typeface="造字工房童心（非商用）常规体" pitchFamily="2" charset="-122"/>
              <a:cs typeface="+mn-cs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959B335A-7ECE-4232-A906-6B3CF37203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95821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53F429-3D81-47F0-8430-BF9C9DFA93EF}"/>
              </a:ext>
            </a:extLst>
          </p:cNvPr>
          <p:cNvGrpSpPr/>
          <p:nvPr/>
        </p:nvGrpSpPr>
        <p:grpSpPr>
          <a:xfrm>
            <a:off x="0" y="398269"/>
            <a:ext cx="12192000" cy="6369239"/>
            <a:chOff x="0" y="398269"/>
            <a:chExt cx="12192000" cy="6369239"/>
          </a:xfrm>
        </p:grpSpPr>
        <p:pic>
          <p:nvPicPr>
            <p:cNvPr id="3" name="f37edc66-6a74-4456-8c10-28ec17d9a2a4">
              <a:extLst>
                <a:ext uri="{FF2B5EF4-FFF2-40B4-BE49-F238E27FC236}">
                  <a16:creationId xmlns:a16="http://schemas.microsoft.com/office/drawing/2014/main" id="{2989F3A8-D3A4-4530-9EB0-CAB4234A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269"/>
              <a:ext cx="12192000" cy="6061462"/>
            </a:xfrm>
            <a:prstGeom prst="rect">
              <a:avLst/>
            </a:prstGeom>
          </p:spPr>
        </p:pic>
        <p:sp>
          <p:nvSpPr>
            <p:cNvPr id="4" name="32f3ddcc-eb0f-41e6-83a1-b1fe973017cc">
              <a:extLst>
                <a:ext uri="{FF2B5EF4-FFF2-40B4-BE49-F238E27FC236}">
                  <a16:creationId xmlns:a16="http://schemas.microsoft.com/office/drawing/2014/main" id="{B6375E1F-4161-487B-8C1B-A7420ECB0CC6}"/>
                </a:ext>
              </a:extLst>
            </p:cNvPr>
            <p:cNvSpPr txBox="1"/>
            <p:nvPr/>
          </p:nvSpPr>
          <p:spPr>
            <a:xfrm>
              <a:off x="3850513" y="6459731"/>
              <a:ext cx="4490973" cy="307777"/>
            </a:xfrm>
            <a:prstGeom prst="rect">
              <a:avLst/>
            </a:prstGeom>
            <a:pattFill prst="pct5">
              <a:fgClr>
                <a:srgbClr val="000000">
                  <a:alpha val="50000"/>
                </a:srgbClr>
              </a:fgClr>
              <a:bgClr>
                <a:srgbClr val="000000">
                  <a:alpha val="50000"/>
                </a:srgbClr>
              </a:bgClr>
            </a:pattFill>
          </p:spPr>
          <p:txBody>
            <a:bodyPr vert="horz" wrap="none" rtlCol="0">
              <a:spAutoFit/>
            </a:bodyPr>
            <a:lstStyle/>
            <a:p>
              <a:r>
                <a:rPr lang="en-US" sz="1400" i="1">
                  <a:solidFill>
                    <a:srgbClr val="FFFFFF"/>
                  </a:solidFill>
                  <a:latin typeface="Calibri" panose="020F0502020204030204" pitchFamily="34" charset="0"/>
                </a:rPr>
                <a:t>Word Cloud details can be found in the Notes section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7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push/>
      </p:transition>
    </mc:Choice>
    <mc:Fallback xmlns="">
      <p:transition advTm="3000">
        <p:push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255099" y="164750"/>
            <a:ext cx="596715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BÀI </a:t>
            </a:r>
            <a:r>
              <a:rPr lang="en-US" altLang="zh-CN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1205711"/>
            <a:ext cx="8962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999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	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………..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2190449"/>
            <a:ext cx="10557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	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………..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3210357"/>
            <a:ext cx="11248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5cm.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	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04135" y="978516"/>
            <a:ext cx="1184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998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8454360" y="1954983"/>
            <a:ext cx="1184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  <a:endParaRPr lang="en-US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1063676" y="4806080"/>
            <a:ext cx="977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zh-CN" sz="4400" b="1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4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x 4 = 20(cm)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4002840" y="3676666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20(cm)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570591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9" grpId="0"/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135BE0EC-84AA-486E-8877-BF0BC97F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813"/>
            <a:ext cx="12192000" cy="6858000"/>
          </a:xfrm>
          <a:prstGeom prst="rect">
            <a:avLst/>
          </a:prstGeom>
        </p:spPr>
      </p:pic>
      <p:sp>
        <p:nvSpPr>
          <p:cNvPr id="7" name="椭圆 31">
            <a:extLst>
              <a:ext uri="{FF2B5EF4-FFF2-40B4-BE49-F238E27FC236}">
                <a16:creationId xmlns:a16="http://schemas.microsoft.com/office/drawing/2014/main" id="{C7EF4322-8474-4741-8B65-205D675C15BD}"/>
              </a:ext>
            </a:extLst>
          </p:cNvPr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80">
            <a:extLst>
              <a:ext uri="{FF2B5EF4-FFF2-40B4-BE49-F238E27FC236}">
                <a16:creationId xmlns:a16="http://schemas.microsoft.com/office/drawing/2014/main" id="{84D64900-620F-452D-89F5-12C169438CF2}"/>
              </a:ext>
            </a:extLst>
          </p:cNvPr>
          <p:cNvSpPr txBox="1"/>
          <p:nvPr/>
        </p:nvSpPr>
        <p:spPr>
          <a:xfrm>
            <a:off x="2755900" y="2719705"/>
            <a:ext cx="6269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5400" dirty="0">
                <a:solidFill>
                  <a:srgbClr val="33323D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CHÀO TẠM BIỆT</a:t>
            </a:r>
            <a:endParaRPr kumimoji="1" lang="zh-CN" altLang="en-US" sz="5400" dirty="0">
              <a:solidFill>
                <a:srgbClr val="33323D"/>
              </a:solidFill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9" name="组合 87">
            <a:extLst>
              <a:ext uri="{FF2B5EF4-FFF2-40B4-BE49-F238E27FC236}">
                <a16:creationId xmlns:a16="http://schemas.microsoft.com/office/drawing/2014/main" id="{18459EC9-8CF9-4948-A125-A664911FCAC5}"/>
              </a:ext>
            </a:extLst>
          </p:cNvPr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10" name="Shape 209">
              <a:extLst>
                <a:ext uri="{FF2B5EF4-FFF2-40B4-BE49-F238E27FC236}">
                  <a16:creationId xmlns:a16="http://schemas.microsoft.com/office/drawing/2014/main" id="{84DA7ADE-CBCB-408B-A81E-C16CE3207C0D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1" name="组 13">
              <a:extLst>
                <a:ext uri="{FF2B5EF4-FFF2-40B4-BE49-F238E27FC236}">
                  <a16:creationId xmlns:a16="http://schemas.microsoft.com/office/drawing/2014/main" id="{E7D10F46-29DB-44F2-8C8F-552AF03211DC}"/>
                </a:ext>
              </a:extLst>
            </p:cNvPr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2" name="Shape 202">
                <a:extLst>
                  <a:ext uri="{FF2B5EF4-FFF2-40B4-BE49-F238E27FC236}">
                    <a16:creationId xmlns:a16="http://schemas.microsoft.com/office/drawing/2014/main" id="{CB0FC503-629F-457C-B7EC-BC11D00030AC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Shape 203">
                <a:extLst>
                  <a:ext uri="{FF2B5EF4-FFF2-40B4-BE49-F238E27FC236}">
                    <a16:creationId xmlns:a16="http://schemas.microsoft.com/office/drawing/2014/main" id="{7C3DA916-5054-41A6-BF2B-2608A8FFCB34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Shape 204">
                <a:extLst>
                  <a:ext uri="{FF2B5EF4-FFF2-40B4-BE49-F238E27FC236}">
                    <a16:creationId xmlns:a16="http://schemas.microsoft.com/office/drawing/2014/main" id="{AEDDEA80-5D3F-435F-9095-9712700D9B88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Shape 205">
                <a:extLst>
                  <a:ext uri="{FF2B5EF4-FFF2-40B4-BE49-F238E27FC236}">
                    <a16:creationId xmlns:a16="http://schemas.microsoft.com/office/drawing/2014/main" id="{72F42D73-410D-48BC-AF0D-BB7E98D99D33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Shape 206">
                <a:extLst>
                  <a:ext uri="{FF2B5EF4-FFF2-40B4-BE49-F238E27FC236}">
                    <a16:creationId xmlns:a16="http://schemas.microsoft.com/office/drawing/2014/main" id="{02B77520-7AF6-447A-A6AE-28FD9CD07142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Shape 207">
                <a:extLst>
                  <a:ext uri="{FF2B5EF4-FFF2-40B4-BE49-F238E27FC236}">
                    <a16:creationId xmlns:a16="http://schemas.microsoft.com/office/drawing/2014/main" id="{60160042-DE5B-42FA-AD69-CDAD9AF3363E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Shape 208">
                <a:extLst>
                  <a:ext uri="{FF2B5EF4-FFF2-40B4-BE49-F238E27FC236}">
                    <a16:creationId xmlns:a16="http://schemas.microsoft.com/office/drawing/2014/main" id="{1D8A3B24-13BA-4E30-A58A-FB4EBF2FAB47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Shape 210">
                <a:extLst>
                  <a:ext uri="{FF2B5EF4-FFF2-40B4-BE49-F238E27FC236}">
                    <a16:creationId xmlns:a16="http://schemas.microsoft.com/office/drawing/2014/main" id="{B2B69BAE-1A0D-4C11-9832-67370ECAF85F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0" name="Freeform 34">
            <a:extLst>
              <a:ext uri="{FF2B5EF4-FFF2-40B4-BE49-F238E27FC236}">
                <a16:creationId xmlns:a16="http://schemas.microsoft.com/office/drawing/2014/main" id="{0427D23E-AFB3-484B-9E31-44CCA5AA7D0C}"/>
              </a:ext>
            </a:extLst>
          </p:cNvPr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图片 33">
            <a:extLst>
              <a:ext uri="{FF2B5EF4-FFF2-40B4-BE49-F238E27FC236}">
                <a16:creationId xmlns:a16="http://schemas.microsoft.com/office/drawing/2014/main" id="{E09D73AF-8D36-4F69-AD63-8EB046F6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231260E-393F-4141-B060-019873D1865F}"/>
              </a:ext>
            </a:extLst>
          </p:cNvPr>
          <p:cNvSpPr txBox="1"/>
          <p:nvPr/>
        </p:nvSpPr>
        <p:spPr>
          <a:xfrm>
            <a:off x="4091288" y="2204777"/>
            <a:ext cx="400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ln w="28575">
                  <a:noFill/>
                </a:ln>
                <a:solidFill>
                  <a:srgbClr val="61B716"/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TOÁN 3</a:t>
            </a:r>
            <a:endParaRPr lang="zh-CN" altLang="en-US" sz="9600" dirty="0">
              <a:ln w="28575">
                <a:noFill/>
              </a:ln>
              <a:solidFill>
                <a:srgbClr val="FD7E7D"/>
              </a:solidFill>
              <a:latin typeface="UTM Edwardian" panose="02040603050506020204" pitchFamily="18" charset="0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3" y="395807"/>
            <a:ext cx="1572756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36" y="0"/>
            <a:ext cx="1898144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4236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649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43295" y="128268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D7E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zh-CN" altLang="en-US" sz="3600" dirty="0">
              <a:solidFill>
                <a:srgbClr val="FD7E7D"/>
              </a:solidFill>
              <a:latin typeface="Cambria" panose="020405030504060302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1" y="1146738"/>
            <a:ext cx="2473786" cy="2664077"/>
          </a:xfrm>
          <a:prstGeom prst="rect">
            <a:avLst/>
          </a:prstGeom>
        </p:spPr>
      </p:pic>
      <p:sp>
        <p:nvSpPr>
          <p:cNvPr id="8" name="MH_Other_1">
            <a:extLst>
              <a:ext uri="{FF2B5EF4-FFF2-40B4-BE49-F238E27FC236}">
                <a16:creationId xmlns:a16="http://schemas.microsoft.com/office/drawing/2014/main" id="{FCFB8E1F-7245-429C-BAAB-BA435A0D2E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3703" y="2243138"/>
            <a:ext cx="946150" cy="804862"/>
          </a:xfrm>
          <a:prstGeom prst="ellipse">
            <a:avLst/>
          </a:prstGeom>
          <a:solidFill>
            <a:srgbClr val="FFC000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05EF4F67-2306-426B-B20E-58EC6DD1927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128553" y="2243138"/>
            <a:ext cx="6457950" cy="804862"/>
          </a:xfrm>
          <a:custGeom>
            <a:avLst/>
            <a:gdLst>
              <a:gd name="T0" fmla="*/ 8 w 3878508"/>
              <a:gd name="T1" fmla="*/ 0 h 762904"/>
              <a:gd name="T2" fmla="*/ 16143308 w 3878508"/>
              <a:gd name="T3" fmla="*/ 0 h 762904"/>
              <a:gd name="T4" fmla="*/ 17904189 w 3878508"/>
              <a:gd name="T5" fmla="*/ 447914 h 762904"/>
              <a:gd name="T6" fmla="*/ 17904183 w 3878508"/>
              <a:gd name="T7" fmla="*/ 447914 h 762904"/>
              <a:gd name="T8" fmla="*/ 16143305 w 3878508"/>
              <a:gd name="T9" fmla="*/ 895828 h 762904"/>
              <a:gd name="T10" fmla="*/ 0 w 3878508"/>
              <a:gd name="T11" fmla="*/ 895827 h 762904"/>
              <a:gd name="T12" fmla="*/ 237394 w 3878508"/>
              <a:gd name="T13" fmla="*/ 846005 h 762904"/>
              <a:gd name="T14" fmla="*/ 885644 w 3878508"/>
              <a:gd name="T15" fmla="*/ 447913 h 762904"/>
              <a:gd name="T16" fmla="*/ 237394 w 3878508"/>
              <a:gd name="T17" fmla="*/ 49821 h 762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8508"/>
              <a:gd name="T28" fmla="*/ 0 h 762904"/>
              <a:gd name="T29" fmla="*/ 3878508 w 3878508"/>
              <a:gd name="T30" fmla="*/ 762904 h 762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lnTo>
                  <a:pt x="2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Củng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năng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phép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tính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cộng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trừ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ba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(không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nhớ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en-US" sz="2000" dirty="0">
              <a:solidFill>
                <a:srgbClr val="FFFF00"/>
              </a:solidFill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SubTitle_1">
            <a:extLst>
              <a:ext uri="{FF2B5EF4-FFF2-40B4-BE49-F238E27FC236}">
                <a16:creationId xmlns:a16="http://schemas.microsoft.com/office/drawing/2014/main" id="{D983D17C-F772-408D-B11D-8497BD8CE02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28553" y="3352800"/>
            <a:ext cx="6457950" cy="804863"/>
          </a:xfrm>
          <a:custGeom>
            <a:avLst/>
            <a:gdLst>
              <a:gd name="T0" fmla="*/ 8 w 3878508"/>
              <a:gd name="T1" fmla="*/ 0 h 762904"/>
              <a:gd name="T2" fmla="*/ 16143308 w 3878508"/>
              <a:gd name="T3" fmla="*/ 0 h 762904"/>
              <a:gd name="T4" fmla="*/ 17904189 w 3878508"/>
              <a:gd name="T5" fmla="*/ 447916 h 762904"/>
              <a:gd name="T6" fmla="*/ 17904183 w 3878508"/>
              <a:gd name="T7" fmla="*/ 447916 h 762904"/>
              <a:gd name="T8" fmla="*/ 16143305 w 3878508"/>
              <a:gd name="T9" fmla="*/ 895831 h 762904"/>
              <a:gd name="T10" fmla="*/ 0 w 3878508"/>
              <a:gd name="T11" fmla="*/ 895830 h 762904"/>
              <a:gd name="T12" fmla="*/ 237394 w 3878508"/>
              <a:gd name="T13" fmla="*/ 846008 h 762904"/>
              <a:gd name="T14" fmla="*/ 885644 w 3878508"/>
              <a:gd name="T15" fmla="*/ 447914 h 762904"/>
              <a:gd name="T16" fmla="*/ 237394 w 3878508"/>
              <a:gd name="T17" fmla="*/ 49822 h 762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8508"/>
              <a:gd name="T28" fmla="*/ 0 h 762904"/>
              <a:gd name="T29" fmla="*/ 3878508 w 3878508"/>
              <a:gd name="T30" fmla="*/ 762904 h 762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lnTo>
                  <a:pt x="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vi-VN" altLang="zh-CN"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Áp dụng phép cộng, trừ các số có ba chữ số (không nhớ) để giải bài toán có lời văn về nhiều hơn, ít hơn</a:t>
            </a:r>
            <a:endParaRPr lang="zh-CN" altLang="en-US" sz="2000">
              <a:solidFill>
                <a:srgbClr val="FFFF0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1">
            <a:extLst>
              <a:ext uri="{FF2B5EF4-FFF2-40B4-BE49-F238E27FC236}">
                <a16:creationId xmlns:a16="http://schemas.microsoft.com/office/drawing/2014/main" id="{1A47C4AB-9C72-4B1C-9958-23A5878C56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23703" y="3352800"/>
            <a:ext cx="946150" cy="804863"/>
          </a:xfrm>
          <a:prstGeom prst="ellipse">
            <a:avLst/>
          </a:prstGeom>
          <a:solidFill>
            <a:srgbClr val="FFC000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591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"/>
            <a:ext cx="12192000" cy="68636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23345" r="24196"/>
          <a:stretch>
            <a:fillRect/>
          </a:stretch>
        </p:blipFill>
        <p:spPr>
          <a:xfrm>
            <a:off x="1762299" y="1530120"/>
            <a:ext cx="2892252" cy="2892251"/>
          </a:xfrm>
          <a:custGeom>
            <a:avLst/>
            <a:gdLst>
              <a:gd name="connsiteX0" fmla="*/ 2156345 w 4312690"/>
              <a:gd name="connsiteY0" fmla="*/ 0 h 4312689"/>
              <a:gd name="connsiteX1" fmla="*/ 4312690 w 4312690"/>
              <a:gd name="connsiteY1" fmla="*/ 2156345 h 4312689"/>
              <a:gd name="connsiteX2" fmla="*/ 2376819 w 4312690"/>
              <a:gd name="connsiteY2" fmla="*/ 4301557 h 4312689"/>
              <a:gd name="connsiteX3" fmla="*/ 2156365 w 4312690"/>
              <a:gd name="connsiteY3" fmla="*/ 4312689 h 4312689"/>
              <a:gd name="connsiteX4" fmla="*/ 2156325 w 4312690"/>
              <a:gd name="connsiteY4" fmla="*/ 4312689 h 4312689"/>
              <a:gd name="connsiteX5" fmla="*/ 1935872 w 4312690"/>
              <a:gd name="connsiteY5" fmla="*/ 4301557 h 4312689"/>
              <a:gd name="connsiteX6" fmla="*/ 0 w 4312690"/>
              <a:gd name="connsiteY6" fmla="*/ 2156345 h 4312689"/>
              <a:gd name="connsiteX7" fmla="*/ 2156345 w 4312690"/>
              <a:gd name="connsiteY7" fmla="*/ 0 h 43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690" h="4312689">
                <a:moveTo>
                  <a:pt x="2156345" y="0"/>
                </a:moveTo>
                <a:cubicBezTo>
                  <a:pt x="3347261" y="0"/>
                  <a:pt x="4312690" y="965429"/>
                  <a:pt x="4312690" y="2156345"/>
                </a:cubicBezTo>
                <a:cubicBezTo>
                  <a:pt x="4312690" y="3272829"/>
                  <a:pt x="3464169" y="4191131"/>
                  <a:pt x="2376819" y="4301557"/>
                </a:cubicBezTo>
                <a:lnTo>
                  <a:pt x="2156365" y="4312689"/>
                </a:lnTo>
                <a:lnTo>
                  <a:pt x="2156325" y="4312689"/>
                </a:lnTo>
                <a:lnTo>
                  <a:pt x="1935872" y="4301557"/>
                </a:lnTo>
                <a:cubicBezTo>
                  <a:pt x="848522" y="4191131"/>
                  <a:pt x="0" y="3272829"/>
                  <a:pt x="0" y="2156345"/>
                </a:cubicBezTo>
                <a:cubicBezTo>
                  <a:pt x="0" y="965429"/>
                  <a:pt x="965429" y="0"/>
                  <a:pt x="2156345" y="0"/>
                </a:cubicBezTo>
                <a:close/>
              </a:path>
            </a:pathLst>
          </a:custGeom>
          <a:ln w="76200">
            <a:solidFill>
              <a:srgbClr val="FEB707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5873509" y="1198843"/>
            <a:ext cx="2813591" cy="739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pc="600" dirty="0">
                <a:solidFill>
                  <a:srgbClr val="61B7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BÀI CŨ</a:t>
            </a:r>
            <a:endParaRPr lang="zh-CN" altLang="en-US" sz="3200" b="1" spc="600" dirty="0">
              <a:solidFill>
                <a:srgbClr val="FEB707"/>
              </a:solidFill>
              <a:latin typeface="Cambria" panose="02040503050406030204" pitchFamily="18" charset="0"/>
              <a:ea typeface="方正稚艺简体" panose="03000509000000000000" pitchFamily="65" charset="-122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E024798-982D-4AC0-86AE-E0469EE5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4" y="2438400"/>
            <a:ext cx="8153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          375; 421; 573; 241; 735; 142.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CC7CD5-ED73-4238-91FE-D24FAA7E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616" y="2999651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5034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97" y="124970"/>
            <a:ext cx="1648103" cy="1435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5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" y="102252"/>
            <a:ext cx="1325310" cy="14272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7" y="2468189"/>
            <a:ext cx="1306348" cy="1509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688" y1="19124" x2="75796" y2="34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3" y="4422385"/>
            <a:ext cx="2990850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485" y1="30332" x2="63319" y2="3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01" y="4803385"/>
            <a:ext cx="2181225" cy="200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032" y1="71084" x2="17972" y2="75904"/>
                        <a14:foregroundMark x1="50230" y1="24498" x2="71429" y2="3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" y="4486275"/>
            <a:ext cx="2066925" cy="2371725"/>
          </a:xfrm>
          <a:prstGeom prst="rect">
            <a:avLst/>
          </a:prstGeom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B82BBC28-0D37-4133-B3B6-78CD568A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799" y="385673"/>
            <a:ext cx="8551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TÍNH: (</a:t>
            </a:r>
            <a:r>
              <a:rPr lang="en-US" altLang="en-US" sz="4800" u="sng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48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275F7997-243B-40FB-80DB-1008B2BC5400}"/>
              </a:ext>
            </a:extLst>
          </p:cNvPr>
          <p:cNvGrpSpPr>
            <a:grpSpLocks/>
          </p:cNvGrpSpPr>
          <p:nvPr/>
        </p:nvGrpSpPr>
        <p:grpSpPr bwMode="auto">
          <a:xfrm>
            <a:off x="1342000" y="1517561"/>
            <a:ext cx="1915266" cy="2271713"/>
            <a:chOff x="560" y="2400"/>
            <a:chExt cx="688" cy="1431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4F640563-9B39-42EC-8DA9-501CF756D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  <a:r>
                <a:rPr lang="en-US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6A70B70-E2B6-4E9C-A5E3-3C85E2111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120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FAF672-B178-41CA-B8DF-0D83AAEFD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C6069A28-DCB9-40F8-B434-15DBFECFE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" y="308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D525C-1561-46B4-BB1A-6C5295AB8484}"/>
              </a:ext>
            </a:extLst>
          </p:cNvPr>
          <p:cNvGrpSpPr>
            <a:grpSpLocks/>
          </p:cNvGrpSpPr>
          <p:nvPr/>
        </p:nvGrpSpPr>
        <p:grpSpPr bwMode="auto">
          <a:xfrm>
            <a:off x="7133200" y="1484230"/>
            <a:ext cx="1915266" cy="1717678"/>
            <a:chOff x="2576" y="2496"/>
            <a:chExt cx="688" cy="1082"/>
          </a:xfrm>
        </p:grpSpPr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AD85FA7-607D-4E30-998D-7E425393E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96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108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FAEB4B32-569B-4680-B312-CCE4E4E1B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822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AB94F468-334C-42AD-9289-1BA4A18A6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638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83DC62BD-FF42-4E20-84B4-073844161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320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 Box 29">
            <a:extLst>
              <a:ext uri="{FF2B5EF4-FFF2-40B4-BE49-F238E27FC236}">
                <a16:creationId xmlns:a16="http://schemas.microsoft.com/office/drawing/2014/main" id="{8CFE3D49-BFB1-4118-B5F1-E4687979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57" y="2667515"/>
            <a:ext cx="1158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487</a:t>
            </a:r>
            <a:endParaRPr lang="en-US" altLang="en-US" sz="36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0">
            <a:extLst>
              <a:ext uri="{FF2B5EF4-FFF2-40B4-BE49-F238E27FC236}">
                <a16:creationId xmlns:a16="http://schemas.microsoft.com/office/drawing/2014/main" id="{778C0A73-8AB5-433B-8BE1-B83C4629A6FB}"/>
              </a:ext>
            </a:extLst>
          </p:cNvPr>
          <p:cNvGrpSpPr>
            <a:grpSpLocks/>
          </p:cNvGrpSpPr>
          <p:nvPr/>
        </p:nvGrpSpPr>
        <p:grpSpPr bwMode="auto">
          <a:xfrm>
            <a:off x="3248590" y="1504690"/>
            <a:ext cx="1915266" cy="2271713"/>
            <a:chOff x="560" y="2400"/>
            <a:chExt cx="688" cy="1431"/>
          </a:xfrm>
        </p:grpSpPr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8E932BFC-6974-4973-B696-9E64B95A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487</a:t>
              </a: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18916D00-ED7C-4BA9-97D4-389AF384B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302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>
              <a:extLst>
                <a:ext uri="{FF2B5EF4-FFF2-40B4-BE49-F238E27FC236}">
                  <a16:creationId xmlns:a16="http://schemas.microsoft.com/office/drawing/2014/main" id="{0F2D5B98-9692-430D-9613-71A7D95A2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0A5A11DC-7C8E-4C93-A6FA-A77320833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091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Text Box 35">
            <a:extLst>
              <a:ext uri="{FF2B5EF4-FFF2-40B4-BE49-F238E27FC236}">
                <a16:creationId xmlns:a16="http://schemas.microsoft.com/office/drawing/2014/main" id="{13E21F90-CD90-4A62-B06D-CEF31D09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735" y="2667515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789</a:t>
            </a:r>
            <a:endParaRPr lang="en-US" altLang="en-US" sz="3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:a16="http://schemas.microsoft.com/office/drawing/2014/main" id="{D25D1517-3F09-4EB2-9023-32A91A5F8A72}"/>
              </a:ext>
            </a:extLst>
          </p:cNvPr>
          <p:cNvGrpSpPr>
            <a:grpSpLocks/>
          </p:cNvGrpSpPr>
          <p:nvPr/>
        </p:nvGrpSpPr>
        <p:grpSpPr bwMode="auto">
          <a:xfrm>
            <a:off x="5228200" y="1517565"/>
            <a:ext cx="1915266" cy="1717677"/>
            <a:chOff x="560" y="2400"/>
            <a:chExt cx="688" cy="1082"/>
          </a:xfrm>
        </p:grpSpPr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CE6D2D58-10CC-46F2-82AC-6B659D6A3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</a:t>
              </a: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42" name="Text Box 40">
              <a:extLst>
                <a:ext uri="{FF2B5EF4-FFF2-40B4-BE49-F238E27FC236}">
                  <a16:creationId xmlns:a16="http://schemas.microsoft.com/office/drawing/2014/main" id="{5C911DB9-0495-42E3-8521-B59AF4D90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72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41">
              <a:extLst>
                <a:ext uri="{FF2B5EF4-FFF2-40B4-BE49-F238E27FC236}">
                  <a16:creationId xmlns:a16="http://schemas.microsoft.com/office/drawing/2014/main" id="{F9A8FB55-3451-45D8-B068-824FA99E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C3D958E6-BBE6-4F3B-86AF-18F55464C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" y="308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5" name="Text Box 35">
            <a:extLst>
              <a:ext uri="{FF2B5EF4-FFF2-40B4-BE49-F238E27FC236}">
                <a16:creationId xmlns:a16="http://schemas.microsoft.com/office/drawing/2014/main" id="{DFA0F62C-D280-471E-8AD7-725DA1A8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905" y="2677903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157</a:t>
            </a:r>
            <a:endParaRPr lang="en-US" altLang="en-US" sz="36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D15AB4BE-0716-490B-9047-52012BBC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58" y="2636760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183</a:t>
            </a:r>
            <a:endParaRPr lang="en-US" altLang="en-US" sz="3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762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9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294699"/>
            <a:ext cx="1321013" cy="12546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6" y="121353"/>
            <a:ext cx="1321013" cy="12546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58" y="2039090"/>
            <a:ext cx="1321013" cy="1254606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B17F30F2-1E34-4749-A61B-A9ACABAB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276" y="91005"/>
            <a:ext cx="9504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 (</a:t>
            </a:r>
            <a:r>
              <a:rPr lang="en-US" altLang="en-US" sz="4800" u="sng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48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CA76DC7-6A06-4AF6-80FD-3E049528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724" y="1360392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latin typeface="Cambria" panose="02040503050406030204" pitchFamily="18" charset="0"/>
                <a:ea typeface="Cambria" panose="02040503050406030204" pitchFamily="18" charset="0"/>
              </a:rPr>
              <a:t>487 + 130</a:t>
            </a: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09C282E-55D5-4637-89B5-8C6E5ED4E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42360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93 + 58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F35597D2-EEE2-4AD7-8CD8-0F14A820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421" y="1346483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168 + 503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1B571EC8-0103-4BA9-84C1-804F810B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96" y="1350867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367 + 125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50FCE9CE-B8CC-49AC-BEC8-FDEB8709C0BA}"/>
              </a:ext>
            </a:extLst>
          </p:cNvPr>
          <p:cNvGrpSpPr>
            <a:grpSpLocks/>
          </p:cNvGrpSpPr>
          <p:nvPr/>
        </p:nvGrpSpPr>
        <p:grpSpPr bwMode="auto">
          <a:xfrm>
            <a:off x="784136" y="2032944"/>
            <a:ext cx="3347934" cy="1595438"/>
            <a:chOff x="560" y="2400"/>
            <a:chExt cx="688" cy="1005"/>
          </a:xfrm>
        </p:grpSpPr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64A3B90D-BACE-4483-B4BD-B952946C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BEC57311-4FCE-4A0C-ABCE-37739E451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125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1C8517EA-EC6E-4B76-8D6B-7023C1D6E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B792BA0F-807E-4982-B533-4A93BE48B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2" y="3140"/>
              <a:ext cx="347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4D66CB0-FB98-4018-819E-19281B588893}"/>
              </a:ext>
            </a:extLst>
          </p:cNvPr>
          <p:cNvGrpSpPr>
            <a:grpSpLocks/>
          </p:cNvGrpSpPr>
          <p:nvPr/>
        </p:nvGrpSpPr>
        <p:grpSpPr bwMode="auto">
          <a:xfrm>
            <a:off x="8050977" y="2032944"/>
            <a:ext cx="3347934" cy="1595438"/>
            <a:chOff x="2576" y="2496"/>
            <a:chExt cx="688" cy="1005"/>
          </a:xfrm>
        </p:grpSpPr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AD7AEA8B-E294-43A7-ADD9-24C669214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96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168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75752CB3-1AF6-419A-9D19-599D8A4C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" y="2822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503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84FFDA1F-288D-4886-B599-1D1E5E9A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638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6D2AFAC1-D49D-448C-8F80-D247E0FAD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3207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9EAF5B7C-EFF4-44B2-85A1-8D988171F309}"/>
              </a:ext>
            </a:extLst>
          </p:cNvPr>
          <p:cNvGrpSpPr>
            <a:grpSpLocks/>
          </p:cNvGrpSpPr>
          <p:nvPr/>
        </p:nvGrpSpPr>
        <p:grpSpPr bwMode="auto">
          <a:xfrm>
            <a:off x="3263811" y="2044850"/>
            <a:ext cx="3347934" cy="1595438"/>
            <a:chOff x="560" y="2400"/>
            <a:chExt cx="688" cy="1005"/>
          </a:xfrm>
        </p:grpSpPr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A3D98D3C-1E54-4768-B9A2-62BA838EF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487</a:t>
              </a: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8DA72A1A-A052-466D-82B6-A77BC2E4D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130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33A0D34C-031E-4BC3-8604-8D5D8BFD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445EABBE-92C3-46A0-B1B9-9118B1603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" y="3122"/>
              <a:ext cx="36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E5420644-BA14-4377-BA77-0DB528FD93B2}"/>
              </a:ext>
            </a:extLst>
          </p:cNvPr>
          <p:cNvGrpSpPr>
            <a:grpSpLocks/>
          </p:cNvGrpSpPr>
          <p:nvPr/>
        </p:nvGrpSpPr>
        <p:grpSpPr bwMode="auto">
          <a:xfrm>
            <a:off x="5792140" y="2032946"/>
            <a:ext cx="3347934" cy="1173163"/>
            <a:chOff x="560" y="2400"/>
            <a:chExt cx="688" cy="739"/>
          </a:xfrm>
        </p:grpSpPr>
        <p:sp>
          <p:nvSpPr>
            <p:cNvPr id="38" name="Text Box 39">
              <a:extLst>
                <a:ext uri="{FF2B5EF4-FFF2-40B4-BE49-F238E27FC236}">
                  <a16:creationId xmlns:a16="http://schemas.microsoft.com/office/drawing/2014/main" id="{8D0951DD-3D9C-4338-84C6-73A843DDD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93</a:t>
              </a:r>
              <a:r>
                <a:rPr lang="en-US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9" name="Text Box 40">
              <a:extLst>
                <a:ext uri="{FF2B5EF4-FFF2-40B4-BE49-F238E27FC236}">
                  <a16:creationId xmlns:a16="http://schemas.microsoft.com/office/drawing/2014/main" id="{54F298A9-95F7-427C-9CC7-89415A20E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  <a:endPara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41">
              <a:extLst>
                <a:ext uri="{FF2B5EF4-FFF2-40B4-BE49-F238E27FC236}">
                  <a16:creationId xmlns:a16="http://schemas.microsoft.com/office/drawing/2014/main" id="{38245EA9-9BD6-45EE-AA65-557B32BDF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167C6AFD-8108-421A-A0F5-715121918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3129"/>
              <a:ext cx="338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2" name="Text Box 29">
            <a:extLst>
              <a:ext uri="{FF2B5EF4-FFF2-40B4-BE49-F238E27FC236}">
                <a16:creationId xmlns:a16="http://schemas.microsoft.com/office/drawing/2014/main" id="{580CFEA4-80BC-4DF3-A44B-76197E0DD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8" y="3260885"/>
            <a:ext cx="1277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492</a:t>
            </a:r>
            <a:endParaRPr lang="en-US" alt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 Box 35">
            <a:extLst>
              <a:ext uri="{FF2B5EF4-FFF2-40B4-BE49-F238E27FC236}">
                <a16:creationId xmlns:a16="http://schemas.microsoft.com/office/drawing/2014/main" id="{01131082-3B26-4ACF-B5B5-D17444FE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827" y="3285481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617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7A410C2C-6FFF-46FE-8B67-7F61DC6F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523" y="3274947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151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EA3A6F84-4A95-4871-956F-0AE51AEF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566" y="3196638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671</a:t>
            </a:r>
            <a:endParaRPr lang="en-US" alt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844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6" y="-160144"/>
            <a:ext cx="13222356" cy="39738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B4A5065-77CD-460E-825D-82022A3CBF2A}"/>
              </a:ext>
            </a:extLst>
          </p:cNvPr>
          <p:cNvSpPr/>
          <p:nvPr/>
        </p:nvSpPr>
        <p:spPr>
          <a:xfrm>
            <a:off x="5450802" y="3206438"/>
            <a:ext cx="18589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endParaRPr lang="en-US" sz="5400" b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315" y="783680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135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713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4678623" y="435961"/>
            <a:ext cx="2834754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4400" b="1" dirty="0">
                <a:solidFill>
                  <a:srgbClr val="FEB7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zh-CN" altLang="en-US" sz="4400" b="1" dirty="0">
              <a:solidFill>
                <a:srgbClr val="FEB707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6C09CEB-AB24-485C-BA44-11354264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17" y="1875639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125 + 135 = 260 (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260 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id="{18FDCEEB-14E9-4379-A81A-FAF21807E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88" y="1186329"/>
            <a:ext cx="12191999" cy="40383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096000" y="2836382"/>
            <a:ext cx="1078523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9992" y="3338038"/>
            <a:ext cx="364531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0183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6" y="-160144"/>
            <a:ext cx="13222356" cy="39738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B4A5065-77CD-460E-825D-82022A3CBF2A}"/>
              </a:ext>
            </a:extLst>
          </p:cNvPr>
          <p:cNvSpPr/>
          <p:nvPr/>
        </p:nvSpPr>
        <p:spPr>
          <a:xfrm>
            <a:off x="2950509" y="3828677"/>
            <a:ext cx="68595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315" y="783680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135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6993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  <p:tag name="INKNOELEADERBOARD" val="-5418432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true"/>
  <p:tag name="INKNOEBUTTONMODEL" val="{&quot;ActivityType&quot;:1,&quot;OptionCount&quot;:3,&quot;WcOptionCount&quot;:1,&quot;HasMultipleSubmission&quot;:false,&quot;HasAutoStop&quot;:true,&quot;HasMinimizeMode&quot;:true,&quot;TimerValue&quot;:&quot;00:15&quot;,&quot;HasAutoStart&quot;:false,&quot;HasCorrectAnswers&quot;:true,&quot;McqAnswers&quot;:[&quot;B&quot;],&quot;ActivityId&quot;:&quot;mcq20210910090252352701&quot;,&quot;IaMcqCompetition&quot;:true,&quot;IsAnonymous&quot;:false,&quot;AutoAdvance&quot;:false,&quot;IsCompetitionMode&quot;:tru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,&quot;HasMultipleSubmission&quot;:true,&quot;HasAutoStop&quot;:true,&quot;HasMinimizeMode&quot;:false,&quot;TimerValue&quot;:&quot;01:00&quot;,&quot;HasAutoStart&quot;:false,&quot;HasCorrectAnswers&quot;:false,&quot;McqAnswers&quot;:[],&quot;ActivityId&quot;:&quot;wor20210910091050602607&quot;,&quot;IaMcqCompetition&quot;:false,&quot;IsAnonymous&quot;:false,&quot;AutoAdvance&quot;:false,&quot;IsCompetitionMode&quot;:false}"/>
  <p:tag name="ANSWER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true,&quot;McqAnswers&quot;:[&quot;A&quot;],&quot;ActivityId&quot;:&quot;mcq20210910085137413526&quot;,&quot;IaMcqCompetition&quot;:true,&quot;IsAnonymous&quot;:false,&quot;AutoAdvance&quot;:false,&quot;IsCompetitionMode&quot;:true}"/>
  <p:tag name="ANSWERS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554</Words>
  <Application>Microsoft Office PowerPoint</Application>
  <PresentationFormat>Widescreen</PresentationFormat>
  <Paragraphs>131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等线</vt:lpstr>
      <vt:lpstr>等线 Light</vt:lpstr>
      <vt:lpstr>Microsoft YaHei</vt:lpstr>
      <vt:lpstr>Microsoft YaHei</vt:lpstr>
      <vt:lpstr>宋体</vt:lpstr>
      <vt:lpstr>.VnAristote</vt:lpstr>
      <vt:lpstr>.VnAvant</vt:lpstr>
      <vt:lpstr>.VnTifani Heavy</vt:lpstr>
      <vt:lpstr>Arial</vt:lpstr>
      <vt:lpstr>Calibri</vt:lpstr>
      <vt:lpstr>Cambria</vt:lpstr>
      <vt:lpstr>HP001 4 hàng</vt:lpstr>
      <vt:lpstr>Impact</vt:lpstr>
      <vt:lpstr>Symbol</vt:lpstr>
      <vt:lpstr>Times New Roman</vt:lpstr>
      <vt:lpstr>UTM Edwardian</vt:lpstr>
      <vt:lpstr>VNtimes New Roman</vt:lpstr>
      <vt:lpstr>Wingdings</vt:lpstr>
      <vt:lpstr>字魂59号-创粗黑</vt:lpstr>
      <vt:lpstr>方正稚艺简体</vt:lpstr>
      <vt:lpstr>汉仪小麦体简</vt:lpstr>
      <vt:lpstr>造字工房童心（非商用）常规体</vt:lpstr>
      <vt:lpstr>Office 主题​​</vt:lpstr>
      <vt:lpstr>Líp häc trùc tuyÕn 3A3 – TH Gia Thôy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Lê Diệp Anh (ADAS – HS)</cp:lastModifiedBy>
  <cp:revision>33</cp:revision>
  <dcterms:created xsi:type="dcterms:W3CDTF">2017-07-28T06:53:08Z</dcterms:created>
  <dcterms:modified xsi:type="dcterms:W3CDTF">2021-09-10T09:11:16Z</dcterms:modified>
</cp:coreProperties>
</file>