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7" r:id="rId3"/>
    <p:sldId id="266" r:id="rId4"/>
    <p:sldId id="265" r:id="rId5"/>
    <p:sldId id="277" r:id="rId6"/>
    <p:sldId id="291" r:id="rId7"/>
    <p:sldId id="292" r:id="rId8"/>
    <p:sldId id="278" r:id="rId9"/>
    <p:sldId id="281" r:id="rId10"/>
    <p:sldId id="280" r:id="rId11"/>
    <p:sldId id="282" r:id="rId12"/>
    <p:sldId id="283" r:id="rId13"/>
    <p:sldId id="294" r:id="rId14"/>
    <p:sldId id="293" r:id="rId15"/>
    <p:sldId id="274" r:id="rId16"/>
    <p:sldId id="284" r:id="rId17"/>
    <p:sldId id="285" r:id="rId18"/>
    <p:sldId id="286" r:id="rId19"/>
    <p:sldId id="287" r:id="rId20"/>
    <p:sldId id="288" r:id="rId21"/>
    <p:sldId id="289" r:id="rId22"/>
    <p:sldId id="29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BEEB"/>
    <a:srgbClr val="66CA93"/>
    <a:srgbClr val="FFCCFF"/>
    <a:srgbClr val="FFFF66"/>
    <a:srgbClr val="1E69BC"/>
    <a:srgbClr val="5E45C7"/>
    <a:srgbClr val="16EA39"/>
    <a:srgbClr val="01FF74"/>
    <a:srgbClr val="00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65818" autoAdjust="0"/>
  </p:normalViewPr>
  <p:slideViewPr>
    <p:cSldViewPr snapToGrid="0">
      <p:cViewPr varScale="1">
        <p:scale>
          <a:sx n="53" d="100"/>
          <a:sy n="53" d="100"/>
        </p:scale>
        <p:origin x="117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6809C-8D09-4A46-866C-1396185B959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948655-B586-40EA-B447-6236D9743D48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8B647AF4-3141-4C50-97F0-A42F391CE1CC}" type="parTrans" cxnId="{7B3782C5-76A2-4487-8E42-6877BBB2823D}">
      <dgm:prSet/>
      <dgm:spPr/>
      <dgm:t>
        <a:bodyPr/>
        <a:lstStyle/>
        <a:p>
          <a:endParaRPr lang="en-US"/>
        </a:p>
      </dgm:t>
    </dgm:pt>
    <dgm:pt modelId="{99FCF612-261E-4E6A-A330-577E181DF8A8}" type="sibTrans" cxnId="{7B3782C5-76A2-4487-8E42-6877BBB2823D}">
      <dgm:prSet/>
      <dgm:spPr/>
      <dgm:t>
        <a:bodyPr/>
        <a:lstStyle/>
        <a:p>
          <a:endParaRPr lang="en-US"/>
        </a:p>
      </dgm:t>
    </dgm:pt>
    <dgm:pt modelId="{D919FDFA-20C7-4B8D-BECD-E492A3268D1B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4000" dirty="0" err="1"/>
            <a:t>Từ</a:t>
          </a:r>
          <a:r>
            <a:rPr lang="en-US" sz="4000" dirty="0"/>
            <a:t> </a:t>
          </a:r>
          <a:r>
            <a:rPr lang="en-US" sz="4000" dirty="0" err="1"/>
            <a:t>ngữ</a:t>
          </a:r>
          <a:r>
            <a:rPr lang="en-US" sz="4000" dirty="0"/>
            <a:t> </a:t>
          </a:r>
          <a:r>
            <a:rPr lang="en-US" sz="4000" dirty="0" err="1"/>
            <a:t>về</a:t>
          </a:r>
          <a:r>
            <a:rPr lang="en-US" sz="4000" dirty="0"/>
            <a:t> </a:t>
          </a:r>
          <a:r>
            <a:rPr lang="en-US" sz="4000" dirty="0" err="1"/>
            <a:t>thiếu</a:t>
          </a:r>
          <a:r>
            <a:rPr lang="en-US" sz="4000" dirty="0"/>
            <a:t> </a:t>
          </a:r>
          <a:r>
            <a:rPr lang="en-US" sz="4000" dirty="0" err="1"/>
            <a:t>nhi</a:t>
          </a:r>
          <a:endParaRPr lang="en-US" sz="4000" dirty="0"/>
        </a:p>
      </dgm:t>
    </dgm:pt>
    <dgm:pt modelId="{77CF124D-325A-49B2-A384-26C13FE7BEB6}" type="parTrans" cxnId="{CB19726C-10B7-400D-AAC1-16AAEE3E2BB0}">
      <dgm:prSet/>
      <dgm:spPr/>
      <dgm:t>
        <a:bodyPr/>
        <a:lstStyle/>
        <a:p>
          <a:endParaRPr lang="en-US"/>
        </a:p>
      </dgm:t>
    </dgm:pt>
    <dgm:pt modelId="{C4B4ADAD-FE3A-4E7A-8418-2BCD9031186E}" type="sibTrans" cxnId="{CB19726C-10B7-400D-AAC1-16AAEE3E2BB0}">
      <dgm:prSet/>
      <dgm:spPr/>
      <dgm:t>
        <a:bodyPr/>
        <a:lstStyle/>
        <a:p>
          <a:endParaRPr lang="en-US"/>
        </a:p>
      </dgm:t>
    </dgm:pt>
    <dgm:pt modelId="{D4C52C03-C29E-46D2-A62F-26F1269DC9C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6EC5D412-2E30-4B96-BAAC-18A260A8EA53}" type="parTrans" cxnId="{7D2EDC22-5AB6-43AF-A44E-149450DF4021}">
      <dgm:prSet/>
      <dgm:spPr/>
      <dgm:t>
        <a:bodyPr/>
        <a:lstStyle/>
        <a:p>
          <a:endParaRPr lang="en-US"/>
        </a:p>
      </dgm:t>
    </dgm:pt>
    <dgm:pt modelId="{8504DDBF-02CD-45F0-BE73-D6D54575015B}" type="sibTrans" cxnId="{7D2EDC22-5AB6-43AF-A44E-149450DF4021}">
      <dgm:prSet/>
      <dgm:spPr/>
      <dgm:t>
        <a:bodyPr/>
        <a:lstStyle/>
        <a:p>
          <a:endParaRPr lang="en-US"/>
        </a:p>
      </dgm:t>
    </dgm:pt>
    <dgm:pt modelId="{6C7BEEAD-1F4E-4E31-AC52-B7F5FADA2D7B}">
      <dgm:prSet phldrT="[Text]" custT="1"/>
      <dgm:spPr>
        <a:solidFill>
          <a:srgbClr val="E8DAE6">
            <a:alpha val="89804"/>
          </a:srgbClr>
        </a:solidFill>
      </dgm:spPr>
      <dgm:t>
        <a:bodyPr/>
        <a:lstStyle/>
        <a:p>
          <a:r>
            <a:rPr lang="en-US" sz="4000" dirty="0" err="1"/>
            <a:t>Ôn</a:t>
          </a:r>
          <a:r>
            <a:rPr lang="en-US" sz="4000" dirty="0"/>
            <a:t> </a:t>
          </a:r>
          <a:r>
            <a:rPr lang="en-US" sz="4000" dirty="0" err="1"/>
            <a:t>tập</a:t>
          </a:r>
          <a:r>
            <a:rPr lang="en-US" sz="4000" dirty="0"/>
            <a:t> </a:t>
          </a:r>
          <a:r>
            <a:rPr lang="en-US" sz="4000" dirty="0" err="1"/>
            <a:t>câu</a:t>
          </a:r>
          <a:r>
            <a:rPr lang="en-US" sz="4000" dirty="0"/>
            <a:t>: Ai </a:t>
          </a:r>
          <a:r>
            <a:rPr lang="en-US" sz="4000" dirty="0" err="1"/>
            <a:t>là</a:t>
          </a:r>
          <a:r>
            <a:rPr lang="en-US" sz="4000" dirty="0"/>
            <a:t> </a:t>
          </a:r>
          <a:r>
            <a:rPr lang="en-US" sz="4000" dirty="0" err="1"/>
            <a:t>gì</a:t>
          </a:r>
          <a:r>
            <a:rPr lang="en-US" sz="4000" dirty="0"/>
            <a:t>?</a:t>
          </a:r>
        </a:p>
      </dgm:t>
    </dgm:pt>
    <dgm:pt modelId="{DA5E1FFB-A413-4E66-9DDA-2CB74BE87965}" type="parTrans" cxnId="{93E24171-1C3D-43F9-8BA8-9719CCB2B670}">
      <dgm:prSet/>
      <dgm:spPr/>
      <dgm:t>
        <a:bodyPr/>
        <a:lstStyle/>
        <a:p>
          <a:endParaRPr lang="en-US"/>
        </a:p>
      </dgm:t>
    </dgm:pt>
    <dgm:pt modelId="{66F659C5-D510-4FC4-AB59-8CDE8282C311}" type="sibTrans" cxnId="{93E24171-1C3D-43F9-8BA8-9719CCB2B670}">
      <dgm:prSet/>
      <dgm:spPr/>
      <dgm:t>
        <a:bodyPr/>
        <a:lstStyle/>
        <a:p>
          <a:endParaRPr lang="en-US"/>
        </a:p>
      </dgm:t>
    </dgm:pt>
    <dgm:pt modelId="{4359C56B-271B-4C7E-8D21-76081E01278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D8C1A197-0970-4D35-B3C8-B0C67FA902E4}" type="parTrans" cxnId="{D2646C2E-7757-497A-8B11-D5CA119725DB}">
      <dgm:prSet/>
      <dgm:spPr/>
      <dgm:t>
        <a:bodyPr/>
        <a:lstStyle/>
        <a:p>
          <a:endParaRPr lang="en-US"/>
        </a:p>
      </dgm:t>
    </dgm:pt>
    <dgm:pt modelId="{5CFEB5EB-9985-40D4-9734-B2F2CA8F001C}" type="sibTrans" cxnId="{D2646C2E-7757-497A-8B11-D5CA119725DB}">
      <dgm:prSet/>
      <dgm:spPr/>
      <dgm:t>
        <a:bodyPr/>
        <a:lstStyle/>
        <a:p>
          <a:endParaRPr lang="en-US"/>
        </a:p>
      </dgm:t>
    </dgm:pt>
    <dgm:pt modelId="{1428227C-8C03-4214-9EB6-9369B4219225}">
      <dgm:prSet phldrT="[Text]" custT="1"/>
      <dgm:spPr/>
      <dgm:t>
        <a:bodyPr/>
        <a:lstStyle/>
        <a:p>
          <a:r>
            <a:rPr lang="en-US" sz="4000" dirty="0" err="1"/>
            <a:t>Trò</a:t>
          </a:r>
          <a:r>
            <a:rPr lang="en-US" sz="4000" dirty="0"/>
            <a:t> </a:t>
          </a:r>
          <a:r>
            <a:rPr lang="en-US" sz="4000" dirty="0" err="1"/>
            <a:t>chơi</a:t>
          </a:r>
          <a:r>
            <a:rPr lang="en-US" sz="4000" dirty="0"/>
            <a:t> </a:t>
          </a:r>
          <a:r>
            <a:rPr lang="en-US" sz="4000" dirty="0" err="1"/>
            <a:t>củng</a:t>
          </a:r>
          <a:r>
            <a:rPr lang="en-US" sz="4000" dirty="0"/>
            <a:t> </a:t>
          </a:r>
          <a:r>
            <a:rPr lang="en-US" sz="4000" dirty="0" err="1"/>
            <a:t>cố</a:t>
          </a:r>
          <a:endParaRPr lang="en-US" sz="4000" dirty="0"/>
        </a:p>
      </dgm:t>
    </dgm:pt>
    <dgm:pt modelId="{4DE95D5C-D947-44A2-AE70-00680740F0C4}" type="parTrans" cxnId="{FA3B2561-1DF7-4004-BE62-3B82121391F1}">
      <dgm:prSet/>
      <dgm:spPr/>
      <dgm:t>
        <a:bodyPr/>
        <a:lstStyle/>
        <a:p>
          <a:endParaRPr lang="en-US"/>
        </a:p>
      </dgm:t>
    </dgm:pt>
    <dgm:pt modelId="{67A8DED1-DB60-4691-B816-B7C845C4A487}" type="sibTrans" cxnId="{FA3B2561-1DF7-4004-BE62-3B82121391F1}">
      <dgm:prSet/>
      <dgm:spPr/>
      <dgm:t>
        <a:bodyPr/>
        <a:lstStyle/>
        <a:p>
          <a:endParaRPr lang="en-US"/>
        </a:p>
      </dgm:t>
    </dgm:pt>
    <dgm:pt modelId="{E7D59F4F-D1E1-45C6-AFFD-4634E8DB049B}" type="pres">
      <dgm:prSet presAssocID="{F246809C-8D09-4A46-866C-1396185B959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C47B36F-8394-4CBE-B581-49E7D4F73AEA}" type="pres">
      <dgm:prSet presAssocID="{E9948655-B586-40EA-B447-6236D9743D48}" presName="horFlow" presStyleCnt="0"/>
      <dgm:spPr/>
    </dgm:pt>
    <dgm:pt modelId="{7111A023-B3C9-460D-9735-D861A7732392}" type="pres">
      <dgm:prSet presAssocID="{E9948655-B586-40EA-B447-6236D9743D48}" presName="bigChev" presStyleLbl="node1" presStyleIdx="0" presStyleCnt="3" custScaleX="62389" custScaleY="70150" custLinFactNeighborX="-247" custLinFactNeighborY="-7842"/>
      <dgm:spPr/>
    </dgm:pt>
    <dgm:pt modelId="{A7305DFA-87BE-49F9-9D6D-76C7DB9FB003}" type="pres">
      <dgm:prSet presAssocID="{77CF124D-325A-49B2-A384-26C13FE7BEB6}" presName="parTrans" presStyleCnt="0"/>
      <dgm:spPr/>
    </dgm:pt>
    <dgm:pt modelId="{9191756F-1A91-4CA3-A7F3-ACA130872010}" type="pres">
      <dgm:prSet presAssocID="{D919FDFA-20C7-4B8D-BECD-E492A3268D1B}" presName="node" presStyleLbl="alignAccFollowNode1" presStyleIdx="0" presStyleCnt="3" custScaleX="166133" custScaleY="86390" custLinFactNeighborX="4140" custLinFactNeighborY="-6485">
        <dgm:presLayoutVars>
          <dgm:bulletEnabled val="1"/>
        </dgm:presLayoutVars>
      </dgm:prSet>
      <dgm:spPr/>
    </dgm:pt>
    <dgm:pt modelId="{F6D9BDED-1CA7-4352-8D22-11AE316C31BC}" type="pres">
      <dgm:prSet presAssocID="{E9948655-B586-40EA-B447-6236D9743D48}" presName="vSp" presStyleCnt="0"/>
      <dgm:spPr/>
    </dgm:pt>
    <dgm:pt modelId="{7C06061D-3048-45AC-8231-7EB8B0ABC01E}" type="pres">
      <dgm:prSet presAssocID="{D4C52C03-C29E-46D2-A62F-26F1269DC9CE}" presName="horFlow" presStyleCnt="0"/>
      <dgm:spPr/>
    </dgm:pt>
    <dgm:pt modelId="{9F8DBB27-5CF4-4AF2-A02F-0CFB6EE26010}" type="pres">
      <dgm:prSet presAssocID="{D4C52C03-C29E-46D2-A62F-26F1269DC9CE}" presName="bigChev" presStyleLbl="node1" presStyleIdx="1" presStyleCnt="3" custScaleX="60838" custScaleY="76910" custLinFactNeighborX="-247" custLinFactNeighborY="-1065"/>
      <dgm:spPr/>
    </dgm:pt>
    <dgm:pt modelId="{5B137CE2-62A2-494D-80C4-3167154375A7}" type="pres">
      <dgm:prSet presAssocID="{DA5E1FFB-A413-4E66-9DDA-2CB74BE87965}" presName="parTrans" presStyleCnt="0"/>
      <dgm:spPr/>
    </dgm:pt>
    <dgm:pt modelId="{6270E0BF-F3F2-4842-8336-EF36BA8DA871}" type="pres">
      <dgm:prSet presAssocID="{6C7BEEAD-1F4E-4E31-AC52-B7F5FADA2D7B}" presName="node" presStyleLbl="alignAccFollowNode1" presStyleIdx="1" presStyleCnt="3" custScaleX="164936" custScaleY="86927" custLinFactNeighborX="-3035" custLinFactNeighborY="-2339">
        <dgm:presLayoutVars>
          <dgm:bulletEnabled val="1"/>
        </dgm:presLayoutVars>
      </dgm:prSet>
      <dgm:spPr/>
    </dgm:pt>
    <dgm:pt modelId="{B8FC79DE-E00E-4934-BCB0-59727ACDB544}" type="pres">
      <dgm:prSet presAssocID="{D4C52C03-C29E-46D2-A62F-26F1269DC9CE}" presName="vSp" presStyleCnt="0"/>
      <dgm:spPr/>
    </dgm:pt>
    <dgm:pt modelId="{D0A029BA-1A3D-4F51-98AB-297018CC9722}" type="pres">
      <dgm:prSet presAssocID="{4359C56B-271B-4C7E-8D21-76081E012787}" presName="horFlow" presStyleCnt="0"/>
      <dgm:spPr/>
    </dgm:pt>
    <dgm:pt modelId="{7BDC3752-FBDD-40F2-96B3-9BD3E398868E}" type="pres">
      <dgm:prSet presAssocID="{4359C56B-271B-4C7E-8D21-76081E012787}" presName="bigChev" presStyleLbl="node1" presStyleIdx="2" presStyleCnt="3" custScaleX="57169" custScaleY="72189"/>
      <dgm:spPr/>
    </dgm:pt>
    <dgm:pt modelId="{B3F996A1-DE4D-4656-AAB5-8D3F9DF6C69A}" type="pres">
      <dgm:prSet presAssocID="{4DE95D5C-D947-44A2-AE70-00680740F0C4}" presName="parTrans" presStyleCnt="0"/>
      <dgm:spPr/>
    </dgm:pt>
    <dgm:pt modelId="{CE7150F0-00A5-48C0-BF68-480609778DCE}" type="pres">
      <dgm:prSet presAssocID="{1428227C-8C03-4214-9EB6-9369B4219225}" presName="node" presStyleLbl="alignAccFollowNode1" presStyleIdx="2" presStyleCnt="3" custScaleX="162566" custScaleY="85822" custLinFactNeighborX="-12010" custLinFactNeighborY="886">
        <dgm:presLayoutVars>
          <dgm:bulletEnabled val="1"/>
        </dgm:presLayoutVars>
      </dgm:prSet>
      <dgm:spPr/>
    </dgm:pt>
  </dgm:ptLst>
  <dgm:cxnLst>
    <dgm:cxn modelId="{C4F71E1B-AFAA-44E0-9996-61484D1105D1}" type="presOf" srcId="{F246809C-8D09-4A46-866C-1396185B9595}" destId="{E7D59F4F-D1E1-45C6-AFFD-4634E8DB049B}" srcOrd="0" destOrd="0" presId="urn:microsoft.com/office/officeart/2005/8/layout/lProcess3"/>
    <dgm:cxn modelId="{7D2EDC22-5AB6-43AF-A44E-149450DF4021}" srcId="{F246809C-8D09-4A46-866C-1396185B9595}" destId="{D4C52C03-C29E-46D2-A62F-26F1269DC9CE}" srcOrd="1" destOrd="0" parTransId="{6EC5D412-2E30-4B96-BAAC-18A260A8EA53}" sibTransId="{8504DDBF-02CD-45F0-BE73-D6D54575015B}"/>
    <dgm:cxn modelId="{9A464D27-CD94-466A-9D81-44F3A269674A}" type="presOf" srcId="{D919FDFA-20C7-4B8D-BECD-E492A3268D1B}" destId="{9191756F-1A91-4CA3-A7F3-ACA130872010}" srcOrd="0" destOrd="0" presId="urn:microsoft.com/office/officeart/2005/8/layout/lProcess3"/>
    <dgm:cxn modelId="{D2646C2E-7757-497A-8B11-D5CA119725DB}" srcId="{F246809C-8D09-4A46-866C-1396185B9595}" destId="{4359C56B-271B-4C7E-8D21-76081E012787}" srcOrd="2" destOrd="0" parTransId="{D8C1A197-0970-4D35-B3C8-B0C67FA902E4}" sibTransId="{5CFEB5EB-9985-40D4-9734-B2F2CA8F001C}"/>
    <dgm:cxn modelId="{86A1745D-82F3-4100-8834-BB15E78BA3DA}" type="presOf" srcId="{4359C56B-271B-4C7E-8D21-76081E012787}" destId="{7BDC3752-FBDD-40F2-96B3-9BD3E398868E}" srcOrd="0" destOrd="0" presId="urn:microsoft.com/office/officeart/2005/8/layout/lProcess3"/>
    <dgm:cxn modelId="{FA3B2561-1DF7-4004-BE62-3B82121391F1}" srcId="{4359C56B-271B-4C7E-8D21-76081E012787}" destId="{1428227C-8C03-4214-9EB6-9369B4219225}" srcOrd="0" destOrd="0" parTransId="{4DE95D5C-D947-44A2-AE70-00680740F0C4}" sibTransId="{67A8DED1-DB60-4691-B816-B7C845C4A487}"/>
    <dgm:cxn modelId="{91A95E68-CA52-4101-A24A-B48645A3E3AA}" type="presOf" srcId="{D4C52C03-C29E-46D2-A62F-26F1269DC9CE}" destId="{9F8DBB27-5CF4-4AF2-A02F-0CFB6EE26010}" srcOrd="0" destOrd="0" presId="urn:microsoft.com/office/officeart/2005/8/layout/lProcess3"/>
    <dgm:cxn modelId="{38D26249-BF46-4C6E-8C1D-08E38B8FC1F5}" type="presOf" srcId="{6C7BEEAD-1F4E-4E31-AC52-B7F5FADA2D7B}" destId="{6270E0BF-F3F2-4842-8336-EF36BA8DA871}" srcOrd="0" destOrd="0" presId="urn:microsoft.com/office/officeart/2005/8/layout/lProcess3"/>
    <dgm:cxn modelId="{CB19726C-10B7-400D-AAC1-16AAEE3E2BB0}" srcId="{E9948655-B586-40EA-B447-6236D9743D48}" destId="{D919FDFA-20C7-4B8D-BECD-E492A3268D1B}" srcOrd="0" destOrd="0" parTransId="{77CF124D-325A-49B2-A384-26C13FE7BEB6}" sibTransId="{C4B4ADAD-FE3A-4E7A-8418-2BCD9031186E}"/>
    <dgm:cxn modelId="{93E24171-1C3D-43F9-8BA8-9719CCB2B670}" srcId="{D4C52C03-C29E-46D2-A62F-26F1269DC9CE}" destId="{6C7BEEAD-1F4E-4E31-AC52-B7F5FADA2D7B}" srcOrd="0" destOrd="0" parTransId="{DA5E1FFB-A413-4E66-9DDA-2CB74BE87965}" sibTransId="{66F659C5-D510-4FC4-AB59-8CDE8282C311}"/>
    <dgm:cxn modelId="{6A148498-5485-4BCD-8829-C1BD32D2C624}" type="presOf" srcId="{1428227C-8C03-4214-9EB6-9369B4219225}" destId="{CE7150F0-00A5-48C0-BF68-480609778DCE}" srcOrd="0" destOrd="0" presId="urn:microsoft.com/office/officeart/2005/8/layout/lProcess3"/>
    <dgm:cxn modelId="{7B3782C5-76A2-4487-8E42-6877BBB2823D}" srcId="{F246809C-8D09-4A46-866C-1396185B9595}" destId="{E9948655-B586-40EA-B447-6236D9743D48}" srcOrd="0" destOrd="0" parTransId="{8B647AF4-3141-4C50-97F0-A42F391CE1CC}" sibTransId="{99FCF612-261E-4E6A-A330-577E181DF8A8}"/>
    <dgm:cxn modelId="{5F0E1EEB-06EA-46FE-A2A8-F83431C88D64}" type="presOf" srcId="{E9948655-B586-40EA-B447-6236D9743D48}" destId="{7111A023-B3C9-460D-9735-D861A7732392}" srcOrd="0" destOrd="0" presId="urn:microsoft.com/office/officeart/2005/8/layout/lProcess3"/>
    <dgm:cxn modelId="{38F554AD-9DB1-497A-BB16-0F6D674B0080}" type="presParOf" srcId="{E7D59F4F-D1E1-45C6-AFFD-4634E8DB049B}" destId="{7C47B36F-8394-4CBE-B581-49E7D4F73AEA}" srcOrd="0" destOrd="0" presId="urn:microsoft.com/office/officeart/2005/8/layout/lProcess3"/>
    <dgm:cxn modelId="{2FB18687-C773-48E0-B476-B991105FA3EB}" type="presParOf" srcId="{7C47B36F-8394-4CBE-B581-49E7D4F73AEA}" destId="{7111A023-B3C9-460D-9735-D861A7732392}" srcOrd="0" destOrd="0" presId="urn:microsoft.com/office/officeart/2005/8/layout/lProcess3"/>
    <dgm:cxn modelId="{109FD211-9407-46D4-907A-AC784D3AA163}" type="presParOf" srcId="{7C47B36F-8394-4CBE-B581-49E7D4F73AEA}" destId="{A7305DFA-87BE-49F9-9D6D-76C7DB9FB003}" srcOrd="1" destOrd="0" presId="urn:microsoft.com/office/officeart/2005/8/layout/lProcess3"/>
    <dgm:cxn modelId="{24CD71CF-F544-4A9D-AE86-DB73180C2BDA}" type="presParOf" srcId="{7C47B36F-8394-4CBE-B581-49E7D4F73AEA}" destId="{9191756F-1A91-4CA3-A7F3-ACA130872010}" srcOrd="2" destOrd="0" presId="urn:microsoft.com/office/officeart/2005/8/layout/lProcess3"/>
    <dgm:cxn modelId="{2626D948-4F05-4E6D-93E6-6C92D223CB4F}" type="presParOf" srcId="{E7D59F4F-D1E1-45C6-AFFD-4634E8DB049B}" destId="{F6D9BDED-1CA7-4352-8D22-11AE316C31BC}" srcOrd="1" destOrd="0" presId="urn:microsoft.com/office/officeart/2005/8/layout/lProcess3"/>
    <dgm:cxn modelId="{62577217-B6B4-4612-A435-A0E27EBAB314}" type="presParOf" srcId="{E7D59F4F-D1E1-45C6-AFFD-4634E8DB049B}" destId="{7C06061D-3048-45AC-8231-7EB8B0ABC01E}" srcOrd="2" destOrd="0" presId="urn:microsoft.com/office/officeart/2005/8/layout/lProcess3"/>
    <dgm:cxn modelId="{5DEF6AAC-0A40-4786-920A-06C76CAD6A0F}" type="presParOf" srcId="{7C06061D-3048-45AC-8231-7EB8B0ABC01E}" destId="{9F8DBB27-5CF4-4AF2-A02F-0CFB6EE26010}" srcOrd="0" destOrd="0" presId="urn:microsoft.com/office/officeart/2005/8/layout/lProcess3"/>
    <dgm:cxn modelId="{FFA73330-8871-416E-873B-ACCF658A3472}" type="presParOf" srcId="{7C06061D-3048-45AC-8231-7EB8B0ABC01E}" destId="{5B137CE2-62A2-494D-80C4-3167154375A7}" srcOrd="1" destOrd="0" presId="urn:microsoft.com/office/officeart/2005/8/layout/lProcess3"/>
    <dgm:cxn modelId="{03E0AC01-A021-4DD6-9BB2-5EDE7C84E04C}" type="presParOf" srcId="{7C06061D-3048-45AC-8231-7EB8B0ABC01E}" destId="{6270E0BF-F3F2-4842-8336-EF36BA8DA871}" srcOrd="2" destOrd="0" presId="urn:microsoft.com/office/officeart/2005/8/layout/lProcess3"/>
    <dgm:cxn modelId="{49335DE4-8A1B-433B-AE0C-990D5935A10A}" type="presParOf" srcId="{E7D59F4F-D1E1-45C6-AFFD-4634E8DB049B}" destId="{B8FC79DE-E00E-4934-BCB0-59727ACDB544}" srcOrd="3" destOrd="0" presId="urn:microsoft.com/office/officeart/2005/8/layout/lProcess3"/>
    <dgm:cxn modelId="{10A358A8-30F9-4C38-8E48-8ED827702630}" type="presParOf" srcId="{E7D59F4F-D1E1-45C6-AFFD-4634E8DB049B}" destId="{D0A029BA-1A3D-4F51-98AB-297018CC9722}" srcOrd="4" destOrd="0" presId="urn:microsoft.com/office/officeart/2005/8/layout/lProcess3"/>
    <dgm:cxn modelId="{5BA547DC-DF6D-4FD9-B447-3EB7783039DD}" type="presParOf" srcId="{D0A029BA-1A3D-4F51-98AB-297018CC9722}" destId="{7BDC3752-FBDD-40F2-96B3-9BD3E398868E}" srcOrd="0" destOrd="0" presId="urn:microsoft.com/office/officeart/2005/8/layout/lProcess3"/>
    <dgm:cxn modelId="{7FCD2DEB-E46E-4197-A7A5-9F4313E04809}" type="presParOf" srcId="{D0A029BA-1A3D-4F51-98AB-297018CC9722}" destId="{B3F996A1-DE4D-4656-AAB5-8D3F9DF6C69A}" srcOrd="1" destOrd="0" presId="urn:microsoft.com/office/officeart/2005/8/layout/lProcess3"/>
    <dgm:cxn modelId="{27F9395D-C152-4418-9CC0-D0746F325359}" type="presParOf" srcId="{D0A029BA-1A3D-4F51-98AB-297018CC9722}" destId="{CE7150F0-00A5-48C0-BF68-480609778DC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36ADC3A9-4CEC-4868-BB2D-73CA852BB459}">
      <dgm:prSet phldrT="[Text]"/>
      <dgm:spPr>
        <a:solidFill>
          <a:srgbClr val="FF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FB221F4F-D717-4A02-B07C-FF951246E440}" type="parTrans" cxnId="{D49189DA-218A-4BAE-97B0-536BC4121448}">
      <dgm:prSet/>
      <dgm:spPr/>
      <dgm:t>
        <a:bodyPr/>
        <a:lstStyle/>
        <a:p>
          <a:endParaRPr lang="en-US"/>
        </a:p>
      </dgm:t>
    </dgm:pt>
    <dgm:pt modelId="{64E62916-A167-4BE3-BC0B-D0DCEFC311ED}" type="sibTrans" cxnId="{D49189DA-218A-4BAE-97B0-536BC4121448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56028929-A108-43B4-87C0-53A4AD899E83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7F84BF43-027F-4656-A179-EE00FB3DDDBD}" type="parTrans" cxnId="{776FBB45-84EA-4A31-8204-940FE935EC68}">
      <dgm:prSet/>
      <dgm:spPr/>
      <dgm:t>
        <a:bodyPr/>
        <a:lstStyle/>
        <a:p>
          <a:endParaRPr lang="en-US"/>
        </a:p>
      </dgm:t>
    </dgm:pt>
    <dgm:pt modelId="{C4E958E6-5ED9-4880-AB86-E87DEFF37B4C}" type="sibTrans" cxnId="{776FBB45-84EA-4A31-8204-940FE935EC68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F686E19-9496-452C-8A10-696F662D0330}" type="pres">
      <dgm:prSet presAssocID="{36ADC3A9-4CEC-4868-BB2D-73CA852BB459}" presName="text_1" presStyleLbl="node1" presStyleIdx="0" presStyleCnt="3" custLinFactNeighborX="379" custLinFactNeighborY="2624">
        <dgm:presLayoutVars>
          <dgm:bulletEnabled val="1"/>
        </dgm:presLayoutVars>
      </dgm:prSet>
      <dgm:spPr/>
    </dgm:pt>
    <dgm:pt modelId="{8CBFAB95-137A-40D1-867C-287BF3822405}" type="pres">
      <dgm:prSet presAssocID="{36ADC3A9-4CEC-4868-BB2D-73CA852BB459}" presName="accent_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EF0EC3A-3292-40A2-AB8D-9A0F5E559B16}" type="pres">
      <dgm:prSet presAssocID="{36ADC3A9-4CEC-4868-BB2D-73CA852BB459}" presName="accentRepeatNode" presStyleLbl="solidFgAcc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C884EDC4-A332-4CF5-AC95-2DF5FFB3ACD0}" type="pres">
      <dgm:prSet presAssocID="{A3292A18-AFDA-4F37-85B1-89418B68A5F6}" presName="text_2" presStyleLbl="node1" presStyleIdx="1" presStyleCnt="3">
        <dgm:presLayoutVars>
          <dgm:bulletEnabled val="1"/>
        </dgm:presLayoutVars>
      </dgm:prSet>
      <dgm:spPr/>
    </dgm:pt>
    <dgm:pt modelId="{35CDFAE8-3541-4FBD-9BCA-566A71300085}" type="pres">
      <dgm:prSet presAssocID="{A3292A18-AFDA-4F37-85B1-89418B68A5F6}" presName="accent_2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FE3AE79-659E-4662-9E9F-5E601E315A08}" type="pres">
      <dgm:prSet presAssocID="{A3292A18-AFDA-4F37-85B1-89418B68A5F6}" presName="accentRepeatNode" presStyleLbl="solidFgAcc1" presStyleIdx="1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0A01EF7-A166-47A5-8E12-A2B2D8B818A7}" type="pres">
      <dgm:prSet presAssocID="{56028929-A108-43B4-87C0-53A4AD899E83}" presName="text_3" presStyleLbl="node1" presStyleIdx="2" presStyleCnt="3">
        <dgm:presLayoutVars>
          <dgm:bulletEnabled val="1"/>
        </dgm:presLayoutVars>
      </dgm:prSet>
      <dgm:spPr/>
    </dgm:pt>
    <dgm:pt modelId="{8A129A93-F643-4897-8908-39A00F705702}" type="pres">
      <dgm:prSet presAssocID="{56028929-A108-43B4-87C0-53A4AD899E83}" presName="accent_3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4D4A6D0-3B92-41F6-A723-0E9280DC55AF}" type="pres">
      <dgm:prSet presAssocID="{56028929-A108-43B4-87C0-53A4AD899E83}" presName="accentRepeatNode" presStyleLbl="solidFgAcc1" presStyleIdx="2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954C0620-8476-4448-BF72-17231584293E}" type="presOf" srcId="{56028929-A108-43B4-87C0-53A4AD899E83}" destId="{B0A01EF7-A166-47A5-8E12-A2B2D8B818A7}" srcOrd="0" destOrd="0" presId="urn:microsoft.com/office/officeart/2008/layout/VerticalCurvedList"/>
    <dgm:cxn modelId="{776FBB45-84EA-4A31-8204-940FE935EC68}" srcId="{83DD8D9F-2902-40F9-851E-3CF5B7B890D1}" destId="{56028929-A108-43B4-87C0-53A4AD899E83}" srcOrd="2" destOrd="0" parTransId="{7F84BF43-027F-4656-A179-EE00FB3DDDBD}" sibTransId="{C4E958E6-5ED9-4880-AB86-E87DEFF37B4C}"/>
    <dgm:cxn modelId="{97FE944E-9685-4285-A598-C4BCFF2AD472}" type="presOf" srcId="{64E62916-A167-4BE3-BC0B-D0DCEFC311ED}" destId="{061D35A2-EF5A-4680-8506-090ECB66148B}" srcOrd="0" destOrd="0" presId="urn:microsoft.com/office/officeart/2008/layout/VerticalCurvedList"/>
    <dgm:cxn modelId="{E19A7273-5A2A-48E4-930C-B37F8C3D63D5}" srcId="{83DD8D9F-2902-40F9-851E-3CF5B7B890D1}" destId="{A3292A18-AFDA-4F37-85B1-89418B68A5F6}" srcOrd="1" destOrd="0" parTransId="{026F1AFB-2655-4CDF-AFAD-7EC94981C8A6}" sibTransId="{7F56DF1C-2A3C-455A-B4BD-9AE7701CC890}"/>
    <dgm:cxn modelId="{C12931BB-EC01-49BF-BD24-A85419F269BB}" type="presOf" srcId="{A3292A18-AFDA-4F37-85B1-89418B68A5F6}" destId="{C884EDC4-A332-4CF5-AC95-2DF5FFB3ACD0}" srcOrd="0" destOrd="0" presId="urn:microsoft.com/office/officeart/2008/layout/VerticalCurvedList"/>
    <dgm:cxn modelId="{D49189DA-218A-4BAE-97B0-536BC4121448}" srcId="{83DD8D9F-2902-40F9-851E-3CF5B7B890D1}" destId="{36ADC3A9-4CEC-4868-BB2D-73CA852BB459}" srcOrd="0" destOrd="0" parTransId="{FB221F4F-D717-4A02-B07C-FF951246E440}" sibTransId="{64E62916-A167-4BE3-BC0B-D0DCEFC311ED}"/>
    <dgm:cxn modelId="{4D6681F0-5BC5-47ED-A0D7-80FEC03AC169}" type="presOf" srcId="{83DD8D9F-2902-40F9-851E-3CF5B7B890D1}" destId="{994D30F8-57B7-45EB-86D9-BAE133FFCDAB}" srcOrd="0" destOrd="0" presId="urn:microsoft.com/office/officeart/2008/layout/VerticalCurvedList"/>
    <dgm:cxn modelId="{D2501AF2-393F-4E80-A4BA-40E7B9CDBD8F}" type="presOf" srcId="{36ADC3A9-4CEC-4868-BB2D-73CA852BB459}" destId="{4F686E19-9496-452C-8A10-696F662D0330}" srcOrd="0" destOrd="0" presId="urn:microsoft.com/office/officeart/2008/layout/VerticalCurvedList"/>
    <dgm:cxn modelId="{D35071EF-04BE-410D-B6D1-68B7279A0E34}" type="presParOf" srcId="{994D30F8-57B7-45EB-86D9-BAE133FFCDAB}" destId="{585FB5CD-2B3D-49AE-A227-69B7E0F71A88}" srcOrd="0" destOrd="0" presId="urn:microsoft.com/office/officeart/2008/layout/VerticalCurvedList"/>
    <dgm:cxn modelId="{A0A0DD4D-BA11-4B2B-BB6D-16A07BC73FE9}" type="presParOf" srcId="{585FB5CD-2B3D-49AE-A227-69B7E0F71A88}" destId="{DC87D37A-DFB4-4E42-9CBB-BE7F9C2C2B59}" srcOrd="0" destOrd="0" presId="urn:microsoft.com/office/officeart/2008/layout/VerticalCurvedList"/>
    <dgm:cxn modelId="{4B366438-814B-401D-8E9B-54C1C93239DC}" type="presParOf" srcId="{DC87D37A-DFB4-4E42-9CBB-BE7F9C2C2B59}" destId="{6BE0A9C6-22EE-45B3-B79E-6EB65A07276B}" srcOrd="0" destOrd="0" presId="urn:microsoft.com/office/officeart/2008/layout/VerticalCurvedList"/>
    <dgm:cxn modelId="{9324A9A0-A028-4C18-9F63-0662A5A19C33}" type="presParOf" srcId="{DC87D37A-DFB4-4E42-9CBB-BE7F9C2C2B59}" destId="{061D35A2-EF5A-4680-8506-090ECB66148B}" srcOrd="1" destOrd="0" presId="urn:microsoft.com/office/officeart/2008/layout/VerticalCurvedList"/>
    <dgm:cxn modelId="{92115D03-FB1C-4F74-85F8-2806468CA48A}" type="presParOf" srcId="{DC87D37A-DFB4-4E42-9CBB-BE7F9C2C2B59}" destId="{ACEF4700-6B86-4E96-A30A-E406CBEAFF68}" srcOrd="2" destOrd="0" presId="urn:microsoft.com/office/officeart/2008/layout/VerticalCurvedList"/>
    <dgm:cxn modelId="{F901A91F-557A-4977-A334-3D740DD460C7}" type="presParOf" srcId="{DC87D37A-DFB4-4E42-9CBB-BE7F9C2C2B59}" destId="{F5494129-245B-4546-A513-D2E9EDDC8F7B}" srcOrd="3" destOrd="0" presId="urn:microsoft.com/office/officeart/2008/layout/VerticalCurvedList"/>
    <dgm:cxn modelId="{E9257688-CC44-4FF9-9D99-3E03EED551DE}" type="presParOf" srcId="{585FB5CD-2B3D-49AE-A227-69B7E0F71A88}" destId="{4F686E19-9496-452C-8A10-696F662D0330}" srcOrd="1" destOrd="0" presId="urn:microsoft.com/office/officeart/2008/layout/VerticalCurvedList"/>
    <dgm:cxn modelId="{58553FB2-087A-46F2-9AB4-C8958B9E3466}" type="presParOf" srcId="{585FB5CD-2B3D-49AE-A227-69B7E0F71A88}" destId="{8CBFAB95-137A-40D1-867C-287BF3822405}" srcOrd="2" destOrd="0" presId="urn:microsoft.com/office/officeart/2008/layout/VerticalCurvedList"/>
    <dgm:cxn modelId="{E5402620-061D-4560-ACE9-8FF535AA7626}" type="presParOf" srcId="{8CBFAB95-137A-40D1-867C-287BF3822405}" destId="{AEF0EC3A-3292-40A2-AB8D-9A0F5E559B16}" srcOrd="0" destOrd="0" presId="urn:microsoft.com/office/officeart/2008/layout/VerticalCurvedList"/>
    <dgm:cxn modelId="{BF176D89-7370-4A8A-BCE5-9353C4BD857B}" type="presParOf" srcId="{585FB5CD-2B3D-49AE-A227-69B7E0F71A88}" destId="{C884EDC4-A332-4CF5-AC95-2DF5FFB3ACD0}" srcOrd="3" destOrd="0" presId="urn:microsoft.com/office/officeart/2008/layout/VerticalCurvedList"/>
    <dgm:cxn modelId="{DA366FA4-C4BA-4A9B-BBB2-462E3AC2D951}" type="presParOf" srcId="{585FB5CD-2B3D-49AE-A227-69B7E0F71A88}" destId="{35CDFAE8-3541-4FBD-9BCA-566A71300085}" srcOrd="4" destOrd="0" presId="urn:microsoft.com/office/officeart/2008/layout/VerticalCurvedList"/>
    <dgm:cxn modelId="{30730653-8DB4-417D-ACB4-E40214EDBDA8}" type="presParOf" srcId="{35CDFAE8-3541-4FBD-9BCA-566A71300085}" destId="{DFE3AE79-659E-4662-9E9F-5E601E315A08}" srcOrd="0" destOrd="0" presId="urn:microsoft.com/office/officeart/2008/layout/VerticalCurvedList"/>
    <dgm:cxn modelId="{5ECA2FC1-D1F9-45B2-87FC-FFF23A5EA489}" type="presParOf" srcId="{585FB5CD-2B3D-49AE-A227-69B7E0F71A88}" destId="{B0A01EF7-A166-47A5-8E12-A2B2D8B818A7}" srcOrd="5" destOrd="0" presId="urn:microsoft.com/office/officeart/2008/layout/VerticalCurvedList"/>
    <dgm:cxn modelId="{E40B3ADB-DEA0-4C91-93B3-20F8F2B86127}" type="presParOf" srcId="{585FB5CD-2B3D-49AE-A227-69B7E0F71A88}" destId="{8A129A93-F643-4897-8908-39A00F705702}" srcOrd="6" destOrd="0" presId="urn:microsoft.com/office/officeart/2008/layout/VerticalCurvedList"/>
    <dgm:cxn modelId="{5C8AFDEB-F55E-4B12-B8C8-617D11F29092}" type="presParOf" srcId="{8A129A93-F643-4897-8908-39A00F705702}" destId="{84D4A6D0-3B92-41F6-A723-0E9280DC55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36ADC3A9-4CEC-4868-BB2D-73CA852BB459}">
      <dgm:prSet phldrT="[Text]"/>
      <dgm:spPr>
        <a:solidFill>
          <a:srgbClr val="FFFF6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FB221F4F-D717-4A02-B07C-FF951246E440}" type="parTrans" cxnId="{D49189DA-218A-4BAE-97B0-536BC4121448}">
      <dgm:prSet/>
      <dgm:spPr/>
      <dgm:t>
        <a:bodyPr/>
        <a:lstStyle/>
        <a:p>
          <a:endParaRPr lang="en-US"/>
        </a:p>
      </dgm:t>
    </dgm:pt>
    <dgm:pt modelId="{64E62916-A167-4BE3-BC0B-D0DCEFC311ED}" type="sibTrans" cxnId="{D49189DA-218A-4BAE-97B0-536BC4121448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F686E19-9496-452C-8A10-696F662D0330}" type="pres">
      <dgm:prSet presAssocID="{36ADC3A9-4CEC-4868-BB2D-73CA852BB459}" presName="text_1" presStyleLbl="node1" presStyleIdx="0" presStyleCnt="1" custScaleY="133008" custLinFactNeighborX="379" custLinFactNeighborY="2624">
        <dgm:presLayoutVars>
          <dgm:bulletEnabled val="1"/>
        </dgm:presLayoutVars>
      </dgm:prSet>
      <dgm:spPr/>
    </dgm:pt>
    <dgm:pt modelId="{8CBFAB95-137A-40D1-867C-287BF3822405}" type="pres">
      <dgm:prSet presAssocID="{36ADC3A9-4CEC-4868-BB2D-73CA852BB459}" presName="accent_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EF0EC3A-3292-40A2-AB8D-9A0F5E559B16}" type="pres">
      <dgm:prSet presAssocID="{36ADC3A9-4CEC-4868-BB2D-73CA852BB459}" presName="accentRepeatNode" presStyleLbl="solidFgAcc1" presStyleIdx="0" presStyleCnt="1" custLinFactNeighborX="-15366" custLinFactNeighborY="378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3B1813-6D14-4D7D-A6C7-4D9AE40B32AB}" type="presOf" srcId="{83DD8D9F-2902-40F9-851E-3CF5B7B890D1}" destId="{994D30F8-57B7-45EB-86D9-BAE133FFCDAB}" srcOrd="0" destOrd="0" presId="urn:microsoft.com/office/officeart/2008/layout/VerticalCurvedList"/>
    <dgm:cxn modelId="{1A710519-5E7B-4603-9C20-F3F6007AE8CE}" type="presOf" srcId="{36ADC3A9-4CEC-4868-BB2D-73CA852BB459}" destId="{4F686E19-9496-452C-8A10-696F662D0330}" srcOrd="0" destOrd="0" presId="urn:microsoft.com/office/officeart/2008/layout/VerticalCurvedList"/>
    <dgm:cxn modelId="{14460B1F-EA1C-48D9-94CC-30CBE460B4E9}" type="presOf" srcId="{64E62916-A167-4BE3-BC0B-D0DCEFC311ED}" destId="{061D35A2-EF5A-4680-8506-090ECB66148B}" srcOrd="0" destOrd="0" presId="urn:microsoft.com/office/officeart/2008/layout/VerticalCurvedList"/>
    <dgm:cxn modelId="{D49189DA-218A-4BAE-97B0-536BC4121448}" srcId="{83DD8D9F-2902-40F9-851E-3CF5B7B890D1}" destId="{36ADC3A9-4CEC-4868-BB2D-73CA852BB459}" srcOrd="0" destOrd="0" parTransId="{FB221F4F-D717-4A02-B07C-FF951246E440}" sibTransId="{64E62916-A167-4BE3-BC0B-D0DCEFC311ED}"/>
    <dgm:cxn modelId="{6781897D-1664-4DE4-9D4E-46914CF59E8F}" type="presParOf" srcId="{994D30F8-57B7-45EB-86D9-BAE133FFCDAB}" destId="{585FB5CD-2B3D-49AE-A227-69B7E0F71A88}" srcOrd="0" destOrd="0" presId="urn:microsoft.com/office/officeart/2008/layout/VerticalCurvedList"/>
    <dgm:cxn modelId="{48D1B96B-B818-4C32-9C43-99DD7A84F094}" type="presParOf" srcId="{585FB5CD-2B3D-49AE-A227-69B7E0F71A88}" destId="{DC87D37A-DFB4-4E42-9CBB-BE7F9C2C2B59}" srcOrd="0" destOrd="0" presId="urn:microsoft.com/office/officeart/2008/layout/VerticalCurvedList"/>
    <dgm:cxn modelId="{29399E01-06B6-4B80-929E-8766455A6489}" type="presParOf" srcId="{DC87D37A-DFB4-4E42-9CBB-BE7F9C2C2B59}" destId="{6BE0A9C6-22EE-45B3-B79E-6EB65A07276B}" srcOrd="0" destOrd="0" presId="urn:microsoft.com/office/officeart/2008/layout/VerticalCurvedList"/>
    <dgm:cxn modelId="{745CAFB2-022E-4698-81BB-ED0412F9C9D4}" type="presParOf" srcId="{DC87D37A-DFB4-4E42-9CBB-BE7F9C2C2B59}" destId="{061D35A2-EF5A-4680-8506-090ECB66148B}" srcOrd="1" destOrd="0" presId="urn:microsoft.com/office/officeart/2008/layout/VerticalCurvedList"/>
    <dgm:cxn modelId="{42A8360E-1823-46C7-971A-B55FCC999978}" type="presParOf" srcId="{DC87D37A-DFB4-4E42-9CBB-BE7F9C2C2B59}" destId="{ACEF4700-6B86-4E96-A30A-E406CBEAFF68}" srcOrd="2" destOrd="0" presId="urn:microsoft.com/office/officeart/2008/layout/VerticalCurvedList"/>
    <dgm:cxn modelId="{7E67D5D2-B41D-45BB-BD16-0F6C45E66150}" type="presParOf" srcId="{DC87D37A-DFB4-4E42-9CBB-BE7F9C2C2B59}" destId="{F5494129-245B-4546-A513-D2E9EDDC8F7B}" srcOrd="3" destOrd="0" presId="urn:microsoft.com/office/officeart/2008/layout/VerticalCurvedList"/>
    <dgm:cxn modelId="{38049D6A-EDEB-4C48-89FD-AB64A0EAD05B}" type="presParOf" srcId="{585FB5CD-2B3D-49AE-A227-69B7E0F71A88}" destId="{4F686E19-9496-452C-8A10-696F662D0330}" srcOrd="1" destOrd="0" presId="urn:microsoft.com/office/officeart/2008/layout/VerticalCurvedList"/>
    <dgm:cxn modelId="{E0AFD925-2026-4DBD-AA2A-4435C52929A6}" type="presParOf" srcId="{585FB5CD-2B3D-49AE-A227-69B7E0F71A88}" destId="{8CBFAB95-137A-40D1-867C-287BF3822405}" srcOrd="2" destOrd="0" presId="urn:microsoft.com/office/officeart/2008/layout/VerticalCurvedList"/>
    <dgm:cxn modelId="{D46A9477-2229-4357-83C4-F894E0CCB355}" type="presParOf" srcId="{8CBFAB95-137A-40D1-867C-287BF3822405}" destId="{AEF0EC3A-3292-40A2-AB8D-9A0F5E559B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solidFill>
          <a:srgbClr val="16EA39"/>
        </a:solidFill>
        <a:ln>
          <a:solidFill>
            <a:srgbClr val="00C057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7BF10D-42CD-438D-AACB-4942266E7DB5}" type="pres">
      <dgm:prSet presAssocID="{A3292A18-AFDA-4F37-85B1-89418B68A5F6}" presName="text_1" presStyleLbl="node1" presStyleIdx="0" presStyleCnt="1">
        <dgm:presLayoutVars>
          <dgm:bulletEnabled val="1"/>
        </dgm:presLayoutVars>
      </dgm:prSet>
      <dgm:spPr/>
    </dgm:pt>
    <dgm:pt modelId="{3E262F15-49E3-4501-89F7-94E2496F0A31}" type="pres">
      <dgm:prSet presAssocID="{A3292A18-AFDA-4F37-85B1-89418B68A5F6}" presName="accent_1" presStyleCnt="0"/>
      <dgm:spPr/>
    </dgm:pt>
    <dgm:pt modelId="{DFE3AE79-659E-4662-9E9F-5E601E315A08}" type="pres">
      <dgm:prSet presAssocID="{A3292A18-AFDA-4F37-85B1-89418B68A5F6}" presName="accentRepeatNode" presStyleLbl="solidFgAcc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DF189E08-D7F1-4560-8611-D662AA6AC809}" type="presOf" srcId="{A3292A18-AFDA-4F37-85B1-89418B68A5F6}" destId="{067BF10D-42CD-438D-AACB-4942266E7DB5}" srcOrd="0" destOrd="0" presId="urn:microsoft.com/office/officeart/2008/layout/VerticalCurvedList"/>
    <dgm:cxn modelId="{B65A4534-E3C8-4052-A8D5-B94ECC39F1F3}" type="presOf" srcId="{83DD8D9F-2902-40F9-851E-3CF5B7B890D1}" destId="{994D30F8-57B7-45EB-86D9-BAE133FFCDAB}" srcOrd="0" destOrd="0" presId="urn:microsoft.com/office/officeart/2008/layout/VerticalCurvedList"/>
    <dgm:cxn modelId="{E19A7273-5A2A-48E4-930C-B37F8C3D63D5}" srcId="{83DD8D9F-2902-40F9-851E-3CF5B7B890D1}" destId="{A3292A18-AFDA-4F37-85B1-89418B68A5F6}" srcOrd="0" destOrd="0" parTransId="{026F1AFB-2655-4CDF-AFAD-7EC94981C8A6}" sibTransId="{7F56DF1C-2A3C-455A-B4BD-9AE7701CC890}"/>
    <dgm:cxn modelId="{6F8E5CDF-1659-4ECB-8FBA-8A68CB49E839}" type="presOf" srcId="{7F56DF1C-2A3C-455A-B4BD-9AE7701CC890}" destId="{061D35A2-EF5A-4680-8506-090ECB66148B}" srcOrd="0" destOrd="0" presId="urn:microsoft.com/office/officeart/2008/layout/VerticalCurvedList"/>
    <dgm:cxn modelId="{0DB17211-1841-4549-89FE-2FB38E53B6DB}" type="presParOf" srcId="{994D30F8-57B7-45EB-86D9-BAE133FFCDAB}" destId="{585FB5CD-2B3D-49AE-A227-69B7E0F71A88}" srcOrd="0" destOrd="0" presId="urn:microsoft.com/office/officeart/2008/layout/VerticalCurvedList"/>
    <dgm:cxn modelId="{AF9C9E06-A5B7-4876-A297-0129B7EF3F81}" type="presParOf" srcId="{585FB5CD-2B3D-49AE-A227-69B7E0F71A88}" destId="{DC87D37A-DFB4-4E42-9CBB-BE7F9C2C2B59}" srcOrd="0" destOrd="0" presId="urn:microsoft.com/office/officeart/2008/layout/VerticalCurvedList"/>
    <dgm:cxn modelId="{5DE5BE6F-9BC9-43F4-9771-C0466B6EB4CB}" type="presParOf" srcId="{DC87D37A-DFB4-4E42-9CBB-BE7F9C2C2B59}" destId="{6BE0A9C6-22EE-45B3-B79E-6EB65A07276B}" srcOrd="0" destOrd="0" presId="urn:microsoft.com/office/officeart/2008/layout/VerticalCurvedList"/>
    <dgm:cxn modelId="{E53F542C-FD3E-4E62-B0A8-15B676D41C92}" type="presParOf" srcId="{DC87D37A-DFB4-4E42-9CBB-BE7F9C2C2B59}" destId="{061D35A2-EF5A-4680-8506-090ECB66148B}" srcOrd="1" destOrd="0" presId="urn:microsoft.com/office/officeart/2008/layout/VerticalCurvedList"/>
    <dgm:cxn modelId="{80C36B36-BC97-4FC3-B923-F96087754E2A}" type="presParOf" srcId="{DC87D37A-DFB4-4E42-9CBB-BE7F9C2C2B59}" destId="{ACEF4700-6B86-4E96-A30A-E406CBEAFF68}" srcOrd="2" destOrd="0" presId="urn:microsoft.com/office/officeart/2008/layout/VerticalCurvedList"/>
    <dgm:cxn modelId="{1B275371-FA9E-4169-A4C0-3042E149F2F3}" type="presParOf" srcId="{DC87D37A-DFB4-4E42-9CBB-BE7F9C2C2B59}" destId="{F5494129-245B-4546-A513-D2E9EDDC8F7B}" srcOrd="3" destOrd="0" presId="urn:microsoft.com/office/officeart/2008/layout/VerticalCurvedList"/>
    <dgm:cxn modelId="{15A761ED-E270-4CC5-8BE3-D24FC9D0ED81}" type="presParOf" srcId="{585FB5CD-2B3D-49AE-A227-69B7E0F71A88}" destId="{067BF10D-42CD-438D-AACB-4942266E7DB5}" srcOrd="1" destOrd="0" presId="urn:microsoft.com/office/officeart/2008/layout/VerticalCurvedList"/>
    <dgm:cxn modelId="{F8E9FAB1-ED80-4ACB-AADB-C070CBAC8C1E}" type="presParOf" srcId="{585FB5CD-2B3D-49AE-A227-69B7E0F71A88}" destId="{3E262F15-49E3-4501-89F7-94E2496F0A31}" srcOrd="2" destOrd="0" presId="urn:microsoft.com/office/officeart/2008/layout/VerticalCurvedList"/>
    <dgm:cxn modelId="{43BC569C-C479-42F6-BE43-5DBA8022BD9B}" type="presParOf" srcId="{3E262F15-49E3-4501-89F7-94E2496F0A31}" destId="{DFE3AE79-659E-4662-9E9F-5E601E315A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rgbClr val="00C057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7BF10D-42CD-438D-AACB-4942266E7DB5}" type="pres">
      <dgm:prSet presAssocID="{A3292A18-AFDA-4F37-85B1-89418B68A5F6}" presName="text_1" presStyleLbl="node1" presStyleIdx="0" presStyleCnt="1">
        <dgm:presLayoutVars>
          <dgm:bulletEnabled val="1"/>
        </dgm:presLayoutVars>
      </dgm:prSet>
      <dgm:spPr/>
    </dgm:pt>
    <dgm:pt modelId="{3E262F15-49E3-4501-89F7-94E2496F0A31}" type="pres">
      <dgm:prSet presAssocID="{A3292A18-AFDA-4F37-85B1-89418B68A5F6}" presName="accent_1" presStyleCnt="0"/>
      <dgm:spPr/>
    </dgm:pt>
    <dgm:pt modelId="{DFE3AE79-659E-4662-9E9F-5E601E315A08}" type="pres">
      <dgm:prSet presAssocID="{A3292A18-AFDA-4F37-85B1-89418B68A5F6}" presName="accentRepeatNode" presStyleLbl="solidFgAcc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37C67412-D8EF-4E1F-A712-01D61D97EB5D}" type="presOf" srcId="{83DD8D9F-2902-40F9-851E-3CF5B7B890D1}" destId="{994D30F8-57B7-45EB-86D9-BAE133FFCDAB}" srcOrd="0" destOrd="0" presId="urn:microsoft.com/office/officeart/2008/layout/VerticalCurvedList"/>
    <dgm:cxn modelId="{5476CA41-1848-4CA6-8AE4-BF33298930C0}" type="presOf" srcId="{7F56DF1C-2A3C-455A-B4BD-9AE7701CC890}" destId="{061D35A2-EF5A-4680-8506-090ECB66148B}" srcOrd="0" destOrd="0" presId="urn:microsoft.com/office/officeart/2008/layout/VerticalCurvedList"/>
    <dgm:cxn modelId="{7EFD9646-D487-4DFB-A083-FD01AD94639B}" type="presOf" srcId="{A3292A18-AFDA-4F37-85B1-89418B68A5F6}" destId="{067BF10D-42CD-438D-AACB-4942266E7DB5}" srcOrd="0" destOrd="0" presId="urn:microsoft.com/office/officeart/2008/layout/VerticalCurvedList"/>
    <dgm:cxn modelId="{E19A7273-5A2A-48E4-930C-B37F8C3D63D5}" srcId="{83DD8D9F-2902-40F9-851E-3CF5B7B890D1}" destId="{A3292A18-AFDA-4F37-85B1-89418B68A5F6}" srcOrd="0" destOrd="0" parTransId="{026F1AFB-2655-4CDF-AFAD-7EC94981C8A6}" sibTransId="{7F56DF1C-2A3C-455A-B4BD-9AE7701CC890}"/>
    <dgm:cxn modelId="{1959BD33-F931-48B1-87A5-9F38E122534A}" type="presParOf" srcId="{994D30F8-57B7-45EB-86D9-BAE133FFCDAB}" destId="{585FB5CD-2B3D-49AE-A227-69B7E0F71A88}" srcOrd="0" destOrd="0" presId="urn:microsoft.com/office/officeart/2008/layout/VerticalCurvedList"/>
    <dgm:cxn modelId="{23FE4CA9-D618-4BA1-ADFE-35C454A9F753}" type="presParOf" srcId="{585FB5CD-2B3D-49AE-A227-69B7E0F71A88}" destId="{DC87D37A-DFB4-4E42-9CBB-BE7F9C2C2B59}" srcOrd="0" destOrd="0" presId="urn:microsoft.com/office/officeart/2008/layout/VerticalCurvedList"/>
    <dgm:cxn modelId="{CE3B0E43-644C-49D4-ABC9-9BA5D0516AC1}" type="presParOf" srcId="{DC87D37A-DFB4-4E42-9CBB-BE7F9C2C2B59}" destId="{6BE0A9C6-22EE-45B3-B79E-6EB65A07276B}" srcOrd="0" destOrd="0" presId="urn:microsoft.com/office/officeart/2008/layout/VerticalCurvedList"/>
    <dgm:cxn modelId="{8B6687AE-6D67-4305-83F2-25550643E076}" type="presParOf" srcId="{DC87D37A-DFB4-4E42-9CBB-BE7F9C2C2B59}" destId="{061D35A2-EF5A-4680-8506-090ECB66148B}" srcOrd="1" destOrd="0" presId="urn:microsoft.com/office/officeart/2008/layout/VerticalCurvedList"/>
    <dgm:cxn modelId="{A5EE0C9E-2A94-4709-8380-08E6B15ADAE8}" type="presParOf" srcId="{DC87D37A-DFB4-4E42-9CBB-BE7F9C2C2B59}" destId="{ACEF4700-6B86-4E96-A30A-E406CBEAFF68}" srcOrd="2" destOrd="0" presId="urn:microsoft.com/office/officeart/2008/layout/VerticalCurvedList"/>
    <dgm:cxn modelId="{D5D4AF32-33CC-4846-8975-4039C2BCEF6F}" type="presParOf" srcId="{DC87D37A-DFB4-4E42-9CBB-BE7F9C2C2B59}" destId="{F5494129-245B-4546-A513-D2E9EDDC8F7B}" srcOrd="3" destOrd="0" presId="urn:microsoft.com/office/officeart/2008/layout/VerticalCurvedList"/>
    <dgm:cxn modelId="{0DBC0DB0-2158-4B10-AB93-BA61FC6C0CE5}" type="presParOf" srcId="{585FB5CD-2B3D-49AE-A227-69B7E0F71A88}" destId="{067BF10D-42CD-438D-AACB-4942266E7DB5}" srcOrd="1" destOrd="0" presId="urn:microsoft.com/office/officeart/2008/layout/VerticalCurvedList"/>
    <dgm:cxn modelId="{D6486FB8-5C8E-49D8-B6AB-9AEF8E8C41D5}" type="presParOf" srcId="{585FB5CD-2B3D-49AE-A227-69B7E0F71A88}" destId="{3E262F15-49E3-4501-89F7-94E2496F0A31}" srcOrd="2" destOrd="0" presId="urn:microsoft.com/office/officeart/2008/layout/VerticalCurvedList"/>
    <dgm:cxn modelId="{8AF88029-CA9D-497D-A24E-15C496B707AA}" type="presParOf" srcId="{3E262F15-49E3-4501-89F7-94E2496F0A31}" destId="{DFE3AE79-659E-4662-9E9F-5E601E315A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1A023-B3C9-460D-9735-D861A7732392}">
      <dsp:nvSpPr>
        <dsp:cNvPr id="0" name=""/>
        <dsp:cNvSpPr/>
      </dsp:nvSpPr>
      <dsp:spPr>
        <a:xfrm>
          <a:off x="4010" y="388417"/>
          <a:ext cx="2475114" cy="1113204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560612" y="388417"/>
        <a:ext cx="1361910" cy="1113204"/>
      </dsp:txXfrm>
    </dsp:sp>
    <dsp:sp modelId="{9191756F-1A91-4CA3-A7F3-ACA130872010}">
      <dsp:nvSpPr>
        <dsp:cNvPr id="0" name=""/>
        <dsp:cNvSpPr/>
      </dsp:nvSpPr>
      <dsp:spPr>
        <a:xfrm>
          <a:off x="1969943" y="415118"/>
          <a:ext cx="5470427" cy="1137860"/>
        </a:xfrm>
        <a:prstGeom prst="chevron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Từ</a:t>
          </a:r>
          <a:r>
            <a:rPr lang="en-US" sz="4000" kern="1200" dirty="0"/>
            <a:t> </a:t>
          </a:r>
          <a:r>
            <a:rPr lang="en-US" sz="4000" kern="1200" dirty="0" err="1"/>
            <a:t>ngữ</a:t>
          </a:r>
          <a:r>
            <a:rPr lang="en-US" sz="4000" kern="1200" dirty="0"/>
            <a:t> </a:t>
          </a:r>
          <a:r>
            <a:rPr lang="en-US" sz="4000" kern="1200" dirty="0" err="1"/>
            <a:t>về</a:t>
          </a:r>
          <a:r>
            <a:rPr lang="en-US" sz="4000" kern="1200" dirty="0"/>
            <a:t> </a:t>
          </a:r>
          <a:r>
            <a:rPr lang="en-US" sz="4000" kern="1200" dirty="0" err="1"/>
            <a:t>thiếu</a:t>
          </a:r>
          <a:r>
            <a:rPr lang="en-US" sz="4000" kern="1200" dirty="0"/>
            <a:t> </a:t>
          </a:r>
          <a:r>
            <a:rPr lang="en-US" sz="4000" kern="1200" dirty="0" err="1"/>
            <a:t>nhi</a:t>
          </a:r>
          <a:endParaRPr lang="en-US" sz="4000" kern="1200" dirty="0"/>
        </a:p>
      </dsp:txBody>
      <dsp:txXfrm>
        <a:off x="2538873" y="415118"/>
        <a:ext cx="4332567" cy="1137860"/>
      </dsp:txXfrm>
    </dsp:sp>
    <dsp:sp modelId="{9F8DBB27-5CF4-4AF2-A02F-0CFB6EE26010}">
      <dsp:nvSpPr>
        <dsp:cNvPr id="0" name=""/>
        <dsp:cNvSpPr/>
      </dsp:nvSpPr>
      <dsp:spPr>
        <a:xfrm>
          <a:off x="4010" y="1843658"/>
          <a:ext cx="2413582" cy="1220478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614249" y="1843658"/>
        <a:ext cx="1193104" cy="1220478"/>
      </dsp:txXfrm>
    </dsp:sp>
    <dsp:sp modelId="{6270E0BF-F3F2-4842-8336-EF36BA8DA871}">
      <dsp:nvSpPr>
        <dsp:cNvPr id="0" name=""/>
        <dsp:cNvSpPr/>
      </dsp:nvSpPr>
      <dsp:spPr>
        <a:xfrm>
          <a:off x="1887474" y="1867523"/>
          <a:ext cx="5431012" cy="1144932"/>
        </a:xfrm>
        <a:prstGeom prst="chevron">
          <a:avLst/>
        </a:prstGeom>
        <a:solidFill>
          <a:srgbClr val="E8DAE6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Ôn</a:t>
          </a:r>
          <a:r>
            <a:rPr lang="en-US" sz="4000" kern="1200" dirty="0"/>
            <a:t> </a:t>
          </a:r>
          <a:r>
            <a:rPr lang="en-US" sz="4000" kern="1200" dirty="0" err="1"/>
            <a:t>tập</a:t>
          </a:r>
          <a:r>
            <a:rPr lang="en-US" sz="4000" kern="1200" dirty="0"/>
            <a:t> </a:t>
          </a:r>
          <a:r>
            <a:rPr lang="en-US" sz="4000" kern="1200" dirty="0" err="1"/>
            <a:t>câu</a:t>
          </a:r>
          <a:r>
            <a:rPr lang="en-US" sz="4000" kern="1200" dirty="0"/>
            <a:t>: Ai </a:t>
          </a:r>
          <a:r>
            <a:rPr lang="en-US" sz="4000" kern="1200" dirty="0" err="1"/>
            <a:t>là</a:t>
          </a:r>
          <a:r>
            <a:rPr lang="en-US" sz="4000" kern="1200" dirty="0"/>
            <a:t> </a:t>
          </a:r>
          <a:r>
            <a:rPr lang="en-US" sz="4000" kern="1200" dirty="0" err="1"/>
            <a:t>gì</a:t>
          </a:r>
          <a:r>
            <a:rPr lang="en-US" sz="4000" kern="1200" dirty="0"/>
            <a:t>?</a:t>
          </a:r>
        </a:p>
      </dsp:txBody>
      <dsp:txXfrm>
        <a:off x="2459940" y="1867523"/>
        <a:ext cx="4286080" cy="1144932"/>
      </dsp:txXfrm>
    </dsp:sp>
    <dsp:sp modelId="{7BDC3752-FBDD-40F2-96B3-9BD3E398868E}">
      <dsp:nvSpPr>
        <dsp:cNvPr id="0" name=""/>
        <dsp:cNvSpPr/>
      </dsp:nvSpPr>
      <dsp:spPr>
        <a:xfrm>
          <a:off x="5284" y="3303201"/>
          <a:ext cx="2268025" cy="11455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</a:t>
          </a:r>
        </a:p>
      </dsp:txBody>
      <dsp:txXfrm>
        <a:off x="578065" y="3303201"/>
        <a:ext cx="1122464" cy="1145561"/>
      </dsp:txXfrm>
    </dsp:sp>
    <dsp:sp modelId="{CE7150F0-00A5-48C0-BF68-480609778DCE}">
      <dsp:nvSpPr>
        <dsp:cNvPr id="0" name=""/>
        <dsp:cNvSpPr/>
      </dsp:nvSpPr>
      <dsp:spPr>
        <a:xfrm>
          <a:off x="1695629" y="3322462"/>
          <a:ext cx="5352973" cy="11303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Trò</a:t>
          </a:r>
          <a:r>
            <a:rPr lang="en-US" sz="4000" kern="1200" dirty="0"/>
            <a:t> </a:t>
          </a:r>
          <a:r>
            <a:rPr lang="en-US" sz="4000" kern="1200" dirty="0" err="1"/>
            <a:t>chơi</a:t>
          </a:r>
          <a:r>
            <a:rPr lang="en-US" sz="4000" kern="1200" dirty="0"/>
            <a:t> </a:t>
          </a:r>
          <a:r>
            <a:rPr lang="en-US" sz="4000" kern="1200" dirty="0" err="1"/>
            <a:t>củng</a:t>
          </a:r>
          <a:r>
            <a:rPr lang="en-US" sz="4000" kern="1200" dirty="0"/>
            <a:t> </a:t>
          </a:r>
          <a:r>
            <a:rPr lang="en-US" sz="4000" kern="1200" dirty="0" err="1"/>
            <a:t>cố</a:t>
          </a:r>
          <a:endParaRPr lang="en-US" sz="4000" kern="1200" dirty="0"/>
        </a:p>
      </dsp:txBody>
      <dsp:txXfrm>
        <a:off x="2260818" y="3322462"/>
        <a:ext cx="4222595" cy="1130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4166029" y="-639294"/>
          <a:ext cx="4964019" cy="4964019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86E19-9496-452C-8A10-696F662D0330}">
      <dsp:nvSpPr>
        <dsp:cNvPr id="0" name=""/>
        <dsp:cNvSpPr/>
      </dsp:nvSpPr>
      <dsp:spPr>
        <a:xfrm>
          <a:off x="539867" y="387884"/>
          <a:ext cx="7039157" cy="737086"/>
        </a:xfrm>
        <a:prstGeom prst="rect">
          <a:avLst/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3400" kern="1200" dirty="0">
              <a:solidFill>
                <a:schemeClr val="tx1"/>
              </a:solidFill>
            </a:rPr>
            <a:t> </a:t>
          </a:r>
        </a:p>
      </dsp:txBody>
      <dsp:txXfrm>
        <a:off x="539867" y="387884"/>
        <a:ext cx="7039157" cy="737086"/>
      </dsp:txXfrm>
    </dsp:sp>
    <dsp:sp modelId="{AEF0EC3A-3292-40A2-AB8D-9A0F5E559B16}">
      <dsp:nvSpPr>
        <dsp:cNvPr id="0" name=""/>
        <dsp:cNvSpPr/>
      </dsp:nvSpPr>
      <dsp:spPr>
        <a:xfrm>
          <a:off x="52510" y="276407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4EDC4-A332-4CF5-AC95-2DF5FFB3ACD0}">
      <dsp:nvSpPr>
        <dsp:cNvPr id="0" name=""/>
        <dsp:cNvSpPr/>
      </dsp:nvSpPr>
      <dsp:spPr>
        <a:xfrm>
          <a:off x="781120" y="1474172"/>
          <a:ext cx="6771226" cy="737086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781120" y="1474172"/>
        <a:ext cx="6771226" cy="737086"/>
      </dsp:txXfrm>
    </dsp:sp>
    <dsp:sp modelId="{DFE3AE79-659E-4662-9E9F-5E601E315A08}">
      <dsp:nvSpPr>
        <dsp:cNvPr id="0" name=""/>
        <dsp:cNvSpPr/>
      </dsp:nvSpPr>
      <dsp:spPr>
        <a:xfrm>
          <a:off x="320441" y="1382036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01EF7-A166-47A5-8E12-A2B2D8B818A7}">
      <dsp:nvSpPr>
        <dsp:cNvPr id="0" name=""/>
        <dsp:cNvSpPr/>
      </dsp:nvSpPr>
      <dsp:spPr>
        <a:xfrm>
          <a:off x="513189" y="2579801"/>
          <a:ext cx="7039157" cy="737086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513189" y="2579801"/>
        <a:ext cx="7039157" cy="737086"/>
      </dsp:txXfrm>
    </dsp:sp>
    <dsp:sp modelId="{84D4A6D0-3B92-41F6-A723-0E9280DC55AF}">
      <dsp:nvSpPr>
        <dsp:cNvPr id="0" name=""/>
        <dsp:cNvSpPr/>
      </dsp:nvSpPr>
      <dsp:spPr>
        <a:xfrm>
          <a:off x="52510" y="2487665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515429" y="-257064"/>
          <a:ext cx="1977295" cy="1977295"/>
        </a:xfrm>
        <a:prstGeom prst="blockArc">
          <a:avLst>
            <a:gd name="adj1" fmla="val 18900000"/>
            <a:gd name="adj2" fmla="val 2700000"/>
            <a:gd name="adj3" fmla="val 1092"/>
          </a:avLst>
        </a:prstGeom>
        <a:noFill/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86E19-9496-452C-8A10-696F662D0330}">
      <dsp:nvSpPr>
        <dsp:cNvPr id="0" name=""/>
        <dsp:cNvSpPr/>
      </dsp:nvSpPr>
      <dsp:spPr>
        <a:xfrm>
          <a:off x="449574" y="272081"/>
          <a:ext cx="7034414" cy="956753"/>
        </a:xfrm>
        <a:prstGeom prst="rect">
          <a:avLst/>
        </a:prstGeom>
        <a:solidFill>
          <a:srgbClr val="FFFF66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69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3400" kern="1200" dirty="0">
              <a:solidFill>
                <a:schemeClr val="tx1"/>
              </a:solidFill>
            </a:rPr>
            <a:t> </a:t>
          </a:r>
        </a:p>
      </dsp:txBody>
      <dsp:txXfrm>
        <a:off x="449574" y="272081"/>
        <a:ext cx="7034414" cy="956753"/>
      </dsp:txXfrm>
    </dsp:sp>
    <dsp:sp modelId="{AEF0EC3A-3292-40A2-AB8D-9A0F5E559B16}">
      <dsp:nvSpPr>
        <dsp:cNvPr id="0" name=""/>
        <dsp:cNvSpPr/>
      </dsp:nvSpPr>
      <dsp:spPr>
        <a:xfrm>
          <a:off x="0" y="315995"/>
          <a:ext cx="899149" cy="899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852668" y="-313045"/>
          <a:ext cx="2414726" cy="2414726"/>
        </a:xfrm>
        <a:prstGeom prst="blockArc">
          <a:avLst>
            <a:gd name="adj1" fmla="val 18900000"/>
            <a:gd name="adj2" fmla="val 2700000"/>
            <a:gd name="adj3" fmla="val 8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F10D-42CD-438D-AACB-4942266E7DB5}">
      <dsp:nvSpPr>
        <dsp:cNvPr id="0" name=""/>
        <dsp:cNvSpPr/>
      </dsp:nvSpPr>
      <dsp:spPr>
        <a:xfrm>
          <a:off x="547644" y="456202"/>
          <a:ext cx="7008704" cy="876231"/>
        </a:xfrm>
        <a:prstGeom prst="rect">
          <a:avLst/>
        </a:prstGeom>
        <a:solidFill>
          <a:srgbClr val="16EA39"/>
        </a:solidFill>
        <a:ln w="12700" cap="flat" cmpd="sng" algn="ctr">
          <a:solidFill>
            <a:srgbClr val="00C057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65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547644" y="456202"/>
        <a:ext cx="7008704" cy="876231"/>
      </dsp:txXfrm>
    </dsp:sp>
    <dsp:sp modelId="{DFE3AE79-659E-4662-9E9F-5E601E315A08}">
      <dsp:nvSpPr>
        <dsp:cNvPr id="0" name=""/>
        <dsp:cNvSpPr/>
      </dsp:nvSpPr>
      <dsp:spPr>
        <a:xfrm>
          <a:off x="0" y="346673"/>
          <a:ext cx="1095289" cy="10952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852316" y="-313045"/>
          <a:ext cx="2414726" cy="2414726"/>
        </a:xfrm>
        <a:prstGeom prst="blockArc">
          <a:avLst>
            <a:gd name="adj1" fmla="val 18900000"/>
            <a:gd name="adj2" fmla="val 2700000"/>
            <a:gd name="adj3" fmla="val 8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F10D-42CD-438D-AACB-4942266E7DB5}">
      <dsp:nvSpPr>
        <dsp:cNvPr id="0" name=""/>
        <dsp:cNvSpPr/>
      </dsp:nvSpPr>
      <dsp:spPr>
        <a:xfrm>
          <a:off x="548150" y="455797"/>
          <a:ext cx="7369315" cy="87704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C057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65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4600" kern="1200" dirty="0">
            <a:solidFill>
              <a:schemeClr val="tx1"/>
            </a:solidFill>
          </a:endParaRPr>
        </a:p>
      </dsp:txBody>
      <dsp:txXfrm>
        <a:off x="548150" y="455797"/>
        <a:ext cx="7369315" cy="877040"/>
      </dsp:txXfrm>
    </dsp:sp>
    <dsp:sp modelId="{DFE3AE79-659E-4662-9E9F-5E601E315A08}">
      <dsp:nvSpPr>
        <dsp:cNvPr id="0" name=""/>
        <dsp:cNvSpPr/>
      </dsp:nvSpPr>
      <dsp:spPr>
        <a:xfrm>
          <a:off x="0" y="346167"/>
          <a:ext cx="1096301" cy="10963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9E17F-70F6-43F8-9BFE-8B239209588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36817-C3A1-48E3-A220-196F545D0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3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" name="Google Shape;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  <a:endParaRPr dirty="0"/>
          </a:p>
        </p:txBody>
      </p:sp>
      <p:sp>
        <p:nvSpPr>
          <p:cNvPr id="17" name="Google Shape;1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225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“Ai?”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À!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85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ở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2,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“Ong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827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80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9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“Ong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55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Theo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a_Quan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5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LTVC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9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4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8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0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7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Ai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Ai?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Con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BPCT 1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BPC 2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 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Quang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04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3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0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0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5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0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1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4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31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9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42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2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2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1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9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99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8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3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7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6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05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70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4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3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24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83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2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5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4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97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55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52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5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2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6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1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25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1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75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2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2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7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98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99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26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2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1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2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7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79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7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9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2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2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70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9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13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04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4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77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8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1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931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1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171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2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46C2-05CB-45DE-9D15-D3E036A46C5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8" r:id="rId13"/>
    <p:sldLayoutId id="2147483717" r:id="rId14"/>
    <p:sldLayoutId id="2147483716" r:id="rId15"/>
    <p:sldLayoutId id="2147483715" r:id="rId16"/>
    <p:sldLayoutId id="2147483714" r:id="rId17"/>
    <p:sldLayoutId id="2147483711" r:id="rId18"/>
    <p:sldLayoutId id="2147483710" r:id="rId19"/>
    <p:sldLayoutId id="2147483709" r:id="rId20"/>
    <p:sldLayoutId id="2147483708" r:id="rId21"/>
    <p:sldLayoutId id="2147483707" r:id="rId22"/>
    <p:sldLayoutId id="2147483706" r:id="rId23"/>
    <p:sldLayoutId id="2147483705" r:id="rId24"/>
    <p:sldLayoutId id="2147483704" r:id="rId25"/>
    <p:sldLayoutId id="2147483703" r:id="rId26"/>
    <p:sldLayoutId id="2147483702" r:id="rId27"/>
    <p:sldLayoutId id="2147483701" r:id="rId28"/>
    <p:sldLayoutId id="2147483700" r:id="rId29"/>
    <p:sldLayoutId id="2147483699" r:id="rId30"/>
    <p:sldLayoutId id="2147483698" r:id="rId31"/>
    <p:sldLayoutId id="2147483697" r:id="rId32"/>
    <p:sldLayoutId id="2147483696" r:id="rId33"/>
    <p:sldLayoutId id="2147483695" r:id="rId34"/>
    <p:sldLayoutId id="2147483694" r:id="rId35"/>
    <p:sldLayoutId id="2147483693" r:id="rId36"/>
    <p:sldLayoutId id="2147483692" r:id="rId37"/>
    <p:sldLayoutId id="2147483691" r:id="rId38"/>
    <p:sldLayoutId id="2147483690" r:id="rId39"/>
    <p:sldLayoutId id="2147483689" r:id="rId40"/>
    <p:sldLayoutId id="2147483688" r:id="rId41"/>
    <p:sldLayoutId id="2147483687" r:id="rId42"/>
    <p:sldLayoutId id="2147483686" r:id="rId43"/>
    <p:sldLayoutId id="2147483685" r:id="rId44"/>
    <p:sldLayoutId id="2147483684" r:id="rId45"/>
    <p:sldLayoutId id="2147483683" r:id="rId46"/>
    <p:sldLayoutId id="2147483682" r:id="rId47"/>
    <p:sldLayoutId id="2147483681" r:id="rId48"/>
    <p:sldLayoutId id="2147483680" r:id="rId49"/>
    <p:sldLayoutId id="2147483679" r:id="rId50"/>
    <p:sldLayoutId id="2147483678" r:id="rId51"/>
    <p:sldLayoutId id="2147483677" r:id="rId52"/>
    <p:sldLayoutId id="2147483676" r:id="rId53"/>
    <p:sldLayoutId id="2147483675" r:id="rId54"/>
    <p:sldLayoutId id="2147483674" r:id="rId55"/>
    <p:sldLayoutId id="2147483673" r:id="rId56"/>
    <p:sldLayoutId id="2147483671" r:id="rId57"/>
    <p:sldLayoutId id="2147483670" r:id="rId58"/>
    <p:sldLayoutId id="2147483669" r:id="rId59"/>
    <p:sldLayoutId id="2147483668" r:id="rId60"/>
    <p:sldLayoutId id="2147483667" r:id="rId61"/>
    <p:sldLayoutId id="2147483666" r:id="rId62"/>
    <p:sldLayoutId id="2147483665" r:id="rId63"/>
    <p:sldLayoutId id="2147483664" r:id="rId64"/>
    <p:sldLayoutId id="2147483663" r:id="rId65"/>
    <p:sldLayoutId id="2147483662" r:id="rId66"/>
    <p:sldLayoutId id="2147483661" r:id="rId67"/>
    <p:sldLayoutId id="2147483651" r:id="rId68"/>
    <p:sldLayoutId id="2147483652" r:id="rId69"/>
    <p:sldLayoutId id="2147483653" r:id="rId70"/>
    <p:sldLayoutId id="2147483654" r:id="rId71"/>
    <p:sldLayoutId id="2147483655" r:id="rId72"/>
    <p:sldLayoutId id="2147483713" r:id="rId73"/>
    <p:sldLayoutId id="2147483712" r:id="rId74"/>
    <p:sldLayoutId id="2147483672" r:id="rId75"/>
    <p:sldLayoutId id="2147483660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3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27.png"/><Relationship Id="rId5" Type="http://schemas.openxmlformats.org/officeDocument/2006/relationships/diagramData" Target="../diagrams/data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063" y="3669617"/>
            <a:ext cx="3863257" cy="318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10063" y="1299410"/>
            <a:ext cx="7641670" cy="185914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3A3</a:t>
            </a:r>
          </a:p>
        </p:txBody>
      </p:sp>
    </p:spTree>
    <p:extLst>
      <p:ext uri="{BB962C8B-B14F-4D97-AF65-F5344CB8AC3E}">
        <p14:creationId xmlns:p14="http://schemas.microsoft.com/office/powerpoint/2010/main" val="1468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-142059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7492" y="69126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2 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765556" y="732680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08023" y="1220796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17674" y="1779584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14347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338251" y="3070747"/>
            <a:ext cx="7556349" cy="1788636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252446347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2409376" y="3917688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775166" y="4212190"/>
            <a:ext cx="189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871754" y="4212190"/>
            <a:ext cx="3794760" cy="16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871754" y="4296583"/>
            <a:ext cx="3794760" cy="16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126" y="-142059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7492" y="69126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2 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765556" y="732680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08023" y="1220796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17674" y="1779584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14347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454443" y="2845381"/>
            <a:ext cx="7917466" cy="1788636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3095847064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2409376" y="3917687"/>
              <a:ext cx="591336" cy="113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3801292" y="3997234"/>
            <a:ext cx="2534194" cy="19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98767" y="4088671"/>
            <a:ext cx="3337564" cy="8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1834" y="3993156"/>
            <a:ext cx="3324497" cy="4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8564" t="12307" r="10061"/>
          <a:stretch/>
        </p:blipFill>
        <p:spPr>
          <a:xfrm>
            <a:off x="3916254" y="4549183"/>
            <a:ext cx="4263698" cy="2300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48" y="94104"/>
            <a:ext cx="68890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-142059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140" y="786795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2  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04343"/>
              </p:ext>
            </p:extLst>
          </p:nvPr>
        </p:nvGraphicFramePr>
        <p:xfrm>
          <a:off x="832513" y="1646603"/>
          <a:ext cx="10421570" cy="46996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7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3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0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“Ai (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)?”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71612" y="4179306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1598" y="2808099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1385" y="3173513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0725" y="4179306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5879" y="2808099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1385" y="4539860"/>
            <a:ext cx="141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5879" y="5350110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2407" y="5350110"/>
            <a:ext cx="145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5796" y="5710664"/>
            <a:ext cx="112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3151 0.033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4336 0.033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169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-0.0194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32174 0.0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44804 0.0189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94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974 -0.033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70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31888 -0.0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4362 0.0189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94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69011 -0.0335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05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1690345" y="19261"/>
            <a:ext cx="5352973" cy="1130378"/>
          </a:xfrm>
          <a:prstGeom prst="chevron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56F37-5962-43A1-86DA-481D3F4A3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5" y="100585"/>
            <a:ext cx="12191999" cy="673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057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1690345" y="19261"/>
            <a:ext cx="5352973" cy="1130378"/>
          </a:xfrm>
          <a:prstGeom prst="chevron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E9A060-4C37-4D2F-B386-D4B83E577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61"/>
            <a:ext cx="12191998" cy="6819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486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86" y="-135448"/>
            <a:ext cx="7315834" cy="12254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1227" y="7973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3  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2787936" y="794453"/>
            <a:ext cx="9022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038741"/>
              </p:ext>
            </p:extLst>
          </p:nvPr>
        </p:nvGraphicFramePr>
        <p:xfrm>
          <a:off x="777921" y="1801506"/>
          <a:ext cx="10768084" cy="4217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8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217">
                <a:tc>
                  <a:txBody>
                    <a:bodyPr/>
                    <a:lstStyle/>
                    <a:p>
                      <a:pPr marL="342900" indent="-342900" algn="l">
                        <a:buAutoNum type="alphaLcParenR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19453" y="2016589"/>
            <a:ext cx="148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67579" y="3418318"/>
            <a:ext cx="18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51152" y="45231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1042" y="5046400"/>
            <a:ext cx="6096000" cy="983731"/>
            <a:chOff x="781042" y="5046400"/>
            <a:chExt cx="6096000" cy="983731"/>
          </a:xfrm>
        </p:grpSpPr>
        <p:sp>
          <p:nvSpPr>
            <p:cNvPr id="9" name="Rectangle 8"/>
            <p:cNvSpPr/>
            <p:nvPr/>
          </p:nvSpPr>
          <p:spPr>
            <a:xfrm>
              <a:off x="2249217" y="5046400"/>
              <a:ext cx="3598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042" y="5506911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336632" y="2035897"/>
            <a:ext cx="526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5654" y="2040718"/>
            <a:ext cx="1050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56722" y="248086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6947" y="204071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81010" y="3416971"/>
            <a:ext cx="4780548" cy="954107"/>
            <a:chOff x="6481010" y="3416971"/>
            <a:chExt cx="4780548" cy="954107"/>
          </a:xfrm>
        </p:grpSpPr>
        <p:sp>
          <p:nvSpPr>
            <p:cNvPr id="20" name="Rectangle 19"/>
            <p:cNvSpPr/>
            <p:nvPr/>
          </p:nvSpPr>
          <p:spPr>
            <a:xfrm>
              <a:off x="6497051" y="3416971"/>
              <a:ext cx="47645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          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1010" y="3433482"/>
              <a:ext cx="5741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449383" y="343348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74778" y="38639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28345" y="4645136"/>
            <a:ext cx="5301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49965" y="5076023"/>
            <a:ext cx="1133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07" y="1808784"/>
            <a:ext cx="10674663" cy="42958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14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46316 0.0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47318 -0.0002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44518 0.00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  <p:bldP spid="6" grpId="1"/>
      <p:bldP spid="6" grpId="2"/>
      <p:bldP spid="29" grpId="0"/>
      <p:bldP spid="29" grpId="1"/>
      <p:bldP spid="29" grpId="2"/>
      <p:bldP spid="13" grpId="0"/>
      <p:bldP spid="17" grpId="0"/>
      <p:bldP spid="19" grpId="0"/>
      <p:bldP spid="18" grpId="0"/>
      <p:bldP spid="23" grpId="0"/>
      <p:bldP spid="24" grpId="0"/>
      <p:bldP spid="2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23" y="1520189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  <a:endParaRPr kumimoji="0" lang="en-US" sz="44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4" y="4231953"/>
            <a:ext cx="1687295" cy="1694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05" y="228326"/>
            <a:ext cx="68890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63" y="3993388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2704" y="1145654"/>
            <a:ext cx="6061695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77288" y="607443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1" y="3773860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023583" y="5878454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04674 0.3629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59" y="3817921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23499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……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96118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5" y="3817921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4761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2213 0.330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67" y="3603805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664044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21193" y="5811725"/>
            <a:ext cx="1253591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7" y="3898132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65371" y="6080701"/>
            <a:ext cx="1777829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1" y="3763223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635322" y="5834935"/>
            <a:ext cx="166505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9792 0.349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3053" y="1324981"/>
            <a:ext cx="905959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TỪ VÀ CÂU LỚP 3</a:t>
            </a: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( SGK </a:t>
            </a:r>
            <a:r>
              <a:rPr lang="en-US" sz="2800" b="1" i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– </a:t>
            </a:r>
            <a:r>
              <a:rPr lang="en-US" sz="2800" b="1" i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16 )</a:t>
            </a:r>
          </a:p>
        </p:txBody>
      </p:sp>
    </p:spTree>
    <p:extLst>
      <p:ext uri="{BB962C8B-B14F-4D97-AF65-F5344CB8AC3E}">
        <p14:creationId xmlns:p14="http://schemas.microsoft.com/office/powerpoint/2010/main" val="9062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01" y="3125494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27477" y="1058494"/>
            <a:ext cx="6462661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“Ai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122141" y="5016717"/>
            <a:ext cx="4013633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02" y="4004536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0857" y="5577557"/>
            <a:ext cx="3032990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9" y="3376805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787892" y="5326246"/>
            <a:ext cx="3751895" cy="87713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9792 0.349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98" y="1305136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Trò</a:t>
            </a: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chơi</a:t>
            </a: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thúc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</a:t>
            </a:r>
            <a:r>
              <a:rPr lang="en-US" sz="4000" b="1" kern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ết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" y="4182087"/>
            <a:ext cx="1687295" cy="1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34427 -0.2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5 -0.03241 L -0.23047 -0.0891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564x/46/05/c9/4605c98ba35356f7d0b408e0a12f59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7137" y="1536901"/>
            <a:ext cx="7507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CHÚC CÁC EM</a:t>
            </a:r>
          </a:p>
          <a:p>
            <a:pPr lvl="0" algn="ctr"/>
            <a:r>
              <a:rPr lang="en-US" sz="7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 HỌC TỐT!</a:t>
            </a:r>
          </a:p>
        </p:txBody>
      </p:sp>
    </p:spTree>
    <p:extLst>
      <p:ext uri="{BB962C8B-B14F-4D97-AF65-F5344CB8AC3E}">
        <p14:creationId xmlns:p14="http://schemas.microsoft.com/office/powerpoint/2010/main" val="402943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6329982"/>
              </p:ext>
            </p:extLst>
          </p:nvPr>
        </p:nvGraphicFramePr>
        <p:xfrm>
          <a:off x="1948328" y="1469432"/>
          <a:ext cx="7440371" cy="4949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1326776" y="145993"/>
            <a:ext cx="9538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3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80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7458" y="80938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1  </a:t>
            </a:r>
            <a:endParaRPr lang="en-US" sz="4000" dirty="0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543104" y="1394297"/>
            <a:ext cx="8629210" cy="2836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endParaRPr lang="en-US" sz="4000" dirty="0">
              <a:solidFill>
                <a:srgbClr val="000066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58098" y="1661436"/>
            <a:ext cx="3150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8098" y="2275236"/>
            <a:ext cx="3776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01565" y="3476042"/>
            <a:ext cx="3456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7936" y="794453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05309" y="4944445"/>
            <a:ext cx="428870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Thi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tìm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nhanh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 </a:t>
            </a:r>
            <a:endParaRPr lang="en-US" sz="4000" dirty="0">
              <a:solidFill>
                <a:srgbClr val="00B05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8511" y="2345919"/>
            <a:ext cx="1718390" cy="2697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44" y="2379451"/>
            <a:ext cx="2376548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l="39720" t="31935" r="4113" b="25934"/>
          <a:stretch/>
        </p:blipFill>
        <p:spPr>
          <a:xfrm>
            <a:off x="7174237" y="2425148"/>
            <a:ext cx="4055166" cy="263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Group 19"/>
          <p:cNvGrpSpPr/>
          <p:nvPr/>
        </p:nvGrpSpPr>
        <p:grpSpPr>
          <a:xfrm>
            <a:off x="647375" y="1509770"/>
            <a:ext cx="11112897" cy="4277268"/>
            <a:chOff x="926199" y="1394297"/>
            <a:chExt cx="11112897" cy="3916078"/>
          </a:xfrm>
        </p:grpSpPr>
        <p:sp>
          <p:nvSpPr>
            <p:cNvPr id="18" name="Rounded Rectangle 17"/>
            <p:cNvSpPr/>
            <p:nvPr/>
          </p:nvSpPr>
          <p:spPr>
            <a:xfrm>
              <a:off x="926199" y="1394297"/>
              <a:ext cx="11112897" cy="39160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09013" y="1877699"/>
              <a:ext cx="10778379" cy="3214423"/>
              <a:chOff x="1109013" y="1877699"/>
              <a:chExt cx="10778379" cy="32144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9013" y="1877699"/>
                <a:ext cx="3528013" cy="273013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8264" y="2379451"/>
                <a:ext cx="3375720" cy="25573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29246" y="2671324"/>
                <a:ext cx="3158146" cy="242079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018" y="-71567"/>
            <a:ext cx="743776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3114" y="763639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1  </a:t>
            </a:r>
            <a:endParaRPr lang="en-US" sz="4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882" y1="67647" x2="37418" y2="70098"/>
                        <a14:foregroundMark x1="35458" y1="71078" x2="54248" y2="80719"/>
                        <a14:backgroundMark x1="31046" y1="66667" x2="40033" y2="6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382"/>
          <a:stretch/>
        </p:blipFill>
        <p:spPr>
          <a:xfrm>
            <a:off x="-521853" y="3564749"/>
            <a:ext cx="3604841" cy="2257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36" b="67541" l="9836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56" y="3383364"/>
            <a:ext cx="3994350" cy="399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8334" y="744582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62426"/>
              </p:ext>
            </p:extLst>
          </p:nvPr>
        </p:nvGraphicFramePr>
        <p:xfrm>
          <a:off x="1868253" y="1723363"/>
          <a:ext cx="8707674" cy="37994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0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0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" y="-191361"/>
            <a:ext cx="7437765" cy="1170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6379" y="1778156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8463" y="2798912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379" y="4000902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bẵm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2218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2" y="50767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6454" y="973818"/>
            <a:ext cx="2860074" cy="934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4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4954" y="3226558"/>
            <a:ext cx="4084562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97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53662" y="3226557"/>
            <a:ext cx="3973821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97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619" y="5633432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2460975" y="5448765"/>
            <a:ext cx="108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4259632" y="5629112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840366" y="4489514"/>
            <a:ext cx="892183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9478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57853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3" name="Straight Arrow Connector 22"/>
          <p:cNvCxnSpPr>
            <a:stCxn id="11" idx="2"/>
            <a:endCxn id="19" idx="0"/>
          </p:cNvCxnSpPr>
          <p:nvPr/>
        </p:nvCxnSpPr>
        <p:spPr>
          <a:xfrm flipH="1">
            <a:off x="1286458" y="3930595"/>
            <a:ext cx="1820777" cy="558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2"/>
            <a:endCxn id="20" idx="0"/>
          </p:cNvCxnSpPr>
          <p:nvPr/>
        </p:nvCxnSpPr>
        <p:spPr>
          <a:xfrm flipH="1">
            <a:off x="3001348" y="3930595"/>
            <a:ext cx="105887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2"/>
            <a:endCxn id="21" idx="0"/>
          </p:cNvCxnSpPr>
          <p:nvPr/>
        </p:nvCxnSpPr>
        <p:spPr>
          <a:xfrm>
            <a:off x="3107235" y="3930595"/>
            <a:ext cx="1752488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9" idx="2"/>
            <a:endCxn id="6" idx="0"/>
          </p:cNvCxnSpPr>
          <p:nvPr/>
        </p:nvCxnSpPr>
        <p:spPr>
          <a:xfrm flipH="1">
            <a:off x="1248213" y="5012732"/>
            <a:ext cx="38245" cy="6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2"/>
            <a:endCxn id="17" idx="0"/>
          </p:cNvCxnSpPr>
          <p:nvPr/>
        </p:nvCxnSpPr>
        <p:spPr>
          <a:xfrm>
            <a:off x="3001348" y="5009830"/>
            <a:ext cx="0" cy="438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2"/>
          </p:cNvCxnSpPr>
          <p:nvPr/>
        </p:nvCxnSpPr>
        <p:spPr>
          <a:xfrm>
            <a:off x="4859723" y="5009830"/>
            <a:ext cx="0" cy="619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56572" y="1933180"/>
            <a:ext cx="3076103" cy="1293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232324" y="1948292"/>
            <a:ext cx="3119407" cy="12310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06376" y="1784688"/>
            <a:ext cx="730060" cy="1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819168" y="1759054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819168" y="1844335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524078" y="3893147"/>
            <a:ext cx="0" cy="4542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822208" y="4395318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BF1962-239C-4AD8-AA98-FE97D4FDAAC9}"/>
              </a:ext>
            </a:extLst>
          </p:cNvPr>
          <p:cNvSpPr/>
          <p:nvPr/>
        </p:nvSpPr>
        <p:spPr>
          <a:xfrm>
            <a:off x="5851387" y="3369928"/>
            <a:ext cx="2183888" cy="584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0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" grpId="0"/>
      <p:bldP spid="17" grpId="0"/>
      <p:bldP spid="18" grpId="0"/>
      <p:bldP spid="19" grpId="0" animBg="1"/>
      <p:bldP spid="20" grpId="0" animBg="1"/>
      <p:bldP spid="21" grpId="0" animBg="1"/>
      <p:bldP spid="61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1" y="-11974"/>
            <a:ext cx="13716001" cy="955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024B6E-C423-4850-8BB5-98404390C773}"/>
              </a:ext>
            </a:extLst>
          </p:cNvPr>
          <p:cNvSpPr/>
          <p:nvPr/>
        </p:nvSpPr>
        <p:spPr>
          <a:xfrm>
            <a:off x="1769808" y="2004867"/>
            <a:ext cx="10677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defRPr/>
            </a:pP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99A824-B2A2-46B0-A3DA-06063D559C56}"/>
              </a:ext>
            </a:extLst>
          </p:cNvPr>
          <p:cNvSpPr/>
          <p:nvPr/>
        </p:nvSpPr>
        <p:spPr>
          <a:xfrm>
            <a:off x="1769808" y="718146"/>
            <a:ext cx="9468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-142059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985" y="1123950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2 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438985" y="1159070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120640" y="1625744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97634" y="2200510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97634" y="2135196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073929" y="2948424"/>
            <a:ext cx="7601554" cy="3685431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866754261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416629" y="3304747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16033" y="4380040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16629" y="5361076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4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-142059"/>
            <a:ext cx="7315834" cy="12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6005" y="660580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Bµi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oper"/>
              </a:rPr>
              <a:t> 2 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752493" y="732385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34149" y="1207733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04611" y="166858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8249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182525" y="2534068"/>
            <a:ext cx="7483989" cy="1463166"/>
            <a:chOff x="2133735" y="2989087"/>
            <a:chExt cx="6711283" cy="3416315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4204183202"/>
                </p:ext>
              </p:extLst>
            </p:nvPr>
          </p:nvGraphicFramePr>
          <p:xfrm>
            <a:off x="2133735" y="2989087"/>
            <a:ext cx="6711283" cy="3416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330352" y="3955956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2908">
            <a:off x="3990004" y="3844900"/>
            <a:ext cx="4436583" cy="244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56005" y="4493623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3429" y="4859383"/>
            <a:ext cx="2854866" cy="71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79411" y="3492120"/>
            <a:ext cx="1593035" cy="146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10238" y="3486622"/>
            <a:ext cx="4473396" cy="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10238" y="3553604"/>
            <a:ext cx="4473396" cy="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53429" y="4859383"/>
            <a:ext cx="1796087" cy="157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62631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0.9|0.3|0.8|0.5|0.6|0.2|0.2|0.2|0.3|0.2|0.2|0.2|0.3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2288</Words>
  <Application>Microsoft Office PowerPoint</Application>
  <PresentationFormat>Widescreen</PresentationFormat>
  <Paragraphs>249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.VnCooper</vt:lpstr>
      <vt:lpstr>Arial</vt:lpstr>
      <vt:lpstr>Calibri</vt:lpstr>
      <vt:lpstr>Calibri Light</vt:lpstr>
      <vt:lpstr>Lucida Calligraphy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Lê Diệp Anh (ADAS – HS)</cp:lastModifiedBy>
  <cp:revision>194</cp:revision>
  <dcterms:created xsi:type="dcterms:W3CDTF">2021-08-21T03:35:32Z</dcterms:created>
  <dcterms:modified xsi:type="dcterms:W3CDTF">2021-09-16T03:43:18Z</dcterms:modified>
</cp:coreProperties>
</file>