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811" r:id="rId2"/>
    <p:sldMasterId id="2147483826" r:id="rId3"/>
  </p:sldMasterIdLst>
  <p:notesMasterIdLst>
    <p:notesMasterId r:id="rId20"/>
  </p:notesMasterIdLst>
  <p:sldIdLst>
    <p:sldId id="294" r:id="rId4"/>
    <p:sldId id="458" r:id="rId5"/>
    <p:sldId id="467" r:id="rId6"/>
    <p:sldId id="465" r:id="rId7"/>
    <p:sldId id="468" r:id="rId8"/>
    <p:sldId id="459" r:id="rId9"/>
    <p:sldId id="460" r:id="rId10"/>
    <p:sldId id="463" r:id="rId11"/>
    <p:sldId id="466" r:id="rId12"/>
    <p:sldId id="452" r:id="rId13"/>
    <p:sldId id="271" r:id="rId14"/>
    <p:sldId id="462" r:id="rId15"/>
    <p:sldId id="456" r:id="rId16"/>
    <p:sldId id="457" r:id="rId17"/>
    <p:sldId id="276" r:id="rId18"/>
    <p:sldId id="316" r:id="rId19"/>
  </p:sldIdLst>
  <p:sldSz cx="12192000" cy="6858000"/>
  <p:notesSz cx="6858000" cy="9144000"/>
  <p:custDataLst>
    <p:tags r:id="rId2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9">
          <p15:clr>
            <a:srgbClr val="A4A3A4"/>
          </p15:clr>
        </p15:guide>
        <p15:guide id="2" pos="38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CC"/>
    <a:srgbClr val="FF3300"/>
    <a:srgbClr val="FF5050"/>
    <a:srgbClr val="FF6699"/>
    <a:srgbClr val="FF3399"/>
    <a:srgbClr val="FFCC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18" autoAdjust="0"/>
    <p:restoredTop sz="86364" autoAdjust="0"/>
  </p:normalViewPr>
  <p:slideViewPr>
    <p:cSldViewPr snapToGrid="0">
      <p:cViewPr varScale="1">
        <p:scale>
          <a:sx n="59" d="100"/>
          <a:sy n="59" d="100"/>
        </p:scale>
        <p:origin x="906" y="102"/>
      </p:cViewPr>
      <p:guideLst>
        <p:guide orient="horz" pos="2199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 Anh" userId="345f94012617260d" providerId="LiveId" clId="{14DF3DDA-A34E-4A7F-9377-A9777D4E1085}"/>
    <pc:docChg chg="modSld">
      <pc:chgData name="Ha Anh" userId="345f94012617260d" providerId="LiveId" clId="{14DF3DDA-A34E-4A7F-9377-A9777D4E1085}" dt="2021-10-30T03:22:43.641" v="0" actId="20577"/>
      <pc:docMkLst>
        <pc:docMk/>
      </pc:docMkLst>
      <pc:sldChg chg="modSp mod">
        <pc:chgData name="Ha Anh" userId="345f94012617260d" providerId="LiveId" clId="{14DF3DDA-A34E-4A7F-9377-A9777D4E1085}" dt="2021-10-30T03:22:43.641" v="0" actId="20577"/>
        <pc:sldMkLst>
          <pc:docMk/>
          <pc:sldMk cId="0" sldId="294"/>
        </pc:sldMkLst>
        <pc:spChg chg="mod">
          <ac:chgData name="Ha Anh" userId="345f94012617260d" providerId="LiveId" clId="{14DF3DDA-A34E-4A7F-9377-A9777D4E1085}" dt="2021-10-30T03:22:43.641" v="0" actId="20577"/>
          <ac:spMkLst>
            <pc:docMk/>
            <pc:sldMk cId="0" sldId="294"/>
            <ac:spMk id="6" creationId="{7D5E9948-A9EF-4356-A0EA-BB8B41E276FD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D0ADD-C33B-4319-9E74-58BCAD28923A}" type="datetimeFigureOut">
              <a:rPr lang="vi-VN" smtClean="0"/>
              <a:t>07/12/2021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39449-9110-4629-9927-9028670DB95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7029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7409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文本占位符 17410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AAA723F-1F52-4E5B-9F0A-250FA9388E39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1</a:t>
            </a:fld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5709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39449-9110-4629-9927-9028670DB95C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0727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 defTabSz="457200">
                <a:defRPr/>
              </a:pPr>
              <a:t>4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8661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8B4046-BCF8-4FB1-806A-FE4EA7F984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BA43FB-C6F2-4AD0-8BA3-D6674B4C649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22914" name="Rectangle 7">
            <a:extLst>
              <a:ext uri="{FF2B5EF4-FFF2-40B4-BE49-F238E27FC236}">
                <a16:creationId xmlns:a16="http://schemas.microsoft.com/office/drawing/2014/main" id="{1B9FE1D5-FE11-4A67-9490-707477A8FDA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0DBD2E4-E2C3-41DD-A065-2EA72497A532}" type="slidenum">
              <a:rPr lang="en-US" altLang="en-US" sz="1200" b="0"/>
              <a:pPr algn="r"/>
              <a:t>6</a:t>
            </a:fld>
            <a:endParaRPr lang="en-US" altLang="en-US" sz="1200" b="0"/>
          </a:p>
        </p:txBody>
      </p:sp>
      <p:sp>
        <p:nvSpPr>
          <p:cNvPr id="422915" name="Rectangle 2">
            <a:extLst>
              <a:ext uri="{FF2B5EF4-FFF2-40B4-BE49-F238E27FC236}">
                <a16:creationId xmlns:a16="http://schemas.microsoft.com/office/drawing/2014/main" id="{2F53D58C-7DA4-428B-B868-3F933233E8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6" name="Rectangle 3">
            <a:extLst>
              <a:ext uri="{FF2B5EF4-FFF2-40B4-BE49-F238E27FC236}">
                <a16:creationId xmlns:a16="http://schemas.microsoft.com/office/drawing/2014/main" id="{784B6DF4-66D6-4391-AC33-5DA21ED81A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7726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8B4046-BCF8-4FB1-806A-FE4EA7F984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BA43FB-C6F2-4AD0-8BA3-D6674B4C649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22914" name="Rectangle 7">
            <a:extLst>
              <a:ext uri="{FF2B5EF4-FFF2-40B4-BE49-F238E27FC236}">
                <a16:creationId xmlns:a16="http://schemas.microsoft.com/office/drawing/2014/main" id="{1B9FE1D5-FE11-4A67-9490-707477A8FDA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0DBD2E4-E2C3-41DD-A065-2EA72497A532}" type="slidenum">
              <a:rPr lang="en-US" altLang="en-US" sz="1200" b="0"/>
              <a:pPr algn="r"/>
              <a:t>7</a:t>
            </a:fld>
            <a:endParaRPr lang="en-US" altLang="en-US" sz="1200" b="0"/>
          </a:p>
        </p:txBody>
      </p:sp>
      <p:sp>
        <p:nvSpPr>
          <p:cNvPr id="422915" name="Rectangle 2">
            <a:extLst>
              <a:ext uri="{FF2B5EF4-FFF2-40B4-BE49-F238E27FC236}">
                <a16:creationId xmlns:a16="http://schemas.microsoft.com/office/drawing/2014/main" id="{2F53D58C-7DA4-428B-B868-3F933233E8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6" name="Rectangle 3">
            <a:extLst>
              <a:ext uri="{FF2B5EF4-FFF2-40B4-BE49-F238E27FC236}">
                <a16:creationId xmlns:a16="http://schemas.microsoft.com/office/drawing/2014/main" id="{784B6DF4-66D6-4391-AC33-5DA21ED81A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1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8B4046-BCF8-4FB1-806A-FE4EA7F984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BA43FB-C6F2-4AD0-8BA3-D6674B4C649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22914" name="Rectangle 7">
            <a:extLst>
              <a:ext uri="{FF2B5EF4-FFF2-40B4-BE49-F238E27FC236}">
                <a16:creationId xmlns:a16="http://schemas.microsoft.com/office/drawing/2014/main" id="{1B9FE1D5-FE11-4A67-9490-707477A8FDA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0DBD2E4-E2C3-41DD-A065-2EA72497A532}" type="slidenum">
              <a:rPr lang="en-US" altLang="en-US" sz="1200" b="0"/>
              <a:pPr algn="r"/>
              <a:t>8</a:t>
            </a:fld>
            <a:endParaRPr lang="en-US" altLang="en-US" sz="1200" b="0"/>
          </a:p>
        </p:txBody>
      </p:sp>
      <p:sp>
        <p:nvSpPr>
          <p:cNvPr id="422915" name="Rectangle 2">
            <a:extLst>
              <a:ext uri="{FF2B5EF4-FFF2-40B4-BE49-F238E27FC236}">
                <a16:creationId xmlns:a16="http://schemas.microsoft.com/office/drawing/2014/main" id="{2F53D58C-7DA4-428B-B868-3F933233E8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6" name="Rectangle 3">
            <a:extLst>
              <a:ext uri="{FF2B5EF4-FFF2-40B4-BE49-F238E27FC236}">
                <a16:creationId xmlns:a16="http://schemas.microsoft.com/office/drawing/2014/main" id="{784B6DF4-66D6-4391-AC33-5DA21ED81A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8002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39449-9110-4629-9927-9028670DB95C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5776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12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289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ctrTitle"/>
          </p:nvPr>
        </p:nvSpPr>
        <p:spPr>
          <a:xfrm>
            <a:off x="2479868" y="1006497"/>
            <a:ext cx="7232400" cy="2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1100">
                <a:solidFill>
                  <a:srgbClr val="19191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3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subTitle" idx="1"/>
          </p:nvPr>
        </p:nvSpPr>
        <p:spPr>
          <a:xfrm>
            <a:off x="2479735" y="3480297"/>
            <a:ext cx="7232400" cy="6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/>
            </a:lvl9pPr>
          </a:lstStyle>
          <a:p>
            <a:endParaRPr/>
          </a:p>
        </p:txBody>
      </p:sp>
      <p:sp>
        <p:nvSpPr>
          <p:cNvPr id="12" name="Google Shape;12;p23"/>
          <p:cNvSpPr/>
          <p:nvPr/>
        </p:nvSpPr>
        <p:spPr>
          <a:xfrm>
            <a:off x="1576469" y="5372579"/>
            <a:ext cx="9228779" cy="1524305"/>
          </a:xfrm>
          <a:custGeom>
            <a:avLst/>
            <a:gdLst/>
            <a:ahLst/>
            <a:cxnLst/>
            <a:rect l="l" t="t" r="r" b="b"/>
            <a:pathLst>
              <a:path w="47044" h="24398" extrusionOk="0">
                <a:moveTo>
                  <a:pt x="21718" y="1"/>
                </a:moveTo>
                <a:cubicBezTo>
                  <a:pt x="21170" y="1"/>
                  <a:pt x="20611" y="15"/>
                  <a:pt x="20041" y="43"/>
                </a:cubicBezTo>
                <a:cubicBezTo>
                  <a:pt x="4817" y="819"/>
                  <a:pt x="1" y="22503"/>
                  <a:pt x="1" y="22503"/>
                </a:cubicBezTo>
                <a:lnTo>
                  <a:pt x="47044" y="24397"/>
                </a:lnTo>
                <a:cubicBezTo>
                  <a:pt x="42781" y="9259"/>
                  <a:pt x="35812" y="1"/>
                  <a:pt x="217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3;p23"/>
          <p:cNvSpPr/>
          <p:nvPr/>
        </p:nvSpPr>
        <p:spPr>
          <a:xfrm>
            <a:off x="3446609" y="5583879"/>
            <a:ext cx="5241919" cy="1508087"/>
          </a:xfrm>
          <a:custGeom>
            <a:avLst/>
            <a:gdLst/>
            <a:ahLst/>
            <a:cxnLst/>
            <a:rect l="l" t="t" r="r" b="b"/>
            <a:pathLst>
              <a:path w="59712" h="17179" extrusionOk="0">
                <a:moveTo>
                  <a:pt x="34193" y="0"/>
                </a:moveTo>
                <a:cubicBezTo>
                  <a:pt x="20009" y="0"/>
                  <a:pt x="2984" y="8382"/>
                  <a:pt x="0" y="17179"/>
                </a:cubicBezTo>
                <a:lnTo>
                  <a:pt x="59711" y="17179"/>
                </a:lnTo>
                <a:lnTo>
                  <a:pt x="59620" y="14964"/>
                </a:lnTo>
                <a:lnTo>
                  <a:pt x="59346" y="7843"/>
                </a:lnTo>
                <a:cubicBezTo>
                  <a:pt x="59346" y="7843"/>
                  <a:pt x="50787" y="904"/>
                  <a:pt x="36224" y="60"/>
                </a:cubicBezTo>
                <a:cubicBezTo>
                  <a:pt x="35555" y="20"/>
                  <a:pt x="34877" y="0"/>
                  <a:pt x="341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" name="Google Shape;14;p23"/>
          <p:cNvGrpSpPr/>
          <p:nvPr/>
        </p:nvGrpSpPr>
        <p:grpSpPr>
          <a:xfrm>
            <a:off x="-7585" y="4962912"/>
            <a:ext cx="5081812" cy="1952245"/>
            <a:chOff x="0" y="3707300"/>
            <a:chExt cx="3811359" cy="1464184"/>
          </a:xfrm>
        </p:grpSpPr>
        <p:sp>
          <p:nvSpPr>
            <p:cNvPr id="15" name="Google Shape;15;p23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6;p23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" name="Google Shape;17;p23"/>
          <p:cNvGrpSpPr/>
          <p:nvPr/>
        </p:nvGrpSpPr>
        <p:grpSpPr>
          <a:xfrm flipH="1">
            <a:off x="7110203" y="4962912"/>
            <a:ext cx="5081812" cy="1952245"/>
            <a:chOff x="0" y="3707300"/>
            <a:chExt cx="3811359" cy="1464184"/>
          </a:xfrm>
        </p:grpSpPr>
        <p:sp>
          <p:nvSpPr>
            <p:cNvPr id="18" name="Google Shape;18;p23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9;p23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" name="Google Shape;20;p23"/>
          <p:cNvGrpSpPr/>
          <p:nvPr/>
        </p:nvGrpSpPr>
        <p:grpSpPr>
          <a:xfrm>
            <a:off x="10549015" y="210306"/>
            <a:ext cx="1872580" cy="5935597"/>
            <a:chOff x="7911761" y="157647"/>
            <a:chExt cx="1404435" cy="4451698"/>
          </a:xfrm>
        </p:grpSpPr>
        <p:sp>
          <p:nvSpPr>
            <p:cNvPr id="21" name="Google Shape;21;p23"/>
            <p:cNvSpPr/>
            <p:nvPr/>
          </p:nvSpPr>
          <p:spPr>
            <a:xfrm>
              <a:off x="8113524" y="1576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2;p23"/>
            <p:cNvSpPr/>
            <p:nvPr/>
          </p:nvSpPr>
          <p:spPr>
            <a:xfrm>
              <a:off x="8862773" y="14237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3;p23"/>
            <p:cNvSpPr/>
            <p:nvPr/>
          </p:nvSpPr>
          <p:spPr>
            <a:xfrm>
              <a:off x="8063667" y="19587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4;p23"/>
            <p:cNvSpPr/>
            <p:nvPr/>
          </p:nvSpPr>
          <p:spPr>
            <a:xfrm>
              <a:off x="8586274" y="3878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5;p23"/>
            <p:cNvSpPr/>
            <p:nvPr/>
          </p:nvSpPr>
          <p:spPr>
            <a:xfrm>
              <a:off x="8388384" y="6578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6;p23"/>
            <p:cNvSpPr/>
            <p:nvPr/>
          </p:nvSpPr>
          <p:spPr>
            <a:xfrm>
              <a:off x="8587366" y="16889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7;p23"/>
            <p:cNvSpPr/>
            <p:nvPr/>
          </p:nvSpPr>
          <p:spPr>
            <a:xfrm>
              <a:off x="8272233" y="20904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8;p23"/>
            <p:cNvSpPr/>
            <p:nvPr/>
          </p:nvSpPr>
          <p:spPr>
            <a:xfrm>
              <a:off x="8179520" y="21336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9;p23"/>
            <p:cNvSpPr/>
            <p:nvPr/>
          </p:nvSpPr>
          <p:spPr>
            <a:xfrm>
              <a:off x="7911761" y="3363089"/>
              <a:ext cx="440959" cy="453423"/>
            </a:xfrm>
            <a:custGeom>
              <a:avLst/>
              <a:gdLst/>
              <a:ahLst/>
              <a:cxnLst/>
              <a:rect l="l" t="t" r="r" b="b"/>
              <a:pathLst>
                <a:path w="8880" h="9131" extrusionOk="0">
                  <a:moveTo>
                    <a:pt x="4452" y="1"/>
                  </a:moveTo>
                  <a:cubicBezTo>
                    <a:pt x="1987" y="1"/>
                    <a:pt x="1" y="2055"/>
                    <a:pt x="1" y="4566"/>
                  </a:cubicBezTo>
                  <a:cubicBezTo>
                    <a:pt x="1" y="7099"/>
                    <a:pt x="1987" y="9131"/>
                    <a:pt x="4452" y="9131"/>
                  </a:cubicBezTo>
                  <a:cubicBezTo>
                    <a:pt x="6894" y="9131"/>
                    <a:pt x="8880" y="7099"/>
                    <a:pt x="8880" y="4566"/>
                  </a:cubicBezTo>
                  <a:cubicBezTo>
                    <a:pt x="8880" y="2055"/>
                    <a:pt x="6894" y="1"/>
                    <a:pt x="4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30;p23"/>
            <p:cNvSpPr/>
            <p:nvPr/>
          </p:nvSpPr>
          <p:spPr>
            <a:xfrm>
              <a:off x="8591885" y="3282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31;p23"/>
            <p:cNvSpPr/>
            <p:nvPr/>
          </p:nvSpPr>
          <p:spPr>
            <a:xfrm>
              <a:off x="8124399" y="3502579"/>
              <a:ext cx="513061" cy="487935"/>
            </a:xfrm>
            <a:custGeom>
              <a:avLst/>
              <a:gdLst/>
              <a:ahLst/>
              <a:cxnLst/>
              <a:rect l="l" t="t" r="r" b="b"/>
              <a:pathLst>
                <a:path w="10332" h="9826" extrusionOk="0">
                  <a:moveTo>
                    <a:pt x="471" y="0"/>
                  </a:moveTo>
                  <a:cubicBezTo>
                    <a:pt x="244" y="0"/>
                    <a:pt x="1" y="190"/>
                    <a:pt x="56" y="479"/>
                  </a:cubicBezTo>
                  <a:cubicBezTo>
                    <a:pt x="832" y="3879"/>
                    <a:pt x="2338" y="7737"/>
                    <a:pt x="5762" y="9243"/>
                  </a:cubicBezTo>
                  <a:cubicBezTo>
                    <a:pt x="6572" y="9603"/>
                    <a:pt x="7529" y="9825"/>
                    <a:pt x="8466" y="9825"/>
                  </a:cubicBezTo>
                  <a:cubicBezTo>
                    <a:pt x="8955" y="9825"/>
                    <a:pt x="9439" y="9765"/>
                    <a:pt x="9893" y="9631"/>
                  </a:cubicBezTo>
                  <a:cubicBezTo>
                    <a:pt x="10332" y="9506"/>
                    <a:pt x="10197" y="8884"/>
                    <a:pt x="9821" y="8884"/>
                  </a:cubicBezTo>
                  <a:cubicBezTo>
                    <a:pt x="9787" y="8884"/>
                    <a:pt x="9750" y="8889"/>
                    <a:pt x="9711" y="8901"/>
                  </a:cubicBezTo>
                  <a:cubicBezTo>
                    <a:pt x="9313" y="9015"/>
                    <a:pt x="8898" y="9065"/>
                    <a:pt x="8481" y="9065"/>
                  </a:cubicBezTo>
                  <a:cubicBezTo>
                    <a:pt x="7726" y="9065"/>
                    <a:pt x="6964" y="8900"/>
                    <a:pt x="6287" y="8650"/>
                  </a:cubicBezTo>
                  <a:cubicBezTo>
                    <a:pt x="2932" y="7417"/>
                    <a:pt x="1516" y="3446"/>
                    <a:pt x="809" y="273"/>
                  </a:cubicBezTo>
                  <a:cubicBezTo>
                    <a:pt x="764" y="83"/>
                    <a:pt x="621" y="0"/>
                    <a:pt x="4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32;p23"/>
            <p:cNvSpPr/>
            <p:nvPr/>
          </p:nvSpPr>
          <p:spPr>
            <a:xfrm>
              <a:off x="7991563" y="3555217"/>
              <a:ext cx="236817" cy="174496"/>
            </a:xfrm>
            <a:custGeom>
              <a:avLst/>
              <a:gdLst/>
              <a:ahLst/>
              <a:cxnLst/>
              <a:rect l="l" t="t" r="r" b="b"/>
              <a:pathLst>
                <a:path w="4769" h="3514" extrusionOk="0">
                  <a:moveTo>
                    <a:pt x="458" y="0"/>
                  </a:moveTo>
                  <a:cubicBezTo>
                    <a:pt x="231" y="0"/>
                    <a:pt x="1" y="181"/>
                    <a:pt x="83" y="468"/>
                  </a:cubicBezTo>
                  <a:cubicBezTo>
                    <a:pt x="448" y="1747"/>
                    <a:pt x="1133" y="3071"/>
                    <a:pt x="2525" y="3436"/>
                  </a:cubicBezTo>
                  <a:cubicBezTo>
                    <a:pt x="2727" y="3488"/>
                    <a:pt x="2939" y="3514"/>
                    <a:pt x="3152" y="3514"/>
                  </a:cubicBezTo>
                  <a:cubicBezTo>
                    <a:pt x="3588" y="3514"/>
                    <a:pt x="4029" y="3407"/>
                    <a:pt x="4397" y="3208"/>
                  </a:cubicBezTo>
                  <a:cubicBezTo>
                    <a:pt x="4768" y="3032"/>
                    <a:pt x="4537" y="2521"/>
                    <a:pt x="4191" y="2521"/>
                  </a:cubicBezTo>
                  <a:cubicBezTo>
                    <a:pt x="4133" y="2521"/>
                    <a:pt x="4071" y="2536"/>
                    <a:pt x="4009" y="2568"/>
                  </a:cubicBezTo>
                  <a:cubicBezTo>
                    <a:pt x="3810" y="2668"/>
                    <a:pt x="3421" y="2733"/>
                    <a:pt x="3083" y="2733"/>
                  </a:cubicBezTo>
                  <a:cubicBezTo>
                    <a:pt x="3032" y="2733"/>
                    <a:pt x="2983" y="2731"/>
                    <a:pt x="2936" y="2728"/>
                  </a:cubicBezTo>
                  <a:cubicBezTo>
                    <a:pt x="1703" y="2660"/>
                    <a:pt x="1110" y="1267"/>
                    <a:pt x="813" y="263"/>
                  </a:cubicBezTo>
                  <a:cubicBezTo>
                    <a:pt x="759" y="80"/>
                    <a:pt x="609" y="0"/>
                    <a:pt x="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" name="Google Shape;33;p23"/>
          <p:cNvGrpSpPr/>
          <p:nvPr/>
        </p:nvGrpSpPr>
        <p:grpSpPr>
          <a:xfrm>
            <a:off x="-525945" y="-6471"/>
            <a:ext cx="2169081" cy="5889429"/>
            <a:chOff x="-394460" y="71347"/>
            <a:chExt cx="1626810" cy="4417072"/>
          </a:xfrm>
        </p:grpSpPr>
        <p:sp>
          <p:nvSpPr>
            <p:cNvPr id="34" name="Google Shape;34;p23"/>
            <p:cNvSpPr/>
            <p:nvPr/>
          </p:nvSpPr>
          <p:spPr>
            <a:xfrm>
              <a:off x="-249075" y="71347"/>
              <a:ext cx="1481425" cy="14988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35;p23"/>
            <p:cNvSpPr/>
            <p:nvPr/>
          </p:nvSpPr>
          <p:spPr>
            <a:xfrm>
              <a:off x="-394460" y="1868634"/>
              <a:ext cx="719825" cy="808620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669783" y="3425935"/>
              <a:ext cx="457798" cy="463186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37;p23"/>
            <p:cNvSpPr/>
            <p:nvPr/>
          </p:nvSpPr>
          <p:spPr>
            <a:xfrm>
              <a:off x="472970" y="680825"/>
              <a:ext cx="36408" cy="3807594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38;p23"/>
            <p:cNvSpPr/>
            <p:nvPr/>
          </p:nvSpPr>
          <p:spPr>
            <a:xfrm>
              <a:off x="465379" y="991500"/>
              <a:ext cx="353118" cy="470356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-57535" y="2309166"/>
              <a:ext cx="572224" cy="648648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40;p23"/>
            <p:cNvSpPr/>
            <p:nvPr/>
          </p:nvSpPr>
          <p:spPr>
            <a:xfrm>
              <a:off x="466550" y="3622794"/>
              <a:ext cx="534972" cy="334750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41;p23"/>
            <p:cNvSpPr/>
            <p:nvPr/>
          </p:nvSpPr>
          <p:spPr>
            <a:xfrm>
              <a:off x="801367" y="3591773"/>
              <a:ext cx="112317" cy="205376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36"/>
          <p:cNvGrpSpPr/>
          <p:nvPr/>
        </p:nvGrpSpPr>
        <p:grpSpPr>
          <a:xfrm>
            <a:off x="7" y="5648313"/>
            <a:ext cx="7255401" cy="768387"/>
            <a:chOff x="0" y="4571577"/>
            <a:chExt cx="5441550" cy="576290"/>
          </a:xfrm>
        </p:grpSpPr>
        <p:sp>
          <p:nvSpPr>
            <p:cNvPr id="544" name="Google Shape;544;p36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6" name="Google Shape;546;p36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9" name="Google Shape;549;p36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50" name="Google Shape;550;p36"/>
          <p:cNvGrpSpPr/>
          <p:nvPr/>
        </p:nvGrpSpPr>
        <p:grpSpPr>
          <a:xfrm>
            <a:off x="74" y="5741577"/>
            <a:ext cx="7218303" cy="1183117"/>
            <a:chOff x="0" y="4260525"/>
            <a:chExt cx="5413726" cy="887338"/>
          </a:xfrm>
        </p:grpSpPr>
        <p:sp>
          <p:nvSpPr>
            <p:cNvPr id="551" name="Google Shape;551;p3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3" name="Google Shape;553;p3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4" name="Google Shape;554;p3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5" name="Google Shape;555;p3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6" name="Google Shape;556;p3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57" name="Google Shape;557;p36"/>
          <p:cNvSpPr txBox="1">
            <a:spLocks noGrp="1"/>
          </p:cNvSpPr>
          <p:nvPr>
            <p:ph type="title"/>
          </p:nvPr>
        </p:nvSpPr>
        <p:spPr>
          <a:xfrm>
            <a:off x="958001" y="720000"/>
            <a:ext cx="5138000" cy="1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1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36"/>
          <p:cNvSpPr txBox="1">
            <a:spLocks noGrp="1"/>
          </p:cNvSpPr>
          <p:nvPr>
            <p:ph type="subTitle" idx="1"/>
          </p:nvPr>
        </p:nvSpPr>
        <p:spPr>
          <a:xfrm>
            <a:off x="1237201" y="2597201"/>
            <a:ext cx="4579600" cy="16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36"/>
          <p:cNvSpPr txBox="1"/>
          <p:nvPr/>
        </p:nvSpPr>
        <p:spPr>
          <a:xfrm>
            <a:off x="959001" y="4298000"/>
            <a:ext cx="51360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b" anchorCtr="0">
            <a:noAutofit/>
          </a:bodyPr>
          <a:lstStyle/>
          <a:p>
            <a:pPr algn="ctr"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US" sz="1600" kern="0">
                <a:solidFill>
                  <a:srgbClr val="434343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CREDITS: This presentation template was created by </a:t>
            </a:r>
            <a:r>
              <a:rPr lang="en-US" sz="1600" kern="0">
                <a:solidFill>
                  <a:srgbClr val="434343"/>
                </a:solidFill>
                <a:uFill>
                  <a:noFill/>
                </a:uFill>
                <a:ea typeface="Arial" panose="020B0604020202020204"/>
                <a:cs typeface="Arial" panose="020B0604020202020204"/>
                <a:sym typeface="Arial" panose="020B0604020202020204"/>
                <a:hlinkClick r:id="rId2"/>
              </a:rPr>
              <a:t>Slidesgo</a:t>
            </a:r>
            <a:r>
              <a:rPr lang="en-US" sz="1600" kern="0">
                <a:solidFill>
                  <a:srgbClr val="434343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, including icons by </a:t>
            </a:r>
            <a:r>
              <a:rPr lang="en-US" sz="1600" kern="0">
                <a:solidFill>
                  <a:srgbClr val="434343"/>
                </a:solidFill>
                <a:uFill>
                  <a:noFill/>
                </a:uFill>
                <a:ea typeface="Arial" panose="020B0604020202020204"/>
                <a:cs typeface="Arial" panose="020B0604020202020204"/>
                <a:sym typeface="Arial" panose="020B0604020202020204"/>
                <a:hlinkClick r:id="rId3"/>
              </a:rPr>
              <a:t>Flaticon</a:t>
            </a:r>
            <a:r>
              <a:rPr lang="en-US" sz="1600" kern="0">
                <a:solidFill>
                  <a:srgbClr val="434343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, and infographics &amp; images by </a:t>
            </a:r>
            <a:r>
              <a:rPr lang="en-US" sz="1600" kern="0">
                <a:solidFill>
                  <a:srgbClr val="434343"/>
                </a:solidFill>
                <a:uFill>
                  <a:noFill/>
                </a:uFill>
                <a:ea typeface="Arial" panose="020B0604020202020204"/>
                <a:cs typeface="Arial" panose="020B0604020202020204"/>
                <a:sym typeface="Arial" panose="020B0604020202020204"/>
                <a:hlinkClick r:id="rId4"/>
              </a:rPr>
              <a:t>Freepik</a:t>
            </a:r>
            <a:r>
              <a:rPr lang="en-US" sz="1600" kern="0">
                <a:solidFill>
                  <a:srgbClr val="434343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600" kern="0">
              <a:solidFill>
                <a:srgbClr val="434343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60" name="Google Shape;560;p36"/>
          <p:cNvGrpSpPr/>
          <p:nvPr/>
        </p:nvGrpSpPr>
        <p:grpSpPr>
          <a:xfrm>
            <a:off x="5595542" y="5164332"/>
            <a:ext cx="7859020" cy="2244335"/>
            <a:chOff x="-578394" y="3873165"/>
            <a:chExt cx="5894265" cy="1683251"/>
          </a:xfrm>
        </p:grpSpPr>
        <p:grpSp>
          <p:nvGrpSpPr>
            <p:cNvPr id="561" name="Google Shape;561;p36"/>
            <p:cNvGrpSpPr/>
            <p:nvPr/>
          </p:nvGrpSpPr>
          <p:grpSpPr>
            <a:xfrm rot="248419">
              <a:off x="-535153" y="3969805"/>
              <a:ext cx="2723882" cy="1296273"/>
              <a:chOff x="4740748" y="4022919"/>
              <a:chExt cx="2723855" cy="1296260"/>
            </a:xfrm>
          </p:grpSpPr>
          <p:sp>
            <p:nvSpPr>
              <p:cNvPr id="562" name="Google Shape;562;p36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3" name="Google Shape;563;p36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4" name="Google Shape;564;p36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5" name="Google Shape;565;p36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6" name="Google Shape;566;p36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7" name="Google Shape;567;p36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8" name="Google Shape;568;p36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9" name="Google Shape;569;p36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70" name="Google Shape;570;p36"/>
            <p:cNvGrpSpPr/>
            <p:nvPr/>
          </p:nvGrpSpPr>
          <p:grpSpPr>
            <a:xfrm>
              <a:off x="1783743" y="4365285"/>
              <a:ext cx="3532128" cy="1191131"/>
              <a:chOff x="-17642" y="3723575"/>
              <a:chExt cx="4252502" cy="1434060"/>
            </a:xfrm>
          </p:grpSpPr>
          <p:sp>
            <p:nvSpPr>
              <p:cNvPr id="571" name="Google Shape;571;p36"/>
              <p:cNvSpPr/>
              <p:nvPr/>
            </p:nvSpPr>
            <p:spPr>
              <a:xfrm>
                <a:off x="-11586" y="3723575"/>
                <a:ext cx="2288234" cy="1434060"/>
              </a:xfrm>
              <a:custGeom>
                <a:avLst/>
                <a:gdLst/>
                <a:ahLst/>
                <a:cxnLst/>
                <a:rect l="l" t="t" r="r" b="b"/>
                <a:pathLst>
                  <a:path w="48303" h="30272" extrusionOk="0">
                    <a:moveTo>
                      <a:pt x="11062" y="0"/>
                    </a:moveTo>
                    <a:cubicBezTo>
                      <a:pt x="10554" y="0"/>
                      <a:pt x="10016" y="53"/>
                      <a:pt x="9449" y="171"/>
                    </a:cubicBezTo>
                    <a:cubicBezTo>
                      <a:pt x="3785" y="1349"/>
                      <a:pt x="0" y="7790"/>
                      <a:pt x="0" y="7790"/>
                    </a:cubicBezTo>
                    <a:lnTo>
                      <a:pt x="150" y="12552"/>
                    </a:lnTo>
                    <a:lnTo>
                      <a:pt x="652" y="30272"/>
                    </a:lnTo>
                    <a:lnTo>
                      <a:pt x="47569" y="30272"/>
                    </a:lnTo>
                    <a:cubicBezTo>
                      <a:pt x="48302" y="19153"/>
                      <a:pt x="42715" y="18111"/>
                      <a:pt x="40594" y="18111"/>
                    </a:cubicBezTo>
                    <a:cubicBezTo>
                      <a:pt x="40105" y="18111"/>
                      <a:pt x="39800" y="18166"/>
                      <a:pt x="39800" y="18166"/>
                    </a:cubicBezTo>
                    <a:cubicBezTo>
                      <a:pt x="39800" y="18166"/>
                      <a:pt x="40451" y="14257"/>
                      <a:pt x="36492" y="11700"/>
                    </a:cubicBezTo>
                    <a:cubicBezTo>
                      <a:pt x="35253" y="10913"/>
                      <a:pt x="34010" y="10642"/>
                      <a:pt x="32884" y="10642"/>
                    </a:cubicBezTo>
                    <a:cubicBezTo>
                      <a:pt x="30388" y="10642"/>
                      <a:pt x="28471" y="11976"/>
                      <a:pt x="28471" y="11976"/>
                    </a:cubicBezTo>
                    <a:cubicBezTo>
                      <a:pt x="28471" y="11976"/>
                      <a:pt x="27494" y="5008"/>
                      <a:pt x="24311" y="3505"/>
                    </a:cubicBezTo>
                    <a:cubicBezTo>
                      <a:pt x="23522" y="3132"/>
                      <a:pt x="22723" y="2992"/>
                      <a:pt x="21969" y="2992"/>
                    </a:cubicBezTo>
                    <a:cubicBezTo>
                      <a:pt x="19680" y="2992"/>
                      <a:pt x="17795" y="4282"/>
                      <a:pt x="17795" y="4282"/>
                    </a:cubicBezTo>
                    <a:cubicBezTo>
                      <a:pt x="17795" y="4282"/>
                      <a:pt x="15624" y="0"/>
                      <a:pt x="11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2" name="Google Shape;572;p36"/>
              <p:cNvSpPr/>
              <p:nvPr/>
            </p:nvSpPr>
            <p:spPr>
              <a:xfrm>
                <a:off x="-17642" y="3907279"/>
                <a:ext cx="2146401" cy="1250350"/>
              </a:xfrm>
              <a:custGeom>
                <a:avLst/>
                <a:gdLst/>
                <a:ahLst/>
                <a:cxnLst/>
                <a:rect l="l" t="t" r="r" b="b"/>
                <a:pathLst>
                  <a:path w="45309" h="26394" extrusionOk="0">
                    <a:moveTo>
                      <a:pt x="8929" y="0"/>
                    </a:moveTo>
                    <a:cubicBezTo>
                      <a:pt x="5334" y="0"/>
                      <a:pt x="1711" y="5576"/>
                      <a:pt x="0" y="8674"/>
                    </a:cubicBezTo>
                    <a:lnTo>
                      <a:pt x="502" y="26394"/>
                    </a:lnTo>
                    <a:lnTo>
                      <a:pt x="43585" y="26394"/>
                    </a:lnTo>
                    <a:cubicBezTo>
                      <a:pt x="45309" y="18444"/>
                      <a:pt x="40694" y="17507"/>
                      <a:pt x="38422" y="17507"/>
                    </a:cubicBezTo>
                    <a:cubicBezTo>
                      <a:pt x="37721" y="17507"/>
                      <a:pt x="37244" y="17597"/>
                      <a:pt x="37244" y="17597"/>
                    </a:cubicBezTo>
                    <a:cubicBezTo>
                      <a:pt x="37244" y="17597"/>
                      <a:pt x="37194" y="13110"/>
                      <a:pt x="34061" y="11281"/>
                    </a:cubicBezTo>
                    <a:cubicBezTo>
                      <a:pt x="33405" y="10898"/>
                      <a:pt x="32705" y="10747"/>
                      <a:pt x="32008" y="10747"/>
                    </a:cubicBezTo>
                    <a:cubicBezTo>
                      <a:pt x="29370" y="10747"/>
                      <a:pt x="26768" y="12910"/>
                      <a:pt x="26768" y="12910"/>
                    </a:cubicBezTo>
                    <a:cubicBezTo>
                      <a:pt x="26768" y="12910"/>
                      <a:pt x="25138" y="5090"/>
                      <a:pt x="21630" y="3787"/>
                    </a:cubicBezTo>
                    <a:cubicBezTo>
                      <a:pt x="20973" y="3545"/>
                      <a:pt x="20365" y="3446"/>
                      <a:pt x="19808" y="3446"/>
                    </a:cubicBezTo>
                    <a:cubicBezTo>
                      <a:pt x="17370" y="3446"/>
                      <a:pt x="15940" y="5341"/>
                      <a:pt x="15940" y="5341"/>
                    </a:cubicBezTo>
                    <a:cubicBezTo>
                      <a:pt x="15940" y="5341"/>
                      <a:pt x="14061" y="203"/>
                      <a:pt x="9048" y="3"/>
                    </a:cubicBezTo>
                    <a:cubicBezTo>
                      <a:pt x="9008" y="1"/>
                      <a:pt x="8969" y="0"/>
                      <a:pt x="89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3" name="Google Shape;573;p36"/>
              <p:cNvSpPr/>
              <p:nvPr/>
            </p:nvSpPr>
            <p:spPr>
              <a:xfrm>
                <a:off x="1946626" y="4388188"/>
                <a:ext cx="2288234" cy="769363"/>
              </a:xfrm>
              <a:custGeom>
                <a:avLst/>
                <a:gdLst/>
                <a:ahLst/>
                <a:cxnLst/>
                <a:rect l="l" t="t" r="r" b="b"/>
                <a:pathLst>
                  <a:path w="48303" h="30272" extrusionOk="0">
                    <a:moveTo>
                      <a:pt x="11062" y="0"/>
                    </a:moveTo>
                    <a:cubicBezTo>
                      <a:pt x="10554" y="0"/>
                      <a:pt x="10016" y="53"/>
                      <a:pt x="9449" y="171"/>
                    </a:cubicBezTo>
                    <a:cubicBezTo>
                      <a:pt x="3785" y="1349"/>
                      <a:pt x="0" y="7790"/>
                      <a:pt x="0" y="7790"/>
                    </a:cubicBezTo>
                    <a:lnTo>
                      <a:pt x="150" y="12552"/>
                    </a:lnTo>
                    <a:lnTo>
                      <a:pt x="652" y="30272"/>
                    </a:lnTo>
                    <a:lnTo>
                      <a:pt x="47569" y="30272"/>
                    </a:lnTo>
                    <a:cubicBezTo>
                      <a:pt x="48302" y="19153"/>
                      <a:pt x="42715" y="18111"/>
                      <a:pt x="40594" y="18111"/>
                    </a:cubicBezTo>
                    <a:cubicBezTo>
                      <a:pt x="40105" y="18111"/>
                      <a:pt x="39800" y="18166"/>
                      <a:pt x="39800" y="18166"/>
                    </a:cubicBezTo>
                    <a:cubicBezTo>
                      <a:pt x="39800" y="18166"/>
                      <a:pt x="40451" y="14257"/>
                      <a:pt x="36492" y="11700"/>
                    </a:cubicBezTo>
                    <a:cubicBezTo>
                      <a:pt x="35253" y="10913"/>
                      <a:pt x="34010" y="10642"/>
                      <a:pt x="32884" y="10642"/>
                    </a:cubicBezTo>
                    <a:cubicBezTo>
                      <a:pt x="30388" y="10642"/>
                      <a:pt x="28471" y="11976"/>
                      <a:pt x="28471" y="11976"/>
                    </a:cubicBezTo>
                    <a:cubicBezTo>
                      <a:pt x="28471" y="11976"/>
                      <a:pt x="27494" y="5008"/>
                      <a:pt x="24311" y="3505"/>
                    </a:cubicBezTo>
                    <a:cubicBezTo>
                      <a:pt x="23522" y="3132"/>
                      <a:pt x="22723" y="2992"/>
                      <a:pt x="21969" y="2992"/>
                    </a:cubicBezTo>
                    <a:cubicBezTo>
                      <a:pt x="19680" y="2992"/>
                      <a:pt x="17795" y="4282"/>
                      <a:pt x="17795" y="4282"/>
                    </a:cubicBezTo>
                    <a:cubicBezTo>
                      <a:pt x="17795" y="4282"/>
                      <a:pt x="15624" y="0"/>
                      <a:pt x="11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4" name="Google Shape;574;p36"/>
              <p:cNvSpPr/>
              <p:nvPr/>
            </p:nvSpPr>
            <p:spPr>
              <a:xfrm>
                <a:off x="1945675" y="4579348"/>
                <a:ext cx="2146401" cy="578227"/>
              </a:xfrm>
              <a:custGeom>
                <a:avLst/>
                <a:gdLst/>
                <a:ahLst/>
                <a:cxnLst/>
                <a:rect l="l" t="t" r="r" b="b"/>
                <a:pathLst>
                  <a:path w="45309" h="26394" extrusionOk="0">
                    <a:moveTo>
                      <a:pt x="8929" y="0"/>
                    </a:moveTo>
                    <a:cubicBezTo>
                      <a:pt x="5334" y="0"/>
                      <a:pt x="1711" y="5576"/>
                      <a:pt x="0" y="8674"/>
                    </a:cubicBezTo>
                    <a:lnTo>
                      <a:pt x="502" y="26394"/>
                    </a:lnTo>
                    <a:lnTo>
                      <a:pt x="43585" y="26394"/>
                    </a:lnTo>
                    <a:cubicBezTo>
                      <a:pt x="45309" y="18444"/>
                      <a:pt x="40694" y="17507"/>
                      <a:pt x="38422" y="17507"/>
                    </a:cubicBezTo>
                    <a:cubicBezTo>
                      <a:pt x="37721" y="17507"/>
                      <a:pt x="37244" y="17597"/>
                      <a:pt x="37244" y="17597"/>
                    </a:cubicBezTo>
                    <a:cubicBezTo>
                      <a:pt x="37244" y="17597"/>
                      <a:pt x="37194" y="13110"/>
                      <a:pt x="34061" y="11281"/>
                    </a:cubicBezTo>
                    <a:cubicBezTo>
                      <a:pt x="33405" y="10898"/>
                      <a:pt x="32705" y="10747"/>
                      <a:pt x="32008" y="10747"/>
                    </a:cubicBezTo>
                    <a:cubicBezTo>
                      <a:pt x="29370" y="10747"/>
                      <a:pt x="26768" y="12910"/>
                      <a:pt x="26768" y="12910"/>
                    </a:cubicBezTo>
                    <a:cubicBezTo>
                      <a:pt x="26768" y="12910"/>
                      <a:pt x="25138" y="5090"/>
                      <a:pt x="21630" y="3787"/>
                    </a:cubicBezTo>
                    <a:cubicBezTo>
                      <a:pt x="20973" y="3545"/>
                      <a:pt x="20365" y="3446"/>
                      <a:pt x="19808" y="3446"/>
                    </a:cubicBezTo>
                    <a:cubicBezTo>
                      <a:pt x="17370" y="3446"/>
                      <a:pt x="15940" y="5341"/>
                      <a:pt x="15940" y="5341"/>
                    </a:cubicBezTo>
                    <a:cubicBezTo>
                      <a:pt x="15940" y="5341"/>
                      <a:pt x="14061" y="203"/>
                      <a:pt x="9048" y="3"/>
                    </a:cubicBezTo>
                    <a:cubicBezTo>
                      <a:pt x="9008" y="1"/>
                      <a:pt x="8969" y="0"/>
                      <a:pt x="89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575" name="Google Shape;575;p36"/>
          <p:cNvGrpSpPr/>
          <p:nvPr/>
        </p:nvGrpSpPr>
        <p:grpSpPr>
          <a:xfrm>
            <a:off x="8378145" y="5297086"/>
            <a:ext cx="3827839" cy="1586699"/>
            <a:chOff x="6091830" y="3908407"/>
            <a:chExt cx="3052177" cy="1235105"/>
          </a:xfrm>
        </p:grpSpPr>
        <p:sp>
          <p:nvSpPr>
            <p:cNvPr id="576" name="Google Shape;576;p36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7" name="Google Shape;577;p36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78" name="Google Shape;578;p36"/>
          <p:cNvSpPr/>
          <p:nvPr/>
        </p:nvSpPr>
        <p:spPr>
          <a:xfrm flipH="1">
            <a:off x="11716168" y="3692185"/>
            <a:ext cx="1472687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9" name="Google Shape;579;p36"/>
          <p:cNvSpPr/>
          <p:nvPr/>
        </p:nvSpPr>
        <p:spPr>
          <a:xfrm>
            <a:off x="-820597" y="1809730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0" name="Google Shape;580;p36"/>
          <p:cNvSpPr/>
          <p:nvPr/>
        </p:nvSpPr>
        <p:spPr>
          <a:xfrm>
            <a:off x="3695870" y="214133"/>
            <a:ext cx="1843807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1" name="Google Shape;581;p36"/>
          <p:cNvSpPr/>
          <p:nvPr/>
        </p:nvSpPr>
        <p:spPr>
          <a:xfrm flipH="1">
            <a:off x="8452142" y="346333"/>
            <a:ext cx="1843815" cy="580168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82" name="Google Shape;582;p36"/>
          <p:cNvGrpSpPr/>
          <p:nvPr/>
        </p:nvGrpSpPr>
        <p:grpSpPr>
          <a:xfrm>
            <a:off x="10546220" y="380610"/>
            <a:ext cx="1570837" cy="5718948"/>
            <a:chOff x="8063667" y="81447"/>
            <a:chExt cx="1252528" cy="4451698"/>
          </a:xfrm>
        </p:grpSpPr>
        <p:sp>
          <p:nvSpPr>
            <p:cNvPr id="583" name="Google Shape;583;p36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4" name="Google Shape;584;p36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5" name="Google Shape;585;p36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6" name="Google Shape;586;p36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7" name="Google Shape;587;p36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8" name="Google Shape;588;p36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9" name="Google Shape;589;p36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0" name="Google Shape;590;p36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1" name="Google Shape;591;p36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37"/>
          <p:cNvGrpSpPr/>
          <p:nvPr/>
        </p:nvGrpSpPr>
        <p:grpSpPr>
          <a:xfrm>
            <a:off x="0" y="5790746"/>
            <a:ext cx="12192000" cy="768387"/>
            <a:chOff x="0" y="4571577"/>
            <a:chExt cx="9144000" cy="576290"/>
          </a:xfrm>
        </p:grpSpPr>
        <p:sp>
          <p:nvSpPr>
            <p:cNvPr id="594" name="Google Shape;594;p37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5" name="Google Shape;595;p37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6" name="Google Shape;596;p37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7" name="Google Shape;597;p37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8" name="Google Shape;598;p37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9" name="Google Shape;599;p37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0" name="Google Shape;600;p37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1" name="Google Shape;601;p37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2" name="Google Shape;602;p37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3" name="Google Shape;603;p37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04" name="Google Shape;604;p37"/>
          <p:cNvSpPr/>
          <p:nvPr/>
        </p:nvSpPr>
        <p:spPr>
          <a:xfrm>
            <a:off x="-522865" y="1769235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05" name="Google Shape;605;p37"/>
          <p:cNvSpPr/>
          <p:nvPr/>
        </p:nvSpPr>
        <p:spPr>
          <a:xfrm>
            <a:off x="10699936" y="1034696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06" name="Google Shape;606;p37"/>
          <p:cNvSpPr/>
          <p:nvPr/>
        </p:nvSpPr>
        <p:spPr>
          <a:xfrm>
            <a:off x="9941931" y="-182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07" name="Google Shape;607;p37"/>
          <p:cNvGrpSpPr/>
          <p:nvPr/>
        </p:nvGrpSpPr>
        <p:grpSpPr>
          <a:xfrm>
            <a:off x="0" y="5884010"/>
            <a:ext cx="12192000" cy="1183117"/>
            <a:chOff x="0" y="4260525"/>
            <a:chExt cx="9144000" cy="887338"/>
          </a:xfrm>
        </p:grpSpPr>
        <p:sp>
          <p:nvSpPr>
            <p:cNvPr id="608" name="Google Shape;608;p3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9" name="Google Shape;609;p3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0" name="Google Shape;610;p3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" name="Google Shape;611;p3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" name="Google Shape;613;p3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" name="Google Shape;614;p3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" name="Google Shape;615;p3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" name="Google Shape;616;p3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" name="Google Shape;617;p3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18" name="Google Shape;618;p37"/>
          <p:cNvSpPr/>
          <p:nvPr/>
        </p:nvSpPr>
        <p:spPr>
          <a:xfrm>
            <a:off x="-1007833" y="405063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37"/>
          <p:cNvGrpSpPr/>
          <p:nvPr/>
        </p:nvGrpSpPr>
        <p:grpSpPr>
          <a:xfrm>
            <a:off x="0" y="5790746"/>
            <a:ext cx="12192000" cy="768387"/>
            <a:chOff x="0" y="4571577"/>
            <a:chExt cx="9144000" cy="576290"/>
          </a:xfrm>
        </p:grpSpPr>
        <p:sp>
          <p:nvSpPr>
            <p:cNvPr id="594" name="Google Shape;594;p37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5" name="Google Shape;595;p37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6" name="Google Shape;596;p37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7" name="Google Shape;597;p37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8" name="Google Shape;598;p37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9" name="Google Shape;599;p37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0" name="Google Shape;600;p37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1" name="Google Shape;601;p37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2" name="Google Shape;602;p37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3" name="Google Shape;603;p37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04" name="Google Shape;604;p37"/>
          <p:cNvSpPr/>
          <p:nvPr/>
        </p:nvSpPr>
        <p:spPr>
          <a:xfrm>
            <a:off x="-522865" y="1769235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05" name="Google Shape;605;p37"/>
          <p:cNvSpPr/>
          <p:nvPr/>
        </p:nvSpPr>
        <p:spPr>
          <a:xfrm>
            <a:off x="10699936" y="1034696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06" name="Google Shape;606;p37"/>
          <p:cNvSpPr/>
          <p:nvPr/>
        </p:nvSpPr>
        <p:spPr>
          <a:xfrm>
            <a:off x="9941931" y="-182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07" name="Google Shape;607;p37"/>
          <p:cNvGrpSpPr/>
          <p:nvPr/>
        </p:nvGrpSpPr>
        <p:grpSpPr>
          <a:xfrm>
            <a:off x="0" y="5884010"/>
            <a:ext cx="12192000" cy="1183117"/>
            <a:chOff x="0" y="4260525"/>
            <a:chExt cx="9144000" cy="887338"/>
          </a:xfrm>
        </p:grpSpPr>
        <p:sp>
          <p:nvSpPr>
            <p:cNvPr id="608" name="Google Shape;608;p3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9" name="Google Shape;609;p3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0" name="Google Shape;610;p3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" name="Google Shape;611;p3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" name="Google Shape;613;p3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" name="Google Shape;614;p3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" name="Google Shape;615;p3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" name="Google Shape;616;p3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" name="Google Shape;617;p3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18" name="Google Shape;618;p37"/>
          <p:cNvSpPr/>
          <p:nvPr/>
        </p:nvSpPr>
        <p:spPr>
          <a:xfrm>
            <a:off x="-1007833" y="405063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2721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9E63EB-E362-4CB1-8B92-F89A3379C3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99A52C-6E66-4BFF-AB49-6B870CF2AA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9F0C8C-C09F-4BF0-A4AA-1FCD6FE8B0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B9FB1-FDDA-4C4F-94BB-1E5EF834C01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0498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9E63EB-E362-4CB1-8B92-F89A3379C3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99A52C-6E66-4BFF-AB49-6B870CF2AA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9F0C8C-C09F-4BF0-A4AA-1FCD6FE8B0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B9FB1-FDDA-4C4F-94BB-1E5EF834C01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9397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9E63EB-E362-4CB1-8B92-F89A3379C3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99A52C-6E66-4BFF-AB49-6B870CF2AA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9F0C8C-C09F-4BF0-A4AA-1FCD6FE8B0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B9FB1-FDDA-4C4F-94BB-1E5EF834C01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7156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9E63EB-E362-4CB1-8B92-F89A3379C3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99A52C-6E66-4BFF-AB49-6B870CF2AA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9F0C8C-C09F-4BF0-A4AA-1FCD6FE8B0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B9FB1-FDDA-4C4F-94BB-1E5EF834C01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9468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9E63EB-E362-4CB1-8B92-F89A3379C3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99A52C-6E66-4BFF-AB49-6B870CF2AA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9F0C8C-C09F-4BF0-A4AA-1FCD6FE8B0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B9FB1-FDDA-4C4F-94BB-1E5EF834C01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9423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C72A-719D-4ACB-A5A1-568B8F43CB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7FAD-92FB-45CB-BF09-F7C45417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2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C72A-719D-4ACB-A5A1-568B8F43CB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7FAD-92FB-45CB-BF09-F7C45417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9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26"/>
          <p:cNvGrpSpPr/>
          <p:nvPr/>
        </p:nvGrpSpPr>
        <p:grpSpPr>
          <a:xfrm>
            <a:off x="0" y="5689146"/>
            <a:ext cx="12192000" cy="768387"/>
            <a:chOff x="0" y="4571577"/>
            <a:chExt cx="9144000" cy="576290"/>
          </a:xfrm>
        </p:grpSpPr>
        <p:sp>
          <p:nvSpPr>
            <p:cNvPr id="100" name="Google Shape;100;p26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101;p26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102;p26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03;p26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04;p26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26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26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26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26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26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0" name="Google Shape;110;p26"/>
          <p:cNvGrpSpPr/>
          <p:nvPr/>
        </p:nvGrpSpPr>
        <p:grpSpPr>
          <a:xfrm>
            <a:off x="0" y="5680810"/>
            <a:ext cx="12192000" cy="1183117"/>
            <a:chOff x="0" y="4260525"/>
            <a:chExt cx="9144000" cy="887338"/>
          </a:xfrm>
        </p:grpSpPr>
        <p:sp>
          <p:nvSpPr>
            <p:cNvPr id="111" name="Google Shape;111;p2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12;p2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13;p2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114;p2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115;p2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116;p2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117;p2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118;p2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119;p2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120;p2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1" name="Google Shape;121;p26"/>
          <p:cNvGrpSpPr/>
          <p:nvPr/>
        </p:nvGrpSpPr>
        <p:grpSpPr>
          <a:xfrm flipH="1">
            <a:off x="10199769" y="5578791"/>
            <a:ext cx="1031791" cy="1320868"/>
            <a:chOff x="4376621" y="3930330"/>
            <a:chExt cx="1138339" cy="1457482"/>
          </a:xfrm>
        </p:grpSpPr>
        <p:sp>
          <p:nvSpPr>
            <p:cNvPr id="122" name="Google Shape;122;p26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123;p26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124;p26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5" name="Google Shape;125;p26"/>
          <p:cNvGrpSpPr/>
          <p:nvPr/>
        </p:nvGrpSpPr>
        <p:grpSpPr>
          <a:xfrm flipH="1">
            <a:off x="10893845" y="5476995"/>
            <a:ext cx="856259" cy="1478267"/>
            <a:chOff x="3804453" y="3817886"/>
            <a:chExt cx="944680" cy="1631161"/>
          </a:xfrm>
        </p:grpSpPr>
        <p:sp>
          <p:nvSpPr>
            <p:cNvPr id="126" name="Google Shape;126;p26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127;p26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28;p26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9" name="Google Shape;129;p26"/>
          <p:cNvGrpSpPr/>
          <p:nvPr/>
        </p:nvGrpSpPr>
        <p:grpSpPr>
          <a:xfrm>
            <a:off x="1084600" y="5634309"/>
            <a:ext cx="1031791" cy="1320868"/>
            <a:chOff x="4376621" y="3930330"/>
            <a:chExt cx="1138339" cy="1457482"/>
          </a:xfrm>
        </p:grpSpPr>
        <p:sp>
          <p:nvSpPr>
            <p:cNvPr id="130" name="Google Shape;130;p26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31;p26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32;p26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3" name="Google Shape;133;p26"/>
          <p:cNvGrpSpPr/>
          <p:nvPr/>
        </p:nvGrpSpPr>
        <p:grpSpPr>
          <a:xfrm>
            <a:off x="574261" y="5398929"/>
            <a:ext cx="856259" cy="1478267"/>
            <a:chOff x="3804453" y="3817886"/>
            <a:chExt cx="944680" cy="1631161"/>
          </a:xfrm>
        </p:grpSpPr>
        <p:sp>
          <p:nvSpPr>
            <p:cNvPr id="134" name="Google Shape;134;p26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35;p26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36;p26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7" name="Google Shape;137;p26"/>
          <p:cNvGrpSpPr/>
          <p:nvPr/>
        </p:nvGrpSpPr>
        <p:grpSpPr>
          <a:xfrm>
            <a:off x="11265376" y="2488779"/>
            <a:ext cx="1106133" cy="3528367"/>
            <a:chOff x="8449030" y="1866500"/>
            <a:chExt cx="829600" cy="2646275"/>
          </a:xfrm>
        </p:grpSpPr>
        <p:sp>
          <p:nvSpPr>
            <p:cNvPr id="138" name="Google Shape;138;p26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39;p26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40;p26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141;p26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42;p26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44;p26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145;p26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46;p26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7" name="Google Shape;147;p26"/>
          <p:cNvGrpSpPr/>
          <p:nvPr/>
        </p:nvGrpSpPr>
        <p:grpSpPr>
          <a:xfrm>
            <a:off x="10737375" y="5702346"/>
            <a:ext cx="1498800" cy="1136033"/>
            <a:chOff x="8053030" y="4276675"/>
            <a:chExt cx="1124100" cy="852025"/>
          </a:xfrm>
        </p:grpSpPr>
        <p:sp>
          <p:nvSpPr>
            <p:cNvPr id="148" name="Google Shape;148;p26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49;p26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50;p26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1" name="Google Shape;151;p26"/>
          <p:cNvGrpSpPr/>
          <p:nvPr/>
        </p:nvGrpSpPr>
        <p:grpSpPr>
          <a:xfrm>
            <a:off x="-227059" y="2716479"/>
            <a:ext cx="1106133" cy="3528367"/>
            <a:chOff x="-170295" y="1808675"/>
            <a:chExt cx="829600" cy="2646275"/>
          </a:xfrm>
        </p:grpSpPr>
        <p:sp>
          <p:nvSpPr>
            <p:cNvPr id="152" name="Google Shape;152;p26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p26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54;p26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26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156;p26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157;p26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26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" name="Google Shape;159;p26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" name="Google Shape;160;p26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1" name="Google Shape;161;p26"/>
          <p:cNvGrpSpPr/>
          <p:nvPr/>
        </p:nvGrpSpPr>
        <p:grpSpPr>
          <a:xfrm>
            <a:off x="-91725" y="5726846"/>
            <a:ext cx="1498800" cy="1136033"/>
            <a:chOff x="-68795" y="4218850"/>
            <a:chExt cx="1124100" cy="852025"/>
          </a:xfrm>
        </p:grpSpPr>
        <p:sp>
          <p:nvSpPr>
            <p:cNvPr id="162" name="Google Shape;162;p26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" name="Google Shape;163;p26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26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5" name="Google Shape;165;p26"/>
          <p:cNvSpPr/>
          <p:nvPr/>
        </p:nvSpPr>
        <p:spPr>
          <a:xfrm>
            <a:off x="1705608" y="74778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" name="Google Shape;166;p26"/>
          <p:cNvSpPr/>
          <p:nvPr/>
        </p:nvSpPr>
        <p:spPr>
          <a:xfrm>
            <a:off x="9903504" y="553490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7" name="Google Shape;167;p26"/>
          <p:cNvSpPr/>
          <p:nvPr/>
        </p:nvSpPr>
        <p:spPr>
          <a:xfrm>
            <a:off x="-348165" y="478167"/>
            <a:ext cx="1852553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8" name="Google Shape;168;p26"/>
          <p:cNvSpPr/>
          <p:nvPr/>
        </p:nvSpPr>
        <p:spPr>
          <a:xfrm>
            <a:off x="7801463" y="-3318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C72A-719D-4ACB-A5A1-568B8F43CB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7FAD-92FB-45CB-BF09-F7C45417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4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C72A-719D-4ACB-A5A1-568B8F43CB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7FAD-92FB-45CB-BF09-F7C45417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43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130" indent="0" algn="ctr">
              <a:buNone/>
              <a:defRPr sz="1900"/>
            </a:lvl3pPr>
            <a:lvl4pPr marL="1369695" indent="0" algn="ctr">
              <a:buNone/>
              <a:defRPr sz="1600"/>
            </a:lvl4pPr>
            <a:lvl5pPr marL="1826260" indent="0" algn="ctr">
              <a:buNone/>
              <a:defRPr sz="1600"/>
            </a:lvl5pPr>
            <a:lvl6pPr marL="2282825" indent="0" algn="ctr">
              <a:buNone/>
              <a:defRPr sz="1600"/>
            </a:lvl6pPr>
            <a:lvl7pPr marL="2739390" indent="0" algn="ctr">
              <a:buNone/>
              <a:defRPr sz="1600"/>
            </a:lvl7pPr>
            <a:lvl8pPr marL="3195955" indent="0" algn="ctr">
              <a:buNone/>
              <a:defRPr sz="1600"/>
            </a:lvl8pPr>
            <a:lvl9pPr marL="365252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81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9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9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26"/>
          <p:cNvGrpSpPr/>
          <p:nvPr/>
        </p:nvGrpSpPr>
        <p:grpSpPr>
          <a:xfrm>
            <a:off x="0" y="5689146"/>
            <a:ext cx="12192000" cy="768387"/>
            <a:chOff x="0" y="4571577"/>
            <a:chExt cx="9144000" cy="576290"/>
          </a:xfrm>
        </p:grpSpPr>
        <p:sp>
          <p:nvSpPr>
            <p:cNvPr id="100" name="Google Shape;100;p26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101;p26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102;p26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03;p26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04;p26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26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26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26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26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26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0" name="Google Shape;110;p26"/>
          <p:cNvGrpSpPr/>
          <p:nvPr/>
        </p:nvGrpSpPr>
        <p:grpSpPr>
          <a:xfrm>
            <a:off x="0" y="5680810"/>
            <a:ext cx="12192000" cy="1183117"/>
            <a:chOff x="0" y="4260525"/>
            <a:chExt cx="9144000" cy="887338"/>
          </a:xfrm>
        </p:grpSpPr>
        <p:sp>
          <p:nvSpPr>
            <p:cNvPr id="111" name="Google Shape;111;p2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12;p2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13;p2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114;p2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115;p2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116;p2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117;p2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118;p2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119;p2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120;p2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1" name="Google Shape;121;p26"/>
          <p:cNvGrpSpPr/>
          <p:nvPr/>
        </p:nvGrpSpPr>
        <p:grpSpPr>
          <a:xfrm flipH="1">
            <a:off x="10199769" y="5578791"/>
            <a:ext cx="1031791" cy="1320868"/>
            <a:chOff x="4376621" y="3930330"/>
            <a:chExt cx="1138339" cy="1457482"/>
          </a:xfrm>
        </p:grpSpPr>
        <p:sp>
          <p:nvSpPr>
            <p:cNvPr id="122" name="Google Shape;122;p26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123;p26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124;p26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5" name="Google Shape;125;p26"/>
          <p:cNvGrpSpPr/>
          <p:nvPr/>
        </p:nvGrpSpPr>
        <p:grpSpPr>
          <a:xfrm flipH="1">
            <a:off x="10893845" y="5476995"/>
            <a:ext cx="856259" cy="1478267"/>
            <a:chOff x="3804453" y="3817886"/>
            <a:chExt cx="944680" cy="1631161"/>
          </a:xfrm>
        </p:grpSpPr>
        <p:sp>
          <p:nvSpPr>
            <p:cNvPr id="126" name="Google Shape;126;p26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127;p26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28;p26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9" name="Google Shape;129;p26"/>
          <p:cNvGrpSpPr/>
          <p:nvPr/>
        </p:nvGrpSpPr>
        <p:grpSpPr>
          <a:xfrm>
            <a:off x="1084600" y="5634309"/>
            <a:ext cx="1031791" cy="1320868"/>
            <a:chOff x="4376621" y="3930330"/>
            <a:chExt cx="1138339" cy="1457482"/>
          </a:xfrm>
        </p:grpSpPr>
        <p:sp>
          <p:nvSpPr>
            <p:cNvPr id="130" name="Google Shape;130;p26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31;p26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32;p26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3" name="Google Shape;133;p26"/>
          <p:cNvGrpSpPr/>
          <p:nvPr/>
        </p:nvGrpSpPr>
        <p:grpSpPr>
          <a:xfrm>
            <a:off x="574261" y="5398929"/>
            <a:ext cx="856259" cy="1478267"/>
            <a:chOff x="3804453" y="3817886"/>
            <a:chExt cx="944680" cy="1631161"/>
          </a:xfrm>
        </p:grpSpPr>
        <p:sp>
          <p:nvSpPr>
            <p:cNvPr id="134" name="Google Shape;134;p26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35;p26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36;p26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7" name="Google Shape;137;p26"/>
          <p:cNvGrpSpPr/>
          <p:nvPr/>
        </p:nvGrpSpPr>
        <p:grpSpPr>
          <a:xfrm>
            <a:off x="11265376" y="2488779"/>
            <a:ext cx="1106133" cy="3528367"/>
            <a:chOff x="8449030" y="1866500"/>
            <a:chExt cx="829600" cy="2646275"/>
          </a:xfrm>
        </p:grpSpPr>
        <p:sp>
          <p:nvSpPr>
            <p:cNvPr id="138" name="Google Shape;138;p26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39;p26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40;p26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141;p26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42;p26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44;p26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145;p26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46;p26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7" name="Google Shape;147;p26"/>
          <p:cNvGrpSpPr/>
          <p:nvPr/>
        </p:nvGrpSpPr>
        <p:grpSpPr>
          <a:xfrm>
            <a:off x="10737375" y="5702346"/>
            <a:ext cx="1498800" cy="1136033"/>
            <a:chOff x="8053030" y="4276675"/>
            <a:chExt cx="1124100" cy="852025"/>
          </a:xfrm>
        </p:grpSpPr>
        <p:sp>
          <p:nvSpPr>
            <p:cNvPr id="148" name="Google Shape;148;p26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49;p26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50;p26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1" name="Google Shape;151;p26"/>
          <p:cNvGrpSpPr/>
          <p:nvPr/>
        </p:nvGrpSpPr>
        <p:grpSpPr>
          <a:xfrm>
            <a:off x="-227059" y="2716479"/>
            <a:ext cx="1106133" cy="3528367"/>
            <a:chOff x="-170295" y="1808675"/>
            <a:chExt cx="829600" cy="2646275"/>
          </a:xfrm>
        </p:grpSpPr>
        <p:sp>
          <p:nvSpPr>
            <p:cNvPr id="152" name="Google Shape;152;p26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p26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54;p26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26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156;p26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157;p26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26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" name="Google Shape;159;p26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" name="Google Shape;160;p26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1" name="Google Shape;161;p26"/>
          <p:cNvGrpSpPr/>
          <p:nvPr/>
        </p:nvGrpSpPr>
        <p:grpSpPr>
          <a:xfrm>
            <a:off x="-91725" y="5726846"/>
            <a:ext cx="1498800" cy="1136033"/>
            <a:chOff x="-68795" y="4218850"/>
            <a:chExt cx="1124100" cy="852025"/>
          </a:xfrm>
        </p:grpSpPr>
        <p:sp>
          <p:nvSpPr>
            <p:cNvPr id="162" name="Google Shape;162;p26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" name="Google Shape;163;p26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26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5" name="Google Shape;165;p26"/>
          <p:cNvSpPr/>
          <p:nvPr/>
        </p:nvSpPr>
        <p:spPr>
          <a:xfrm>
            <a:off x="1705608" y="74778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" name="Google Shape;166;p26"/>
          <p:cNvSpPr/>
          <p:nvPr/>
        </p:nvSpPr>
        <p:spPr>
          <a:xfrm>
            <a:off x="9903504" y="553490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7" name="Google Shape;167;p26"/>
          <p:cNvSpPr/>
          <p:nvPr/>
        </p:nvSpPr>
        <p:spPr>
          <a:xfrm>
            <a:off x="-348165" y="478167"/>
            <a:ext cx="1852553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8" name="Google Shape;168;p26"/>
          <p:cNvSpPr/>
          <p:nvPr/>
        </p:nvSpPr>
        <p:spPr>
          <a:xfrm>
            <a:off x="7801463" y="-3318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6601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9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130" indent="0">
              <a:buNone/>
              <a:defRPr sz="2400"/>
            </a:lvl3pPr>
            <a:lvl4pPr marL="1369695" indent="0">
              <a:buNone/>
              <a:defRPr sz="2000"/>
            </a:lvl4pPr>
            <a:lvl5pPr marL="1826260" indent="0">
              <a:buNone/>
              <a:defRPr sz="2000"/>
            </a:lvl5pPr>
            <a:lvl6pPr marL="2282825" indent="0">
              <a:buNone/>
              <a:defRPr sz="2000"/>
            </a:lvl6pPr>
            <a:lvl7pPr marL="2739390" indent="0">
              <a:buNone/>
              <a:defRPr sz="2000"/>
            </a:lvl7pPr>
            <a:lvl8pPr marL="3195955" indent="0">
              <a:buNone/>
              <a:defRPr sz="2000"/>
            </a:lvl8pPr>
            <a:lvl9pPr marL="365252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9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9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6FA2E-6EF5-47EF-8160-4FB497412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C62114-76CA-40A7-AECD-13AACFD2B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2243C-EB9A-425F-B507-2FFDF87C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37789-55AE-418C-BDC6-6770EA3EBA06}" type="datetimeFigureOut">
              <a:rPr lang="en-US" smtClean="0">
                <a:solidFill>
                  <a:prstClr val="black"/>
                </a:solidFill>
              </a:rPr>
              <a:pPr/>
              <a:t>12/7/2021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6D271-BBBC-4EEE-9559-3027C6C38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F6A57-20F6-4217-A41C-F89BC5F81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11AF8-0A7C-4FCA-A55F-B561D7CD11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3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B63DC-7867-454C-BE6D-8F1258574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B121E-F20E-4388-943A-00C0AFA59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E06B0-028C-43EB-A73B-AF0A3C5D8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37789-55AE-418C-BDC6-6770EA3EBA06}" type="datetimeFigureOut">
              <a:rPr lang="en-US" smtClean="0">
                <a:solidFill>
                  <a:prstClr val="black"/>
                </a:solidFill>
              </a:rPr>
              <a:pPr/>
              <a:t>12/7/2021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F91BF-32CA-4D22-8945-8C500CAD2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ED657-E68F-4529-A154-428D162C0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11AF8-0A7C-4FCA-A55F-B561D7CD11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3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CEEB9-BA2E-41BF-8D1C-32D5FD88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12096-9B2F-414D-AF88-C26C29D97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F6B82-4D51-4609-B1E2-52E80904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37789-55AE-418C-BDC6-6770EA3EBA06}" type="datetimeFigureOut">
              <a:rPr lang="en-US" smtClean="0">
                <a:solidFill>
                  <a:prstClr val="black"/>
                </a:solidFill>
              </a:rPr>
              <a:pPr/>
              <a:t>12/7/2021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8834B-7577-4601-A583-2069CE9E4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181BE-EF69-4597-83B9-BB0AD9408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11AF8-0A7C-4FCA-A55F-B561D7CD11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7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B36C0-3B77-436E-916E-0D1F3274F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B7042-B894-4899-AF1D-A5C62FDF9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9365F8-E88E-4169-9C55-93820390B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D07F6-B09A-4533-828C-109DC035DC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37789-55AE-418C-BDC6-6770EA3EBA06}" type="datetimeFigureOut">
              <a:rPr lang="en-US" smtClean="0">
                <a:solidFill>
                  <a:prstClr val="black"/>
                </a:solidFill>
              </a:rPr>
              <a:pPr/>
              <a:t>12/7/2021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63D74-F298-4C9D-AA32-DFFAD5308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AB1B5-053A-4FA1-BA33-DC275B7A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11AF8-0A7C-4FCA-A55F-B561D7CD11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5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2B386-08AD-4A1A-B4C9-FFD411BB5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ED656-8A47-44CE-AF70-F243305D1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CA6E81-0849-4825-AEB4-66C665DD6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EED4B9-83AA-4A94-A0D0-CC6C3167C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6949C-3F28-4FD4-9215-F62F164BD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1308AA-A797-4DCC-B36A-77B65AB0AE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37789-55AE-418C-BDC6-6770EA3EBA06}" type="datetimeFigureOut">
              <a:rPr lang="en-US" smtClean="0">
                <a:solidFill>
                  <a:prstClr val="black"/>
                </a:solidFill>
              </a:rPr>
              <a:pPr/>
              <a:t>12/7/2021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689C44-DBAD-45E2-847F-FD21CBA2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23F8D1-707C-4175-B604-D968F76AA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11AF8-0A7C-4FCA-A55F-B561D7CD11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7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2AD0E-373E-4695-8534-636B8B6F1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23828B-CF2D-4C8A-88E6-BDD48953E8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37789-55AE-418C-BDC6-6770EA3EBA06}" type="datetimeFigureOut">
              <a:rPr lang="en-US" smtClean="0">
                <a:solidFill>
                  <a:prstClr val="black"/>
                </a:solidFill>
              </a:rPr>
              <a:pPr/>
              <a:t>12/7/2021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CA93A-4822-47D8-811E-B80EADE20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63AFF-5A23-47DC-8435-A58D82390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11AF8-0A7C-4FCA-A55F-B561D7CD11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FFC701-21A8-44B8-A2FA-A986B46E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37789-55AE-418C-BDC6-6770EA3EBA06}" type="datetimeFigureOut">
              <a:rPr lang="en-US" smtClean="0">
                <a:solidFill>
                  <a:prstClr val="black"/>
                </a:solidFill>
              </a:rPr>
              <a:pPr/>
              <a:t>12/7/2021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1DE7BA-8BBF-4530-88AC-D3FF89F54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FB3D8-1A45-4F77-91DE-F0FC32F3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11AF8-0A7C-4FCA-A55F-B561D7CD11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0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27"/>
          <p:cNvGrpSpPr/>
          <p:nvPr/>
        </p:nvGrpSpPr>
        <p:grpSpPr>
          <a:xfrm>
            <a:off x="10751556" y="108706"/>
            <a:ext cx="1670037" cy="5935597"/>
            <a:chOff x="8063667" y="81447"/>
            <a:chExt cx="1252528" cy="4451698"/>
          </a:xfrm>
        </p:grpSpPr>
        <p:sp>
          <p:nvSpPr>
            <p:cNvPr id="171" name="Google Shape;171;p27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73;p27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" name="Google Shape;174;p27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" name="Google Shape;175;p27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" name="Google Shape;179;p27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80" name="Google Shape;180;p27"/>
          <p:cNvGrpSpPr/>
          <p:nvPr/>
        </p:nvGrpSpPr>
        <p:grpSpPr>
          <a:xfrm>
            <a:off x="-403800" y="434524"/>
            <a:ext cx="1680528" cy="4545953"/>
            <a:chOff x="-302850" y="325809"/>
            <a:chExt cx="1260396" cy="3409465"/>
          </a:xfrm>
        </p:grpSpPr>
        <p:sp>
          <p:nvSpPr>
            <p:cNvPr id="181" name="Google Shape;181;p27"/>
            <p:cNvSpPr/>
            <p:nvPr/>
          </p:nvSpPr>
          <p:spPr>
            <a:xfrm>
              <a:off x="2729" y="325809"/>
              <a:ext cx="895503" cy="791843"/>
            </a:xfrm>
            <a:custGeom>
              <a:avLst/>
              <a:gdLst/>
              <a:ahLst/>
              <a:cxnLst/>
              <a:rect l="l" t="t" r="r" b="b"/>
              <a:pathLst>
                <a:path w="23077" h="20407" extrusionOk="0">
                  <a:moveTo>
                    <a:pt x="11527" y="1"/>
                  </a:moveTo>
                  <a:cubicBezTo>
                    <a:pt x="5159" y="1"/>
                    <a:pt x="0" y="4566"/>
                    <a:pt x="0" y="10204"/>
                  </a:cubicBezTo>
                  <a:cubicBezTo>
                    <a:pt x="0" y="15842"/>
                    <a:pt x="5159" y="20407"/>
                    <a:pt x="11527" y="20407"/>
                  </a:cubicBezTo>
                  <a:cubicBezTo>
                    <a:pt x="17918" y="20407"/>
                    <a:pt x="23077" y="15842"/>
                    <a:pt x="23077" y="10204"/>
                  </a:cubicBezTo>
                  <a:cubicBezTo>
                    <a:pt x="23077" y="4566"/>
                    <a:pt x="17918" y="1"/>
                    <a:pt x="11527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" name="Google Shape;182;p27"/>
            <p:cNvSpPr/>
            <p:nvPr/>
          </p:nvSpPr>
          <p:spPr>
            <a:xfrm>
              <a:off x="534146" y="1231014"/>
              <a:ext cx="225884" cy="226762"/>
            </a:xfrm>
            <a:custGeom>
              <a:avLst/>
              <a:gdLst/>
              <a:ahLst/>
              <a:cxnLst/>
              <a:rect l="l" t="t" r="r" b="b"/>
              <a:pathLst>
                <a:path w="5821" h="5844" extrusionOk="0">
                  <a:moveTo>
                    <a:pt x="2922" y="0"/>
                  </a:moveTo>
                  <a:cubicBezTo>
                    <a:pt x="1301" y="0"/>
                    <a:pt x="0" y="1301"/>
                    <a:pt x="0" y="2922"/>
                  </a:cubicBezTo>
                  <a:cubicBezTo>
                    <a:pt x="0" y="4543"/>
                    <a:pt x="1301" y="5844"/>
                    <a:pt x="2922" y="5844"/>
                  </a:cubicBezTo>
                  <a:cubicBezTo>
                    <a:pt x="4520" y="5844"/>
                    <a:pt x="5821" y="4543"/>
                    <a:pt x="5821" y="2922"/>
                  </a:cubicBezTo>
                  <a:cubicBezTo>
                    <a:pt x="5821" y="1301"/>
                    <a:pt x="4520" y="0"/>
                    <a:pt x="2922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3" name="Google Shape;183;p27"/>
            <p:cNvSpPr/>
            <p:nvPr/>
          </p:nvSpPr>
          <p:spPr>
            <a:xfrm>
              <a:off x="-302850" y="1565810"/>
              <a:ext cx="596122" cy="669615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4" name="Google Shape;184;p27"/>
            <p:cNvSpPr/>
            <p:nvPr/>
          </p:nvSpPr>
          <p:spPr>
            <a:xfrm>
              <a:off x="578421" y="2855362"/>
              <a:ext cx="379125" cy="3835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" name="Google Shape;185;p27"/>
            <p:cNvSpPr/>
            <p:nvPr/>
          </p:nvSpPr>
          <p:spPr>
            <a:xfrm>
              <a:off x="415445" y="582222"/>
              <a:ext cx="30151" cy="3153052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410129" y="649158"/>
              <a:ext cx="203765" cy="278990"/>
            </a:xfrm>
            <a:custGeom>
              <a:avLst/>
              <a:gdLst/>
              <a:ahLst/>
              <a:cxnLst/>
              <a:rect l="l" t="t" r="r" b="b"/>
              <a:pathLst>
                <a:path w="5251" h="7190" extrusionOk="0">
                  <a:moveTo>
                    <a:pt x="4588" y="0"/>
                  </a:moveTo>
                  <a:cubicBezTo>
                    <a:pt x="4366" y="0"/>
                    <a:pt x="4123" y="190"/>
                    <a:pt x="4178" y="478"/>
                  </a:cubicBezTo>
                  <a:cubicBezTo>
                    <a:pt x="4497" y="2396"/>
                    <a:pt x="4360" y="4610"/>
                    <a:pt x="2603" y="5774"/>
                  </a:cubicBezTo>
                  <a:cubicBezTo>
                    <a:pt x="1987" y="6162"/>
                    <a:pt x="1211" y="6413"/>
                    <a:pt x="503" y="6436"/>
                  </a:cubicBezTo>
                  <a:cubicBezTo>
                    <a:pt x="1" y="6436"/>
                    <a:pt x="1" y="7189"/>
                    <a:pt x="503" y="7189"/>
                  </a:cubicBezTo>
                  <a:cubicBezTo>
                    <a:pt x="1485" y="7166"/>
                    <a:pt x="2512" y="6778"/>
                    <a:pt x="3288" y="6185"/>
                  </a:cubicBezTo>
                  <a:cubicBezTo>
                    <a:pt x="5137" y="4815"/>
                    <a:pt x="5251" y="2373"/>
                    <a:pt x="4908" y="273"/>
                  </a:cubicBezTo>
                  <a:cubicBezTo>
                    <a:pt x="4872" y="83"/>
                    <a:pt x="4735" y="0"/>
                    <a:pt x="4588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243622" y="804526"/>
              <a:ext cx="208616" cy="215470"/>
            </a:xfrm>
            <a:custGeom>
              <a:avLst/>
              <a:gdLst/>
              <a:ahLst/>
              <a:cxnLst/>
              <a:rect l="l" t="t" r="r" b="b"/>
              <a:pathLst>
                <a:path w="5376" h="5553" extrusionOk="0">
                  <a:moveTo>
                    <a:pt x="420" y="1"/>
                  </a:moveTo>
                  <a:cubicBezTo>
                    <a:pt x="229" y="1"/>
                    <a:pt x="35" y="126"/>
                    <a:pt x="24" y="378"/>
                  </a:cubicBezTo>
                  <a:cubicBezTo>
                    <a:pt x="1" y="2226"/>
                    <a:pt x="412" y="4326"/>
                    <a:pt x="2260" y="5194"/>
                  </a:cubicBezTo>
                  <a:cubicBezTo>
                    <a:pt x="2779" y="5431"/>
                    <a:pt x="3384" y="5552"/>
                    <a:pt x="3982" y="5552"/>
                  </a:cubicBezTo>
                  <a:cubicBezTo>
                    <a:pt x="4305" y="5552"/>
                    <a:pt x="4627" y="5517"/>
                    <a:pt x="4931" y="5445"/>
                  </a:cubicBezTo>
                  <a:cubicBezTo>
                    <a:pt x="5376" y="5339"/>
                    <a:pt x="5231" y="4702"/>
                    <a:pt x="4825" y="4702"/>
                  </a:cubicBezTo>
                  <a:cubicBezTo>
                    <a:pt x="4793" y="4702"/>
                    <a:pt x="4760" y="4706"/>
                    <a:pt x="4726" y="4714"/>
                  </a:cubicBezTo>
                  <a:cubicBezTo>
                    <a:pt x="4491" y="4768"/>
                    <a:pt x="4247" y="4794"/>
                    <a:pt x="4000" y="4794"/>
                  </a:cubicBezTo>
                  <a:cubicBezTo>
                    <a:pt x="3621" y="4794"/>
                    <a:pt x="3236" y="4734"/>
                    <a:pt x="2877" y="4623"/>
                  </a:cubicBezTo>
                  <a:cubicBezTo>
                    <a:pt x="1073" y="4075"/>
                    <a:pt x="754" y="1998"/>
                    <a:pt x="800" y="378"/>
                  </a:cubicBezTo>
                  <a:cubicBezTo>
                    <a:pt x="800" y="126"/>
                    <a:pt x="611" y="1"/>
                    <a:pt x="42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409159" y="1279053"/>
              <a:ext cx="292434" cy="389499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" name="Google Shape;189;p27"/>
            <p:cNvSpPr/>
            <p:nvPr/>
          </p:nvSpPr>
          <p:spPr>
            <a:xfrm>
              <a:off x="589945" y="1302956"/>
              <a:ext cx="87699" cy="127427"/>
            </a:xfrm>
            <a:custGeom>
              <a:avLst/>
              <a:gdLst/>
              <a:ahLst/>
              <a:cxnLst/>
              <a:rect l="l" t="t" r="r" b="b"/>
              <a:pathLst>
                <a:path w="2260" h="3284" extrusionOk="0">
                  <a:moveTo>
                    <a:pt x="377" y="1"/>
                  </a:moveTo>
                  <a:cubicBezTo>
                    <a:pt x="189" y="1"/>
                    <a:pt x="0" y="121"/>
                    <a:pt x="0" y="360"/>
                  </a:cubicBezTo>
                  <a:cubicBezTo>
                    <a:pt x="0" y="1392"/>
                    <a:pt x="309" y="3284"/>
                    <a:pt x="1684" y="3284"/>
                  </a:cubicBezTo>
                  <a:cubicBezTo>
                    <a:pt x="1709" y="3284"/>
                    <a:pt x="1733" y="3283"/>
                    <a:pt x="1758" y="3282"/>
                  </a:cubicBezTo>
                  <a:cubicBezTo>
                    <a:pt x="2230" y="3237"/>
                    <a:pt x="2259" y="2505"/>
                    <a:pt x="1780" y="2505"/>
                  </a:cubicBezTo>
                  <a:cubicBezTo>
                    <a:pt x="1773" y="2505"/>
                    <a:pt x="1765" y="2506"/>
                    <a:pt x="1758" y="2506"/>
                  </a:cubicBezTo>
                  <a:lnTo>
                    <a:pt x="1689" y="2506"/>
                  </a:lnTo>
                  <a:cubicBezTo>
                    <a:pt x="1553" y="2483"/>
                    <a:pt x="1438" y="2437"/>
                    <a:pt x="1347" y="2369"/>
                  </a:cubicBezTo>
                  <a:cubicBezTo>
                    <a:pt x="776" y="1912"/>
                    <a:pt x="754" y="1022"/>
                    <a:pt x="754" y="360"/>
                  </a:cubicBezTo>
                  <a:cubicBezTo>
                    <a:pt x="754" y="121"/>
                    <a:pt x="565" y="1"/>
                    <a:pt x="377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" name="Google Shape;190;p27"/>
            <p:cNvSpPr/>
            <p:nvPr/>
          </p:nvSpPr>
          <p:spPr>
            <a:xfrm>
              <a:off x="-23851" y="1930600"/>
              <a:ext cx="473887" cy="537143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410129" y="3018375"/>
              <a:ext cx="443037" cy="277205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687381" y="2992687"/>
              <a:ext cx="93016" cy="170071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93" name="Google Shape;193;p27"/>
          <p:cNvSpPr txBox="1">
            <a:spLocks noGrp="1"/>
          </p:cNvSpPr>
          <p:nvPr>
            <p:ph type="title"/>
          </p:nvPr>
        </p:nvSpPr>
        <p:spPr>
          <a:xfrm>
            <a:off x="3189151" y="1671233"/>
            <a:ext cx="58136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1"/>
          </p:nvPr>
        </p:nvSpPr>
        <p:spPr>
          <a:xfrm>
            <a:off x="3189184" y="2932767"/>
            <a:ext cx="5813600" cy="15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/>
          <p:nvPr/>
        </p:nvSpPr>
        <p:spPr>
          <a:xfrm>
            <a:off x="3466523" y="5512100"/>
            <a:ext cx="5669129" cy="1383192"/>
          </a:xfrm>
          <a:custGeom>
            <a:avLst/>
            <a:gdLst/>
            <a:ahLst/>
            <a:cxnLst/>
            <a:rect l="l" t="t" r="r" b="b"/>
            <a:pathLst>
              <a:path w="53390" h="26787" extrusionOk="0">
                <a:moveTo>
                  <a:pt x="26946" y="0"/>
                </a:moveTo>
                <a:cubicBezTo>
                  <a:pt x="25064" y="0"/>
                  <a:pt x="23103" y="202"/>
                  <a:pt x="21068" y="651"/>
                </a:cubicBezTo>
                <a:cubicBezTo>
                  <a:pt x="1530" y="4965"/>
                  <a:pt x="1" y="26010"/>
                  <a:pt x="1" y="26010"/>
                </a:cubicBezTo>
                <a:lnTo>
                  <a:pt x="53389" y="26786"/>
                </a:lnTo>
                <a:lnTo>
                  <a:pt x="53389" y="14872"/>
                </a:lnTo>
                <a:cubicBezTo>
                  <a:pt x="53389" y="14872"/>
                  <a:pt x="43115" y="0"/>
                  <a:pt x="269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96" name="Google Shape;196;p27"/>
          <p:cNvGrpSpPr/>
          <p:nvPr/>
        </p:nvGrpSpPr>
        <p:grpSpPr>
          <a:xfrm>
            <a:off x="8137613" y="5211321"/>
            <a:ext cx="4069571" cy="1646807"/>
            <a:chOff x="6091830" y="3908407"/>
            <a:chExt cx="3052177" cy="1235105"/>
          </a:xfrm>
        </p:grpSpPr>
        <p:sp>
          <p:nvSpPr>
            <p:cNvPr id="197" name="Google Shape;197;p27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9" name="Google Shape;199;p27"/>
          <p:cNvGrpSpPr/>
          <p:nvPr/>
        </p:nvGrpSpPr>
        <p:grpSpPr>
          <a:xfrm>
            <a:off x="-15170" y="4943177"/>
            <a:ext cx="5081812" cy="1952245"/>
            <a:chOff x="0" y="3707300"/>
            <a:chExt cx="3811359" cy="1464184"/>
          </a:xfrm>
        </p:grpSpPr>
        <p:sp>
          <p:nvSpPr>
            <p:cNvPr id="200" name="Google Shape;200;p27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201;p27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0AD61-AD7A-41D0-AE1C-A1A0F967D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3AD54-6BC4-4CA4-81C1-B5732A2C4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1376F-9500-478E-94A4-0CF7A2515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6D5413-9501-4492-9056-0AA408206F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37789-55AE-418C-BDC6-6770EA3EBA06}" type="datetimeFigureOut">
              <a:rPr lang="en-US" smtClean="0">
                <a:solidFill>
                  <a:prstClr val="black"/>
                </a:solidFill>
              </a:rPr>
              <a:pPr/>
              <a:t>12/7/2021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7AF77-9800-4001-8FB7-38CCDFE9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ED10-4F67-4A2E-AFF0-8C1CDD6D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11AF8-0A7C-4FCA-A55F-B561D7CD11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88E05-10A1-4813-9958-F0517951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EAC96-1FDB-411C-8E74-9C0944593C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F0F50C-15C2-4266-863E-3C5A2BBB6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5A54A-CD67-42EE-B749-3BDBEBE79E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37789-55AE-418C-BDC6-6770EA3EBA06}" type="datetimeFigureOut">
              <a:rPr lang="en-US" smtClean="0">
                <a:solidFill>
                  <a:prstClr val="black"/>
                </a:solidFill>
              </a:rPr>
              <a:pPr/>
              <a:t>12/7/2021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F879D-2A22-4698-A73A-C1212DE5E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5C5F0-2142-4EE0-B9BE-852105E65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11AF8-0A7C-4FCA-A55F-B561D7CD11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1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C8235-45BE-4DEF-814E-20F488D90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D0777-9071-46B9-979D-CC05D944D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BD64A-C1FA-4D09-9752-12D4CB566F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37789-55AE-418C-BDC6-6770EA3EBA06}" type="datetimeFigureOut">
              <a:rPr lang="en-US" smtClean="0">
                <a:solidFill>
                  <a:prstClr val="black"/>
                </a:solidFill>
              </a:rPr>
              <a:pPr/>
              <a:t>12/7/2021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E1F38-7F28-4104-A34E-5BD14249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91EBE-18B4-4C7E-9A99-18F0E824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11AF8-0A7C-4FCA-A55F-B561D7CD11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5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6C70B1-01B3-463E-AD10-855F1C2859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218E0-FE43-44BF-BFFD-A1647DCAF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AD0AC-8F75-40DA-82A2-F86B035869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37789-55AE-418C-BDC6-6770EA3EBA06}" type="datetimeFigureOut">
              <a:rPr lang="en-US" smtClean="0">
                <a:solidFill>
                  <a:prstClr val="black"/>
                </a:solidFill>
              </a:rPr>
              <a:pPr/>
              <a:t>12/7/2021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CFF17-2682-48D6-95E9-68324BC41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D844D-3F30-48C0-B62C-C86BB54E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11AF8-0A7C-4FCA-A55F-B561D7CD11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3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C4ECF-4B90-4893-B05A-84DEDC4C4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C856C0-8C19-4C45-A8E8-BA977F36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37789-55AE-418C-BDC6-6770EA3EBA06}" type="datetimeFigureOut">
              <a:rPr lang="en-US" smtClean="0">
                <a:solidFill>
                  <a:prstClr val="black"/>
                </a:solidFill>
              </a:rPr>
              <a:pPr/>
              <a:t>12/7/2021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C6C79E-8984-459F-94CF-F351F0F50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EA9988-2FEB-47E6-A1F2-3E1487823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11AF8-0A7C-4FCA-A55F-B561D7CD11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29"/>
          <p:cNvGrpSpPr/>
          <p:nvPr/>
        </p:nvGrpSpPr>
        <p:grpSpPr>
          <a:xfrm>
            <a:off x="0" y="5689146"/>
            <a:ext cx="12192000" cy="768387"/>
            <a:chOff x="0" y="4571577"/>
            <a:chExt cx="9144000" cy="576290"/>
          </a:xfrm>
        </p:grpSpPr>
        <p:sp>
          <p:nvSpPr>
            <p:cNvPr id="286" name="Google Shape;286;p29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29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291;p29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" name="Google Shape;292;p29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" name="Google Shape;294;p29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" name="Google Shape;295;p29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6" name="Google Shape;296;p29"/>
          <p:cNvSpPr txBox="1">
            <a:spLocks noGrp="1"/>
          </p:cNvSpPr>
          <p:nvPr>
            <p:ph type="title"/>
          </p:nvPr>
        </p:nvSpPr>
        <p:spPr>
          <a:xfrm>
            <a:off x="1250268" y="3557017"/>
            <a:ext cx="29004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297" name="Google Shape;297;p29"/>
          <p:cNvSpPr txBox="1">
            <a:spLocks noGrp="1"/>
          </p:cNvSpPr>
          <p:nvPr>
            <p:ph type="subTitle" idx="1"/>
          </p:nvPr>
        </p:nvSpPr>
        <p:spPr>
          <a:xfrm>
            <a:off x="1250268" y="4082584"/>
            <a:ext cx="2900400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9"/>
          <p:cNvSpPr txBox="1">
            <a:spLocks noGrp="1"/>
          </p:cNvSpPr>
          <p:nvPr>
            <p:ph type="title" idx="2"/>
          </p:nvPr>
        </p:nvSpPr>
        <p:spPr>
          <a:xfrm>
            <a:off x="4645892" y="3557017"/>
            <a:ext cx="29004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299" name="Google Shape;299;p29"/>
          <p:cNvSpPr txBox="1">
            <a:spLocks noGrp="1"/>
          </p:cNvSpPr>
          <p:nvPr>
            <p:ph type="subTitle" idx="3"/>
          </p:nvPr>
        </p:nvSpPr>
        <p:spPr>
          <a:xfrm>
            <a:off x="4645896" y="4082584"/>
            <a:ext cx="2900400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29"/>
          <p:cNvSpPr txBox="1">
            <a:spLocks noGrp="1"/>
          </p:cNvSpPr>
          <p:nvPr>
            <p:ph type="title" idx="4"/>
          </p:nvPr>
        </p:nvSpPr>
        <p:spPr>
          <a:xfrm>
            <a:off x="8041531" y="3557017"/>
            <a:ext cx="29004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301" name="Google Shape;301;p29"/>
          <p:cNvSpPr txBox="1">
            <a:spLocks noGrp="1"/>
          </p:cNvSpPr>
          <p:nvPr>
            <p:ph type="subTitle" idx="5"/>
          </p:nvPr>
        </p:nvSpPr>
        <p:spPr>
          <a:xfrm>
            <a:off x="8041533" y="4082584"/>
            <a:ext cx="2900400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2" name="Google Shape;302;p29"/>
          <p:cNvGrpSpPr/>
          <p:nvPr/>
        </p:nvGrpSpPr>
        <p:grpSpPr>
          <a:xfrm>
            <a:off x="0" y="5680810"/>
            <a:ext cx="12192000" cy="1183117"/>
            <a:chOff x="0" y="4260525"/>
            <a:chExt cx="9144000" cy="887338"/>
          </a:xfrm>
        </p:grpSpPr>
        <p:sp>
          <p:nvSpPr>
            <p:cNvPr id="303" name="Google Shape;303;p2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" name="Google Shape;305;p2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6" name="Google Shape;306;p2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7" name="Google Shape;307;p2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8" name="Google Shape;308;p2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9" name="Google Shape;309;p2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" name="Google Shape;311;p2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" name="Google Shape;312;p2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3" name="Google Shape;313;p29"/>
          <p:cNvGrpSpPr/>
          <p:nvPr/>
        </p:nvGrpSpPr>
        <p:grpSpPr>
          <a:xfrm flipH="1">
            <a:off x="10199769" y="5578791"/>
            <a:ext cx="1031791" cy="1320868"/>
            <a:chOff x="4376621" y="3930330"/>
            <a:chExt cx="1138339" cy="1457482"/>
          </a:xfrm>
        </p:grpSpPr>
        <p:sp>
          <p:nvSpPr>
            <p:cNvPr id="314" name="Google Shape;314;p29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6" name="Google Shape;316;p29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7" name="Google Shape;317;p29"/>
          <p:cNvGrpSpPr/>
          <p:nvPr/>
        </p:nvGrpSpPr>
        <p:grpSpPr>
          <a:xfrm flipH="1">
            <a:off x="10893845" y="5476995"/>
            <a:ext cx="856259" cy="1478267"/>
            <a:chOff x="3804453" y="3817886"/>
            <a:chExt cx="944680" cy="1631161"/>
          </a:xfrm>
        </p:grpSpPr>
        <p:sp>
          <p:nvSpPr>
            <p:cNvPr id="318" name="Google Shape;318;p29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1" name="Google Shape;321;p29"/>
          <p:cNvGrpSpPr/>
          <p:nvPr/>
        </p:nvGrpSpPr>
        <p:grpSpPr>
          <a:xfrm>
            <a:off x="1084600" y="5634309"/>
            <a:ext cx="1031791" cy="1320868"/>
            <a:chOff x="4376621" y="3930330"/>
            <a:chExt cx="1138339" cy="1457482"/>
          </a:xfrm>
        </p:grpSpPr>
        <p:sp>
          <p:nvSpPr>
            <p:cNvPr id="322" name="Google Shape;322;p29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5" name="Google Shape;325;p29"/>
          <p:cNvGrpSpPr/>
          <p:nvPr/>
        </p:nvGrpSpPr>
        <p:grpSpPr>
          <a:xfrm>
            <a:off x="574261" y="5398929"/>
            <a:ext cx="856259" cy="1478267"/>
            <a:chOff x="3804453" y="3817886"/>
            <a:chExt cx="944680" cy="1631161"/>
          </a:xfrm>
        </p:grpSpPr>
        <p:sp>
          <p:nvSpPr>
            <p:cNvPr id="326" name="Google Shape;326;p29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9" name="Google Shape;329;p29"/>
          <p:cNvGrpSpPr/>
          <p:nvPr/>
        </p:nvGrpSpPr>
        <p:grpSpPr>
          <a:xfrm>
            <a:off x="11265376" y="2488779"/>
            <a:ext cx="1106133" cy="3528367"/>
            <a:chOff x="8449030" y="1866500"/>
            <a:chExt cx="829600" cy="2646275"/>
          </a:xfrm>
        </p:grpSpPr>
        <p:sp>
          <p:nvSpPr>
            <p:cNvPr id="330" name="Google Shape;330;p29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9" name="Google Shape;339;p29"/>
          <p:cNvGrpSpPr/>
          <p:nvPr/>
        </p:nvGrpSpPr>
        <p:grpSpPr>
          <a:xfrm>
            <a:off x="10737375" y="5702346"/>
            <a:ext cx="1498800" cy="1136033"/>
            <a:chOff x="8053030" y="4276675"/>
            <a:chExt cx="1124100" cy="852025"/>
          </a:xfrm>
        </p:grpSpPr>
        <p:sp>
          <p:nvSpPr>
            <p:cNvPr id="340" name="Google Shape;340;p29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3" name="Google Shape;343;p29"/>
          <p:cNvGrpSpPr/>
          <p:nvPr/>
        </p:nvGrpSpPr>
        <p:grpSpPr>
          <a:xfrm>
            <a:off x="-227059" y="2716479"/>
            <a:ext cx="1106133" cy="3528367"/>
            <a:chOff x="-170295" y="1808675"/>
            <a:chExt cx="829600" cy="2646275"/>
          </a:xfrm>
        </p:grpSpPr>
        <p:sp>
          <p:nvSpPr>
            <p:cNvPr id="344" name="Google Shape;344;p29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" name="Google Shape;345;p29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" name="Google Shape;346;p29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7" name="Google Shape;347;p29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8" name="Google Shape;348;p29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" name="Google Shape;349;p29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" name="Google Shape;350;p29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1" name="Google Shape;351;p29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2" name="Google Shape;352;p29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3" name="Google Shape;353;p29"/>
          <p:cNvGrpSpPr/>
          <p:nvPr/>
        </p:nvGrpSpPr>
        <p:grpSpPr>
          <a:xfrm>
            <a:off x="-91725" y="5726846"/>
            <a:ext cx="1498800" cy="1136033"/>
            <a:chOff x="-68795" y="4218850"/>
            <a:chExt cx="1124100" cy="852025"/>
          </a:xfrm>
        </p:grpSpPr>
        <p:sp>
          <p:nvSpPr>
            <p:cNvPr id="354" name="Google Shape;354;p29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" name="Google Shape;355;p29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" name="Google Shape;356;p29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57" name="Google Shape;357;p29"/>
          <p:cNvSpPr/>
          <p:nvPr/>
        </p:nvSpPr>
        <p:spPr>
          <a:xfrm>
            <a:off x="1705608" y="74778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8" name="Google Shape;358;p29"/>
          <p:cNvSpPr/>
          <p:nvPr/>
        </p:nvSpPr>
        <p:spPr>
          <a:xfrm>
            <a:off x="9903504" y="553490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9" name="Google Shape;359;p29"/>
          <p:cNvSpPr/>
          <p:nvPr/>
        </p:nvSpPr>
        <p:spPr>
          <a:xfrm>
            <a:off x="-348165" y="478167"/>
            <a:ext cx="1852553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0" name="Google Shape;360;p29"/>
          <p:cNvSpPr/>
          <p:nvPr/>
        </p:nvSpPr>
        <p:spPr>
          <a:xfrm>
            <a:off x="7801463" y="-3318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1" name="Google Shape;361;p29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30"/>
          <p:cNvGrpSpPr/>
          <p:nvPr/>
        </p:nvGrpSpPr>
        <p:grpSpPr>
          <a:xfrm flipH="1">
            <a:off x="428649" y="4144311"/>
            <a:ext cx="939193" cy="2411283"/>
            <a:chOff x="8049528" y="81447"/>
            <a:chExt cx="1266668" cy="3252044"/>
          </a:xfrm>
        </p:grpSpPr>
        <p:sp>
          <p:nvSpPr>
            <p:cNvPr id="364" name="Google Shape;364;p30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" name="Google Shape;365;p30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" name="Google Shape;366;p30"/>
            <p:cNvSpPr/>
            <p:nvPr/>
          </p:nvSpPr>
          <p:spPr>
            <a:xfrm>
              <a:off x="8049528" y="1875090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" name="Google Shape;367;p30"/>
            <p:cNvSpPr/>
            <p:nvPr/>
          </p:nvSpPr>
          <p:spPr>
            <a:xfrm>
              <a:off x="8591877" y="252059"/>
              <a:ext cx="38572" cy="308143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8" name="Google Shape;368;p30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" name="Google Shape;369;p30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" name="Google Shape;370;p30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" name="Google Shape;371;p30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" name="Google Shape;372;p30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73" name="Google Shape;373;p30"/>
          <p:cNvGrpSpPr/>
          <p:nvPr/>
        </p:nvGrpSpPr>
        <p:grpSpPr>
          <a:xfrm>
            <a:off x="10644755" y="1524499"/>
            <a:ext cx="1351396" cy="4803085"/>
            <a:chOff x="8063667" y="81447"/>
            <a:chExt cx="1252528" cy="4451698"/>
          </a:xfrm>
        </p:grpSpPr>
        <p:sp>
          <p:nvSpPr>
            <p:cNvPr id="374" name="Google Shape;374;p30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" name="Google Shape;375;p30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30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377;p30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378;p30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30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" name="Google Shape;380;p30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" name="Google Shape;381;p30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30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83" name="Google Shape;383;p3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30"/>
          <p:cNvSpPr txBox="1">
            <a:spLocks noGrp="1"/>
          </p:cNvSpPr>
          <p:nvPr>
            <p:ph type="title" idx="2"/>
          </p:nvPr>
        </p:nvSpPr>
        <p:spPr>
          <a:xfrm>
            <a:off x="3233135" y="1954467"/>
            <a:ext cx="26376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385" name="Google Shape;385;p30"/>
          <p:cNvSpPr txBox="1">
            <a:spLocks noGrp="1"/>
          </p:cNvSpPr>
          <p:nvPr>
            <p:ph type="subTitle" idx="1"/>
          </p:nvPr>
        </p:nvSpPr>
        <p:spPr>
          <a:xfrm>
            <a:off x="3233135" y="2570216"/>
            <a:ext cx="26376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30"/>
          <p:cNvSpPr txBox="1">
            <a:spLocks noGrp="1"/>
          </p:cNvSpPr>
          <p:nvPr>
            <p:ph type="title" idx="3"/>
          </p:nvPr>
        </p:nvSpPr>
        <p:spPr>
          <a:xfrm>
            <a:off x="7414444" y="1954467"/>
            <a:ext cx="26376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387" name="Google Shape;387;p30"/>
          <p:cNvSpPr txBox="1">
            <a:spLocks noGrp="1"/>
          </p:cNvSpPr>
          <p:nvPr>
            <p:ph type="subTitle" idx="4"/>
          </p:nvPr>
        </p:nvSpPr>
        <p:spPr>
          <a:xfrm>
            <a:off x="7414436" y="2570216"/>
            <a:ext cx="26376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30"/>
          <p:cNvSpPr txBox="1">
            <a:spLocks noGrp="1"/>
          </p:cNvSpPr>
          <p:nvPr>
            <p:ph type="title" idx="5"/>
          </p:nvPr>
        </p:nvSpPr>
        <p:spPr>
          <a:xfrm>
            <a:off x="3233135" y="3865667"/>
            <a:ext cx="26376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389" name="Google Shape;389;p30"/>
          <p:cNvSpPr txBox="1">
            <a:spLocks noGrp="1"/>
          </p:cNvSpPr>
          <p:nvPr>
            <p:ph type="subTitle" idx="6"/>
          </p:nvPr>
        </p:nvSpPr>
        <p:spPr>
          <a:xfrm>
            <a:off x="3233135" y="4481416"/>
            <a:ext cx="26376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30"/>
          <p:cNvSpPr txBox="1">
            <a:spLocks noGrp="1"/>
          </p:cNvSpPr>
          <p:nvPr>
            <p:ph type="title" idx="7"/>
          </p:nvPr>
        </p:nvSpPr>
        <p:spPr>
          <a:xfrm>
            <a:off x="7414444" y="3865667"/>
            <a:ext cx="26376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391" name="Google Shape;391;p30"/>
          <p:cNvSpPr txBox="1">
            <a:spLocks noGrp="1"/>
          </p:cNvSpPr>
          <p:nvPr>
            <p:ph type="subTitle" idx="8"/>
          </p:nvPr>
        </p:nvSpPr>
        <p:spPr>
          <a:xfrm>
            <a:off x="7414436" y="4481416"/>
            <a:ext cx="26376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92" name="Google Shape;392;p30"/>
          <p:cNvGrpSpPr/>
          <p:nvPr/>
        </p:nvGrpSpPr>
        <p:grpSpPr>
          <a:xfrm>
            <a:off x="0" y="5790746"/>
            <a:ext cx="12192000" cy="768387"/>
            <a:chOff x="0" y="4571577"/>
            <a:chExt cx="9144000" cy="576290"/>
          </a:xfrm>
        </p:grpSpPr>
        <p:sp>
          <p:nvSpPr>
            <p:cNvPr id="393" name="Google Shape;393;p30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0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" name="Google Shape;395;p30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" name="Google Shape;397;p30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8" name="Google Shape;398;p30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9" name="Google Shape;399;p30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" name="Google Shape;400;p30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1" name="Google Shape;401;p30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0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03" name="Google Shape;403;p30"/>
          <p:cNvSpPr/>
          <p:nvPr/>
        </p:nvSpPr>
        <p:spPr>
          <a:xfrm>
            <a:off x="3635" y="-30866"/>
            <a:ext cx="1003940" cy="1673417"/>
          </a:xfrm>
          <a:custGeom>
            <a:avLst/>
            <a:gdLst/>
            <a:ahLst/>
            <a:cxnLst/>
            <a:rect l="l" t="t" r="r" b="b"/>
            <a:pathLst>
              <a:path w="38028" h="63387" extrusionOk="0">
                <a:moveTo>
                  <a:pt x="28646" y="1"/>
                </a:moveTo>
                <a:lnTo>
                  <a:pt x="0" y="617"/>
                </a:lnTo>
                <a:lnTo>
                  <a:pt x="0" y="63386"/>
                </a:lnTo>
                <a:cubicBezTo>
                  <a:pt x="1895" y="53503"/>
                  <a:pt x="19516" y="40059"/>
                  <a:pt x="25108" y="35106"/>
                </a:cubicBezTo>
                <a:cubicBezTo>
                  <a:pt x="30677" y="30176"/>
                  <a:pt x="38027" y="24584"/>
                  <a:pt x="38027" y="14312"/>
                </a:cubicBezTo>
                <a:cubicBezTo>
                  <a:pt x="38027" y="4041"/>
                  <a:pt x="28646" y="1"/>
                  <a:pt x="286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4" name="Google Shape;404;p30"/>
          <p:cNvSpPr/>
          <p:nvPr/>
        </p:nvSpPr>
        <p:spPr>
          <a:xfrm>
            <a:off x="-522865" y="2171335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5" name="Google Shape;405;p30"/>
          <p:cNvSpPr/>
          <p:nvPr/>
        </p:nvSpPr>
        <p:spPr>
          <a:xfrm>
            <a:off x="10699936" y="526589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6" name="Google Shape;406;p30"/>
          <p:cNvSpPr/>
          <p:nvPr/>
        </p:nvSpPr>
        <p:spPr>
          <a:xfrm>
            <a:off x="8781230" y="-182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07" name="Google Shape;407;p30"/>
          <p:cNvGrpSpPr/>
          <p:nvPr/>
        </p:nvGrpSpPr>
        <p:grpSpPr>
          <a:xfrm>
            <a:off x="0" y="5884010"/>
            <a:ext cx="12192000" cy="1183117"/>
            <a:chOff x="0" y="4260525"/>
            <a:chExt cx="9144000" cy="887338"/>
          </a:xfrm>
        </p:grpSpPr>
        <p:sp>
          <p:nvSpPr>
            <p:cNvPr id="408" name="Google Shape;408;p30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" name="Google Shape;409;p30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0" name="Google Shape;410;p30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1" name="Google Shape;411;p30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2" name="Google Shape;412;p30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" name="Google Shape;413;p30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4" name="Google Shape;414;p30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5" name="Google Shape;415;p30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6" name="Google Shape;416;p30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7" name="Google Shape;417;p30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1"/>
          <p:cNvSpPr txBox="1">
            <a:spLocks noGrp="1"/>
          </p:cNvSpPr>
          <p:nvPr>
            <p:ph type="title"/>
          </p:nvPr>
        </p:nvSpPr>
        <p:spPr>
          <a:xfrm>
            <a:off x="2584000" y="1277367"/>
            <a:ext cx="7024000" cy="33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5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9pPr>
          </a:lstStyle>
          <a:p>
            <a:endParaRPr/>
          </a:p>
        </p:txBody>
      </p:sp>
      <p:grpSp>
        <p:nvGrpSpPr>
          <p:cNvPr id="420" name="Google Shape;420;p31"/>
          <p:cNvGrpSpPr/>
          <p:nvPr/>
        </p:nvGrpSpPr>
        <p:grpSpPr>
          <a:xfrm>
            <a:off x="-11452" y="2974977"/>
            <a:ext cx="12651855" cy="5900189"/>
            <a:chOff x="-8594" y="2231150"/>
            <a:chExt cx="9488891" cy="4425142"/>
          </a:xfrm>
        </p:grpSpPr>
        <p:grpSp>
          <p:nvGrpSpPr>
            <p:cNvPr id="421" name="Google Shape;421;p31"/>
            <p:cNvGrpSpPr/>
            <p:nvPr/>
          </p:nvGrpSpPr>
          <p:grpSpPr>
            <a:xfrm>
              <a:off x="2103879" y="3630681"/>
              <a:ext cx="4777316" cy="3025611"/>
              <a:chOff x="2103879" y="3630681"/>
              <a:chExt cx="4777316" cy="3025611"/>
            </a:xfrm>
          </p:grpSpPr>
          <p:sp>
            <p:nvSpPr>
              <p:cNvPr id="422" name="Google Shape;422;p31"/>
              <p:cNvSpPr/>
              <p:nvPr/>
            </p:nvSpPr>
            <p:spPr>
              <a:xfrm>
                <a:off x="2103879" y="3630681"/>
                <a:ext cx="4777316" cy="3025611"/>
              </a:xfrm>
              <a:custGeom>
                <a:avLst/>
                <a:gdLst/>
                <a:ahLst/>
                <a:cxnLst/>
                <a:rect l="l" t="t" r="r" b="b"/>
                <a:pathLst>
                  <a:path w="97946" h="62032" extrusionOk="0">
                    <a:moveTo>
                      <a:pt x="48973" y="1"/>
                    </a:moveTo>
                    <a:cubicBezTo>
                      <a:pt x="31254" y="1"/>
                      <a:pt x="15740" y="5941"/>
                      <a:pt x="7118" y="14888"/>
                    </a:cubicBezTo>
                    <a:cubicBezTo>
                      <a:pt x="2607" y="19575"/>
                      <a:pt x="0" y="25114"/>
                      <a:pt x="0" y="31003"/>
                    </a:cubicBezTo>
                    <a:cubicBezTo>
                      <a:pt x="0" y="44262"/>
                      <a:pt x="13083" y="55540"/>
                      <a:pt x="31529" y="60001"/>
                    </a:cubicBezTo>
                    <a:cubicBezTo>
                      <a:pt x="36943" y="61304"/>
                      <a:pt x="42833" y="62031"/>
                      <a:pt x="48973" y="62031"/>
                    </a:cubicBezTo>
                    <a:cubicBezTo>
                      <a:pt x="55966" y="62031"/>
                      <a:pt x="62632" y="61104"/>
                      <a:pt x="68647" y="59425"/>
                    </a:cubicBezTo>
                    <a:cubicBezTo>
                      <a:pt x="85890" y="54613"/>
                      <a:pt x="97946" y="43710"/>
                      <a:pt x="97946" y="31003"/>
                    </a:cubicBezTo>
                    <a:cubicBezTo>
                      <a:pt x="97946" y="14713"/>
                      <a:pt x="78121" y="1354"/>
                      <a:pt x="52908" y="101"/>
                    </a:cubicBezTo>
                    <a:cubicBezTo>
                      <a:pt x="51605" y="26"/>
                      <a:pt x="50301" y="1"/>
                      <a:pt x="489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3" name="Google Shape;423;p31"/>
              <p:cNvSpPr/>
              <p:nvPr/>
            </p:nvSpPr>
            <p:spPr>
              <a:xfrm>
                <a:off x="2103879" y="4077795"/>
                <a:ext cx="2123420" cy="2479477"/>
              </a:xfrm>
              <a:custGeom>
                <a:avLst/>
                <a:gdLst/>
                <a:ahLst/>
                <a:cxnLst/>
                <a:rect l="l" t="t" r="r" b="b"/>
                <a:pathLst>
                  <a:path w="43535" h="50835" extrusionOk="0">
                    <a:moveTo>
                      <a:pt x="24646" y="0"/>
                    </a:moveTo>
                    <a:cubicBezTo>
                      <a:pt x="23128" y="0"/>
                      <a:pt x="21268" y="193"/>
                      <a:pt x="18998" y="633"/>
                    </a:cubicBezTo>
                    <a:cubicBezTo>
                      <a:pt x="13835" y="1636"/>
                      <a:pt x="9775" y="3866"/>
                      <a:pt x="7118" y="5721"/>
                    </a:cubicBezTo>
                    <a:cubicBezTo>
                      <a:pt x="2607" y="10408"/>
                      <a:pt x="0" y="15947"/>
                      <a:pt x="0" y="21836"/>
                    </a:cubicBezTo>
                    <a:cubicBezTo>
                      <a:pt x="0" y="35095"/>
                      <a:pt x="13083" y="46373"/>
                      <a:pt x="31529" y="50834"/>
                    </a:cubicBezTo>
                    <a:cubicBezTo>
                      <a:pt x="38121" y="48754"/>
                      <a:pt x="41354" y="44368"/>
                      <a:pt x="41028" y="41786"/>
                    </a:cubicBezTo>
                    <a:cubicBezTo>
                      <a:pt x="40502" y="37601"/>
                      <a:pt x="20251" y="37200"/>
                      <a:pt x="26817" y="32914"/>
                    </a:cubicBezTo>
                    <a:cubicBezTo>
                      <a:pt x="33409" y="28628"/>
                      <a:pt x="43534" y="26122"/>
                      <a:pt x="41980" y="20057"/>
                    </a:cubicBezTo>
                    <a:cubicBezTo>
                      <a:pt x="40402" y="14017"/>
                      <a:pt x="33935" y="15470"/>
                      <a:pt x="29224" y="14543"/>
                    </a:cubicBezTo>
                    <a:cubicBezTo>
                      <a:pt x="24537" y="13591"/>
                      <a:pt x="31103" y="7225"/>
                      <a:pt x="31003" y="4292"/>
                    </a:cubicBezTo>
                    <a:cubicBezTo>
                      <a:pt x="30926" y="2066"/>
                      <a:pt x="29614" y="0"/>
                      <a:pt x="24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4" name="Google Shape;424;p31"/>
              <p:cNvSpPr/>
              <p:nvPr/>
            </p:nvSpPr>
            <p:spPr>
              <a:xfrm>
                <a:off x="4300580" y="3635558"/>
                <a:ext cx="2580588" cy="2893577"/>
              </a:xfrm>
              <a:custGeom>
                <a:avLst/>
                <a:gdLst/>
                <a:ahLst/>
                <a:cxnLst/>
                <a:rect l="l" t="t" r="r" b="b"/>
                <a:pathLst>
                  <a:path w="52908" h="59325" extrusionOk="0">
                    <a:moveTo>
                      <a:pt x="7870" y="1"/>
                    </a:moveTo>
                    <a:cubicBezTo>
                      <a:pt x="4261" y="1254"/>
                      <a:pt x="0" y="3811"/>
                      <a:pt x="75" y="8873"/>
                    </a:cubicBezTo>
                    <a:cubicBezTo>
                      <a:pt x="127" y="13430"/>
                      <a:pt x="2797" y="14693"/>
                      <a:pt x="5909" y="14693"/>
                    </a:cubicBezTo>
                    <a:cubicBezTo>
                      <a:pt x="8788" y="14693"/>
                      <a:pt x="12045" y="13613"/>
                      <a:pt x="13960" y="13059"/>
                    </a:cubicBezTo>
                    <a:cubicBezTo>
                      <a:pt x="15317" y="12664"/>
                      <a:pt x="16674" y="12454"/>
                      <a:pt x="17897" y="12454"/>
                    </a:cubicBezTo>
                    <a:cubicBezTo>
                      <a:pt x="20243" y="12454"/>
                      <a:pt x="22095" y="13225"/>
                      <a:pt x="22507" y="14938"/>
                    </a:cubicBezTo>
                    <a:cubicBezTo>
                      <a:pt x="23133" y="17545"/>
                      <a:pt x="18346" y="19224"/>
                      <a:pt x="18647" y="23610"/>
                    </a:cubicBezTo>
                    <a:cubicBezTo>
                      <a:pt x="18955" y="27764"/>
                      <a:pt x="21872" y="34527"/>
                      <a:pt x="29272" y="34527"/>
                    </a:cubicBezTo>
                    <a:cubicBezTo>
                      <a:pt x="29684" y="34527"/>
                      <a:pt x="30111" y="34506"/>
                      <a:pt x="30552" y="34462"/>
                    </a:cubicBezTo>
                    <a:cubicBezTo>
                      <a:pt x="33877" y="34134"/>
                      <a:pt x="36293" y="33817"/>
                      <a:pt x="37958" y="33817"/>
                    </a:cubicBezTo>
                    <a:cubicBezTo>
                      <a:pt x="40483" y="33817"/>
                      <a:pt x="41280" y="34546"/>
                      <a:pt x="40903" y="37069"/>
                    </a:cubicBezTo>
                    <a:cubicBezTo>
                      <a:pt x="40351" y="40778"/>
                      <a:pt x="18446" y="52056"/>
                      <a:pt x="23609" y="59325"/>
                    </a:cubicBezTo>
                    <a:cubicBezTo>
                      <a:pt x="40852" y="54513"/>
                      <a:pt x="52908" y="43610"/>
                      <a:pt x="52908" y="30903"/>
                    </a:cubicBezTo>
                    <a:cubicBezTo>
                      <a:pt x="52908" y="14613"/>
                      <a:pt x="33083" y="1254"/>
                      <a:pt x="78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25" name="Google Shape;425;p31"/>
            <p:cNvGrpSpPr/>
            <p:nvPr/>
          </p:nvGrpSpPr>
          <p:grpSpPr>
            <a:xfrm>
              <a:off x="-8594" y="2231150"/>
              <a:ext cx="3260316" cy="3130575"/>
              <a:chOff x="8475" y="2231150"/>
              <a:chExt cx="3260316" cy="3130575"/>
            </a:xfrm>
          </p:grpSpPr>
          <p:sp>
            <p:nvSpPr>
              <p:cNvPr id="426" name="Google Shape;426;p31"/>
              <p:cNvSpPr/>
              <p:nvPr/>
            </p:nvSpPr>
            <p:spPr>
              <a:xfrm>
                <a:off x="8475" y="2231150"/>
                <a:ext cx="3260316" cy="3130575"/>
              </a:xfrm>
              <a:custGeom>
                <a:avLst/>
                <a:gdLst/>
                <a:ahLst/>
                <a:cxnLst/>
                <a:rect l="l" t="t" r="r" b="b"/>
                <a:pathLst>
                  <a:path w="66844" h="64184" extrusionOk="0">
                    <a:moveTo>
                      <a:pt x="10471" y="0"/>
                    </a:moveTo>
                    <a:cubicBezTo>
                      <a:pt x="4194" y="0"/>
                      <a:pt x="1" y="5812"/>
                      <a:pt x="1" y="5812"/>
                    </a:cubicBezTo>
                    <a:lnTo>
                      <a:pt x="1" y="64184"/>
                    </a:lnTo>
                    <a:lnTo>
                      <a:pt x="66843" y="64184"/>
                    </a:lnTo>
                    <a:cubicBezTo>
                      <a:pt x="65156" y="57789"/>
                      <a:pt x="59914" y="56744"/>
                      <a:pt x="56668" y="56744"/>
                    </a:cubicBezTo>
                    <a:cubicBezTo>
                      <a:pt x="55092" y="56744"/>
                      <a:pt x="53986" y="56991"/>
                      <a:pt x="53986" y="56991"/>
                    </a:cubicBezTo>
                    <a:cubicBezTo>
                      <a:pt x="53986" y="56991"/>
                      <a:pt x="54212" y="51151"/>
                      <a:pt x="48873" y="48519"/>
                    </a:cubicBezTo>
                    <a:cubicBezTo>
                      <a:pt x="47276" y="47736"/>
                      <a:pt x="45528" y="47462"/>
                      <a:pt x="43863" y="47462"/>
                    </a:cubicBezTo>
                    <a:cubicBezTo>
                      <a:pt x="39988" y="47462"/>
                      <a:pt x="36568" y="48945"/>
                      <a:pt x="36568" y="48945"/>
                    </a:cubicBezTo>
                    <a:cubicBezTo>
                      <a:pt x="36568" y="48945"/>
                      <a:pt x="40202" y="42479"/>
                      <a:pt x="37194" y="36940"/>
                    </a:cubicBezTo>
                    <a:cubicBezTo>
                      <a:pt x="35426" y="33711"/>
                      <a:pt x="31416" y="33037"/>
                      <a:pt x="28380" y="33037"/>
                    </a:cubicBezTo>
                    <a:cubicBezTo>
                      <a:pt x="26210" y="33037"/>
                      <a:pt x="24537" y="33381"/>
                      <a:pt x="24537" y="33381"/>
                    </a:cubicBezTo>
                    <a:cubicBezTo>
                      <a:pt x="24537" y="33381"/>
                      <a:pt x="30402" y="26815"/>
                      <a:pt x="28723" y="22203"/>
                    </a:cubicBezTo>
                    <a:cubicBezTo>
                      <a:pt x="27986" y="20191"/>
                      <a:pt x="26226" y="19626"/>
                      <a:pt x="24482" y="19626"/>
                    </a:cubicBezTo>
                    <a:cubicBezTo>
                      <a:pt x="22253" y="19626"/>
                      <a:pt x="20051" y="20549"/>
                      <a:pt x="20051" y="20549"/>
                    </a:cubicBezTo>
                    <a:cubicBezTo>
                      <a:pt x="25164" y="13657"/>
                      <a:pt x="23284" y="4559"/>
                      <a:pt x="14738" y="900"/>
                    </a:cubicBezTo>
                    <a:cubicBezTo>
                      <a:pt x="13235" y="263"/>
                      <a:pt x="11806" y="0"/>
                      <a:pt x="10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7" name="Google Shape;427;p31"/>
              <p:cNvSpPr/>
              <p:nvPr/>
            </p:nvSpPr>
            <p:spPr>
              <a:xfrm>
                <a:off x="8475" y="2506384"/>
                <a:ext cx="3057412" cy="2855337"/>
              </a:xfrm>
              <a:custGeom>
                <a:avLst/>
                <a:gdLst/>
                <a:ahLst/>
                <a:cxnLst/>
                <a:rect l="l" t="t" r="r" b="b"/>
                <a:pathLst>
                  <a:path w="62684" h="58541" extrusionOk="0">
                    <a:moveTo>
                      <a:pt x="9396" y="0"/>
                    </a:moveTo>
                    <a:cubicBezTo>
                      <a:pt x="5708" y="0"/>
                      <a:pt x="1863" y="3074"/>
                      <a:pt x="1" y="4781"/>
                    </a:cubicBezTo>
                    <a:lnTo>
                      <a:pt x="1" y="58541"/>
                    </a:lnTo>
                    <a:lnTo>
                      <a:pt x="62683" y="58541"/>
                    </a:lnTo>
                    <a:cubicBezTo>
                      <a:pt x="61085" y="56277"/>
                      <a:pt x="57910" y="55747"/>
                      <a:pt x="55285" y="55747"/>
                    </a:cubicBezTo>
                    <a:cubicBezTo>
                      <a:pt x="52968" y="55747"/>
                      <a:pt x="51079" y="56160"/>
                      <a:pt x="51079" y="56160"/>
                    </a:cubicBezTo>
                    <a:cubicBezTo>
                      <a:pt x="51079" y="56160"/>
                      <a:pt x="52332" y="52601"/>
                      <a:pt x="47520" y="47789"/>
                    </a:cubicBezTo>
                    <a:cubicBezTo>
                      <a:pt x="46194" y="46462"/>
                      <a:pt x="44266" y="45983"/>
                      <a:pt x="42171" y="45983"/>
                    </a:cubicBezTo>
                    <a:cubicBezTo>
                      <a:pt x="36784" y="45983"/>
                      <a:pt x="30293" y="49152"/>
                      <a:pt x="30076" y="49242"/>
                    </a:cubicBezTo>
                    <a:cubicBezTo>
                      <a:pt x="30227" y="49017"/>
                      <a:pt x="35264" y="41122"/>
                      <a:pt x="32482" y="35483"/>
                    </a:cubicBezTo>
                    <a:cubicBezTo>
                      <a:pt x="31417" y="33295"/>
                      <a:pt x="28875" y="32616"/>
                      <a:pt x="26131" y="32616"/>
                    </a:cubicBezTo>
                    <a:cubicBezTo>
                      <a:pt x="21644" y="32616"/>
                      <a:pt x="16618" y="34430"/>
                      <a:pt x="16618" y="34430"/>
                    </a:cubicBezTo>
                    <a:cubicBezTo>
                      <a:pt x="21630" y="28465"/>
                      <a:pt x="24036" y="22726"/>
                      <a:pt x="22031" y="19919"/>
                    </a:cubicBezTo>
                    <a:cubicBezTo>
                      <a:pt x="21531" y="19203"/>
                      <a:pt x="20710" y="18935"/>
                      <a:pt x="19763" y="18935"/>
                    </a:cubicBezTo>
                    <a:cubicBezTo>
                      <a:pt x="16963" y="18935"/>
                      <a:pt x="13059" y="21272"/>
                      <a:pt x="13059" y="21272"/>
                    </a:cubicBezTo>
                    <a:cubicBezTo>
                      <a:pt x="13059" y="21272"/>
                      <a:pt x="18272" y="4555"/>
                      <a:pt x="12532" y="896"/>
                    </a:cubicBezTo>
                    <a:cubicBezTo>
                      <a:pt x="11536" y="262"/>
                      <a:pt x="10473" y="0"/>
                      <a:pt x="9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8" name="Google Shape;428;p31"/>
              <p:cNvSpPr/>
              <p:nvPr/>
            </p:nvSpPr>
            <p:spPr>
              <a:xfrm>
                <a:off x="19157" y="3035487"/>
                <a:ext cx="618077" cy="894631"/>
              </a:xfrm>
              <a:custGeom>
                <a:avLst/>
                <a:gdLst/>
                <a:ahLst/>
                <a:cxnLst/>
                <a:rect l="l" t="t" r="r" b="b"/>
                <a:pathLst>
                  <a:path w="12672" h="18342" extrusionOk="0">
                    <a:moveTo>
                      <a:pt x="12104" y="1"/>
                    </a:moveTo>
                    <a:cubicBezTo>
                      <a:pt x="11976" y="1"/>
                      <a:pt x="11847" y="59"/>
                      <a:pt x="11762" y="199"/>
                    </a:cubicBezTo>
                    <a:cubicBezTo>
                      <a:pt x="7902" y="6038"/>
                      <a:pt x="4043" y="11878"/>
                      <a:pt x="208" y="17743"/>
                    </a:cubicBezTo>
                    <a:cubicBezTo>
                      <a:pt x="1" y="18054"/>
                      <a:pt x="282" y="18341"/>
                      <a:pt x="568" y="18341"/>
                    </a:cubicBezTo>
                    <a:cubicBezTo>
                      <a:pt x="696" y="18341"/>
                      <a:pt x="824" y="18283"/>
                      <a:pt x="910" y="18144"/>
                    </a:cubicBezTo>
                    <a:cubicBezTo>
                      <a:pt x="4769" y="12304"/>
                      <a:pt x="8629" y="6464"/>
                      <a:pt x="12464" y="600"/>
                    </a:cubicBezTo>
                    <a:cubicBezTo>
                      <a:pt x="12671" y="288"/>
                      <a:pt x="12389" y="1"/>
                      <a:pt x="12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9" name="Google Shape;429;p31"/>
              <p:cNvSpPr/>
              <p:nvPr/>
            </p:nvSpPr>
            <p:spPr>
              <a:xfrm>
                <a:off x="346482" y="2909747"/>
                <a:ext cx="95404" cy="45297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9287" extrusionOk="0">
                    <a:moveTo>
                      <a:pt x="405" y="1"/>
                    </a:moveTo>
                    <a:cubicBezTo>
                      <a:pt x="195" y="1"/>
                      <a:pt x="1" y="133"/>
                      <a:pt x="38" y="396"/>
                    </a:cubicBezTo>
                    <a:cubicBezTo>
                      <a:pt x="389" y="3228"/>
                      <a:pt x="740" y="6060"/>
                      <a:pt x="1091" y="8892"/>
                    </a:cubicBezTo>
                    <a:cubicBezTo>
                      <a:pt x="1116" y="9155"/>
                      <a:pt x="1342" y="9287"/>
                      <a:pt x="1552" y="9287"/>
                    </a:cubicBezTo>
                    <a:cubicBezTo>
                      <a:pt x="1762" y="9287"/>
                      <a:pt x="1956" y="9155"/>
                      <a:pt x="1918" y="8892"/>
                    </a:cubicBezTo>
                    <a:cubicBezTo>
                      <a:pt x="1567" y="6060"/>
                      <a:pt x="1216" y="3228"/>
                      <a:pt x="866" y="396"/>
                    </a:cubicBezTo>
                    <a:cubicBezTo>
                      <a:pt x="840" y="133"/>
                      <a:pt x="615" y="1"/>
                      <a:pt x="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0" name="Google Shape;430;p31"/>
              <p:cNvSpPr/>
              <p:nvPr/>
            </p:nvSpPr>
            <p:spPr>
              <a:xfrm>
                <a:off x="29887" y="3873528"/>
                <a:ext cx="735039" cy="664657"/>
              </a:xfrm>
              <a:custGeom>
                <a:avLst/>
                <a:gdLst/>
                <a:ahLst/>
                <a:cxnLst/>
                <a:rect l="l" t="t" r="r" b="b"/>
                <a:pathLst>
                  <a:path w="15070" h="13627" extrusionOk="0">
                    <a:moveTo>
                      <a:pt x="14449" y="1"/>
                    </a:moveTo>
                    <a:cubicBezTo>
                      <a:pt x="14357" y="1"/>
                      <a:pt x="14261" y="33"/>
                      <a:pt x="14174" y="109"/>
                    </a:cubicBezTo>
                    <a:cubicBezTo>
                      <a:pt x="9562" y="4395"/>
                      <a:pt x="4925" y="8656"/>
                      <a:pt x="314" y="12917"/>
                    </a:cubicBezTo>
                    <a:cubicBezTo>
                      <a:pt x="0" y="13210"/>
                      <a:pt x="300" y="13627"/>
                      <a:pt x="637" y="13627"/>
                    </a:cubicBezTo>
                    <a:cubicBezTo>
                      <a:pt x="731" y="13627"/>
                      <a:pt x="828" y="13595"/>
                      <a:pt x="915" y="13518"/>
                    </a:cubicBezTo>
                    <a:cubicBezTo>
                      <a:pt x="5527" y="9257"/>
                      <a:pt x="10138" y="4972"/>
                      <a:pt x="14775" y="711"/>
                    </a:cubicBezTo>
                    <a:cubicBezTo>
                      <a:pt x="15069" y="417"/>
                      <a:pt x="14781" y="1"/>
                      <a:pt x="14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1" name="Google Shape;431;p31"/>
              <p:cNvSpPr/>
              <p:nvPr/>
            </p:nvSpPr>
            <p:spPr>
              <a:xfrm>
                <a:off x="380673" y="4535445"/>
                <a:ext cx="832394" cy="794301"/>
              </a:xfrm>
              <a:custGeom>
                <a:avLst/>
                <a:gdLst/>
                <a:ahLst/>
                <a:cxnLst/>
                <a:rect l="l" t="t" r="r" b="b"/>
                <a:pathLst>
                  <a:path w="17066" h="16285" extrusionOk="0">
                    <a:moveTo>
                      <a:pt x="16459" y="0"/>
                    </a:moveTo>
                    <a:cubicBezTo>
                      <a:pt x="16364" y="0"/>
                      <a:pt x="16266" y="36"/>
                      <a:pt x="16180" y="122"/>
                    </a:cubicBezTo>
                    <a:cubicBezTo>
                      <a:pt x="10891" y="5260"/>
                      <a:pt x="5578" y="10423"/>
                      <a:pt x="290" y="15586"/>
                    </a:cubicBezTo>
                    <a:cubicBezTo>
                      <a:pt x="0" y="15876"/>
                      <a:pt x="291" y="16285"/>
                      <a:pt x="612" y="16285"/>
                    </a:cubicBezTo>
                    <a:cubicBezTo>
                      <a:pt x="707" y="16285"/>
                      <a:pt x="805" y="16249"/>
                      <a:pt x="891" y="16163"/>
                    </a:cubicBezTo>
                    <a:cubicBezTo>
                      <a:pt x="6180" y="11025"/>
                      <a:pt x="11468" y="5862"/>
                      <a:pt x="16756" y="699"/>
                    </a:cubicBezTo>
                    <a:cubicBezTo>
                      <a:pt x="17065" y="409"/>
                      <a:pt x="16779" y="0"/>
                      <a:pt x="16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2" name="Google Shape;432;p31"/>
              <p:cNvSpPr/>
              <p:nvPr/>
            </p:nvSpPr>
            <p:spPr>
              <a:xfrm>
                <a:off x="908217" y="4346103"/>
                <a:ext cx="55652" cy="46365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9506" extrusionOk="0">
                    <a:moveTo>
                      <a:pt x="417" y="1"/>
                    </a:moveTo>
                    <a:cubicBezTo>
                      <a:pt x="207" y="1"/>
                      <a:pt x="0" y="132"/>
                      <a:pt x="0" y="395"/>
                    </a:cubicBezTo>
                    <a:cubicBezTo>
                      <a:pt x="100" y="3303"/>
                      <a:pt x="201" y="6210"/>
                      <a:pt x="301" y="9092"/>
                    </a:cubicBezTo>
                    <a:cubicBezTo>
                      <a:pt x="301" y="9368"/>
                      <a:pt x="514" y="9506"/>
                      <a:pt x="724" y="9506"/>
                    </a:cubicBezTo>
                    <a:cubicBezTo>
                      <a:pt x="934" y="9506"/>
                      <a:pt x="1141" y="9368"/>
                      <a:pt x="1128" y="9092"/>
                    </a:cubicBezTo>
                    <a:cubicBezTo>
                      <a:pt x="1028" y="6210"/>
                      <a:pt x="928" y="3303"/>
                      <a:pt x="852" y="395"/>
                    </a:cubicBezTo>
                    <a:cubicBezTo>
                      <a:pt x="840" y="132"/>
                      <a:pt x="627" y="1"/>
                      <a:pt x="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3" name="Google Shape;433;p31"/>
              <p:cNvSpPr/>
              <p:nvPr/>
            </p:nvSpPr>
            <p:spPr>
              <a:xfrm>
                <a:off x="510657" y="4512130"/>
                <a:ext cx="205196" cy="538476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11040" extrusionOk="0">
                    <a:moveTo>
                      <a:pt x="514" y="0"/>
                    </a:moveTo>
                    <a:cubicBezTo>
                      <a:pt x="259" y="0"/>
                      <a:pt x="0" y="208"/>
                      <a:pt x="106" y="525"/>
                    </a:cubicBezTo>
                    <a:cubicBezTo>
                      <a:pt x="1159" y="3934"/>
                      <a:pt x="2236" y="7342"/>
                      <a:pt x="3314" y="10751"/>
                    </a:cubicBezTo>
                    <a:cubicBezTo>
                      <a:pt x="3374" y="10951"/>
                      <a:pt x="3539" y="11040"/>
                      <a:pt x="3705" y="11040"/>
                    </a:cubicBezTo>
                    <a:cubicBezTo>
                      <a:pt x="3954" y="11040"/>
                      <a:pt x="4206" y="10841"/>
                      <a:pt x="4116" y="10525"/>
                    </a:cubicBezTo>
                    <a:cubicBezTo>
                      <a:pt x="3038" y="7117"/>
                      <a:pt x="1986" y="3708"/>
                      <a:pt x="908" y="300"/>
                    </a:cubicBezTo>
                    <a:cubicBezTo>
                      <a:pt x="848" y="91"/>
                      <a:pt x="682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4" name="Google Shape;434;p31"/>
              <p:cNvSpPr/>
              <p:nvPr/>
            </p:nvSpPr>
            <p:spPr>
              <a:xfrm>
                <a:off x="1206472" y="4911982"/>
                <a:ext cx="661389" cy="425074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8715" extrusionOk="0">
                    <a:moveTo>
                      <a:pt x="575" y="0"/>
                    </a:moveTo>
                    <a:cubicBezTo>
                      <a:pt x="217" y="0"/>
                      <a:pt x="0" y="544"/>
                      <a:pt x="376" y="773"/>
                    </a:cubicBezTo>
                    <a:cubicBezTo>
                      <a:pt x="4512" y="3405"/>
                      <a:pt x="8622" y="6037"/>
                      <a:pt x="12757" y="8643"/>
                    </a:cubicBezTo>
                    <a:cubicBezTo>
                      <a:pt x="12832" y="8693"/>
                      <a:pt x="12907" y="8715"/>
                      <a:pt x="12976" y="8715"/>
                    </a:cubicBezTo>
                    <a:cubicBezTo>
                      <a:pt x="13326" y="8715"/>
                      <a:pt x="13560" y="8171"/>
                      <a:pt x="13184" y="7941"/>
                    </a:cubicBezTo>
                    <a:cubicBezTo>
                      <a:pt x="9048" y="5310"/>
                      <a:pt x="4913" y="2678"/>
                      <a:pt x="803" y="72"/>
                    </a:cubicBezTo>
                    <a:cubicBezTo>
                      <a:pt x="723" y="22"/>
                      <a:pt x="646" y="0"/>
                      <a:pt x="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5" name="Google Shape;435;p31"/>
              <p:cNvSpPr/>
              <p:nvPr/>
            </p:nvSpPr>
            <p:spPr>
              <a:xfrm>
                <a:off x="1775425" y="4960269"/>
                <a:ext cx="233730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7086" extrusionOk="0">
                    <a:moveTo>
                      <a:pt x="4219" y="1"/>
                    </a:moveTo>
                    <a:cubicBezTo>
                      <a:pt x="4089" y="1"/>
                      <a:pt x="3960" y="61"/>
                      <a:pt x="3874" y="210"/>
                    </a:cubicBezTo>
                    <a:cubicBezTo>
                      <a:pt x="2646" y="2290"/>
                      <a:pt x="1418" y="4370"/>
                      <a:pt x="190" y="6475"/>
                    </a:cubicBezTo>
                    <a:cubicBezTo>
                      <a:pt x="0" y="6786"/>
                      <a:pt x="274" y="7085"/>
                      <a:pt x="554" y="7085"/>
                    </a:cubicBezTo>
                    <a:cubicBezTo>
                      <a:pt x="679" y="7085"/>
                      <a:pt x="806" y="7024"/>
                      <a:pt x="892" y="6876"/>
                    </a:cubicBezTo>
                    <a:cubicBezTo>
                      <a:pt x="2120" y="4796"/>
                      <a:pt x="3373" y="2716"/>
                      <a:pt x="4601" y="611"/>
                    </a:cubicBezTo>
                    <a:cubicBezTo>
                      <a:pt x="4791" y="300"/>
                      <a:pt x="4505" y="1"/>
                      <a:pt x="4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6" name="Google Shape;436;p31"/>
              <p:cNvSpPr/>
              <p:nvPr/>
            </p:nvSpPr>
            <p:spPr>
              <a:xfrm>
                <a:off x="316534" y="2877703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56" y="2657"/>
                      <a:pt x="2632" y="2055"/>
                      <a:pt x="2632" y="1328"/>
                    </a:cubicBezTo>
                    <a:cubicBezTo>
                      <a:pt x="2632" y="602"/>
                      <a:pt x="2056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7" name="Google Shape;437;p31"/>
              <p:cNvSpPr/>
              <p:nvPr/>
            </p:nvSpPr>
            <p:spPr>
              <a:xfrm>
                <a:off x="545140" y="299012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1" y="602"/>
                      <a:pt x="1" y="1329"/>
                    </a:cubicBezTo>
                    <a:cubicBezTo>
                      <a:pt x="1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8" name="Google Shape;438;p31"/>
              <p:cNvSpPr/>
              <p:nvPr/>
            </p:nvSpPr>
            <p:spPr>
              <a:xfrm>
                <a:off x="667369" y="3831192"/>
                <a:ext cx="129644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6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03"/>
                    </a:cubicBezTo>
                    <a:cubicBezTo>
                      <a:pt x="2657" y="576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9" name="Google Shape;439;p31"/>
              <p:cNvSpPr/>
              <p:nvPr/>
            </p:nvSpPr>
            <p:spPr>
              <a:xfrm>
                <a:off x="479148" y="4466819"/>
                <a:ext cx="12959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8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8" y="2657"/>
                    </a:cubicBezTo>
                    <a:cubicBezTo>
                      <a:pt x="2055" y="2657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0" name="Google Shape;440;p31"/>
              <p:cNvSpPr/>
              <p:nvPr/>
            </p:nvSpPr>
            <p:spPr>
              <a:xfrm>
                <a:off x="861735" y="4299377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31" y="2657"/>
                      <a:pt x="2632" y="2055"/>
                      <a:pt x="2632" y="1328"/>
                    </a:cubicBezTo>
                    <a:cubicBezTo>
                      <a:pt x="2632" y="602"/>
                      <a:pt x="2031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1" name="Google Shape;441;p31"/>
              <p:cNvSpPr/>
              <p:nvPr/>
            </p:nvSpPr>
            <p:spPr>
              <a:xfrm>
                <a:off x="1125799" y="448759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2" name="Google Shape;442;p31"/>
              <p:cNvSpPr/>
              <p:nvPr/>
            </p:nvSpPr>
            <p:spPr>
              <a:xfrm>
                <a:off x="1177159" y="4870232"/>
                <a:ext cx="128376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6"/>
                      <a:pt x="602" y="2632"/>
                      <a:pt x="1328" y="2632"/>
                    </a:cubicBezTo>
                    <a:cubicBezTo>
                      <a:pt x="2055" y="2632"/>
                      <a:pt x="2632" y="2056"/>
                      <a:pt x="2632" y="1304"/>
                    </a:cubicBezTo>
                    <a:cubicBezTo>
                      <a:pt x="2632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3" name="Google Shape;443;p31"/>
              <p:cNvSpPr/>
              <p:nvPr/>
            </p:nvSpPr>
            <p:spPr>
              <a:xfrm>
                <a:off x="1905702" y="4920323"/>
                <a:ext cx="12842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8"/>
                      <a:pt x="1304" y="2658"/>
                    </a:cubicBezTo>
                    <a:cubicBezTo>
                      <a:pt x="2056" y="2658"/>
                      <a:pt x="2632" y="2056"/>
                      <a:pt x="2632" y="1329"/>
                    </a:cubicBezTo>
                    <a:cubicBezTo>
                      <a:pt x="2632" y="602"/>
                      <a:pt x="2056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44" name="Google Shape;444;p31"/>
            <p:cNvGrpSpPr/>
            <p:nvPr/>
          </p:nvGrpSpPr>
          <p:grpSpPr>
            <a:xfrm>
              <a:off x="7706253" y="2495068"/>
              <a:ext cx="1774044" cy="3044536"/>
              <a:chOff x="7706253" y="2495068"/>
              <a:chExt cx="1774044" cy="3044536"/>
            </a:xfrm>
          </p:grpSpPr>
          <p:sp>
            <p:nvSpPr>
              <p:cNvPr id="445" name="Google Shape;445;p31"/>
              <p:cNvSpPr/>
              <p:nvPr/>
            </p:nvSpPr>
            <p:spPr>
              <a:xfrm>
                <a:off x="7706253" y="2495068"/>
                <a:ext cx="1774044" cy="3044536"/>
              </a:xfrm>
              <a:custGeom>
                <a:avLst/>
                <a:gdLst/>
                <a:ahLst/>
                <a:cxnLst/>
                <a:rect l="l" t="t" r="r" b="b"/>
                <a:pathLst>
                  <a:path w="36372" h="62420" extrusionOk="0">
                    <a:moveTo>
                      <a:pt x="0" y="0"/>
                    </a:moveTo>
                    <a:cubicBezTo>
                      <a:pt x="0" y="1"/>
                      <a:pt x="3960" y="9800"/>
                      <a:pt x="3860" y="26517"/>
                    </a:cubicBezTo>
                    <a:cubicBezTo>
                      <a:pt x="3759" y="43234"/>
                      <a:pt x="6466" y="59926"/>
                      <a:pt x="17118" y="62131"/>
                    </a:cubicBezTo>
                    <a:cubicBezTo>
                      <a:pt x="18054" y="62323"/>
                      <a:pt x="18979" y="62420"/>
                      <a:pt x="19884" y="62420"/>
                    </a:cubicBezTo>
                    <a:cubicBezTo>
                      <a:pt x="29278" y="62420"/>
                      <a:pt x="36371" y="51920"/>
                      <a:pt x="28095" y="27344"/>
                    </a:cubicBezTo>
                    <a:cubicBezTo>
                      <a:pt x="28095" y="27344"/>
                      <a:pt x="21730" y="897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6" name="Google Shape;446;p31"/>
              <p:cNvSpPr/>
              <p:nvPr/>
            </p:nvSpPr>
            <p:spPr>
              <a:xfrm>
                <a:off x="8154469" y="2825124"/>
                <a:ext cx="1245762" cy="2535081"/>
              </a:xfrm>
              <a:custGeom>
                <a:avLst/>
                <a:gdLst/>
                <a:ahLst/>
                <a:cxnLst/>
                <a:rect l="l" t="t" r="r" b="b"/>
                <a:pathLst>
                  <a:path w="25541" h="51975" extrusionOk="0">
                    <a:moveTo>
                      <a:pt x="0" y="0"/>
                    </a:moveTo>
                    <a:cubicBezTo>
                      <a:pt x="1354" y="7519"/>
                      <a:pt x="2507" y="15038"/>
                      <a:pt x="2281" y="30301"/>
                    </a:cubicBezTo>
                    <a:cubicBezTo>
                      <a:pt x="2080" y="45539"/>
                      <a:pt x="7294" y="50878"/>
                      <a:pt x="14286" y="51905"/>
                    </a:cubicBezTo>
                    <a:cubicBezTo>
                      <a:pt x="14596" y="51952"/>
                      <a:pt x="14902" y="51975"/>
                      <a:pt x="15202" y="51975"/>
                    </a:cubicBezTo>
                    <a:cubicBezTo>
                      <a:pt x="21681" y="51975"/>
                      <a:pt x="25540" y="41223"/>
                      <a:pt x="20151" y="24863"/>
                    </a:cubicBezTo>
                    <a:cubicBezTo>
                      <a:pt x="14512" y="7745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7" name="Google Shape;447;p31"/>
              <p:cNvSpPr/>
              <p:nvPr/>
            </p:nvSpPr>
            <p:spPr>
              <a:xfrm>
                <a:off x="8314010" y="3060996"/>
                <a:ext cx="699872" cy="2183071"/>
              </a:xfrm>
              <a:custGeom>
                <a:avLst/>
                <a:gdLst/>
                <a:ahLst/>
                <a:cxnLst/>
                <a:rect l="l" t="t" r="r" b="b"/>
                <a:pathLst>
                  <a:path w="14349" h="44758" extrusionOk="0">
                    <a:moveTo>
                      <a:pt x="602" y="0"/>
                    </a:moveTo>
                    <a:cubicBezTo>
                      <a:pt x="301" y="0"/>
                      <a:pt x="0" y="302"/>
                      <a:pt x="213" y="603"/>
                    </a:cubicBezTo>
                    <a:cubicBezTo>
                      <a:pt x="6278" y="9174"/>
                      <a:pt x="9937" y="19200"/>
                      <a:pt x="11892" y="29450"/>
                    </a:cubicBezTo>
                    <a:cubicBezTo>
                      <a:pt x="12820" y="34312"/>
                      <a:pt x="13496" y="39375"/>
                      <a:pt x="13421" y="44363"/>
                    </a:cubicBezTo>
                    <a:cubicBezTo>
                      <a:pt x="13421" y="44626"/>
                      <a:pt x="13628" y="44757"/>
                      <a:pt x="13838" y="44757"/>
                    </a:cubicBezTo>
                    <a:cubicBezTo>
                      <a:pt x="14048" y="44757"/>
                      <a:pt x="14261" y="44626"/>
                      <a:pt x="14273" y="44363"/>
                    </a:cubicBezTo>
                    <a:cubicBezTo>
                      <a:pt x="14348" y="39651"/>
                      <a:pt x="13697" y="34864"/>
                      <a:pt x="12895" y="30227"/>
                    </a:cubicBezTo>
                    <a:cubicBezTo>
                      <a:pt x="11115" y="20227"/>
                      <a:pt x="7707" y="10403"/>
                      <a:pt x="2118" y="1906"/>
                    </a:cubicBezTo>
                    <a:cubicBezTo>
                      <a:pt x="1742" y="1305"/>
                      <a:pt x="1341" y="753"/>
                      <a:pt x="940" y="177"/>
                    </a:cubicBezTo>
                    <a:cubicBezTo>
                      <a:pt x="852" y="52"/>
                      <a:pt x="727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48" name="Google Shape;448;p31"/>
            <p:cNvGrpSpPr/>
            <p:nvPr/>
          </p:nvGrpSpPr>
          <p:grpSpPr>
            <a:xfrm>
              <a:off x="6335887" y="2865460"/>
              <a:ext cx="2515815" cy="3008588"/>
              <a:chOff x="6335887" y="2865460"/>
              <a:chExt cx="2515815" cy="3008588"/>
            </a:xfrm>
          </p:grpSpPr>
          <p:sp>
            <p:nvSpPr>
              <p:cNvPr id="449" name="Google Shape;449;p31"/>
              <p:cNvSpPr/>
              <p:nvPr/>
            </p:nvSpPr>
            <p:spPr>
              <a:xfrm>
                <a:off x="6335887" y="2865460"/>
                <a:ext cx="2515815" cy="3008588"/>
              </a:xfrm>
              <a:custGeom>
                <a:avLst/>
                <a:gdLst/>
                <a:ahLst/>
                <a:cxnLst/>
                <a:rect l="l" t="t" r="r" b="b"/>
                <a:pathLst>
                  <a:path w="51580" h="61683" extrusionOk="0">
                    <a:moveTo>
                      <a:pt x="6811" y="0"/>
                    </a:moveTo>
                    <a:cubicBezTo>
                      <a:pt x="6450" y="0"/>
                      <a:pt x="6092" y="72"/>
                      <a:pt x="5740" y="226"/>
                    </a:cubicBezTo>
                    <a:cubicBezTo>
                      <a:pt x="1" y="2732"/>
                      <a:pt x="7419" y="12757"/>
                      <a:pt x="10652" y="16843"/>
                    </a:cubicBezTo>
                    <a:cubicBezTo>
                      <a:pt x="13885" y="20903"/>
                      <a:pt x="14738" y="24136"/>
                      <a:pt x="12632" y="24136"/>
                    </a:cubicBezTo>
                    <a:cubicBezTo>
                      <a:pt x="11620" y="24136"/>
                      <a:pt x="10310" y="23643"/>
                      <a:pt x="9305" y="23643"/>
                    </a:cubicBezTo>
                    <a:cubicBezTo>
                      <a:pt x="8245" y="23643"/>
                      <a:pt x="7524" y="24191"/>
                      <a:pt x="7845" y="26442"/>
                    </a:cubicBezTo>
                    <a:cubicBezTo>
                      <a:pt x="8472" y="30828"/>
                      <a:pt x="13484" y="31981"/>
                      <a:pt x="15565" y="34587"/>
                    </a:cubicBezTo>
                    <a:cubicBezTo>
                      <a:pt x="17645" y="37194"/>
                      <a:pt x="19224" y="39274"/>
                      <a:pt x="15865" y="40026"/>
                    </a:cubicBezTo>
                    <a:cubicBezTo>
                      <a:pt x="12532" y="40752"/>
                      <a:pt x="14312" y="44086"/>
                      <a:pt x="21003" y="48372"/>
                    </a:cubicBezTo>
                    <a:cubicBezTo>
                      <a:pt x="27670" y="52657"/>
                      <a:pt x="25063" y="55164"/>
                      <a:pt x="20677" y="55464"/>
                    </a:cubicBezTo>
                    <a:cubicBezTo>
                      <a:pt x="16292" y="55790"/>
                      <a:pt x="21830" y="61204"/>
                      <a:pt x="34663" y="61630"/>
                    </a:cubicBezTo>
                    <a:cubicBezTo>
                      <a:pt x="35750" y="61666"/>
                      <a:pt x="36757" y="61682"/>
                      <a:pt x="37691" y="61682"/>
                    </a:cubicBezTo>
                    <a:cubicBezTo>
                      <a:pt x="47792" y="61682"/>
                      <a:pt x="49199" y="59750"/>
                      <a:pt x="49199" y="59750"/>
                    </a:cubicBezTo>
                    <a:cubicBezTo>
                      <a:pt x="49199" y="59750"/>
                      <a:pt x="51580" y="39600"/>
                      <a:pt x="46993" y="38547"/>
                    </a:cubicBezTo>
                    <a:cubicBezTo>
                      <a:pt x="46698" y="38481"/>
                      <a:pt x="46431" y="38450"/>
                      <a:pt x="46191" y="38450"/>
                    </a:cubicBezTo>
                    <a:cubicBezTo>
                      <a:pt x="43072" y="38450"/>
                      <a:pt x="44253" y="43605"/>
                      <a:pt x="42383" y="43605"/>
                    </a:cubicBezTo>
                    <a:cubicBezTo>
                      <a:pt x="42156" y="43605"/>
                      <a:pt x="41884" y="43529"/>
                      <a:pt x="41555" y="43359"/>
                    </a:cubicBezTo>
                    <a:cubicBezTo>
                      <a:pt x="38322" y="41680"/>
                      <a:pt x="39274" y="38146"/>
                      <a:pt x="40001" y="32707"/>
                    </a:cubicBezTo>
                    <a:cubicBezTo>
                      <a:pt x="40689" y="27557"/>
                      <a:pt x="38006" y="24002"/>
                      <a:pt x="36038" y="24002"/>
                    </a:cubicBezTo>
                    <a:cubicBezTo>
                      <a:pt x="35928" y="24002"/>
                      <a:pt x="35820" y="24013"/>
                      <a:pt x="35715" y="24036"/>
                    </a:cubicBezTo>
                    <a:cubicBezTo>
                      <a:pt x="33735" y="24462"/>
                      <a:pt x="37921" y="31028"/>
                      <a:pt x="33635" y="31454"/>
                    </a:cubicBezTo>
                    <a:cubicBezTo>
                      <a:pt x="33501" y="31468"/>
                      <a:pt x="33371" y="31474"/>
                      <a:pt x="33246" y="31474"/>
                    </a:cubicBezTo>
                    <a:cubicBezTo>
                      <a:pt x="29381" y="31474"/>
                      <a:pt x="29868" y="25206"/>
                      <a:pt x="29650" y="19549"/>
                    </a:cubicBezTo>
                    <a:cubicBezTo>
                      <a:pt x="29467" y="14216"/>
                      <a:pt x="24831" y="6603"/>
                      <a:pt x="21890" y="6603"/>
                    </a:cubicBezTo>
                    <a:cubicBezTo>
                      <a:pt x="21611" y="6603"/>
                      <a:pt x="21347" y="6672"/>
                      <a:pt x="21104" y="6817"/>
                    </a:cubicBezTo>
                    <a:cubicBezTo>
                      <a:pt x="18271" y="8472"/>
                      <a:pt x="25389" y="12757"/>
                      <a:pt x="21931" y="14838"/>
                    </a:cubicBezTo>
                    <a:cubicBezTo>
                      <a:pt x="21752" y="14947"/>
                      <a:pt x="21563" y="14999"/>
                      <a:pt x="21366" y="14999"/>
                    </a:cubicBezTo>
                    <a:cubicBezTo>
                      <a:pt x="18002" y="14999"/>
                      <a:pt x="12022" y="0"/>
                      <a:pt x="6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0" name="Google Shape;450;p31"/>
              <p:cNvSpPr/>
              <p:nvPr/>
            </p:nvSpPr>
            <p:spPr>
              <a:xfrm>
                <a:off x="6749104" y="3350765"/>
                <a:ext cx="1980363" cy="2429824"/>
              </a:xfrm>
              <a:custGeom>
                <a:avLst/>
                <a:gdLst/>
                <a:ahLst/>
                <a:cxnLst/>
                <a:rect l="l" t="t" r="r" b="b"/>
                <a:pathLst>
                  <a:path w="40602" h="49817" extrusionOk="0">
                    <a:moveTo>
                      <a:pt x="3434" y="0"/>
                    </a:moveTo>
                    <a:cubicBezTo>
                      <a:pt x="3433" y="0"/>
                      <a:pt x="0" y="301"/>
                      <a:pt x="3759" y="5213"/>
                    </a:cubicBezTo>
                    <a:cubicBezTo>
                      <a:pt x="7519" y="10126"/>
                      <a:pt x="10952" y="15239"/>
                      <a:pt x="8772" y="16391"/>
                    </a:cubicBezTo>
                    <a:cubicBezTo>
                      <a:pt x="8282" y="16647"/>
                      <a:pt x="7644" y="16717"/>
                      <a:pt x="6979" y="16717"/>
                    </a:cubicBezTo>
                    <a:cubicBezTo>
                      <a:pt x="6190" y="16717"/>
                      <a:pt x="5362" y="16619"/>
                      <a:pt x="4697" y="16619"/>
                    </a:cubicBezTo>
                    <a:cubicBezTo>
                      <a:pt x="3396" y="16619"/>
                      <a:pt x="2715" y="16992"/>
                      <a:pt x="4160" y="19198"/>
                    </a:cubicBezTo>
                    <a:cubicBezTo>
                      <a:pt x="6992" y="23484"/>
                      <a:pt x="10226" y="22657"/>
                      <a:pt x="12205" y="26717"/>
                    </a:cubicBezTo>
                    <a:cubicBezTo>
                      <a:pt x="14185" y="30802"/>
                      <a:pt x="7719" y="31003"/>
                      <a:pt x="9799" y="34236"/>
                    </a:cubicBezTo>
                    <a:cubicBezTo>
                      <a:pt x="11905" y="37469"/>
                      <a:pt x="17845" y="38848"/>
                      <a:pt x="19298" y="42908"/>
                    </a:cubicBezTo>
                    <a:cubicBezTo>
                      <a:pt x="20777" y="46993"/>
                      <a:pt x="12306" y="45514"/>
                      <a:pt x="16065" y="47820"/>
                    </a:cubicBezTo>
                    <a:cubicBezTo>
                      <a:pt x="18297" y="49189"/>
                      <a:pt x="24948" y="49816"/>
                      <a:pt x="30424" y="49816"/>
                    </a:cubicBezTo>
                    <a:cubicBezTo>
                      <a:pt x="34170" y="49816"/>
                      <a:pt x="37365" y="49523"/>
                      <a:pt x="38221" y="48973"/>
                    </a:cubicBezTo>
                    <a:cubicBezTo>
                      <a:pt x="40301" y="47620"/>
                      <a:pt x="40602" y="32056"/>
                      <a:pt x="38847" y="31630"/>
                    </a:cubicBezTo>
                    <a:cubicBezTo>
                      <a:pt x="38790" y="31616"/>
                      <a:pt x="38733" y="31609"/>
                      <a:pt x="38675" y="31609"/>
                    </a:cubicBezTo>
                    <a:cubicBezTo>
                      <a:pt x="37155" y="31609"/>
                      <a:pt x="35192" y="36091"/>
                      <a:pt x="32609" y="36091"/>
                    </a:cubicBezTo>
                    <a:cubicBezTo>
                      <a:pt x="32198" y="36091"/>
                      <a:pt x="31771" y="35978"/>
                      <a:pt x="31328" y="35715"/>
                    </a:cubicBezTo>
                    <a:cubicBezTo>
                      <a:pt x="27970" y="33710"/>
                      <a:pt x="30075" y="28071"/>
                      <a:pt x="30075" y="24311"/>
                    </a:cubicBezTo>
                    <a:cubicBezTo>
                      <a:pt x="30075" y="21548"/>
                      <a:pt x="29669" y="19868"/>
                      <a:pt x="29006" y="19868"/>
                    </a:cubicBezTo>
                    <a:cubicBezTo>
                      <a:pt x="28767" y="19868"/>
                      <a:pt x="28494" y="20087"/>
                      <a:pt x="28196" y="20552"/>
                    </a:cubicBezTo>
                    <a:cubicBezTo>
                      <a:pt x="27340" y="21872"/>
                      <a:pt x="26029" y="24683"/>
                      <a:pt x="24252" y="24683"/>
                    </a:cubicBezTo>
                    <a:cubicBezTo>
                      <a:pt x="23635" y="24683"/>
                      <a:pt x="22961" y="24344"/>
                      <a:pt x="22231" y="23484"/>
                    </a:cubicBezTo>
                    <a:cubicBezTo>
                      <a:pt x="19424" y="20151"/>
                      <a:pt x="18672" y="12532"/>
                      <a:pt x="18797" y="8973"/>
                    </a:cubicBezTo>
                    <a:cubicBezTo>
                      <a:pt x="18887" y="5771"/>
                      <a:pt x="18126" y="3341"/>
                      <a:pt x="17060" y="3341"/>
                    </a:cubicBezTo>
                    <a:cubicBezTo>
                      <a:pt x="16940" y="3341"/>
                      <a:pt x="16818" y="3371"/>
                      <a:pt x="16692" y="3434"/>
                    </a:cubicBezTo>
                    <a:cubicBezTo>
                      <a:pt x="15560" y="4000"/>
                      <a:pt x="15532" y="8408"/>
                      <a:pt x="13784" y="8408"/>
                    </a:cubicBezTo>
                    <a:cubicBezTo>
                      <a:pt x="13596" y="8408"/>
                      <a:pt x="13389" y="8358"/>
                      <a:pt x="13158" y="8246"/>
                    </a:cubicBezTo>
                    <a:cubicBezTo>
                      <a:pt x="10752" y="7093"/>
                      <a:pt x="8346" y="201"/>
                      <a:pt x="3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1" name="Google Shape;451;p31"/>
              <p:cNvSpPr/>
              <p:nvPr/>
            </p:nvSpPr>
            <p:spPr>
              <a:xfrm>
                <a:off x="6985611" y="3487333"/>
                <a:ext cx="1203865" cy="2225506"/>
              </a:xfrm>
              <a:custGeom>
                <a:avLst/>
                <a:gdLst/>
                <a:ahLst/>
                <a:cxnLst/>
                <a:rect l="l" t="t" r="r" b="b"/>
                <a:pathLst>
                  <a:path w="24682" h="45628" extrusionOk="0">
                    <a:moveTo>
                      <a:pt x="595" y="0"/>
                    </a:moveTo>
                    <a:cubicBezTo>
                      <a:pt x="288" y="0"/>
                      <a:pt x="0" y="426"/>
                      <a:pt x="289" y="734"/>
                    </a:cubicBezTo>
                    <a:cubicBezTo>
                      <a:pt x="6605" y="7601"/>
                      <a:pt x="11216" y="16022"/>
                      <a:pt x="15226" y="24393"/>
                    </a:cubicBezTo>
                    <a:cubicBezTo>
                      <a:pt x="18209" y="30634"/>
                      <a:pt x="20840" y="37025"/>
                      <a:pt x="23146" y="43516"/>
                    </a:cubicBezTo>
                    <a:cubicBezTo>
                      <a:pt x="23372" y="44118"/>
                      <a:pt x="23572" y="44744"/>
                      <a:pt x="23773" y="45346"/>
                    </a:cubicBezTo>
                    <a:cubicBezTo>
                      <a:pt x="23842" y="45543"/>
                      <a:pt x="24007" y="45628"/>
                      <a:pt x="24172" y="45628"/>
                    </a:cubicBezTo>
                    <a:cubicBezTo>
                      <a:pt x="24427" y="45628"/>
                      <a:pt x="24681" y="45425"/>
                      <a:pt x="24575" y="45120"/>
                    </a:cubicBezTo>
                    <a:cubicBezTo>
                      <a:pt x="23171" y="40860"/>
                      <a:pt x="21517" y="36674"/>
                      <a:pt x="19763" y="32539"/>
                    </a:cubicBezTo>
                    <a:cubicBezTo>
                      <a:pt x="16254" y="24168"/>
                      <a:pt x="12244" y="15947"/>
                      <a:pt x="7231" y="8378"/>
                    </a:cubicBezTo>
                    <a:cubicBezTo>
                      <a:pt x="5326" y="5471"/>
                      <a:pt x="3221" y="2689"/>
                      <a:pt x="865" y="133"/>
                    </a:cubicBezTo>
                    <a:cubicBezTo>
                      <a:pt x="784" y="39"/>
                      <a:pt x="689" y="0"/>
                      <a:pt x="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52" name="Google Shape;452;p31"/>
            <p:cNvGrpSpPr/>
            <p:nvPr/>
          </p:nvGrpSpPr>
          <p:grpSpPr>
            <a:xfrm>
              <a:off x="5689236" y="4175880"/>
              <a:ext cx="2266428" cy="1679323"/>
              <a:chOff x="5689236" y="4175880"/>
              <a:chExt cx="2266428" cy="1679323"/>
            </a:xfrm>
          </p:grpSpPr>
          <p:sp>
            <p:nvSpPr>
              <p:cNvPr id="453" name="Google Shape;453;p31"/>
              <p:cNvSpPr/>
              <p:nvPr/>
            </p:nvSpPr>
            <p:spPr>
              <a:xfrm>
                <a:off x="5689236" y="4175880"/>
                <a:ext cx="2266428" cy="1679323"/>
              </a:xfrm>
              <a:custGeom>
                <a:avLst/>
                <a:gdLst/>
                <a:ahLst/>
                <a:cxnLst/>
                <a:rect l="l" t="t" r="r" b="b"/>
                <a:pathLst>
                  <a:path w="46467" h="34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6"/>
                      <a:pt x="10633" y="34430"/>
                      <a:pt x="31436" y="34430"/>
                    </a:cubicBezTo>
                    <a:cubicBezTo>
                      <a:pt x="35966" y="34430"/>
                      <a:pt x="40978" y="32798"/>
                      <a:pt x="46467" y="28823"/>
                    </a:cubicBezTo>
                    <a:cubicBezTo>
                      <a:pt x="46467" y="28823"/>
                      <a:pt x="36342" y="12933"/>
                      <a:pt x="18371" y="7093"/>
                    </a:cubicBezTo>
                    <a:cubicBezTo>
                      <a:pt x="433" y="1256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4" name="Google Shape;454;p31"/>
              <p:cNvSpPr/>
              <p:nvPr/>
            </p:nvSpPr>
            <p:spPr>
              <a:xfrm>
                <a:off x="5903161" y="4420386"/>
                <a:ext cx="1874033" cy="1281319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262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916" y="21722"/>
                      <a:pt x="20449" y="26270"/>
                      <a:pt x="28544" y="26270"/>
                    </a:cubicBezTo>
                    <a:cubicBezTo>
                      <a:pt x="34375" y="26270"/>
                      <a:pt x="38422" y="23910"/>
                      <a:pt x="38422" y="23910"/>
                    </a:cubicBezTo>
                    <a:cubicBezTo>
                      <a:pt x="37394" y="22331"/>
                      <a:pt x="33635" y="14812"/>
                      <a:pt x="21404" y="8872"/>
                    </a:cubicBezTo>
                    <a:cubicBezTo>
                      <a:pt x="9199" y="290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5" name="Google Shape;455;p31"/>
              <p:cNvSpPr/>
              <p:nvPr/>
            </p:nvSpPr>
            <p:spPr>
              <a:xfrm>
                <a:off x="6052849" y="4583097"/>
                <a:ext cx="1630304" cy="1024324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21001" extrusionOk="0">
                    <a:moveTo>
                      <a:pt x="602" y="1"/>
                    </a:moveTo>
                    <a:cubicBezTo>
                      <a:pt x="276" y="1"/>
                      <a:pt x="0" y="410"/>
                      <a:pt x="290" y="699"/>
                    </a:cubicBezTo>
                    <a:cubicBezTo>
                      <a:pt x="6656" y="6915"/>
                      <a:pt x="14049" y="12003"/>
                      <a:pt x="21919" y="16138"/>
                    </a:cubicBezTo>
                    <a:cubicBezTo>
                      <a:pt x="25403" y="17968"/>
                      <a:pt x="29012" y="19697"/>
                      <a:pt x="32746" y="20975"/>
                    </a:cubicBezTo>
                    <a:cubicBezTo>
                      <a:pt x="32795" y="20992"/>
                      <a:pt x="32841" y="21000"/>
                      <a:pt x="32885" y="21000"/>
                    </a:cubicBezTo>
                    <a:cubicBezTo>
                      <a:pt x="33285" y="21000"/>
                      <a:pt x="33424" y="20331"/>
                      <a:pt x="32972" y="20173"/>
                    </a:cubicBezTo>
                    <a:cubicBezTo>
                      <a:pt x="29313" y="18920"/>
                      <a:pt x="25754" y="17191"/>
                      <a:pt x="22345" y="15411"/>
                    </a:cubicBezTo>
                    <a:cubicBezTo>
                      <a:pt x="14526" y="11351"/>
                      <a:pt x="7207" y="6263"/>
                      <a:pt x="891" y="123"/>
                    </a:cubicBezTo>
                    <a:cubicBezTo>
                      <a:pt x="799" y="37"/>
                      <a:pt x="698" y="1"/>
                      <a:pt x="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456" name="Google Shape;456;p31"/>
          <p:cNvSpPr/>
          <p:nvPr/>
        </p:nvSpPr>
        <p:spPr>
          <a:xfrm>
            <a:off x="-464433" y="478167"/>
            <a:ext cx="1852553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7" name="Google Shape;457;p31"/>
          <p:cNvSpPr/>
          <p:nvPr/>
        </p:nvSpPr>
        <p:spPr>
          <a:xfrm>
            <a:off x="11362035" y="2538377"/>
            <a:ext cx="1186180" cy="56751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4"/>
          <p:cNvSpPr txBox="1">
            <a:spLocks noGrp="1"/>
          </p:cNvSpPr>
          <p:nvPr>
            <p:ph type="title"/>
          </p:nvPr>
        </p:nvSpPr>
        <p:spPr>
          <a:xfrm>
            <a:off x="960000" y="2816267"/>
            <a:ext cx="3340800" cy="7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7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34"/>
          <p:cNvSpPr txBox="1">
            <a:spLocks noGrp="1"/>
          </p:cNvSpPr>
          <p:nvPr>
            <p:ph type="title" idx="2"/>
          </p:nvPr>
        </p:nvSpPr>
        <p:spPr>
          <a:xfrm>
            <a:off x="7935268" y="2816267"/>
            <a:ext cx="3340800" cy="7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7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34"/>
          <p:cNvSpPr txBox="1">
            <a:spLocks noGrp="1"/>
          </p:cNvSpPr>
          <p:nvPr>
            <p:ph type="subTitle" idx="1"/>
          </p:nvPr>
        </p:nvSpPr>
        <p:spPr>
          <a:xfrm>
            <a:off x="7935263" y="3466429"/>
            <a:ext cx="3340800" cy="13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9pPr>
          </a:lstStyle>
          <a:p>
            <a:endParaRPr/>
          </a:p>
        </p:txBody>
      </p:sp>
      <p:sp>
        <p:nvSpPr>
          <p:cNvPr id="469" name="Google Shape;469;p34"/>
          <p:cNvSpPr txBox="1">
            <a:spLocks noGrp="1"/>
          </p:cNvSpPr>
          <p:nvPr>
            <p:ph type="subTitle" idx="3"/>
          </p:nvPr>
        </p:nvSpPr>
        <p:spPr>
          <a:xfrm>
            <a:off x="960233" y="3466429"/>
            <a:ext cx="3340800" cy="13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9pPr>
          </a:lstStyle>
          <a:p>
            <a:endParaRPr/>
          </a:p>
        </p:txBody>
      </p:sp>
      <p:sp>
        <p:nvSpPr>
          <p:cNvPr id="470" name="Google Shape;470;p34"/>
          <p:cNvSpPr/>
          <p:nvPr/>
        </p:nvSpPr>
        <p:spPr>
          <a:xfrm>
            <a:off x="11180341" y="1464625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1" name="Google Shape;471;p34"/>
          <p:cNvSpPr/>
          <p:nvPr/>
        </p:nvSpPr>
        <p:spPr>
          <a:xfrm>
            <a:off x="-396433" y="441684"/>
            <a:ext cx="1852553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2" name="Google Shape;472;p34"/>
          <p:cNvSpPr/>
          <p:nvPr/>
        </p:nvSpPr>
        <p:spPr>
          <a:xfrm>
            <a:off x="8789891" y="-403037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73" name="Google Shape;473;p34"/>
          <p:cNvGrpSpPr/>
          <p:nvPr/>
        </p:nvGrpSpPr>
        <p:grpSpPr>
          <a:xfrm>
            <a:off x="0" y="5516101"/>
            <a:ext cx="12192000" cy="1347572"/>
            <a:chOff x="0" y="4260525"/>
            <a:chExt cx="9144000" cy="887338"/>
          </a:xfrm>
        </p:grpSpPr>
        <p:sp>
          <p:nvSpPr>
            <p:cNvPr id="474" name="Google Shape;474;p34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5" name="Google Shape;475;p34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6" name="Google Shape;476;p34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9" name="Google Shape;479;p34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0" name="Google Shape;480;p34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1" name="Google Shape;481;p34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2" name="Google Shape;482;p34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3" name="Google Shape;483;p34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4" name="Google Shape;484;p34"/>
          <p:cNvGrpSpPr/>
          <p:nvPr/>
        </p:nvGrpSpPr>
        <p:grpSpPr>
          <a:xfrm flipH="1">
            <a:off x="10876201" y="3666033"/>
            <a:ext cx="1341947" cy="3210584"/>
            <a:chOff x="-34400" y="2920300"/>
            <a:chExt cx="1006460" cy="2407938"/>
          </a:xfrm>
        </p:grpSpPr>
        <p:sp>
          <p:nvSpPr>
            <p:cNvPr id="485" name="Google Shape;485;p34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6" name="Google Shape;486;p34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7" name="Google Shape;487;p34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8" name="Google Shape;488;p34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9" name="Google Shape;489;p34"/>
          <p:cNvGrpSpPr/>
          <p:nvPr/>
        </p:nvGrpSpPr>
        <p:grpSpPr>
          <a:xfrm>
            <a:off x="786131" y="5612816"/>
            <a:ext cx="10236964" cy="1284999"/>
            <a:chOff x="1046797" y="6114528"/>
            <a:chExt cx="7677722" cy="963749"/>
          </a:xfrm>
        </p:grpSpPr>
        <p:sp>
          <p:nvSpPr>
            <p:cNvPr id="490" name="Google Shape;490;p34"/>
            <p:cNvSpPr/>
            <p:nvPr/>
          </p:nvSpPr>
          <p:spPr>
            <a:xfrm>
              <a:off x="4884137" y="6136293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1" name="Google Shape;491;p34"/>
            <p:cNvSpPr/>
            <p:nvPr/>
          </p:nvSpPr>
          <p:spPr>
            <a:xfrm>
              <a:off x="4881404" y="6114528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2" name="Google Shape;492;p34"/>
            <p:cNvSpPr/>
            <p:nvPr/>
          </p:nvSpPr>
          <p:spPr>
            <a:xfrm flipH="1">
              <a:off x="1046797" y="6133012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3" name="Google Shape;493;p34"/>
            <p:cNvSpPr/>
            <p:nvPr/>
          </p:nvSpPr>
          <p:spPr>
            <a:xfrm flipH="1">
              <a:off x="1046797" y="6114663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4" name="Google Shape;494;p34"/>
          <p:cNvGrpSpPr/>
          <p:nvPr/>
        </p:nvGrpSpPr>
        <p:grpSpPr>
          <a:xfrm>
            <a:off x="-45866" y="3669633"/>
            <a:ext cx="1341947" cy="3210584"/>
            <a:chOff x="-34400" y="2920300"/>
            <a:chExt cx="1006460" cy="2407938"/>
          </a:xfrm>
        </p:grpSpPr>
        <p:sp>
          <p:nvSpPr>
            <p:cNvPr id="495" name="Google Shape;495;p34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6" name="Google Shape;496;p34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7" name="Google Shape;497;p34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8" name="Google Shape;498;p34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2200" kern="0">
                <a:solidFill>
                  <a:srgbClr val="000000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99" name="Google Shape;499;p34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34"/>
          <p:cNvSpPr/>
          <p:nvPr/>
        </p:nvSpPr>
        <p:spPr>
          <a:xfrm rot="10800000">
            <a:off x="5419588" y="5612703"/>
            <a:ext cx="1079013" cy="34150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5"/>
          <p:cNvSpPr txBox="1">
            <a:spLocks noGrp="1"/>
          </p:cNvSpPr>
          <p:nvPr>
            <p:ph type="title"/>
          </p:nvPr>
        </p:nvSpPr>
        <p:spPr>
          <a:xfrm>
            <a:off x="2324468" y="2081800"/>
            <a:ext cx="35288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503" name="Google Shape;503;p35"/>
          <p:cNvSpPr txBox="1">
            <a:spLocks noGrp="1"/>
          </p:cNvSpPr>
          <p:nvPr>
            <p:ph type="subTitle" idx="1"/>
          </p:nvPr>
        </p:nvSpPr>
        <p:spPr>
          <a:xfrm>
            <a:off x="2324452" y="2584833"/>
            <a:ext cx="307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35"/>
          <p:cNvSpPr txBox="1">
            <a:spLocks noGrp="1"/>
          </p:cNvSpPr>
          <p:nvPr>
            <p:ph type="title" idx="2"/>
          </p:nvPr>
        </p:nvSpPr>
        <p:spPr>
          <a:xfrm>
            <a:off x="7352068" y="2081800"/>
            <a:ext cx="35288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505" name="Google Shape;505;p35"/>
          <p:cNvSpPr txBox="1">
            <a:spLocks noGrp="1"/>
          </p:cNvSpPr>
          <p:nvPr>
            <p:ph type="subTitle" idx="3"/>
          </p:nvPr>
        </p:nvSpPr>
        <p:spPr>
          <a:xfrm>
            <a:off x="7352077" y="2584833"/>
            <a:ext cx="307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35"/>
          <p:cNvSpPr txBox="1">
            <a:spLocks noGrp="1"/>
          </p:cNvSpPr>
          <p:nvPr>
            <p:ph type="title" idx="4"/>
          </p:nvPr>
        </p:nvSpPr>
        <p:spPr>
          <a:xfrm>
            <a:off x="2324468" y="4094600"/>
            <a:ext cx="35288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507" name="Google Shape;507;p35"/>
          <p:cNvSpPr txBox="1">
            <a:spLocks noGrp="1"/>
          </p:cNvSpPr>
          <p:nvPr>
            <p:ph type="subTitle" idx="5"/>
          </p:nvPr>
        </p:nvSpPr>
        <p:spPr>
          <a:xfrm>
            <a:off x="2324452" y="4597633"/>
            <a:ext cx="307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35"/>
          <p:cNvSpPr txBox="1">
            <a:spLocks noGrp="1"/>
          </p:cNvSpPr>
          <p:nvPr>
            <p:ph type="title" idx="6"/>
          </p:nvPr>
        </p:nvSpPr>
        <p:spPr>
          <a:xfrm>
            <a:off x="7352068" y="4094600"/>
            <a:ext cx="35288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9pPr>
          </a:lstStyle>
          <a:p>
            <a:endParaRPr/>
          </a:p>
        </p:txBody>
      </p:sp>
      <p:sp>
        <p:nvSpPr>
          <p:cNvPr id="509" name="Google Shape;509;p35"/>
          <p:cNvSpPr txBox="1">
            <a:spLocks noGrp="1"/>
          </p:cNvSpPr>
          <p:nvPr>
            <p:ph type="subTitle" idx="7"/>
          </p:nvPr>
        </p:nvSpPr>
        <p:spPr>
          <a:xfrm>
            <a:off x="7352077" y="4597633"/>
            <a:ext cx="307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540"/>
              </a:spcBef>
              <a:spcAft>
                <a:spcPts val="254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35"/>
          <p:cNvSpPr txBox="1">
            <a:spLocks noGrp="1"/>
          </p:cNvSpPr>
          <p:nvPr>
            <p:ph type="title" idx="8"/>
          </p:nvPr>
        </p:nvSpPr>
        <p:spPr>
          <a:xfrm>
            <a:off x="1165635" y="2259800"/>
            <a:ext cx="1062000" cy="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>
                <a:solidFill>
                  <a:srgbClr val="10112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9pPr>
          </a:lstStyle>
          <a:p>
            <a:endParaRPr/>
          </a:p>
        </p:txBody>
      </p:sp>
      <p:sp>
        <p:nvSpPr>
          <p:cNvPr id="511" name="Google Shape;511;p35"/>
          <p:cNvSpPr txBox="1">
            <a:spLocks noGrp="1"/>
          </p:cNvSpPr>
          <p:nvPr>
            <p:ph type="title" idx="9"/>
          </p:nvPr>
        </p:nvSpPr>
        <p:spPr>
          <a:xfrm>
            <a:off x="6117003" y="2259800"/>
            <a:ext cx="1062000" cy="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>
                <a:solidFill>
                  <a:srgbClr val="10112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9pPr>
          </a:lstStyle>
          <a:p>
            <a:endParaRPr/>
          </a:p>
        </p:txBody>
      </p:sp>
      <p:sp>
        <p:nvSpPr>
          <p:cNvPr id="512" name="Google Shape;512;p35"/>
          <p:cNvSpPr txBox="1">
            <a:spLocks noGrp="1"/>
          </p:cNvSpPr>
          <p:nvPr>
            <p:ph type="title" idx="13"/>
          </p:nvPr>
        </p:nvSpPr>
        <p:spPr>
          <a:xfrm>
            <a:off x="1165635" y="4281833"/>
            <a:ext cx="1062000" cy="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>
                <a:solidFill>
                  <a:srgbClr val="10112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9pPr>
          </a:lstStyle>
          <a:p>
            <a:endParaRPr/>
          </a:p>
        </p:txBody>
      </p:sp>
      <p:sp>
        <p:nvSpPr>
          <p:cNvPr id="513" name="Google Shape;513;p35"/>
          <p:cNvSpPr txBox="1">
            <a:spLocks noGrp="1"/>
          </p:cNvSpPr>
          <p:nvPr>
            <p:ph type="title" idx="14"/>
          </p:nvPr>
        </p:nvSpPr>
        <p:spPr>
          <a:xfrm>
            <a:off x="6117003" y="4281833"/>
            <a:ext cx="1062000" cy="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00">
                <a:solidFill>
                  <a:srgbClr val="10112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9pPr>
          </a:lstStyle>
          <a:p>
            <a:endParaRPr/>
          </a:p>
        </p:txBody>
      </p:sp>
      <p:sp>
        <p:nvSpPr>
          <p:cNvPr id="514" name="Google Shape;514;p35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15" name="Google Shape;515;p35"/>
          <p:cNvGrpSpPr/>
          <p:nvPr/>
        </p:nvGrpSpPr>
        <p:grpSpPr>
          <a:xfrm>
            <a:off x="0" y="5680810"/>
            <a:ext cx="12192000" cy="1183123"/>
            <a:chOff x="0" y="4260525"/>
            <a:chExt cx="9144000" cy="887342"/>
          </a:xfrm>
        </p:grpSpPr>
        <p:grpSp>
          <p:nvGrpSpPr>
            <p:cNvPr id="516" name="Google Shape;516;p35"/>
            <p:cNvGrpSpPr/>
            <p:nvPr/>
          </p:nvGrpSpPr>
          <p:grpSpPr>
            <a:xfrm>
              <a:off x="0" y="4260525"/>
              <a:ext cx="9144000" cy="887338"/>
              <a:chOff x="0" y="4260525"/>
              <a:chExt cx="9144000" cy="887338"/>
            </a:xfrm>
          </p:grpSpPr>
          <p:sp>
            <p:nvSpPr>
              <p:cNvPr id="517" name="Google Shape;517;p35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8" name="Google Shape;518;p35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9" name="Google Shape;519;p35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0" name="Google Shape;520;p35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1" name="Google Shape;521;p35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2" name="Google Shape;522;p35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3" name="Google Shape;523;p35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4" name="Google Shape;524;p35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5" name="Google Shape;525;p35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6" name="Google Shape;526;p35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27" name="Google Shape;527;p35"/>
            <p:cNvGrpSpPr/>
            <p:nvPr/>
          </p:nvGrpSpPr>
          <p:grpSpPr>
            <a:xfrm>
              <a:off x="0" y="4571577"/>
              <a:ext cx="9144000" cy="576290"/>
              <a:chOff x="0" y="4571577"/>
              <a:chExt cx="9144000" cy="576290"/>
            </a:xfrm>
          </p:grpSpPr>
          <p:sp>
            <p:nvSpPr>
              <p:cNvPr id="528" name="Google Shape;528;p35"/>
              <p:cNvSpPr/>
              <p:nvPr/>
            </p:nvSpPr>
            <p:spPr>
              <a:xfrm>
                <a:off x="0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9" name="Google Shape;529;p35"/>
              <p:cNvSpPr/>
              <p:nvPr/>
            </p:nvSpPr>
            <p:spPr>
              <a:xfrm>
                <a:off x="879907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0" name="Google Shape;530;p35"/>
              <p:cNvSpPr/>
              <p:nvPr/>
            </p:nvSpPr>
            <p:spPr>
              <a:xfrm flipH="1">
                <a:off x="1838076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1" name="Google Shape;531;p35"/>
              <p:cNvSpPr/>
              <p:nvPr/>
            </p:nvSpPr>
            <p:spPr>
              <a:xfrm>
                <a:off x="2781353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2" name="Google Shape;532;p35"/>
              <p:cNvSpPr/>
              <p:nvPr/>
            </p:nvSpPr>
            <p:spPr>
              <a:xfrm>
                <a:off x="3702450" y="4926825"/>
                <a:ext cx="986182" cy="22089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3" name="Google Shape;533;p35"/>
              <p:cNvSpPr/>
              <p:nvPr/>
            </p:nvSpPr>
            <p:spPr>
              <a:xfrm flipH="1">
                <a:off x="8230665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4" name="Google Shape;534;p35"/>
              <p:cNvSpPr/>
              <p:nvPr/>
            </p:nvSpPr>
            <p:spPr>
              <a:xfrm flipH="1">
                <a:off x="7277911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5" name="Google Shape;535;p35"/>
              <p:cNvSpPr/>
              <p:nvPr/>
            </p:nvSpPr>
            <p:spPr>
              <a:xfrm>
                <a:off x="6319742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6" name="Google Shape;536;p35"/>
              <p:cNvSpPr/>
              <p:nvPr/>
            </p:nvSpPr>
            <p:spPr>
              <a:xfrm flipH="1">
                <a:off x="5376465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7" name="Google Shape;537;p35"/>
              <p:cNvSpPr/>
              <p:nvPr/>
            </p:nvSpPr>
            <p:spPr>
              <a:xfrm flipH="1">
                <a:off x="4429512" y="4850175"/>
                <a:ext cx="1012038" cy="297542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2200" kern="0">
                  <a:solidFill>
                    <a:srgbClr val="000000"/>
                  </a:solidFill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538" name="Google Shape;538;p35"/>
          <p:cNvSpPr/>
          <p:nvPr/>
        </p:nvSpPr>
        <p:spPr>
          <a:xfrm flipH="1">
            <a:off x="161570" y="1063149"/>
            <a:ext cx="1094079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9" name="Google Shape;539;p35"/>
          <p:cNvSpPr/>
          <p:nvPr/>
        </p:nvSpPr>
        <p:spPr>
          <a:xfrm flipH="1">
            <a:off x="896127" y="126821"/>
            <a:ext cx="1472687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0" name="Google Shape;540;p35"/>
          <p:cNvSpPr/>
          <p:nvPr/>
        </p:nvSpPr>
        <p:spPr>
          <a:xfrm>
            <a:off x="9115977" y="214128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1" name="Google Shape;541;p35"/>
          <p:cNvSpPr/>
          <p:nvPr/>
        </p:nvSpPr>
        <p:spPr>
          <a:xfrm>
            <a:off x="10426135" y="846467"/>
            <a:ext cx="1843807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2200" kern="0">
              <a:solidFill>
                <a:srgbClr val="000000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961403" y="593367"/>
            <a:ext cx="1026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/>
              <a:buNone/>
              <a:defRPr sz="3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/>
              <a:buNone/>
              <a:defRPr sz="3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/>
              <a:buNone/>
              <a:defRPr sz="3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/>
              <a:buNone/>
              <a:defRPr sz="3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/>
              <a:buNone/>
              <a:defRPr sz="3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/>
              <a:buNone/>
              <a:defRPr sz="3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/>
              <a:buNone/>
              <a:defRPr sz="3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/>
              <a:buNone/>
              <a:defRPr sz="3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 panose="020B0604020202020204"/>
              <a:buNone/>
              <a:defRPr sz="3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●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○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■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●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○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■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●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○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 panose="020B0604020202020204"/>
              <a:buChar char="■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sldNum" idx="12"/>
          </p:nvPr>
        </p:nvSpPr>
        <p:spPr>
          <a:xfrm>
            <a:off x="11205847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en-US" kern="0" smtClean="0">
                <a:solidFill>
                  <a:srgbClr val="CBF0F1"/>
                </a:solidFill>
              </a:rPr>
              <a:t>‹#›</a:t>
            </a:fld>
            <a:endParaRPr lang="en-US" kern="0">
              <a:solidFill>
                <a:srgbClr val="CBF0F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846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847" r:id="rId12"/>
    <p:sldLayoutId id="2147483824" r:id="rId13"/>
    <p:sldLayoutId id="2147483849" r:id="rId14"/>
    <p:sldLayoutId id="2147483848" r:id="rId15"/>
    <p:sldLayoutId id="2147483844" r:id="rId16"/>
    <p:sldLayoutId id="2147483843" r:id="rId17"/>
    <p:sldLayoutId id="2147483825" r:id="rId18"/>
    <p:sldLayoutId id="2147483845" r:id="rId19"/>
    <p:sldLayoutId id="2147483842" r:id="rId20"/>
    <p:sldLayoutId id="2147483841" r:id="rId2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32" tIns="45718" rIns="91332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32" tIns="45718" rIns="91332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32" tIns="45718" rIns="913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/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32" tIns="45718" rIns="913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32" tIns="45718" rIns="913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/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313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1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9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6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2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99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55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12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2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C913B5E-853A-4921-A9FD-063B188F523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5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5" Type="http://schemas.openxmlformats.org/officeDocument/2006/relationships/image" Target="../media/image22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wmf"/><Relationship Id="rId4" Type="http://schemas.openxmlformats.org/officeDocument/2006/relationships/image" Target="../media/image8.png"/><Relationship Id="rId9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slideLayout" Target="../slideLayouts/slideLayout18.xml"/><Relationship Id="rId7" Type="http://schemas.openxmlformats.org/officeDocument/2006/relationships/oleObject" Target="../embeddings/oleObject2.bin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slideLayout" Target="../slideLayouts/slideLayout18.xml"/><Relationship Id="rId7" Type="http://schemas.openxmlformats.org/officeDocument/2006/relationships/oleObject" Target="../embeddings/oleObject4.bin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slideLayout" Target="../slideLayouts/slideLayout18.xml"/><Relationship Id="rId7" Type="http://schemas.openxmlformats.org/officeDocument/2006/relationships/oleObject" Target="../embeddings/oleObject6.bin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2068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711" y="-20752"/>
            <a:ext cx="8965078" cy="436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图片 2070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466" y="4605802"/>
            <a:ext cx="11920943" cy="229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图片 2069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887" y="3856633"/>
            <a:ext cx="9186531" cy="252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663772" y="4025656"/>
            <a:ext cx="13546044" cy="580146"/>
          </a:xfrm>
          <a:prstGeom prst="rect">
            <a:avLst/>
          </a:prstGeom>
          <a:noFill/>
        </p:spPr>
        <p:txBody>
          <a:bodyPr lIns="145143" tIns="72571" rIns="145143" bIns="72571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4300" b="1" kern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Chào</a:t>
            </a:r>
            <a:r>
              <a:rPr lang="en-US" sz="4300" b="1" kern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300" b="1" kern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mừng</a:t>
            </a:r>
            <a:r>
              <a:rPr lang="en-US" sz="4300" b="1" kern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300" b="1" kern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lang="en-US" sz="4300" b="1" kern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300" b="1" kern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em</a:t>
            </a:r>
            <a:r>
              <a:rPr lang="en-US" sz="4300" b="1" kern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300" b="1" kern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đến</a:t>
            </a:r>
            <a:r>
              <a:rPr lang="en-US" sz="4300" b="1" kern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300" b="1" kern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với</a:t>
            </a:r>
            <a:r>
              <a:rPr lang="en-US" sz="4300" b="1" kern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300" b="1" kern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tiết</a:t>
            </a:r>
            <a:r>
              <a:rPr lang="en-US" sz="4300" b="1" kern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300" b="1" kern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học</a:t>
            </a:r>
            <a:r>
              <a:rPr lang="en-US" sz="4300" b="1" kern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300" b="1" kern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lớp</a:t>
            </a:r>
            <a:r>
              <a:rPr lang="en-US" sz="4300" b="1" kern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3</a:t>
            </a:r>
          </a:p>
          <a:p>
            <a:pPr algn="ctr"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vi-VN" sz="4800" b="1" kern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Toán </a:t>
            </a:r>
            <a:endParaRPr lang="en-US" sz="4800" b="1" kern="0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algn="ctr"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4800" b="1" kern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Bảng</a:t>
            </a:r>
            <a:r>
              <a:rPr lang="en-US" sz="4800" b="1" kern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chia 9</a:t>
            </a:r>
          </a:p>
          <a:p>
            <a:pPr algn="ctr">
              <a:buClr>
                <a:srgbClr val="000000"/>
              </a:buClr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Clr>
                <a:srgbClr val="000000"/>
              </a:buClr>
              <a:buFont typeface="Arial" panose="020B0604020202020204"/>
              <a:buNone/>
              <a:defRPr/>
            </a:pPr>
            <a:endParaRPr lang="en-US" sz="4800" b="1" kern="0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7" name="Picture 2" descr="Hình ảnh quả Táo - Tổng hợp hình ảnh quả Táo đẹp nhấ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112" y="-12752387"/>
            <a:ext cx="132156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56">
            <a:extLst>
              <a:ext uri="{FF2B5EF4-FFF2-40B4-BE49-F238E27FC236}">
                <a16:creationId xmlns:a16="http://schemas.microsoft.com/office/drawing/2014/main" id="{FE8CEA38-DC57-490C-8034-27364C68F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612" y="458431"/>
            <a:ext cx="2458278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40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 =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1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  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18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2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27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3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36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4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45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5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54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6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63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7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72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8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81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9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90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10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0262" y="23743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92" name="Picture 2" descr="Hình ảnh quả Táo - Tổng hợp hình ảnh quả Táo đẹp nh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574" y="-51051112"/>
            <a:ext cx="1321569" cy="99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Hình ảnh quả Táo - Tổng hợp hình ảnh quả Táo đẹp nhấ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574" y="-36995065"/>
            <a:ext cx="132156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iễn phí Táo đỏ Quả Táo Giáng Sinh Yếu Tố Thương Mại PNG &amp;amp; PSD hình ảnh tải  xuống _ kích thước 2000 × 2000px,ID832596204 - Lovep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374" y="1596044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Miễn phí Táo đỏ Quả Táo Giáng Sinh Yếu Tố Thương Mại PNG &amp;amp; PSD hình ảnh tải  xuống _ kích thước 2000 × 2000px,ID832596204 - Lovep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369" y="501525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Miễn phí Táo đỏ Quả Táo Giáng Sinh Yếu Tố Thương Mại PNG &amp;amp; PSD hình ảnh tải  xuống _ kích thước 2000 × 2000px,ID832596204 - Lovepi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959" y="1083407"/>
            <a:ext cx="81377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Miễn phí Táo đỏ Quả Táo Giáng Sinh Yếu Tố Thương Mại PNG &amp;amp; PSD hình ảnh tải  xuống _ kích thước 2000 × 2000px,ID832596204 - Lovep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839" y="2191788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Miễn phí Táo đỏ Quả Táo Giáng Sinh Yếu Tố Thương Mại PNG &amp;amp; PSD hình ảnh tải  xuống _ kích thước 2000 × 2000px,ID832596204 - Lovep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499" y="2704413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Miễn phí Táo đỏ Quả Táo Giáng Sinh Yếu Tố Thương Mại PNG &amp;amp; PSD hình ảnh tải  xuống _ kích thước 2000 × 2000px,ID832596204 - Lovep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105" y="3244742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 descr="Miễn phí Táo đỏ Quả Táo Giáng Sinh Yếu Tố Thương Mại PNG &amp;amp; PSD hình ảnh tải  xuống _ kích thước 2000 × 2000px,ID832596204 - Lovep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774" y="3785075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Miễn phí Táo đỏ Quả Táo Giáng Sinh Yếu Tố Thương Mại PNG &amp;amp; PSD hình ảnh tải  xuống _ kích thước 2000 × 2000px,ID832596204 - Lovep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389" y="4380811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Miễn phí Táo đỏ Quả Táo Giáng Sinh Yếu Tố Thương Mại PNG &amp;amp; PSD hình ảnh tải  xuống _ kích thước 2000 × 2000px,ID832596204 - Lovep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774" y="4893438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Miễn phí Táo đỏ Quả Táo Giáng Sinh Yếu Tố Thương Mại PNG &amp;amp; PSD hình ảnh tải  xuống _ kích thước 2000 × 2000px,ID832596204 - Lovep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684" y="5489164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Box 60">
            <a:extLst>
              <a:ext uri="{FF2B5EF4-FFF2-40B4-BE49-F238E27FC236}">
                <a16:creationId xmlns:a16="http://schemas.microsoft.com/office/drawing/2014/main" id="{4B3DA24B-E2B5-4BDA-BEC4-5552A10EA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826" y="16079"/>
            <a:ext cx="9144000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chia 9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ectangle 56">
            <a:extLst>
              <a:ext uri="{FF2B5EF4-FFF2-40B4-BE49-F238E27FC236}">
                <a16:creationId xmlns:a16="http://schemas.microsoft.com/office/drawing/2014/main" id="{FE8CEA38-DC57-490C-8034-27364C68F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858" y="1134535"/>
            <a:ext cx="2458278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40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 =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1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  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18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2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27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3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36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4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45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5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54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6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63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7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72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8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81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 9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90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9 = 10</a:t>
            </a:r>
            <a:endParaRPr lang="en-US" altLang="vi-VN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pic>
        <p:nvPicPr>
          <p:cNvPr id="6146" name="Picture 2" descr="Ảnh Đẹp Hoa Hồng Tuyệt đẹ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58" y="2923308"/>
            <a:ext cx="555142" cy="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Ảnh Đẹp Hoa Hồng Tuyệt đẹ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147" y="2341414"/>
            <a:ext cx="555142" cy="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Ảnh Đẹp Hoa Hồng Tuyệt đẹ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292" y="1773378"/>
            <a:ext cx="555142" cy="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Ảnh Đẹp Hoa Hồng Tuyệt đẹ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437" y="1191484"/>
            <a:ext cx="555142" cy="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Ảnh Đẹp Hoa Hồng Tuyệt đẹ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712" y="3491348"/>
            <a:ext cx="555142" cy="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Ảnh Đẹp Hoa Hồng Tuyệt đẹ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708" y="4045536"/>
            <a:ext cx="555142" cy="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Ảnh Đẹp Hoa Hồng Tuyệt đẹ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01" y="4613558"/>
            <a:ext cx="555142" cy="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Ảnh Đẹp Hoa Hồng Tuyệt đẹ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03" y="5153889"/>
            <a:ext cx="555142" cy="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Ảnh Đẹp Hoa Hồng Tuyệt đẹ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53" y="5694215"/>
            <a:ext cx="555142" cy="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Ảnh Đẹp Hoa Hồng Tuyệt đẹ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00" y="6262262"/>
            <a:ext cx="555142" cy="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2863" y="5444196"/>
            <a:ext cx="3459229" cy="141380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9390" y="86139"/>
            <a:ext cx="11946835" cy="6771861"/>
          </a:xfrm>
          <a:prstGeom prst="rect">
            <a:avLst/>
          </a:prstGeom>
          <a:noFill/>
          <a:ln>
            <a:solidFill>
              <a:srgbClr val="559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2" tIns="45718" rIns="91332" bIns="45718" rtlCol="0" anchor="ctr"/>
          <a:lstStyle/>
          <a:p>
            <a:pPr algn="ctr" defTabSz="913130"/>
            <a:endParaRPr lang="zh-CN" altLang="en-US" sz="1900" dirty="0">
              <a:solidFill>
                <a:prstClr val="white"/>
              </a:solidFill>
            </a:endParaRPr>
          </a:p>
        </p:txBody>
      </p:sp>
      <p:grpSp>
        <p:nvGrpSpPr>
          <p:cNvPr id="24" name="Group 19">
            <a:extLst>
              <a:ext uri="{FF2B5EF4-FFF2-40B4-BE49-F238E27FC236}">
                <a16:creationId xmlns:a16="http://schemas.microsoft.com/office/drawing/2014/main" id="{422565A4-AA8D-40EA-B629-FA9FA46195B1}"/>
              </a:ext>
            </a:extLst>
          </p:cNvPr>
          <p:cNvGrpSpPr>
            <a:grpSpLocks/>
          </p:cNvGrpSpPr>
          <p:nvPr/>
        </p:nvGrpSpPr>
        <p:grpSpPr bwMode="auto">
          <a:xfrm>
            <a:off x="122378" y="2519411"/>
            <a:ext cx="11853721" cy="2768211"/>
            <a:chOff x="745610" y="2818396"/>
            <a:chExt cx="5793451" cy="1802817"/>
          </a:xfrm>
        </p:grpSpPr>
        <p:sp>
          <p:nvSpPr>
            <p:cNvPr id="25" name="Text Box 6">
              <a:extLst>
                <a:ext uri="{FF2B5EF4-FFF2-40B4-BE49-F238E27FC236}">
                  <a16:creationId xmlns:a16="http://schemas.microsoft.com/office/drawing/2014/main" id="{D608FA5D-2F0E-4341-A38F-1727406104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610" y="2818396"/>
              <a:ext cx="1905000" cy="166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cs typeface="Arial" panose="020B0604020202020204" pitchFamily="34" charset="0"/>
                </a:rPr>
                <a:t> 18 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cs typeface="Arial" panose="020B0604020202020204" pitchFamily="34" charset="0"/>
                </a:rPr>
                <a:t> 45 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cs typeface="Arial" panose="020B0604020202020204" pitchFamily="34" charset="0"/>
                </a:rPr>
                <a:t>  9 : 9 =</a:t>
              </a:r>
            </a:p>
          </p:txBody>
        </p:sp>
        <p:sp>
          <p:nvSpPr>
            <p:cNvPr id="26" name="Text Box 7">
              <a:extLst>
                <a:ext uri="{FF2B5EF4-FFF2-40B4-BE49-F238E27FC236}">
                  <a16:creationId xmlns:a16="http://schemas.microsoft.com/office/drawing/2014/main" id="{883A526D-517B-42D7-85D7-056CF2B1F3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5475" y="2819400"/>
              <a:ext cx="2133600" cy="175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cs typeface="Arial" panose="020B0604020202020204" pitchFamily="34" charset="0"/>
                </a:rPr>
                <a:t>27 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cs typeface="Arial" panose="020B0604020202020204" pitchFamily="34" charset="0"/>
                </a:rPr>
                <a:t>72 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cs typeface="Arial" panose="020B0604020202020204" pitchFamily="34" charset="0"/>
                </a:rPr>
                <a:t>90 : 9 =</a:t>
              </a:r>
            </a:p>
          </p:txBody>
        </p:sp>
        <p:sp>
          <p:nvSpPr>
            <p:cNvPr id="27" name="Text Box 8">
              <a:extLst>
                <a:ext uri="{FF2B5EF4-FFF2-40B4-BE49-F238E27FC236}">
                  <a16:creationId xmlns:a16="http://schemas.microsoft.com/office/drawing/2014/main" id="{4531685D-14E9-4E18-8288-8ED8B5F68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661" y="2819400"/>
              <a:ext cx="2057400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cs typeface="Arial" panose="020B0604020202020204" pitchFamily="34" charset="0"/>
                </a:rPr>
                <a:t>54 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cs typeface="Arial" panose="020B0604020202020204" pitchFamily="34" charset="0"/>
                </a:rPr>
                <a:t>36 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cs typeface="Arial" panose="020B0604020202020204" pitchFamily="34" charset="0"/>
                </a:rPr>
                <a:t>81 : 9 =</a:t>
              </a:r>
            </a:p>
          </p:txBody>
        </p:sp>
      </p:grpSp>
      <p:sp>
        <p:nvSpPr>
          <p:cNvPr id="28" name="Text Box 5">
            <a:extLst>
              <a:ext uri="{FF2B5EF4-FFF2-40B4-BE49-F238E27FC236}">
                <a16:creationId xmlns:a16="http://schemas.microsoft.com/office/drawing/2014/main" id="{B5F26291-52DB-46C4-BF7C-30A4EB045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061" y="1520756"/>
            <a:ext cx="426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+mj-lt"/>
              </a:rPr>
              <a:t>1.</a:t>
            </a:r>
            <a:r>
              <a:rPr lang="vi-VN" altLang="vi-VN" sz="3600" b="1" dirty="0">
                <a:latin typeface="+mj-lt"/>
              </a:rPr>
              <a:t>Tính nhẩm</a:t>
            </a:r>
            <a:r>
              <a:rPr lang="en-US" altLang="vi-VN" sz="3600" b="1" dirty="0">
                <a:latin typeface="+mj-lt"/>
              </a:rPr>
              <a:t>:</a:t>
            </a: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4DE6A308-13DA-4E4B-999B-50C9FBF95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106" y="2501428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B2F39524-0A8F-4EF1-9753-CBE6DB895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581" y="3429000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5</a:t>
            </a:r>
            <a:endParaRPr lang="en-US" altLang="vi-VN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B30BB672-761C-4199-9C7B-66252341B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035" y="4323337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endParaRPr lang="en-US" altLang="vi-VN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CCECB0C7-BA71-4B58-B491-E90916ADA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4480" y="3405809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4</a:t>
            </a:r>
            <a:endParaRPr lang="en-US" altLang="vi-VN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3" name="Text Box 9">
            <a:extLst>
              <a:ext uri="{FF2B5EF4-FFF2-40B4-BE49-F238E27FC236}">
                <a16:creationId xmlns:a16="http://schemas.microsoft.com/office/drawing/2014/main" id="{FC7A7715-E0E2-4550-AE6F-040749D4D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7229" y="2501428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6</a:t>
            </a:r>
            <a:endParaRPr lang="en-US" altLang="vi-VN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4" name="Text Box 9">
            <a:extLst>
              <a:ext uri="{FF2B5EF4-FFF2-40B4-BE49-F238E27FC236}">
                <a16:creationId xmlns:a16="http://schemas.microsoft.com/office/drawing/2014/main" id="{0531D5C4-03D2-4871-A9BE-E4A3979A1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9589" y="4355364"/>
            <a:ext cx="11443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10</a:t>
            </a:r>
            <a:endParaRPr lang="en-US" altLang="vi-VN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5" name="Text Box 9">
            <a:extLst>
              <a:ext uri="{FF2B5EF4-FFF2-40B4-BE49-F238E27FC236}">
                <a16:creationId xmlns:a16="http://schemas.microsoft.com/office/drawing/2014/main" id="{FDEF0983-0AF0-4825-8949-ADA86E087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604" y="3405809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  <a:endParaRPr lang="en-US" altLang="vi-VN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6" name="Text Box 9">
            <a:extLst>
              <a:ext uri="{FF2B5EF4-FFF2-40B4-BE49-F238E27FC236}">
                <a16:creationId xmlns:a16="http://schemas.microsoft.com/office/drawing/2014/main" id="{3C4E744E-19E2-45C2-9F66-D1B59EC71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8300" y="2519293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3</a:t>
            </a:r>
            <a:endParaRPr lang="en-US" altLang="vi-VN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E28D487E-5DCD-4813-BAF9-2E287B408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849" y="4346713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  <a:endParaRPr lang="en-US" altLang="vi-VN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2" name="Text Box 60">
            <a:extLst>
              <a:ext uri="{FF2B5EF4-FFF2-40B4-BE49-F238E27FC236}">
                <a16:creationId xmlns:a16="http://schemas.microsoft.com/office/drawing/2014/main" id="{D6670B20-C024-4415-8C41-CA622C6EA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317" y="97085"/>
            <a:ext cx="9144000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vi-VN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chia 9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0515600" y="61194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190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78EFD755-DFB5-4B77-BCE1-FF43411FF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146" y="237465"/>
            <a:ext cx="426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.VnTime"/>
              </a:rPr>
              <a:t>2.</a:t>
            </a:r>
            <a:r>
              <a:rPr lang="vi-VN" altLang="vi-VN" sz="3600" b="1" dirty="0">
                <a:cs typeface="Times New Roman" panose="02020603050405020304" pitchFamily="18" charset="0"/>
              </a:rPr>
              <a:t>T</a:t>
            </a:r>
            <a:r>
              <a:rPr lang="en-US" altLang="vi-VN" sz="3600" b="1" dirty="0">
                <a:cs typeface="Times New Roman" panose="02020603050405020304" pitchFamily="18" charset="0"/>
              </a:rPr>
              <a:t>í</a:t>
            </a:r>
            <a:r>
              <a:rPr lang="vi-VN" altLang="vi-VN" sz="3600" b="1" dirty="0">
                <a:cs typeface="Times New Roman" panose="02020603050405020304" pitchFamily="18" charset="0"/>
              </a:rPr>
              <a:t>nh nhẩm</a:t>
            </a:r>
            <a:endParaRPr lang="en-US" altLang="vi-VN" sz="3600" b="1" dirty="0">
              <a:cs typeface="Times New Roman" panose="02020603050405020304" pitchFamily="18" charset="0"/>
            </a:endParaRPr>
          </a:p>
        </p:txBody>
      </p:sp>
      <p:grpSp>
        <p:nvGrpSpPr>
          <p:cNvPr id="3" name="Group 22">
            <a:extLst>
              <a:ext uri="{FF2B5EF4-FFF2-40B4-BE49-F238E27FC236}">
                <a16:creationId xmlns:a16="http://schemas.microsoft.com/office/drawing/2014/main" id="{3DF58423-C697-445B-A043-839DEA582758}"/>
              </a:ext>
            </a:extLst>
          </p:cNvPr>
          <p:cNvGrpSpPr>
            <a:grpSpLocks/>
          </p:cNvGrpSpPr>
          <p:nvPr/>
        </p:nvGrpSpPr>
        <p:grpSpPr bwMode="auto">
          <a:xfrm>
            <a:off x="782215" y="883795"/>
            <a:ext cx="10946295" cy="2376487"/>
            <a:chOff x="838200" y="2757488"/>
            <a:chExt cx="5648010" cy="2376124"/>
          </a:xfrm>
        </p:grpSpPr>
        <p:sp>
          <p:nvSpPr>
            <p:cNvPr id="4" name="Text Box 18">
              <a:extLst>
                <a:ext uri="{FF2B5EF4-FFF2-40B4-BE49-F238E27FC236}">
                  <a16:creationId xmlns:a16="http://schemas.microsoft.com/office/drawing/2014/main" id="{08BE1B18-94F2-49B0-953A-DB11BCF260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2757488"/>
              <a:ext cx="1905000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 dirty="0">
                  <a:solidFill>
                    <a:srgbClr val="0033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>
                  <a:cs typeface="Times New Roman" panose="02020603050405020304" pitchFamily="18" charset="0"/>
                </a:rPr>
                <a:t>9 x 5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3600" b="1" dirty="0">
                  <a:cs typeface="Times New Roman" panose="02020603050405020304" pitchFamily="18" charset="0"/>
                </a:rPr>
                <a:t>45 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3600" b="1" dirty="0">
                  <a:cs typeface="Times New Roman" panose="02020603050405020304" pitchFamily="18" charset="0"/>
                </a:rPr>
                <a:t>45 : 5 =</a:t>
              </a:r>
            </a:p>
          </p:txBody>
        </p:sp>
        <p:sp>
          <p:nvSpPr>
            <p:cNvPr id="5" name="Text Box 19">
              <a:extLst>
                <a:ext uri="{FF2B5EF4-FFF2-40B4-BE49-F238E27FC236}">
                  <a16:creationId xmlns:a16="http://schemas.microsoft.com/office/drawing/2014/main" id="{1D2EECBA-B7E9-4B5C-A15F-0BB19F3FB8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0009" y="2782609"/>
              <a:ext cx="1895791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 dirty="0"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>
                  <a:cs typeface="Times New Roman" panose="02020603050405020304" pitchFamily="18" charset="0"/>
                </a:rPr>
                <a:t>9 x 6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3600" b="1" dirty="0">
                  <a:cs typeface="Times New Roman" panose="02020603050405020304" pitchFamily="18" charset="0"/>
                </a:rPr>
                <a:t>54 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3600" b="1" dirty="0">
                  <a:cs typeface="Times New Roman" panose="02020603050405020304" pitchFamily="18" charset="0"/>
                </a:rPr>
                <a:t>54 : 6 =</a:t>
              </a:r>
            </a:p>
          </p:txBody>
        </p:sp>
        <p:sp>
          <p:nvSpPr>
            <p:cNvPr id="6" name="Text Box 20">
              <a:extLst>
                <a:ext uri="{FF2B5EF4-FFF2-40B4-BE49-F238E27FC236}">
                  <a16:creationId xmlns:a16="http://schemas.microsoft.com/office/drawing/2014/main" id="{E92FA049-48CB-48ED-A129-5CB076294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8810" y="2825288"/>
              <a:ext cx="2057400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>
                  <a:cs typeface="Times New Roman" panose="02020603050405020304" pitchFamily="18" charset="0"/>
                </a:rPr>
                <a:t> </a:t>
              </a:r>
              <a:r>
                <a:rPr lang="en-US" altLang="vi-VN" sz="3600" b="1">
                  <a:cs typeface="Times New Roman" panose="02020603050405020304" pitchFamily="18" charset="0"/>
                </a:rPr>
                <a:t>9 x 7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3600" b="1">
                  <a:cs typeface="Times New Roman" panose="02020603050405020304" pitchFamily="18" charset="0"/>
                </a:rPr>
                <a:t>63 : </a:t>
              </a:r>
              <a:r>
                <a:rPr lang="vi-VN" altLang="vi-VN" sz="3600" b="1">
                  <a:cs typeface="Times New Roman" panose="02020603050405020304" pitchFamily="18" charset="0"/>
                </a:rPr>
                <a:t>9</a:t>
              </a:r>
              <a:r>
                <a:rPr lang="en-US" altLang="vi-VN" sz="3600" b="1">
                  <a:cs typeface="Times New Roman" panose="02020603050405020304" pitchFamily="18" charset="0"/>
                </a:rPr>
                <a:t>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3600" b="1">
                  <a:cs typeface="Times New Roman" panose="02020603050405020304" pitchFamily="18" charset="0"/>
                </a:rPr>
                <a:t>63 : 7 =</a:t>
              </a:r>
            </a:p>
          </p:txBody>
        </p:sp>
      </p:grpSp>
      <p:sp>
        <p:nvSpPr>
          <p:cNvPr id="7" name="Text Box 21">
            <a:extLst>
              <a:ext uri="{FF2B5EF4-FFF2-40B4-BE49-F238E27FC236}">
                <a16:creationId xmlns:a16="http://schemas.microsoft.com/office/drawing/2014/main" id="{E2A05DCA-38A5-4693-9246-E43A0545B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644" y="831034"/>
            <a:ext cx="797848" cy="64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96D48EA8-8FB0-4435-9722-D27F4055E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746" y="1676669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 Box 21">
            <a:extLst>
              <a:ext uri="{FF2B5EF4-FFF2-40B4-BE49-F238E27FC236}">
                <a16:creationId xmlns:a16="http://schemas.microsoft.com/office/drawing/2014/main" id="{A89BDC34-82BA-42DC-87B4-F05EAE19F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7363" y="883795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54</a:t>
            </a:r>
            <a:endParaRPr lang="en-US" altLang="vi-VN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id="{E1B743A1-A0FE-43D2-AE85-0C25FF5D5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051" y="2546141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9</a:t>
            </a:r>
            <a:endParaRPr lang="en-US" altLang="vi-VN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id="{A9C83E11-59A2-4750-80E7-9856BDB1C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051" y="1700792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6</a:t>
            </a:r>
            <a:endParaRPr lang="en-US" altLang="vi-VN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 Box 21">
            <a:extLst>
              <a:ext uri="{FF2B5EF4-FFF2-40B4-BE49-F238E27FC236}">
                <a16:creationId xmlns:a16="http://schemas.microsoft.com/office/drawing/2014/main" id="{5F8C8AE3-F460-4274-9238-AA4A35DFE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1413" y="2531879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600" b="1">
                <a:solidFill>
                  <a:srgbClr val="FF0000"/>
                </a:solidFill>
                <a:cs typeface="Times New Roman" panose="02020603050405020304" pitchFamily="18" charset="0"/>
              </a:rPr>
              <a:t>9</a:t>
            </a:r>
            <a:endParaRPr lang="en-US" altLang="vi-VN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 Box 21">
            <a:extLst>
              <a:ext uri="{FF2B5EF4-FFF2-40B4-BE49-F238E27FC236}">
                <a16:creationId xmlns:a16="http://schemas.microsoft.com/office/drawing/2014/main" id="{9FA785FC-ECC3-47B8-B225-DD916C838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2181" y="1782777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600" b="1">
                <a:solidFill>
                  <a:srgbClr val="FF0000"/>
                </a:solidFill>
                <a:cs typeface="Times New Roman" panose="02020603050405020304" pitchFamily="18" charset="0"/>
              </a:rPr>
              <a:t>7</a:t>
            </a:r>
            <a:endParaRPr lang="en-US" altLang="vi-VN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ext Box 21">
            <a:extLst>
              <a:ext uri="{FF2B5EF4-FFF2-40B4-BE49-F238E27FC236}">
                <a16:creationId xmlns:a16="http://schemas.microsoft.com/office/drawing/2014/main" id="{BAC888BB-4670-45B6-9AAA-E8BA04919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1725" y="908920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63</a:t>
            </a:r>
            <a:endParaRPr lang="en-US" altLang="vi-VN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94177ACF-3D17-41C3-BF02-9FFEF5325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844" y="4131887"/>
            <a:ext cx="10157791" cy="1323439"/>
          </a:xfrm>
          <a:prstGeom prst="rect">
            <a:avLst/>
          </a:prstGeom>
          <a:solidFill>
            <a:srgbClr val="FFFF00"/>
          </a:solidFill>
          <a:ln w="412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 dirty="0">
                <a:solidFill>
                  <a:srgbClr val="050DAB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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Từ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phép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khi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 ta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tích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 chia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cho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thừa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này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thì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thừa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kia</a:t>
            </a:r>
            <a:r>
              <a:rPr lang="en-US" altLang="vi-VN" sz="3600" b="1" dirty="0">
                <a:solidFill>
                  <a:srgbClr val="050DAB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E2A05DCA-38A5-4693-9246-E43A0545B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236" y="862772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8" name="Text Box 21">
            <a:extLst>
              <a:ext uri="{FF2B5EF4-FFF2-40B4-BE49-F238E27FC236}">
                <a16:creationId xmlns:a16="http://schemas.microsoft.com/office/drawing/2014/main" id="{E2A05DCA-38A5-4693-9246-E43A0545B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724" y="878537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5</a:t>
            </a:r>
          </a:p>
        </p:txBody>
      </p:sp>
      <p:sp>
        <p:nvSpPr>
          <p:cNvPr id="20" name="Text Box 21">
            <a:extLst>
              <a:ext uri="{FF2B5EF4-FFF2-40B4-BE49-F238E27FC236}">
                <a16:creationId xmlns:a16="http://schemas.microsoft.com/office/drawing/2014/main" id="{E2A05DCA-38A5-4693-9246-E43A0545B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644" y="831039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E1B743A1-A0FE-43D2-AE85-0C25FF5D5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5610" y="2505105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9</a:t>
            </a:r>
            <a:endParaRPr lang="en-US" altLang="vi-VN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25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51 L -0.14518 0.1284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255 L 0.06355 0.1194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1273 L 0.08203 0.1138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0254 L -0.14336 0.2469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4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254 L 0.00508 0.24028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15196 0.23981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7" grpId="1"/>
      <p:bldP spid="17" grpId="2"/>
      <p:bldP spid="17" grpId="3"/>
      <p:bldP spid="18" grpId="0"/>
      <p:bldP spid="18" grpId="1"/>
      <p:bldP spid="18" grpId="2"/>
      <p:bldP spid="18" grpId="3"/>
      <p:bldP spid="20" grpId="0"/>
      <p:bldP spid="20" grpId="1"/>
      <p:bldP spid="20" grpId="2"/>
      <p:bldP spid="20" grpId="3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>
            <a:extLst>
              <a:ext uri="{FF2B5EF4-FFF2-40B4-BE49-F238E27FC236}">
                <a16:creationId xmlns:a16="http://schemas.microsoft.com/office/drawing/2014/main" id="{13598FF0-617D-4E06-891B-77BBBA041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542"/>
            <a:ext cx="12192000" cy="107721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vi-VN" sz="3200" b="1" dirty="0">
                <a:cs typeface="Times New Roman" panose="02020603050405020304" pitchFamily="18" charset="0"/>
              </a:rPr>
              <a:t>Bài 3. </a:t>
            </a:r>
            <a:r>
              <a:rPr lang="vi-VN" altLang="vi-VN" sz="3200" b="1" dirty="0">
                <a:cs typeface="Times New Roman" panose="02020603050405020304" pitchFamily="18" charset="0"/>
              </a:rPr>
              <a:t>Có 45 kg gạo, chia đều vào 9 túi. Hỏi mỗi túi có bao nhiêu </a:t>
            </a:r>
            <a:r>
              <a:rPr lang="en-US" altLang="vi-VN" sz="3200" b="1" dirty="0">
                <a:cs typeface="Times New Roman" panose="02020603050405020304" pitchFamily="18" charset="0"/>
              </a:rPr>
              <a:t>     </a:t>
            </a:r>
            <a:r>
              <a:rPr lang="vi-VN" altLang="vi-VN" sz="3200" b="1" dirty="0">
                <a:cs typeface="Times New Roman" panose="02020603050405020304" pitchFamily="18" charset="0"/>
              </a:rPr>
              <a:t>ki-lô-gam gạo?</a:t>
            </a:r>
            <a:endParaRPr lang="en-US" altLang="vi-VN" sz="3200" b="1" dirty="0"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57E514-4027-461C-810D-821F95627490}"/>
              </a:ext>
            </a:extLst>
          </p:cNvPr>
          <p:cNvCxnSpPr>
            <a:cxnSpLocks/>
          </p:cNvCxnSpPr>
          <p:nvPr/>
        </p:nvCxnSpPr>
        <p:spPr bwMode="auto">
          <a:xfrm>
            <a:off x="1196026" y="582151"/>
            <a:ext cx="2151113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706E14-7ABA-471A-B4F2-403F18ACC46D}"/>
              </a:ext>
            </a:extLst>
          </p:cNvPr>
          <p:cNvCxnSpPr>
            <a:cxnSpLocks/>
          </p:cNvCxnSpPr>
          <p:nvPr/>
        </p:nvCxnSpPr>
        <p:spPr bwMode="auto">
          <a:xfrm>
            <a:off x="3739270" y="541352"/>
            <a:ext cx="292608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9FB5AA-3B7D-45B5-8858-3611C5C469A4}"/>
              </a:ext>
            </a:extLst>
          </p:cNvPr>
          <p:cNvCxnSpPr>
            <a:cxnSpLocks/>
          </p:cNvCxnSpPr>
          <p:nvPr/>
        </p:nvCxnSpPr>
        <p:spPr bwMode="auto">
          <a:xfrm>
            <a:off x="7601386" y="541352"/>
            <a:ext cx="1180126" cy="0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A1105B-E9A7-49FC-A683-C2218D34C2CB}"/>
              </a:ext>
            </a:extLst>
          </p:cNvPr>
          <p:cNvCxnSpPr>
            <a:cxnSpLocks/>
          </p:cNvCxnSpPr>
          <p:nvPr/>
        </p:nvCxnSpPr>
        <p:spPr bwMode="auto">
          <a:xfrm>
            <a:off x="8938218" y="541352"/>
            <a:ext cx="2194560" cy="0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EBEB76-79F0-4843-9037-068BC2BBD60C}"/>
              </a:ext>
            </a:extLst>
          </p:cNvPr>
          <p:cNvCxnSpPr>
            <a:cxnSpLocks/>
          </p:cNvCxnSpPr>
          <p:nvPr/>
        </p:nvCxnSpPr>
        <p:spPr bwMode="auto">
          <a:xfrm flipV="1">
            <a:off x="82683" y="1015220"/>
            <a:ext cx="2468880" cy="0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 Box 43">
            <a:extLst>
              <a:ext uri="{FF2B5EF4-FFF2-40B4-BE49-F238E27FC236}">
                <a16:creationId xmlns:a16="http://schemas.microsoft.com/office/drawing/2014/main" id="{D9609F38-BC7F-403E-9579-E3DA90658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17" y="2208586"/>
            <a:ext cx="2478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u="sng" dirty="0" err="1">
                <a:solidFill>
                  <a:srgbClr val="FF0000"/>
                </a:solidFill>
              </a:rPr>
              <a:t>Tóm</a:t>
            </a:r>
            <a:r>
              <a:rPr lang="en-US" altLang="vi-VN" sz="3200" u="sng" dirty="0">
                <a:solidFill>
                  <a:srgbClr val="FF0000"/>
                </a:solidFill>
              </a:rPr>
              <a:t> </a:t>
            </a:r>
            <a:r>
              <a:rPr lang="en-US" altLang="vi-VN" sz="3200" u="sng" dirty="0" err="1">
                <a:solidFill>
                  <a:srgbClr val="FF0000"/>
                </a:solidFill>
              </a:rPr>
              <a:t>tắt</a:t>
            </a:r>
            <a:endParaRPr lang="en-US" altLang="vi-VN" sz="3200" u="sng" dirty="0">
              <a:solidFill>
                <a:srgbClr val="FF0000"/>
              </a:solidFill>
            </a:endParaRPr>
          </a:p>
        </p:txBody>
      </p:sp>
      <p:sp>
        <p:nvSpPr>
          <p:cNvPr id="13" name="Text Box 44">
            <a:extLst>
              <a:ext uri="{FF2B5EF4-FFF2-40B4-BE49-F238E27FC236}">
                <a16:creationId xmlns:a16="http://schemas.microsoft.com/office/drawing/2014/main" id="{DEF2370D-54E0-4F87-97BB-E16D14151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95" y="2953976"/>
            <a:ext cx="373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dirty="0"/>
              <a:t>9 </a:t>
            </a:r>
            <a:r>
              <a:rPr lang="en-US" altLang="vi-VN" sz="3200" dirty="0" err="1"/>
              <a:t>túi</a:t>
            </a:r>
            <a:r>
              <a:rPr lang="en-US" altLang="vi-VN" sz="3200" dirty="0"/>
              <a:t>: 45 kg</a:t>
            </a:r>
          </a:p>
        </p:txBody>
      </p:sp>
      <p:sp>
        <p:nvSpPr>
          <p:cNvPr id="14" name="Text Box 45">
            <a:extLst>
              <a:ext uri="{FF2B5EF4-FFF2-40B4-BE49-F238E27FC236}">
                <a16:creationId xmlns:a16="http://schemas.microsoft.com/office/drawing/2014/main" id="{68F88EEB-DE9E-4120-AEF5-CB5521B45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905" y="3637592"/>
            <a:ext cx="304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dirty="0"/>
              <a:t>1 </a:t>
            </a:r>
            <a:r>
              <a:rPr lang="en-US" altLang="vi-VN" sz="3200" dirty="0" err="1"/>
              <a:t>túi</a:t>
            </a:r>
            <a:r>
              <a:rPr lang="en-US" altLang="vi-VN" sz="3200" dirty="0"/>
              <a:t>: . . . kg ?</a:t>
            </a:r>
          </a:p>
        </p:txBody>
      </p:sp>
      <p:sp>
        <p:nvSpPr>
          <p:cNvPr id="15" name="Text Box 46">
            <a:extLst>
              <a:ext uri="{FF2B5EF4-FFF2-40B4-BE49-F238E27FC236}">
                <a16:creationId xmlns:a16="http://schemas.microsoft.com/office/drawing/2014/main" id="{4E95708F-7189-489E-80E9-DEE769CA9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586" y="2153555"/>
            <a:ext cx="213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u="sng" dirty="0" err="1">
                <a:solidFill>
                  <a:srgbClr val="FF0000"/>
                </a:solidFill>
              </a:rPr>
              <a:t>Bài</a:t>
            </a:r>
            <a:r>
              <a:rPr lang="en-US" altLang="vi-VN" sz="3200" u="sng" dirty="0">
                <a:solidFill>
                  <a:srgbClr val="FF0000"/>
                </a:solidFill>
              </a:rPr>
              <a:t> </a:t>
            </a:r>
            <a:r>
              <a:rPr lang="en-US" altLang="vi-VN" sz="3200" u="sng" dirty="0" err="1">
                <a:solidFill>
                  <a:srgbClr val="FF0000"/>
                </a:solidFill>
              </a:rPr>
              <a:t>giải</a:t>
            </a:r>
            <a:endParaRPr lang="en-US" altLang="vi-VN" sz="3200" u="sng" dirty="0">
              <a:solidFill>
                <a:srgbClr val="FF0000"/>
              </a:solidFill>
            </a:endParaRPr>
          </a:p>
        </p:txBody>
      </p:sp>
      <p:sp>
        <p:nvSpPr>
          <p:cNvPr id="17" name="Text Box 36">
            <a:extLst>
              <a:ext uri="{FF2B5EF4-FFF2-40B4-BE49-F238E27FC236}">
                <a16:creationId xmlns:a16="http://schemas.microsoft.com/office/drawing/2014/main" id="{0C6D16AB-3E90-42E3-9850-3CDF39910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149" y="2953274"/>
            <a:ext cx="84521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dirty="0">
                <a:latin typeface=".VnTime"/>
              </a:rPr>
              <a:t> </a:t>
            </a:r>
            <a:r>
              <a:rPr lang="en-US" altLang="vi-VN" sz="3200" dirty="0" err="1">
                <a:cs typeface="Times New Roman" panose="02020603050405020304" pitchFamily="18" charset="0"/>
              </a:rPr>
              <a:t>Số</a:t>
            </a:r>
            <a:r>
              <a:rPr lang="en-US" altLang="vi-VN" sz="3200" dirty="0"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cs typeface="Times New Roman" panose="02020603050405020304" pitchFamily="18" charset="0"/>
              </a:rPr>
              <a:t>ki</a:t>
            </a:r>
            <a:r>
              <a:rPr lang="en-US" altLang="vi-VN" sz="3200" dirty="0">
                <a:cs typeface="Times New Roman" panose="02020603050405020304" pitchFamily="18" charset="0"/>
              </a:rPr>
              <a:t> -</a:t>
            </a:r>
            <a:r>
              <a:rPr lang="en-US" altLang="vi-VN" sz="3200" dirty="0" err="1">
                <a:cs typeface="Times New Roman" panose="02020603050405020304" pitchFamily="18" charset="0"/>
              </a:rPr>
              <a:t>lô</a:t>
            </a:r>
            <a:r>
              <a:rPr lang="en-US" altLang="vi-VN" sz="3200" dirty="0">
                <a:cs typeface="Times New Roman" panose="02020603050405020304" pitchFamily="18" charset="0"/>
              </a:rPr>
              <a:t> - gam </a:t>
            </a:r>
            <a:r>
              <a:rPr lang="en-US" altLang="vi-VN" sz="3200" dirty="0" err="1">
                <a:cs typeface="Times New Roman" panose="02020603050405020304" pitchFamily="18" charset="0"/>
              </a:rPr>
              <a:t>gạo</a:t>
            </a:r>
            <a:r>
              <a:rPr lang="en-US" altLang="vi-VN" sz="3200" dirty="0"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cs typeface="Times New Roman" panose="02020603050405020304" pitchFamily="18" charset="0"/>
              </a:rPr>
              <a:t>mỗi</a:t>
            </a:r>
            <a:r>
              <a:rPr lang="en-US" altLang="vi-VN" sz="3200" dirty="0"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cs typeface="Times New Roman" panose="02020603050405020304" pitchFamily="18" charset="0"/>
              </a:rPr>
              <a:t>túi</a:t>
            </a:r>
            <a:r>
              <a:rPr lang="en-US" altLang="vi-VN" sz="3200" dirty="0"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cs typeface="Times New Roman" panose="02020603050405020304" pitchFamily="18" charset="0"/>
              </a:rPr>
              <a:t>có</a:t>
            </a:r>
            <a:r>
              <a:rPr lang="en-US" altLang="vi-VN" sz="3200" dirty="0"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cs typeface="Times New Roman" panose="02020603050405020304" pitchFamily="18" charset="0"/>
              </a:rPr>
              <a:t>là</a:t>
            </a:r>
            <a:r>
              <a:rPr lang="en-US" altLang="vi-VN" sz="3200" dirty="0"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20" name="Straight Connector 6">
            <a:extLst>
              <a:ext uri="{FF2B5EF4-FFF2-40B4-BE49-F238E27FC236}">
                <a16:creationId xmlns:a16="http://schemas.microsoft.com/office/drawing/2014/main" id="{BA4C9EB1-A239-4811-8BD3-55EE4A7F10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55683" y="2287680"/>
            <a:ext cx="0" cy="4051300"/>
          </a:xfrm>
          <a:prstGeom prst="line">
            <a:avLst/>
          </a:prstGeom>
          <a:noFill/>
          <a:ln w="349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1" name="Group 41">
            <a:extLst>
              <a:ext uri="{FF2B5EF4-FFF2-40B4-BE49-F238E27FC236}">
                <a16:creationId xmlns:a16="http://schemas.microsoft.com/office/drawing/2014/main" id="{2CD44F58-CF8F-4485-AE0A-4875F6BDED42}"/>
              </a:ext>
            </a:extLst>
          </p:cNvPr>
          <p:cNvGrpSpPr>
            <a:grpSpLocks/>
          </p:cNvGrpSpPr>
          <p:nvPr/>
        </p:nvGrpSpPr>
        <p:grpSpPr bwMode="auto">
          <a:xfrm>
            <a:off x="5862360" y="3728555"/>
            <a:ext cx="7343978" cy="1193988"/>
            <a:chOff x="5285897" y="4990635"/>
            <a:chExt cx="5098175" cy="1194045"/>
          </a:xfrm>
        </p:grpSpPr>
        <p:sp>
          <p:nvSpPr>
            <p:cNvPr id="23" name="Text Box 37">
              <a:extLst>
                <a:ext uri="{FF2B5EF4-FFF2-40B4-BE49-F238E27FC236}">
                  <a16:creationId xmlns:a16="http://schemas.microsoft.com/office/drawing/2014/main" id="{D852AA0A-233D-4236-A2EB-813EC8ED6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5897" y="4990635"/>
              <a:ext cx="4270509" cy="584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200" dirty="0">
                  <a:latin typeface=".VnTime"/>
                </a:rPr>
                <a:t>  45 : 9 = 5 (</a:t>
              </a:r>
              <a:r>
                <a:rPr lang="en-US" altLang="vi-VN" sz="3200" dirty="0">
                  <a:cs typeface="Times New Roman" panose="02020603050405020304" pitchFamily="18" charset="0"/>
                </a:rPr>
                <a:t>kg</a:t>
              </a:r>
              <a:r>
                <a:rPr lang="en-US" altLang="vi-VN" sz="3200" dirty="0">
                  <a:latin typeface=".VnTime"/>
                </a:rPr>
                <a:t>)</a:t>
              </a:r>
            </a:p>
          </p:txBody>
        </p:sp>
        <p:sp>
          <p:nvSpPr>
            <p:cNvPr id="24" name="Text Box 38">
              <a:extLst>
                <a:ext uri="{FF2B5EF4-FFF2-40B4-BE49-F238E27FC236}">
                  <a16:creationId xmlns:a16="http://schemas.microsoft.com/office/drawing/2014/main" id="{0A42897C-7EED-4CDA-A5B2-418044D250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6495" y="5599877"/>
              <a:ext cx="4147577" cy="584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200" dirty="0" err="1">
                  <a:cs typeface="Times New Roman" panose="02020603050405020304" pitchFamily="18" charset="0"/>
                </a:rPr>
                <a:t>Đáp</a:t>
              </a:r>
              <a:r>
                <a:rPr lang="en-US" altLang="vi-VN" sz="3200" dirty="0"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>
                  <a:cs typeface="Times New Roman" panose="02020603050405020304" pitchFamily="18" charset="0"/>
                </a:rPr>
                <a:t>số</a:t>
              </a:r>
              <a:r>
                <a:rPr lang="en-US" altLang="vi-VN" sz="3200" dirty="0">
                  <a:cs typeface="Times New Roman" panose="02020603050405020304" pitchFamily="18" charset="0"/>
                </a:rPr>
                <a:t>: 5 kg gạo</a:t>
              </a:r>
              <a:r>
                <a:rPr lang="en-US" altLang="vi-VN" sz="3200" dirty="0">
                  <a:latin typeface=".VnTime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0179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4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Text Box 10">
            <a:extLst>
              <a:ext uri="{FF2B5EF4-FFF2-40B4-BE49-F238E27FC236}">
                <a16:creationId xmlns:a16="http://schemas.microsoft.com/office/drawing/2014/main" id="{C346314A-70E2-4671-A534-5D9F45881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420" y="304552"/>
            <a:ext cx="9966960" cy="118872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.VnTime"/>
                <a:cs typeface="Arial" panose="020B0604020202020204" pitchFamily="34" charset="0"/>
              </a:rPr>
              <a:t>   Bài 4</a:t>
            </a:r>
            <a:r>
              <a:rPr lang="vi-VN" altLang="vi-VN" sz="2800" b="1" dirty="0">
                <a:latin typeface=".VnTime"/>
                <a:cs typeface="Arial" panose="020B0604020202020204" pitchFamily="34" charset="0"/>
              </a:rPr>
              <a:t>. </a:t>
            </a:r>
            <a:r>
              <a:rPr lang="vi-VN" altLang="vi-VN" sz="2800" b="1" dirty="0">
                <a:cs typeface="Times New Roman" panose="02020603050405020304" pitchFamily="18" charset="0"/>
              </a:rPr>
              <a:t>Có 45 kg gạo, chia đều vào các túi, mỗi túi có 9 kg gạo. Hỏi có bao nhiêu túi gạo?</a:t>
            </a:r>
            <a:endParaRPr lang="en-US" altLang="vi-VN" sz="2800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2800" b="1" dirty="0">
              <a:latin typeface=".VnTime" panose="020B7200000000000000" charset="0"/>
              <a:cs typeface="Vani" panose="020B0502040204020203" pitchFamily="18" charset="0"/>
            </a:endParaRPr>
          </a:p>
        </p:txBody>
      </p:sp>
      <p:grpSp>
        <p:nvGrpSpPr>
          <p:cNvPr id="25607" name="Group 34">
            <a:extLst>
              <a:ext uri="{FF2B5EF4-FFF2-40B4-BE49-F238E27FC236}">
                <a16:creationId xmlns:a16="http://schemas.microsoft.com/office/drawing/2014/main" id="{D6F034F9-E049-4679-BB41-AC60F9005F53}"/>
              </a:ext>
            </a:extLst>
          </p:cNvPr>
          <p:cNvGrpSpPr>
            <a:grpSpLocks/>
          </p:cNvGrpSpPr>
          <p:nvPr/>
        </p:nvGrpSpPr>
        <p:grpSpPr bwMode="auto">
          <a:xfrm>
            <a:off x="5756136" y="3661579"/>
            <a:ext cx="4038600" cy="1433513"/>
            <a:chOff x="4876800" y="4267200"/>
            <a:chExt cx="4038600" cy="1433513"/>
          </a:xfrm>
        </p:grpSpPr>
        <p:sp>
          <p:nvSpPr>
            <p:cNvPr id="25624" name="Text Box 11">
              <a:extLst>
                <a:ext uri="{FF2B5EF4-FFF2-40B4-BE49-F238E27FC236}">
                  <a16:creationId xmlns:a16="http://schemas.microsoft.com/office/drawing/2014/main" id="{5402AB77-9020-400F-964F-D146DEC1CE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00" y="4267200"/>
              <a:ext cx="40386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altLang="vi-VN" sz="2800">
                <a:latin typeface=".VnTime"/>
              </a:endParaRPr>
            </a:p>
          </p:txBody>
        </p:sp>
        <p:sp>
          <p:nvSpPr>
            <p:cNvPr id="25625" name="Text Box 12">
              <a:extLst>
                <a:ext uri="{FF2B5EF4-FFF2-40B4-BE49-F238E27FC236}">
                  <a16:creationId xmlns:a16="http://schemas.microsoft.com/office/drawing/2014/main" id="{9316AA05-2537-4770-B95E-780E1EAFD1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4724400"/>
              <a:ext cx="32766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>
                  <a:latin typeface=".VnTime"/>
                </a:rPr>
                <a:t> </a:t>
              </a:r>
            </a:p>
          </p:txBody>
        </p:sp>
        <p:sp>
          <p:nvSpPr>
            <p:cNvPr id="25626" name="Text Box 13">
              <a:extLst>
                <a:ext uri="{FF2B5EF4-FFF2-40B4-BE49-F238E27FC236}">
                  <a16:creationId xmlns:a16="http://schemas.microsoft.com/office/drawing/2014/main" id="{E85DD911-36AA-49B5-8427-91BE933B2D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5181600"/>
              <a:ext cx="32766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altLang="vi-VN" sz="2800">
                <a:latin typeface=".VnTime"/>
              </a:endParaRPr>
            </a:p>
          </p:txBody>
        </p:sp>
      </p:grpSp>
      <p:sp>
        <p:nvSpPr>
          <p:cNvPr id="53266" name="Text Box 18">
            <a:extLst>
              <a:ext uri="{FF2B5EF4-FFF2-40B4-BE49-F238E27FC236}">
                <a16:creationId xmlns:a16="http://schemas.microsoft.com/office/drawing/2014/main" id="{CF639E4B-5696-4935-B862-58A40F0BA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777" y="2142974"/>
            <a:ext cx="350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u="sng" dirty="0" err="1">
                <a:solidFill>
                  <a:srgbClr val="FF0000"/>
                </a:solidFill>
              </a:rPr>
              <a:t>Tóm</a:t>
            </a:r>
            <a:r>
              <a:rPr lang="en-US" altLang="vi-VN" sz="3200" u="sng" dirty="0">
                <a:solidFill>
                  <a:srgbClr val="FF0000"/>
                </a:solidFill>
              </a:rPr>
              <a:t> </a:t>
            </a:r>
            <a:r>
              <a:rPr lang="en-US" altLang="vi-VN" sz="3200" u="sng" dirty="0" err="1">
                <a:solidFill>
                  <a:srgbClr val="FF0000"/>
                </a:solidFill>
              </a:rPr>
              <a:t>tắt</a:t>
            </a:r>
            <a:endParaRPr lang="en-US" altLang="vi-VN" sz="3200" u="sng" dirty="0">
              <a:solidFill>
                <a:srgbClr val="FF0000"/>
              </a:solidFill>
            </a:endParaRPr>
          </a:p>
        </p:txBody>
      </p:sp>
      <p:sp>
        <p:nvSpPr>
          <p:cNvPr id="8203" name="Text Box 19">
            <a:extLst>
              <a:ext uri="{FF2B5EF4-FFF2-40B4-BE49-F238E27FC236}">
                <a16:creationId xmlns:a16="http://schemas.microsoft.com/office/drawing/2014/main" id="{EF24BF07-529F-4B8E-97DE-9666FAEB0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955" y="2827083"/>
            <a:ext cx="2996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dirty="0"/>
              <a:t>9 kg : 1 </a:t>
            </a:r>
            <a:r>
              <a:rPr lang="en-US" altLang="vi-VN" sz="3200" dirty="0" err="1"/>
              <a:t>túi</a:t>
            </a:r>
            <a:r>
              <a:rPr lang="en-US" altLang="vi-VN" sz="3200" dirty="0"/>
              <a:t>  </a:t>
            </a:r>
          </a:p>
        </p:txBody>
      </p:sp>
      <p:sp>
        <p:nvSpPr>
          <p:cNvPr id="8204" name="Text Box 20">
            <a:extLst>
              <a:ext uri="{FF2B5EF4-FFF2-40B4-BE49-F238E27FC236}">
                <a16:creationId xmlns:a16="http://schemas.microsoft.com/office/drawing/2014/main" id="{B5585EA2-737F-4625-AD2D-CEE80DBA6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673" y="3581263"/>
            <a:ext cx="320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dirty="0"/>
              <a:t>45 kg: ... </a:t>
            </a:r>
            <a:r>
              <a:rPr lang="en-US" altLang="vi-VN" sz="3200" dirty="0" err="1"/>
              <a:t>túi</a:t>
            </a:r>
            <a:r>
              <a:rPr lang="en-US" altLang="vi-VN" sz="3200" dirty="0"/>
              <a:t> ?</a:t>
            </a:r>
          </a:p>
        </p:txBody>
      </p:sp>
      <p:sp>
        <p:nvSpPr>
          <p:cNvPr id="36" name="Text Box 18">
            <a:extLst>
              <a:ext uri="{FF2B5EF4-FFF2-40B4-BE49-F238E27FC236}">
                <a16:creationId xmlns:a16="http://schemas.microsoft.com/office/drawing/2014/main" id="{32CFA860-10FD-454F-9263-F6ACC1707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485" y="2350637"/>
            <a:ext cx="7458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u="sng" dirty="0" err="1">
                <a:solidFill>
                  <a:srgbClr val="FF0000"/>
                </a:solidFill>
              </a:rPr>
              <a:t>Bài</a:t>
            </a:r>
            <a:r>
              <a:rPr lang="en-US" altLang="vi-VN" sz="3200" u="sng" dirty="0">
                <a:solidFill>
                  <a:srgbClr val="FF0000"/>
                </a:solidFill>
              </a:rPr>
              <a:t> </a:t>
            </a:r>
            <a:r>
              <a:rPr lang="en-US" altLang="vi-VN" sz="3200" u="sng" dirty="0" err="1">
                <a:solidFill>
                  <a:srgbClr val="FF0000"/>
                </a:solidFill>
              </a:rPr>
              <a:t>giải</a:t>
            </a:r>
            <a:endParaRPr lang="en-US" altLang="vi-VN" sz="3200" u="sng" dirty="0">
              <a:solidFill>
                <a:srgbClr val="FF0000"/>
              </a:solidFill>
            </a:endParaRPr>
          </a:p>
        </p:txBody>
      </p:sp>
      <p:cxnSp>
        <p:nvCxnSpPr>
          <p:cNvPr id="25616" name="Straight Connector 29">
            <a:extLst>
              <a:ext uri="{FF2B5EF4-FFF2-40B4-BE49-F238E27FC236}">
                <a16:creationId xmlns:a16="http://schemas.microsoft.com/office/drawing/2014/main" id="{12676BD6-34BD-4D18-BFB1-9F40423B85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57436" y="2698751"/>
            <a:ext cx="0" cy="4051300"/>
          </a:xfrm>
          <a:prstGeom prst="line">
            <a:avLst/>
          </a:prstGeom>
          <a:noFill/>
          <a:ln w="349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0436E7-C5DC-42DF-B52D-99DD19589FB1}"/>
              </a:ext>
            </a:extLst>
          </p:cNvPr>
          <p:cNvCxnSpPr>
            <a:cxnSpLocks/>
          </p:cNvCxnSpPr>
          <p:nvPr/>
        </p:nvCxnSpPr>
        <p:spPr>
          <a:xfrm>
            <a:off x="2284213" y="762828"/>
            <a:ext cx="16285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3A05706-6E5D-4138-89E7-CAED9320BB71}"/>
              </a:ext>
            </a:extLst>
          </p:cNvPr>
          <p:cNvCxnSpPr>
            <a:cxnSpLocks/>
          </p:cNvCxnSpPr>
          <p:nvPr/>
        </p:nvCxnSpPr>
        <p:spPr>
          <a:xfrm flipV="1">
            <a:off x="1310640" y="1217934"/>
            <a:ext cx="3108960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4F98836-CDA8-436C-A238-6CC7613A8792}"/>
              </a:ext>
            </a:extLst>
          </p:cNvPr>
          <p:cNvCxnSpPr>
            <a:cxnSpLocks/>
          </p:cNvCxnSpPr>
          <p:nvPr/>
        </p:nvCxnSpPr>
        <p:spPr>
          <a:xfrm>
            <a:off x="4012340" y="762828"/>
            <a:ext cx="13450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3640505-4F35-43DD-8458-91F648207B9C}"/>
              </a:ext>
            </a:extLst>
          </p:cNvPr>
          <p:cNvCxnSpPr>
            <a:cxnSpLocks/>
          </p:cNvCxnSpPr>
          <p:nvPr/>
        </p:nvCxnSpPr>
        <p:spPr>
          <a:xfrm>
            <a:off x="8747760" y="762828"/>
            <a:ext cx="12801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EDB6233-6503-4192-A7DF-BDF5457A69F4}"/>
              </a:ext>
            </a:extLst>
          </p:cNvPr>
          <p:cNvCxnSpPr>
            <a:cxnSpLocks/>
          </p:cNvCxnSpPr>
          <p:nvPr/>
        </p:nvCxnSpPr>
        <p:spPr>
          <a:xfrm>
            <a:off x="6004560" y="747890"/>
            <a:ext cx="10058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8">
            <a:extLst>
              <a:ext uri="{FF2B5EF4-FFF2-40B4-BE49-F238E27FC236}">
                <a16:creationId xmlns:a16="http://schemas.microsoft.com/office/drawing/2014/main" id="{32CFA860-10FD-454F-9263-F6ACC1707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185" y="3087727"/>
            <a:ext cx="74585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vi-VN" sz="3200" u="sng" dirty="0"/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200" dirty="0"/>
              <a:t>45 : 9 = 5 (</a:t>
            </a:r>
            <a:r>
              <a:rPr lang="en-US" altLang="vi-VN" sz="3200" dirty="0" err="1"/>
              <a:t>túi</a:t>
            </a:r>
            <a:r>
              <a:rPr lang="en-US" altLang="vi-VN" sz="3200" dirty="0"/>
              <a:t> 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dirty="0"/>
              <a:t>        </a:t>
            </a:r>
            <a:r>
              <a:rPr lang="vi-VN" altLang="vi-VN" sz="3200" dirty="0"/>
              <a:t>         </a:t>
            </a:r>
            <a:r>
              <a:rPr lang="en-US" altLang="vi-VN" sz="3200" dirty="0"/>
              <a:t>         </a:t>
            </a:r>
            <a:r>
              <a:rPr lang="vi-VN" altLang="vi-VN" sz="3200" dirty="0"/>
              <a:t> </a:t>
            </a:r>
            <a:r>
              <a:rPr lang="en-US" altLang="vi-VN" sz="3200" b="1" dirty="0" err="1"/>
              <a:t>Đáp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số</a:t>
            </a:r>
            <a:r>
              <a:rPr lang="en-US" altLang="vi-VN" sz="3200" b="1" dirty="0"/>
              <a:t>: </a:t>
            </a:r>
            <a:r>
              <a:rPr lang="en-US" altLang="vi-VN" sz="3200" dirty="0"/>
              <a:t>5 </a:t>
            </a:r>
            <a:r>
              <a:rPr lang="en-US" altLang="vi-VN" sz="3200" dirty="0" err="1"/>
              <a:t>túi</a:t>
            </a:r>
            <a:r>
              <a:rPr lang="en-US" altLang="vi-VN" sz="3200" dirty="0"/>
              <a:t> </a:t>
            </a:r>
            <a:r>
              <a:rPr lang="en-US" altLang="vi-VN" sz="3200" dirty="0" err="1"/>
              <a:t>gạo</a:t>
            </a:r>
            <a:endParaRPr lang="en-US" altLang="vi-VN" sz="3200" dirty="0"/>
          </a:p>
        </p:txBody>
      </p:sp>
      <p:sp>
        <p:nvSpPr>
          <p:cNvPr id="2" name="Rectangle 1"/>
          <p:cNvSpPr/>
          <p:nvPr/>
        </p:nvSpPr>
        <p:spPr>
          <a:xfrm>
            <a:off x="5551717" y="3119471"/>
            <a:ext cx="60017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3640505-4F35-43DD-8458-91F648207B9C}"/>
              </a:ext>
            </a:extLst>
          </p:cNvPr>
          <p:cNvCxnSpPr>
            <a:cxnSpLocks/>
          </p:cNvCxnSpPr>
          <p:nvPr/>
        </p:nvCxnSpPr>
        <p:spPr>
          <a:xfrm>
            <a:off x="7140683" y="747890"/>
            <a:ext cx="10972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3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8" grpId="0" animBg="1"/>
      <p:bldP spid="36" grpId="0"/>
      <p:bldP spid="17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39" descr="tweety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806">
            <a:off x="1301" y="-68324"/>
            <a:ext cx="4534912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3825" y="3153296"/>
            <a:ext cx="7828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BIỆT!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2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extLst mod="1">
    <p:ext uri="{E180D4A7-C9FB-4DFB-919C-405C955672EB}">
      <p14:showEvtLst xmlns:p14="http://schemas.microsoft.com/office/powerpoint/2010/main">
        <p14:playEvt time="48" objId="12"/>
        <p14:stopEvt time="11205" objId="1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145ED780-FC89-4386-8D32-80B943C22006}"/>
              </a:ext>
            </a:extLst>
          </p:cNvPr>
          <p:cNvSpPr txBox="1"/>
          <p:nvPr/>
        </p:nvSpPr>
        <p:spPr>
          <a:xfrm>
            <a:off x="2424065" y="-112619"/>
            <a:ext cx="72800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tiêu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bài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100577" y="1358178"/>
            <a:ext cx="646976" cy="40640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1997008" y="2412926"/>
            <a:ext cx="763818" cy="59233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25797" y="3352455"/>
            <a:ext cx="732786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 dục học sinh tính cẩn thận, gọn gàng, khoa học. Yêu thích học toán.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phẩm chất: chăm chỉ, trung thực, trách nhiệm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phát triển năng lực:</a:t>
            </a:r>
            <a:r>
              <a:rPr lang="nl-NL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 lực tự học, NL giải quyết vấn đề và sáng tạo, NL tư duy - lập luận logic.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5797" y="1088640"/>
            <a:ext cx="687829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đầu thuộc bảng chia 9 vận dụng trong giải toán (có một phép chia 9)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991" y="2192031"/>
            <a:ext cx="5957080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 dụng trong giải toán (có một phép chia 9)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3402" y="2746732"/>
            <a:ext cx="6667210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 cho học sinh kĩ năng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9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997008" y="3986191"/>
            <a:ext cx="763818" cy="59233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114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3" grpId="0" animBg="1"/>
      <p:bldP spid="2" grpId="0"/>
      <p:bldP spid="3" grpId="0"/>
      <p:bldP spid="4" grpId="0"/>
      <p:bldP spid="5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0163" y="2652765"/>
            <a:ext cx="6420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54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lang="en-US" sz="54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2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9">
            <a:extLst>
              <a:ext uri="{FF2B5EF4-FFF2-40B4-BE49-F238E27FC236}">
                <a16:creationId xmlns:a16="http://schemas.microsoft.com/office/drawing/2014/main" id="{C89EC7FA-F579-4942-A459-5588571901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4026519" y="-462170"/>
            <a:ext cx="5632466" cy="7782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" name="图片 86">
            <a:extLst>
              <a:ext uri="{FF2B5EF4-FFF2-40B4-BE49-F238E27FC236}">
                <a16:creationId xmlns:a16="http://schemas.microsoft.com/office/drawing/2014/main" id="{D7DDEBED-22C5-4A1D-BCC3-87136AD129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629"/>
          <a:stretch/>
        </p:blipFill>
        <p:spPr>
          <a:xfrm flipH="1">
            <a:off x="9489783" y="152058"/>
            <a:ext cx="2733113" cy="3474629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C50093A0-7D6A-4B3C-B080-A245BCB0DD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358" y="3698010"/>
            <a:ext cx="1855962" cy="2902481"/>
          </a:xfrm>
          <a:prstGeom prst="rect">
            <a:avLst/>
          </a:prstGeom>
        </p:spPr>
      </p:pic>
      <p:pic>
        <p:nvPicPr>
          <p:cNvPr id="41" name="图片 4">
            <a:extLst>
              <a:ext uri="{FF2B5EF4-FFF2-40B4-BE49-F238E27FC236}">
                <a16:creationId xmlns:a16="http://schemas.microsoft.com/office/drawing/2014/main" id="{39310354-84A7-4136-A044-100B43BC5B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927" y="-741453"/>
            <a:ext cx="1638196" cy="3163041"/>
          </a:xfrm>
          <a:prstGeom prst="rect">
            <a:avLst/>
          </a:prstGeom>
        </p:spPr>
      </p:pic>
      <p:pic>
        <p:nvPicPr>
          <p:cNvPr id="43" name="图片 36">
            <a:extLst>
              <a:ext uri="{FF2B5EF4-FFF2-40B4-BE49-F238E27FC236}">
                <a16:creationId xmlns:a16="http://schemas.microsoft.com/office/drawing/2014/main" id="{1349356E-55CE-464A-944F-FE4E49A3AA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52410"/>
            <a:ext cx="4094922" cy="3225897"/>
          </a:xfrm>
          <a:prstGeom prst="rect">
            <a:avLst/>
          </a:prstGeom>
          <a:effectLst/>
        </p:spPr>
      </p:pic>
      <p:sp>
        <p:nvSpPr>
          <p:cNvPr id="45" name="Text Box 75">
            <a:extLst>
              <a:ext uri="{FF2B5EF4-FFF2-40B4-BE49-F238E27FC236}">
                <a16:creationId xmlns:a16="http://schemas.microsoft.com/office/drawing/2014/main" id="{46B63AD0-3256-490B-B22F-BD01A881B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266" y="947209"/>
            <a:ext cx="25619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1 = 9</a:t>
            </a:r>
          </a:p>
        </p:txBody>
      </p:sp>
      <p:sp>
        <p:nvSpPr>
          <p:cNvPr id="46" name="Text Box 76">
            <a:extLst>
              <a:ext uri="{FF2B5EF4-FFF2-40B4-BE49-F238E27FC236}">
                <a16:creationId xmlns:a16="http://schemas.microsoft.com/office/drawing/2014/main" id="{96827AB0-CF89-400C-B3B2-8C80F23B8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638" y="1566208"/>
            <a:ext cx="20606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2 </a:t>
            </a:r>
            <a:r>
              <a:rPr lang="en-US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</a:p>
        </p:txBody>
      </p:sp>
      <p:sp>
        <p:nvSpPr>
          <p:cNvPr id="47" name="Text Box 77">
            <a:extLst>
              <a:ext uri="{FF2B5EF4-FFF2-40B4-BE49-F238E27FC236}">
                <a16:creationId xmlns:a16="http://schemas.microsoft.com/office/drawing/2014/main" id="{5169A64A-A3C6-4754-8734-A893E1DC2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4214" y="2066754"/>
            <a:ext cx="21163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3 = 27</a:t>
            </a:r>
          </a:p>
        </p:txBody>
      </p:sp>
      <p:sp>
        <p:nvSpPr>
          <p:cNvPr id="48" name="Text Box 77">
            <a:extLst>
              <a:ext uri="{FF2B5EF4-FFF2-40B4-BE49-F238E27FC236}">
                <a16:creationId xmlns:a16="http://schemas.microsoft.com/office/drawing/2014/main" id="{0DFD322B-3C0D-4E9C-88AD-F9878111B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4263" y="2643335"/>
            <a:ext cx="21163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4 = 36</a:t>
            </a:r>
          </a:p>
        </p:txBody>
      </p:sp>
      <p:sp>
        <p:nvSpPr>
          <p:cNvPr id="49" name="Text Box 77">
            <a:extLst>
              <a:ext uri="{FF2B5EF4-FFF2-40B4-BE49-F238E27FC236}">
                <a16:creationId xmlns:a16="http://schemas.microsoft.com/office/drawing/2014/main" id="{528AD74A-4382-445A-BCF1-FF91E2589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4214" y="3158820"/>
            <a:ext cx="21163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5 = 45</a:t>
            </a:r>
          </a:p>
        </p:txBody>
      </p:sp>
      <p:sp>
        <p:nvSpPr>
          <p:cNvPr id="50" name="Text Box 77">
            <a:extLst>
              <a:ext uri="{FF2B5EF4-FFF2-40B4-BE49-F238E27FC236}">
                <a16:creationId xmlns:a16="http://schemas.microsoft.com/office/drawing/2014/main" id="{3AF71DE2-4359-4B08-897F-EE03C2939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4214" y="3663853"/>
            <a:ext cx="21163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6 = 54</a:t>
            </a:r>
          </a:p>
        </p:txBody>
      </p:sp>
      <p:sp>
        <p:nvSpPr>
          <p:cNvPr id="51" name="Text Box 77">
            <a:extLst>
              <a:ext uri="{FF2B5EF4-FFF2-40B4-BE49-F238E27FC236}">
                <a16:creationId xmlns:a16="http://schemas.microsoft.com/office/drawing/2014/main" id="{27BA9144-CD81-4F37-9373-585604D39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813" y="4202682"/>
            <a:ext cx="21163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7 = 63</a:t>
            </a:r>
          </a:p>
        </p:txBody>
      </p:sp>
      <p:sp>
        <p:nvSpPr>
          <p:cNvPr id="52" name="Text Box 77">
            <a:extLst>
              <a:ext uri="{FF2B5EF4-FFF2-40B4-BE49-F238E27FC236}">
                <a16:creationId xmlns:a16="http://schemas.microsoft.com/office/drawing/2014/main" id="{D03BF3BB-8D78-4E97-A95B-F06A522D8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794" y="4747741"/>
            <a:ext cx="21163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8 = 72</a:t>
            </a:r>
          </a:p>
        </p:txBody>
      </p:sp>
      <p:sp>
        <p:nvSpPr>
          <p:cNvPr id="53" name="Text Box 77">
            <a:extLst>
              <a:ext uri="{FF2B5EF4-FFF2-40B4-BE49-F238E27FC236}">
                <a16:creationId xmlns:a16="http://schemas.microsoft.com/office/drawing/2014/main" id="{9B582296-8CD7-493A-94E4-A271A4DB5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5544" y="5292800"/>
            <a:ext cx="21163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9 = 81</a:t>
            </a:r>
          </a:p>
        </p:txBody>
      </p:sp>
      <p:sp>
        <p:nvSpPr>
          <p:cNvPr id="54" name="Text Box 77">
            <a:extLst>
              <a:ext uri="{FF2B5EF4-FFF2-40B4-BE49-F238E27FC236}">
                <a16:creationId xmlns:a16="http://schemas.microsoft.com/office/drawing/2014/main" id="{AB532463-75CB-4E9B-9E4B-2D1E212B8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794" y="5831629"/>
            <a:ext cx="22834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10 = 90</a:t>
            </a:r>
          </a:p>
        </p:txBody>
      </p:sp>
      <p:sp>
        <p:nvSpPr>
          <p:cNvPr id="55" name="文本框 68">
            <a:extLst>
              <a:ext uri="{FF2B5EF4-FFF2-40B4-BE49-F238E27FC236}">
                <a16:creationId xmlns:a16="http://schemas.microsoft.com/office/drawing/2014/main" id="{829C8DCC-1DF9-4D75-9351-447FCE23874C}"/>
              </a:ext>
            </a:extLst>
          </p:cNvPr>
          <p:cNvSpPr txBox="1"/>
          <p:nvPr/>
        </p:nvSpPr>
        <p:spPr>
          <a:xfrm>
            <a:off x="127203" y="3035710"/>
            <a:ext cx="410240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>
              <a:defRPr/>
            </a:pPr>
            <a:r>
              <a:rPr lang="en-US" altLang="zh-CN" sz="4400" b="1" ker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BẢNG NHÂN 9</a:t>
            </a:r>
            <a:endParaRPr lang="zh-CN" altLang="en-US" sz="4400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97" name="Picture 8" descr="APPLE1">
            <a:extLst>
              <a:ext uri="{FF2B5EF4-FFF2-40B4-BE49-F238E27FC236}">
                <a16:creationId xmlns:a16="http://schemas.microsoft.com/office/drawing/2014/main" id="{72A2D4F4-8A38-4375-BDD2-16B0897B6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2" y="965492"/>
            <a:ext cx="6619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10" descr="SUNFACE5">
            <a:extLst>
              <a:ext uri="{FF2B5EF4-FFF2-40B4-BE49-F238E27FC236}">
                <a16:creationId xmlns:a16="http://schemas.microsoft.com/office/drawing/2014/main" id="{4C4351C1-049D-4016-8407-312B965A4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462" y="1627454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11" descr="APPLE1">
            <a:extLst>
              <a:ext uri="{FF2B5EF4-FFF2-40B4-BE49-F238E27FC236}">
                <a16:creationId xmlns:a16="http://schemas.microsoft.com/office/drawing/2014/main" id="{A01C92F1-DA30-4547-8488-E0DD42D19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714" y="2669165"/>
            <a:ext cx="6619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13" descr="SUNFACE4">
            <a:extLst>
              <a:ext uri="{FF2B5EF4-FFF2-40B4-BE49-F238E27FC236}">
                <a16:creationId xmlns:a16="http://schemas.microsoft.com/office/drawing/2014/main" id="{6A2C3910-A315-4E6B-B497-47F5DA4A8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738" y="2026245"/>
            <a:ext cx="838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13" descr="SUNFACE4">
            <a:extLst>
              <a:ext uri="{FF2B5EF4-FFF2-40B4-BE49-F238E27FC236}">
                <a16:creationId xmlns:a16="http://schemas.microsoft.com/office/drawing/2014/main" id="{6EFE86DF-E38F-460E-98A3-415A2B34D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886" y="3083491"/>
            <a:ext cx="838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10" descr="SUNFACE5">
            <a:extLst>
              <a:ext uri="{FF2B5EF4-FFF2-40B4-BE49-F238E27FC236}">
                <a16:creationId xmlns:a16="http://schemas.microsoft.com/office/drawing/2014/main" id="{D126B432-5E51-487C-9209-89E2A7777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450" y="3669797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13" descr="SUNFACE4">
            <a:extLst>
              <a:ext uri="{FF2B5EF4-FFF2-40B4-BE49-F238E27FC236}">
                <a16:creationId xmlns:a16="http://schemas.microsoft.com/office/drawing/2014/main" id="{83D88391-E02B-496D-9C95-B9F6337D6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874" y="5125834"/>
            <a:ext cx="838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13" descr="SUNFACE4">
            <a:extLst>
              <a:ext uri="{FF2B5EF4-FFF2-40B4-BE49-F238E27FC236}">
                <a16:creationId xmlns:a16="http://schemas.microsoft.com/office/drawing/2014/main" id="{E7675862-DE1E-4857-B9C5-C9F499990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12" y="4460400"/>
            <a:ext cx="838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1" descr="APPLE1">
            <a:extLst>
              <a:ext uri="{FF2B5EF4-FFF2-40B4-BE49-F238E27FC236}">
                <a16:creationId xmlns:a16="http://schemas.microsoft.com/office/drawing/2014/main" id="{C452A6E6-0AE6-4BFF-90FA-ECE7A5467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320" y="4094790"/>
            <a:ext cx="6619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11" descr="APPLE1">
            <a:extLst>
              <a:ext uri="{FF2B5EF4-FFF2-40B4-BE49-F238E27FC236}">
                <a16:creationId xmlns:a16="http://schemas.microsoft.com/office/drawing/2014/main" id="{8A802AA0-2670-4C5D-BF06-07C1BEE29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30" y="5841516"/>
            <a:ext cx="6619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97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9349" y="2110153"/>
            <a:ext cx="5667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60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Khám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图片 8">
            <a:extLst>
              <a:ext uri="{FF2B5EF4-FFF2-40B4-BE49-F238E27FC236}">
                <a16:creationId xmlns:a16="http://schemas.microsoft.com/office/drawing/2014/main" id="{C50093A0-7D6A-4B3C-B080-A245BCB0DD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69" y="3955519"/>
            <a:ext cx="1855962" cy="2902481"/>
          </a:xfrm>
          <a:prstGeom prst="rect">
            <a:avLst/>
          </a:prstGeom>
        </p:spPr>
      </p:pic>
      <p:pic>
        <p:nvPicPr>
          <p:cNvPr id="4" name="图片 36">
            <a:extLst>
              <a:ext uri="{FF2B5EF4-FFF2-40B4-BE49-F238E27FC236}">
                <a16:creationId xmlns:a16="http://schemas.microsoft.com/office/drawing/2014/main" id="{1349356E-55CE-464A-944F-FE4E49A3AA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872" y="3632103"/>
            <a:ext cx="4094922" cy="322589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8929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1890" name="Object 3">
            <a:extLst>
              <a:ext uri="{FF2B5EF4-FFF2-40B4-BE49-F238E27FC236}">
                <a16:creationId xmlns:a16="http://schemas.microsoft.com/office/drawing/2014/main" id="{1276A50C-5BD9-42FD-A0A5-B1B1A1E7CF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91450" y="48228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421890" name="Object 3">
                        <a:extLst>
                          <a:ext uri="{FF2B5EF4-FFF2-40B4-BE49-F238E27FC236}">
                            <a16:creationId xmlns:a16="http://schemas.microsoft.com/office/drawing/2014/main" id="{1276A50C-5BD9-42FD-A0A5-B1B1A1E7CF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4822825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1" name="Object 4">
            <a:extLst>
              <a:ext uri="{FF2B5EF4-FFF2-40B4-BE49-F238E27FC236}">
                <a16:creationId xmlns:a16="http://schemas.microsoft.com/office/drawing/2014/main" id="{ED63C927-87E3-42D7-9C57-E0B2E7BA12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91450" y="48228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421891" name="Object 4">
                        <a:extLst>
                          <a:ext uri="{FF2B5EF4-FFF2-40B4-BE49-F238E27FC236}">
                            <a16:creationId xmlns:a16="http://schemas.microsoft.com/office/drawing/2014/main" id="{ED63C927-87E3-42D7-9C57-E0B2E7BA12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4822825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1893" name="Picture 8" descr="21">
            <a:extLst>
              <a:ext uri="{FF2B5EF4-FFF2-40B4-BE49-F238E27FC236}">
                <a16:creationId xmlns:a16="http://schemas.microsoft.com/office/drawing/2014/main" id="{BD01E10F-CCDF-4149-B4ED-E711557A6D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3" y="5242547"/>
            <a:ext cx="16764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1948" name="Text Box 60">
            <a:extLst>
              <a:ext uri="{FF2B5EF4-FFF2-40B4-BE49-F238E27FC236}">
                <a16:creationId xmlns:a16="http://schemas.microsoft.com/office/drawing/2014/main" id="{33CC0D62-AA45-4479-8348-3394E93B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853" y="-46331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1949" name="Text Box 61">
            <a:extLst>
              <a:ext uri="{FF2B5EF4-FFF2-40B4-BE49-F238E27FC236}">
                <a16:creationId xmlns:a16="http://schemas.microsoft.com/office/drawing/2014/main" id="{60F02A1A-0370-4D62-9FAC-6144E3889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6115" y="400104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9</a:t>
            </a:r>
          </a:p>
        </p:txBody>
      </p:sp>
      <p:sp>
        <p:nvSpPr>
          <p:cNvPr id="421950" name="Text Box 32">
            <a:extLst>
              <a:ext uri="{FF2B5EF4-FFF2-40B4-BE49-F238E27FC236}">
                <a16:creationId xmlns:a16="http://schemas.microsoft.com/office/drawing/2014/main" id="{86173BD7-7108-4173-828D-F764B1733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821" y="3226556"/>
            <a:ext cx="27011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0000FF"/>
                </a:solidFill>
              </a:rPr>
              <a:t>9 x 3  =</a:t>
            </a:r>
          </a:p>
        </p:txBody>
      </p:sp>
      <p:sp>
        <p:nvSpPr>
          <p:cNvPr id="421952" name="Text Box 64">
            <a:extLst>
              <a:ext uri="{FF2B5EF4-FFF2-40B4-BE49-F238E27FC236}">
                <a16:creationId xmlns:a16="http://schemas.microsoft.com/office/drawing/2014/main" id="{7E9EC365-49E3-4C90-AF04-2AF4372AF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557" y="3232837"/>
            <a:ext cx="14446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FF3300"/>
                </a:solidFill>
                <a:latin typeface="Arial" panose="020B0604020202020204" pitchFamily="34" charset="0"/>
              </a:rPr>
              <a:t>27</a:t>
            </a:r>
          </a:p>
        </p:txBody>
      </p:sp>
      <p:grpSp>
        <p:nvGrpSpPr>
          <p:cNvPr id="421982" name="Group 94">
            <a:extLst>
              <a:ext uri="{FF2B5EF4-FFF2-40B4-BE49-F238E27FC236}">
                <a16:creationId xmlns:a16="http://schemas.microsoft.com/office/drawing/2014/main" id="{02C024BE-A3C8-4D18-809E-FA90B2EB9EBE}"/>
              </a:ext>
            </a:extLst>
          </p:cNvPr>
          <p:cNvGrpSpPr>
            <a:grpSpLocks/>
          </p:cNvGrpSpPr>
          <p:nvPr/>
        </p:nvGrpSpPr>
        <p:grpSpPr bwMode="auto">
          <a:xfrm>
            <a:off x="281596" y="1576211"/>
            <a:ext cx="1432560" cy="1447800"/>
            <a:chOff x="96" y="1344"/>
            <a:chExt cx="672" cy="912"/>
          </a:xfrm>
        </p:grpSpPr>
        <p:sp>
          <p:nvSpPr>
            <p:cNvPr id="421896" name="Rectangle 64">
              <a:extLst>
                <a:ext uri="{FF2B5EF4-FFF2-40B4-BE49-F238E27FC236}">
                  <a16:creationId xmlns:a16="http://schemas.microsoft.com/office/drawing/2014/main" id="{811674B3-5488-4B7E-8864-782B5766F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344"/>
              <a:ext cx="672" cy="912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1955" name="Oval 67">
              <a:extLst>
                <a:ext uri="{FF2B5EF4-FFF2-40B4-BE49-F238E27FC236}">
                  <a16:creationId xmlns:a16="http://schemas.microsoft.com/office/drawing/2014/main" id="{5F8F63F4-66A9-44F0-B6CB-11843CF31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6" name="Oval 68">
              <a:extLst>
                <a:ext uri="{FF2B5EF4-FFF2-40B4-BE49-F238E27FC236}">
                  <a16:creationId xmlns:a16="http://schemas.microsoft.com/office/drawing/2014/main" id="{CDA890AA-134B-4F11-BE2E-5581F2818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7" name="Oval 69">
              <a:extLst>
                <a:ext uri="{FF2B5EF4-FFF2-40B4-BE49-F238E27FC236}">
                  <a16:creationId xmlns:a16="http://schemas.microsoft.com/office/drawing/2014/main" id="{37018774-A3A7-4ADE-BE61-51D81FA90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8" name="Oval 70">
              <a:extLst>
                <a:ext uri="{FF2B5EF4-FFF2-40B4-BE49-F238E27FC236}">
                  <a16:creationId xmlns:a16="http://schemas.microsoft.com/office/drawing/2014/main" id="{4F5A0F70-FB21-4930-9304-AECDEE000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9" name="Oval 71">
              <a:extLst>
                <a:ext uri="{FF2B5EF4-FFF2-40B4-BE49-F238E27FC236}">
                  <a16:creationId xmlns:a16="http://schemas.microsoft.com/office/drawing/2014/main" id="{AD6B1F1E-01B8-46A5-AE48-3C08D0A42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0" name="Oval 72">
              <a:extLst>
                <a:ext uri="{FF2B5EF4-FFF2-40B4-BE49-F238E27FC236}">
                  <a16:creationId xmlns:a16="http://schemas.microsoft.com/office/drawing/2014/main" id="{F17A0992-1A51-4A74-8475-9A335C7F7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1" name="Oval 73">
              <a:extLst>
                <a:ext uri="{FF2B5EF4-FFF2-40B4-BE49-F238E27FC236}">
                  <a16:creationId xmlns:a16="http://schemas.microsoft.com/office/drawing/2014/main" id="{CF6F69D0-22A3-429C-9870-ABEF42433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2" name="Oval 74">
              <a:extLst>
                <a:ext uri="{FF2B5EF4-FFF2-40B4-BE49-F238E27FC236}">
                  <a16:creationId xmlns:a16="http://schemas.microsoft.com/office/drawing/2014/main" id="{62C96F6A-0534-4732-ADB2-1060213D9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3" name="Oval 75">
              <a:extLst>
                <a:ext uri="{FF2B5EF4-FFF2-40B4-BE49-F238E27FC236}">
                  <a16:creationId xmlns:a16="http://schemas.microsoft.com/office/drawing/2014/main" id="{B9C12E18-0589-41C6-9826-2A599ACB9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983" name="Group 95">
            <a:extLst>
              <a:ext uri="{FF2B5EF4-FFF2-40B4-BE49-F238E27FC236}">
                <a16:creationId xmlns:a16="http://schemas.microsoft.com/office/drawing/2014/main" id="{2B171042-1602-4F12-A274-FA59343FCB0C}"/>
              </a:ext>
            </a:extLst>
          </p:cNvPr>
          <p:cNvGrpSpPr>
            <a:grpSpLocks/>
          </p:cNvGrpSpPr>
          <p:nvPr/>
        </p:nvGrpSpPr>
        <p:grpSpPr bwMode="auto">
          <a:xfrm>
            <a:off x="2062661" y="1576211"/>
            <a:ext cx="1513477" cy="1447800"/>
            <a:chOff x="864" y="1344"/>
            <a:chExt cx="624" cy="912"/>
          </a:xfrm>
        </p:grpSpPr>
        <p:sp>
          <p:nvSpPr>
            <p:cNvPr id="421916" name="Rectangle 64">
              <a:extLst>
                <a:ext uri="{FF2B5EF4-FFF2-40B4-BE49-F238E27FC236}">
                  <a16:creationId xmlns:a16="http://schemas.microsoft.com/office/drawing/2014/main" id="{50B18F0D-BE2F-451A-A9E2-11A7F1B36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344"/>
              <a:ext cx="624" cy="912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1964" name="Oval 76">
              <a:extLst>
                <a:ext uri="{FF2B5EF4-FFF2-40B4-BE49-F238E27FC236}">
                  <a16:creationId xmlns:a16="http://schemas.microsoft.com/office/drawing/2014/main" id="{25605607-B6D5-491B-A58A-DFB9B67FF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5" name="Oval 77">
              <a:extLst>
                <a:ext uri="{FF2B5EF4-FFF2-40B4-BE49-F238E27FC236}">
                  <a16:creationId xmlns:a16="http://schemas.microsoft.com/office/drawing/2014/main" id="{A08BB184-35E6-4D5A-B963-240B9823E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6" name="Oval 78">
              <a:extLst>
                <a:ext uri="{FF2B5EF4-FFF2-40B4-BE49-F238E27FC236}">
                  <a16:creationId xmlns:a16="http://schemas.microsoft.com/office/drawing/2014/main" id="{78F1959F-3F50-4709-9482-58FF4E108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7" name="Oval 79">
              <a:extLst>
                <a:ext uri="{FF2B5EF4-FFF2-40B4-BE49-F238E27FC236}">
                  <a16:creationId xmlns:a16="http://schemas.microsoft.com/office/drawing/2014/main" id="{3DBD6A38-A658-4A04-A2A0-288D96E91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8" name="Oval 80">
              <a:extLst>
                <a:ext uri="{FF2B5EF4-FFF2-40B4-BE49-F238E27FC236}">
                  <a16:creationId xmlns:a16="http://schemas.microsoft.com/office/drawing/2014/main" id="{C9A89B84-9A86-4908-8F6A-6D6BDDE40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9" name="Oval 81">
              <a:extLst>
                <a:ext uri="{FF2B5EF4-FFF2-40B4-BE49-F238E27FC236}">
                  <a16:creationId xmlns:a16="http://schemas.microsoft.com/office/drawing/2014/main" id="{E1BAD041-B5D1-4ACF-8D96-A6473E67F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0" name="Oval 82">
              <a:extLst>
                <a:ext uri="{FF2B5EF4-FFF2-40B4-BE49-F238E27FC236}">
                  <a16:creationId xmlns:a16="http://schemas.microsoft.com/office/drawing/2014/main" id="{0DC7A137-9710-4501-8A07-D0671035E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1" name="Oval 83">
              <a:extLst>
                <a:ext uri="{FF2B5EF4-FFF2-40B4-BE49-F238E27FC236}">
                  <a16:creationId xmlns:a16="http://schemas.microsoft.com/office/drawing/2014/main" id="{7B863AB9-E84E-4AE7-B38E-6410AD9C5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2" name="Oval 84">
              <a:extLst>
                <a:ext uri="{FF2B5EF4-FFF2-40B4-BE49-F238E27FC236}">
                  <a16:creationId xmlns:a16="http://schemas.microsoft.com/office/drawing/2014/main" id="{14C7748C-166E-49F0-87B6-1D6825FBA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984" name="Group 96">
            <a:extLst>
              <a:ext uri="{FF2B5EF4-FFF2-40B4-BE49-F238E27FC236}">
                <a16:creationId xmlns:a16="http://schemas.microsoft.com/office/drawing/2014/main" id="{3C4FB18B-FC62-436A-86C8-CB6D5BACDF17}"/>
              </a:ext>
            </a:extLst>
          </p:cNvPr>
          <p:cNvGrpSpPr>
            <a:grpSpLocks/>
          </p:cNvGrpSpPr>
          <p:nvPr/>
        </p:nvGrpSpPr>
        <p:grpSpPr bwMode="auto">
          <a:xfrm>
            <a:off x="3931649" y="1545036"/>
            <a:ext cx="1498427" cy="1447801"/>
            <a:chOff x="1632" y="1344"/>
            <a:chExt cx="672" cy="864"/>
          </a:xfrm>
        </p:grpSpPr>
        <p:sp>
          <p:nvSpPr>
            <p:cNvPr id="421906" name="Rectangle 64">
              <a:extLst>
                <a:ext uri="{FF2B5EF4-FFF2-40B4-BE49-F238E27FC236}">
                  <a16:creationId xmlns:a16="http://schemas.microsoft.com/office/drawing/2014/main" id="{E71A4FED-D238-4656-B760-072FC4BCF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344"/>
              <a:ext cx="672" cy="864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1973" name="Oval 85">
              <a:extLst>
                <a:ext uri="{FF2B5EF4-FFF2-40B4-BE49-F238E27FC236}">
                  <a16:creationId xmlns:a16="http://schemas.microsoft.com/office/drawing/2014/main" id="{6691CD50-EE69-48D0-ACC9-904B0DC19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4" name="Oval 86">
              <a:extLst>
                <a:ext uri="{FF2B5EF4-FFF2-40B4-BE49-F238E27FC236}">
                  <a16:creationId xmlns:a16="http://schemas.microsoft.com/office/drawing/2014/main" id="{653DCB26-CE1D-401A-9F59-A3917A0EE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5" name="Oval 87">
              <a:extLst>
                <a:ext uri="{FF2B5EF4-FFF2-40B4-BE49-F238E27FC236}">
                  <a16:creationId xmlns:a16="http://schemas.microsoft.com/office/drawing/2014/main" id="{5F6591C0-E878-43A2-8239-6E069E1A3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6" name="Oval 88">
              <a:extLst>
                <a:ext uri="{FF2B5EF4-FFF2-40B4-BE49-F238E27FC236}">
                  <a16:creationId xmlns:a16="http://schemas.microsoft.com/office/drawing/2014/main" id="{9069E398-25F2-4F9F-AFED-4D93C7154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7" name="Oval 89">
              <a:extLst>
                <a:ext uri="{FF2B5EF4-FFF2-40B4-BE49-F238E27FC236}">
                  <a16:creationId xmlns:a16="http://schemas.microsoft.com/office/drawing/2014/main" id="{346F2FBD-C77E-41EB-88D8-12391C019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8" name="Oval 90">
              <a:extLst>
                <a:ext uri="{FF2B5EF4-FFF2-40B4-BE49-F238E27FC236}">
                  <a16:creationId xmlns:a16="http://schemas.microsoft.com/office/drawing/2014/main" id="{E70C815E-5F28-468B-9510-052DB5CC1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9" name="Oval 91">
              <a:extLst>
                <a:ext uri="{FF2B5EF4-FFF2-40B4-BE49-F238E27FC236}">
                  <a16:creationId xmlns:a16="http://schemas.microsoft.com/office/drawing/2014/main" id="{1E6B77FC-AE42-4980-A750-AE1D811F1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80" name="Oval 92">
              <a:extLst>
                <a:ext uri="{FF2B5EF4-FFF2-40B4-BE49-F238E27FC236}">
                  <a16:creationId xmlns:a16="http://schemas.microsoft.com/office/drawing/2014/main" id="{6AFB71FA-62A4-4423-A615-7DAF25CE2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81" name="Oval 93">
              <a:extLst>
                <a:ext uri="{FF2B5EF4-FFF2-40B4-BE49-F238E27FC236}">
                  <a16:creationId xmlns:a16="http://schemas.microsoft.com/office/drawing/2014/main" id="{4C653C4B-7EC2-4B3D-B5C8-0E1B8A0E5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8419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1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1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1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1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1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1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1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1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1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1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950" grpId="0"/>
      <p:bldP spid="4219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1890" name="Object 3">
            <a:extLst>
              <a:ext uri="{FF2B5EF4-FFF2-40B4-BE49-F238E27FC236}">
                <a16:creationId xmlns:a16="http://schemas.microsoft.com/office/drawing/2014/main" id="{1276A50C-5BD9-42FD-A0A5-B1B1A1E7CF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91450" y="48228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421890" name="Object 3">
                        <a:extLst>
                          <a:ext uri="{FF2B5EF4-FFF2-40B4-BE49-F238E27FC236}">
                            <a16:creationId xmlns:a16="http://schemas.microsoft.com/office/drawing/2014/main" id="{1276A50C-5BD9-42FD-A0A5-B1B1A1E7CF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4822825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1" name="Object 4">
            <a:extLst>
              <a:ext uri="{FF2B5EF4-FFF2-40B4-BE49-F238E27FC236}">
                <a16:creationId xmlns:a16="http://schemas.microsoft.com/office/drawing/2014/main" id="{ED63C927-87E3-42D7-9C57-E0B2E7BA12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91450" y="48228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421891" name="Object 4">
                        <a:extLst>
                          <a:ext uri="{FF2B5EF4-FFF2-40B4-BE49-F238E27FC236}">
                            <a16:creationId xmlns:a16="http://schemas.microsoft.com/office/drawing/2014/main" id="{ED63C927-87E3-42D7-9C57-E0B2E7BA12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4822825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1893" name="Picture 8" descr="21">
            <a:extLst>
              <a:ext uri="{FF2B5EF4-FFF2-40B4-BE49-F238E27FC236}">
                <a16:creationId xmlns:a16="http://schemas.microsoft.com/office/drawing/2014/main" id="{BD01E10F-CCDF-4149-B4ED-E711557A6D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3" y="5242547"/>
            <a:ext cx="16764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1948" name="Text Box 60">
            <a:extLst>
              <a:ext uri="{FF2B5EF4-FFF2-40B4-BE49-F238E27FC236}">
                <a16:creationId xmlns:a16="http://schemas.microsoft.com/office/drawing/2014/main" id="{33CC0D62-AA45-4479-8348-3394E93B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853" y="-46331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1949" name="Text Box 61">
            <a:extLst>
              <a:ext uri="{FF2B5EF4-FFF2-40B4-BE49-F238E27FC236}">
                <a16:creationId xmlns:a16="http://schemas.microsoft.com/office/drawing/2014/main" id="{60F02A1A-0370-4D62-9FAC-6144E3889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6115" y="400104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9</a:t>
            </a:r>
          </a:p>
        </p:txBody>
      </p:sp>
      <p:sp>
        <p:nvSpPr>
          <p:cNvPr id="421951" name="Text Box 32">
            <a:extLst>
              <a:ext uri="{FF2B5EF4-FFF2-40B4-BE49-F238E27FC236}">
                <a16:creationId xmlns:a16="http://schemas.microsoft.com/office/drawing/2014/main" id="{830B15E1-77EE-4CA6-B9DF-BD2D3263A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156" y="3297348"/>
            <a:ext cx="24049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0000FF"/>
                </a:solidFill>
              </a:rPr>
              <a:t>27 : 9 =</a:t>
            </a:r>
          </a:p>
        </p:txBody>
      </p:sp>
      <p:sp>
        <p:nvSpPr>
          <p:cNvPr id="421953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585" y="3309772"/>
            <a:ext cx="533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421982" name="Group 94">
            <a:extLst>
              <a:ext uri="{FF2B5EF4-FFF2-40B4-BE49-F238E27FC236}">
                <a16:creationId xmlns:a16="http://schemas.microsoft.com/office/drawing/2014/main" id="{02C024BE-A3C8-4D18-809E-FA90B2EB9EBE}"/>
              </a:ext>
            </a:extLst>
          </p:cNvPr>
          <p:cNvGrpSpPr>
            <a:grpSpLocks/>
          </p:cNvGrpSpPr>
          <p:nvPr/>
        </p:nvGrpSpPr>
        <p:grpSpPr bwMode="auto">
          <a:xfrm>
            <a:off x="383922" y="1565565"/>
            <a:ext cx="1334042" cy="1361466"/>
            <a:chOff x="144" y="1392"/>
            <a:chExt cx="576" cy="768"/>
          </a:xfrm>
        </p:grpSpPr>
        <p:sp>
          <p:nvSpPr>
            <p:cNvPr id="421955" name="Oval 67">
              <a:extLst>
                <a:ext uri="{FF2B5EF4-FFF2-40B4-BE49-F238E27FC236}">
                  <a16:creationId xmlns:a16="http://schemas.microsoft.com/office/drawing/2014/main" id="{5F8F63F4-66A9-44F0-B6CB-11843CF31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6" name="Oval 68">
              <a:extLst>
                <a:ext uri="{FF2B5EF4-FFF2-40B4-BE49-F238E27FC236}">
                  <a16:creationId xmlns:a16="http://schemas.microsoft.com/office/drawing/2014/main" id="{CDA890AA-134B-4F11-BE2E-5581F2818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7" name="Oval 69">
              <a:extLst>
                <a:ext uri="{FF2B5EF4-FFF2-40B4-BE49-F238E27FC236}">
                  <a16:creationId xmlns:a16="http://schemas.microsoft.com/office/drawing/2014/main" id="{37018774-A3A7-4ADE-BE61-51D81FA90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8" name="Oval 70">
              <a:extLst>
                <a:ext uri="{FF2B5EF4-FFF2-40B4-BE49-F238E27FC236}">
                  <a16:creationId xmlns:a16="http://schemas.microsoft.com/office/drawing/2014/main" id="{4F5A0F70-FB21-4930-9304-AECDEE000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9" name="Oval 71">
              <a:extLst>
                <a:ext uri="{FF2B5EF4-FFF2-40B4-BE49-F238E27FC236}">
                  <a16:creationId xmlns:a16="http://schemas.microsoft.com/office/drawing/2014/main" id="{AD6B1F1E-01B8-46A5-AE48-3C08D0A42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0" name="Oval 72">
              <a:extLst>
                <a:ext uri="{FF2B5EF4-FFF2-40B4-BE49-F238E27FC236}">
                  <a16:creationId xmlns:a16="http://schemas.microsoft.com/office/drawing/2014/main" id="{F17A0992-1A51-4A74-8475-9A335C7F7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1" name="Oval 73">
              <a:extLst>
                <a:ext uri="{FF2B5EF4-FFF2-40B4-BE49-F238E27FC236}">
                  <a16:creationId xmlns:a16="http://schemas.microsoft.com/office/drawing/2014/main" id="{CF6F69D0-22A3-429C-9870-ABEF42433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2" name="Oval 74">
              <a:extLst>
                <a:ext uri="{FF2B5EF4-FFF2-40B4-BE49-F238E27FC236}">
                  <a16:creationId xmlns:a16="http://schemas.microsoft.com/office/drawing/2014/main" id="{62C96F6A-0534-4732-ADB2-1060213D9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3" name="Oval 75">
              <a:extLst>
                <a:ext uri="{FF2B5EF4-FFF2-40B4-BE49-F238E27FC236}">
                  <a16:creationId xmlns:a16="http://schemas.microsoft.com/office/drawing/2014/main" id="{B9C12E18-0589-41C6-9826-2A599ACB9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983" name="Group 95">
            <a:extLst>
              <a:ext uri="{FF2B5EF4-FFF2-40B4-BE49-F238E27FC236}">
                <a16:creationId xmlns:a16="http://schemas.microsoft.com/office/drawing/2014/main" id="{2B171042-1602-4F12-A274-FA59343FCB0C}"/>
              </a:ext>
            </a:extLst>
          </p:cNvPr>
          <p:cNvGrpSpPr>
            <a:grpSpLocks/>
          </p:cNvGrpSpPr>
          <p:nvPr/>
        </p:nvGrpSpPr>
        <p:grpSpPr bwMode="auto">
          <a:xfrm>
            <a:off x="1943547" y="1596991"/>
            <a:ext cx="1280634" cy="1219200"/>
            <a:chOff x="912" y="1392"/>
            <a:chExt cx="528" cy="768"/>
          </a:xfrm>
        </p:grpSpPr>
        <p:sp>
          <p:nvSpPr>
            <p:cNvPr id="421964" name="Oval 76">
              <a:extLst>
                <a:ext uri="{FF2B5EF4-FFF2-40B4-BE49-F238E27FC236}">
                  <a16:creationId xmlns:a16="http://schemas.microsoft.com/office/drawing/2014/main" id="{25605607-B6D5-491B-A58A-DFB9B67FF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5" name="Oval 77">
              <a:extLst>
                <a:ext uri="{FF2B5EF4-FFF2-40B4-BE49-F238E27FC236}">
                  <a16:creationId xmlns:a16="http://schemas.microsoft.com/office/drawing/2014/main" id="{A08BB184-35E6-4D5A-B963-240B9823E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6" name="Oval 78">
              <a:extLst>
                <a:ext uri="{FF2B5EF4-FFF2-40B4-BE49-F238E27FC236}">
                  <a16:creationId xmlns:a16="http://schemas.microsoft.com/office/drawing/2014/main" id="{78F1959F-3F50-4709-9482-58FF4E108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7" name="Oval 79">
              <a:extLst>
                <a:ext uri="{FF2B5EF4-FFF2-40B4-BE49-F238E27FC236}">
                  <a16:creationId xmlns:a16="http://schemas.microsoft.com/office/drawing/2014/main" id="{3DBD6A38-A658-4A04-A2A0-288D96E91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8" name="Oval 80">
              <a:extLst>
                <a:ext uri="{FF2B5EF4-FFF2-40B4-BE49-F238E27FC236}">
                  <a16:creationId xmlns:a16="http://schemas.microsoft.com/office/drawing/2014/main" id="{C9A89B84-9A86-4908-8F6A-6D6BDDE40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9" name="Oval 81">
              <a:extLst>
                <a:ext uri="{FF2B5EF4-FFF2-40B4-BE49-F238E27FC236}">
                  <a16:creationId xmlns:a16="http://schemas.microsoft.com/office/drawing/2014/main" id="{E1BAD041-B5D1-4ACF-8D96-A6473E67F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0" name="Oval 82">
              <a:extLst>
                <a:ext uri="{FF2B5EF4-FFF2-40B4-BE49-F238E27FC236}">
                  <a16:creationId xmlns:a16="http://schemas.microsoft.com/office/drawing/2014/main" id="{0DC7A137-9710-4501-8A07-D0671035E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1" name="Oval 83">
              <a:extLst>
                <a:ext uri="{FF2B5EF4-FFF2-40B4-BE49-F238E27FC236}">
                  <a16:creationId xmlns:a16="http://schemas.microsoft.com/office/drawing/2014/main" id="{7B863AB9-E84E-4AE7-B38E-6410AD9C5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2" name="Oval 84">
              <a:extLst>
                <a:ext uri="{FF2B5EF4-FFF2-40B4-BE49-F238E27FC236}">
                  <a16:creationId xmlns:a16="http://schemas.microsoft.com/office/drawing/2014/main" id="{14C7748C-166E-49F0-87B6-1D6825FBA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984" name="Group 96">
            <a:extLst>
              <a:ext uri="{FF2B5EF4-FFF2-40B4-BE49-F238E27FC236}">
                <a16:creationId xmlns:a16="http://schemas.microsoft.com/office/drawing/2014/main" id="{3C4FB18B-FC62-436A-86C8-CB6D5BACDF17}"/>
              </a:ext>
            </a:extLst>
          </p:cNvPr>
          <p:cNvGrpSpPr>
            <a:grpSpLocks/>
          </p:cNvGrpSpPr>
          <p:nvPr/>
        </p:nvGrpSpPr>
        <p:grpSpPr bwMode="auto">
          <a:xfrm>
            <a:off x="3498349" y="1611614"/>
            <a:ext cx="1284366" cy="1286934"/>
            <a:chOff x="1680" y="1392"/>
            <a:chExt cx="576" cy="768"/>
          </a:xfrm>
        </p:grpSpPr>
        <p:sp>
          <p:nvSpPr>
            <p:cNvPr id="421973" name="Oval 85">
              <a:extLst>
                <a:ext uri="{FF2B5EF4-FFF2-40B4-BE49-F238E27FC236}">
                  <a16:creationId xmlns:a16="http://schemas.microsoft.com/office/drawing/2014/main" id="{6691CD50-EE69-48D0-ACC9-904B0DC19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4" name="Oval 86">
              <a:extLst>
                <a:ext uri="{FF2B5EF4-FFF2-40B4-BE49-F238E27FC236}">
                  <a16:creationId xmlns:a16="http://schemas.microsoft.com/office/drawing/2014/main" id="{653DCB26-CE1D-401A-9F59-A3917A0EE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5" name="Oval 87">
              <a:extLst>
                <a:ext uri="{FF2B5EF4-FFF2-40B4-BE49-F238E27FC236}">
                  <a16:creationId xmlns:a16="http://schemas.microsoft.com/office/drawing/2014/main" id="{5F6591C0-E878-43A2-8239-6E069E1A3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6" name="Oval 88">
              <a:extLst>
                <a:ext uri="{FF2B5EF4-FFF2-40B4-BE49-F238E27FC236}">
                  <a16:creationId xmlns:a16="http://schemas.microsoft.com/office/drawing/2014/main" id="{9069E398-25F2-4F9F-AFED-4D93C7154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7" name="Oval 89">
              <a:extLst>
                <a:ext uri="{FF2B5EF4-FFF2-40B4-BE49-F238E27FC236}">
                  <a16:creationId xmlns:a16="http://schemas.microsoft.com/office/drawing/2014/main" id="{346F2FBD-C77E-41EB-88D8-12391C019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8" name="Oval 90">
              <a:extLst>
                <a:ext uri="{FF2B5EF4-FFF2-40B4-BE49-F238E27FC236}">
                  <a16:creationId xmlns:a16="http://schemas.microsoft.com/office/drawing/2014/main" id="{E70C815E-5F28-468B-9510-052DB5CC1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9" name="Oval 91">
              <a:extLst>
                <a:ext uri="{FF2B5EF4-FFF2-40B4-BE49-F238E27FC236}">
                  <a16:creationId xmlns:a16="http://schemas.microsoft.com/office/drawing/2014/main" id="{1E6B77FC-AE42-4980-A750-AE1D811F1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80" name="Oval 92">
              <a:extLst>
                <a:ext uri="{FF2B5EF4-FFF2-40B4-BE49-F238E27FC236}">
                  <a16:creationId xmlns:a16="http://schemas.microsoft.com/office/drawing/2014/main" id="{6AFB71FA-62A4-4423-A615-7DAF25CE2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81" name="Oval 93">
              <a:extLst>
                <a:ext uri="{FF2B5EF4-FFF2-40B4-BE49-F238E27FC236}">
                  <a16:creationId xmlns:a16="http://schemas.microsoft.com/office/drawing/2014/main" id="{4C653C4B-7EC2-4B3D-B5C8-0E1B8A0E5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744051"/>
              </p:ext>
            </p:extLst>
          </p:nvPr>
        </p:nvGraphicFramePr>
        <p:xfrm>
          <a:off x="269065" y="1482437"/>
          <a:ext cx="489933" cy="1593271"/>
        </p:xfrm>
        <a:graphic>
          <a:graphicData uri="http://schemas.openxmlformats.org/drawingml/2006/table">
            <a:tbl>
              <a:tblPr/>
              <a:tblGrid>
                <a:gridCol w="489933">
                  <a:extLst>
                    <a:ext uri="{9D8B030D-6E8A-4147-A177-3AD203B41FA5}">
                      <a16:colId xmlns:a16="http://schemas.microsoft.com/office/drawing/2014/main" val="2247454885"/>
                    </a:ext>
                  </a:extLst>
                </a:gridCol>
              </a:tblGrid>
              <a:tr h="15932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60199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709497"/>
              </p:ext>
            </p:extLst>
          </p:nvPr>
        </p:nvGraphicFramePr>
        <p:xfrm>
          <a:off x="795550" y="1482432"/>
          <a:ext cx="489933" cy="1593271"/>
        </p:xfrm>
        <a:graphic>
          <a:graphicData uri="http://schemas.openxmlformats.org/drawingml/2006/table">
            <a:tbl>
              <a:tblPr/>
              <a:tblGrid>
                <a:gridCol w="489933">
                  <a:extLst>
                    <a:ext uri="{9D8B030D-6E8A-4147-A177-3AD203B41FA5}">
                      <a16:colId xmlns:a16="http://schemas.microsoft.com/office/drawing/2014/main" val="2247454885"/>
                    </a:ext>
                  </a:extLst>
                </a:gridCol>
              </a:tblGrid>
              <a:tr h="15932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601990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934079"/>
              </p:ext>
            </p:extLst>
          </p:nvPr>
        </p:nvGraphicFramePr>
        <p:xfrm>
          <a:off x="1349742" y="1482432"/>
          <a:ext cx="489933" cy="1593271"/>
        </p:xfrm>
        <a:graphic>
          <a:graphicData uri="http://schemas.openxmlformats.org/drawingml/2006/table">
            <a:tbl>
              <a:tblPr/>
              <a:tblGrid>
                <a:gridCol w="489933">
                  <a:extLst>
                    <a:ext uri="{9D8B030D-6E8A-4147-A177-3AD203B41FA5}">
                      <a16:colId xmlns:a16="http://schemas.microsoft.com/office/drawing/2014/main" val="2247454885"/>
                    </a:ext>
                  </a:extLst>
                </a:gridCol>
              </a:tblGrid>
              <a:tr h="15932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601990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8796"/>
              </p:ext>
            </p:extLst>
          </p:nvPr>
        </p:nvGraphicFramePr>
        <p:xfrm>
          <a:off x="1890047" y="1482432"/>
          <a:ext cx="489933" cy="1593271"/>
        </p:xfrm>
        <a:graphic>
          <a:graphicData uri="http://schemas.openxmlformats.org/drawingml/2006/table">
            <a:tbl>
              <a:tblPr/>
              <a:tblGrid>
                <a:gridCol w="489933">
                  <a:extLst>
                    <a:ext uri="{9D8B030D-6E8A-4147-A177-3AD203B41FA5}">
                      <a16:colId xmlns:a16="http://schemas.microsoft.com/office/drawing/2014/main" val="2247454885"/>
                    </a:ext>
                  </a:extLst>
                </a:gridCol>
              </a:tblGrid>
              <a:tr h="15932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60199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916237"/>
              </p:ext>
            </p:extLst>
          </p:nvPr>
        </p:nvGraphicFramePr>
        <p:xfrm>
          <a:off x="2374974" y="1496287"/>
          <a:ext cx="489933" cy="1593271"/>
        </p:xfrm>
        <a:graphic>
          <a:graphicData uri="http://schemas.openxmlformats.org/drawingml/2006/table">
            <a:tbl>
              <a:tblPr/>
              <a:tblGrid>
                <a:gridCol w="489933">
                  <a:extLst>
                    <a:ext uri="{9D8B030D-6E8A-4147-A177-3AD203B41FA5}">
                      <a16:colId xmlns:a16="http://schemas.microsoft.com/office/drawing/2014/main" val="2247454885"/>
                    </a:ext>
                  </a:extLst>
                </a:gridCol>
              </a:tblGrid>
              <a:tr h="15932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601990"/>
                  </a:ext>
                </a:extLst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327526"/>
              </p:ext>
            </p:extLst>
          </p:nvPr>
        </p:nvGraphicFramePr>
        <p:xfrm>
          <a:off x="2901444" y="1496287"/>
          <a:ext cx="489933" cy="1593271"/>
        </p:xfrm>
        <a:graphic>
          <a:graphicData uri="http://schemas.openxmlformats.org/drawingml/2006/table">
            <a:tbl>
              <a:tblPr/>
              <a:tblGrid>
                <a:gridCol w="489933">
                  <a:extLst>
                    <a:ext uri="{9D8B030D-6E8A-4147-A177-3AD203B41FA5}">
                      <a16:colId xmlns:a16="http://schemas.microsoft.com/office/drawing/2014/main" val="2247454885"/>
                    </a:ext>
                  </a:extLst>
                </a:gridCol>
              </a:tblGrid>
              <a:tr h="15932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601990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828225"/>
              </p:ext>
            </p:extLst>
          </p:nvPr>
        </p:nvGraphicFramePr>
        <p:xfrm>
          <a:off x="3441765" y="1496287"/>
          <a:ext cx="489933" cy="1593271"/>
        </p:xfrm>
        <a:graphic>
          <a:graphicData uri="http://schemas.openxmlformats.org/drawingml/2006/table">
            <a:tbl>
              <a:tblPr/>
              <a:tblGrid>
                <a:gridCol w="489933">
                  <a:extLst>
                    <a:ext uri="{9D8B030D-6E8A-4147-A177-3AD203B41FA5}">
                      <a16:colId xmlns:a16="http://schemas.microsoft.com/office/drawing/2014/main" val="2247454885"/>
                    </a:ext>
                  </a:extLst>
                </a:gridCol>
              </a:tblGrid>
              <a:tr h="15932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601990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767904"/>
              </p:ext>
            </p:extLst>
          </p:nvPr>
        </p:nvGraphicFramePr>
        <p:xfrm>
          <a:off x="3954345" y="1482432"/>
          <a:ext cx="489933" cy="1593271"/>
        </p:xfrm>
        <a:graphic>
          <a:graphicData uri="http://schemas.openxmlformats.org/drawingml/2006/table">
            <a:tbl>
              <a:tblPr/>
              <a:tblGrid>
                <a:gridCol w="489933">
                  <a:extLst>
                    <a:ext uri="{9D8B030D-6E8A-4147-A177-3AD203B41FA5}">
                      <a16:colId xmlns:a16="http://schemas.microsoft.com/office/drawing/2014/main" val="2247454885"/>
                    </a:ext>
                  </a:extLst>
                </a:gridCol>
              </a:tblGrid>
              <a:tr h="15932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601990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774121"/>
              </p:ext>
            </p:extLst>
          </p:nvPr>
        </p:nvGraphicFramePr>
        <p:xfrm>
          <a:off x="4453151" y="1482432"/>
          <a:ext cx="489933" cy="1593271"/>
        </p:xfrm>
        <a:graphic>
          <a:graphicData uri="http://schemas.openxmlformats.org/drawingml/2006/table">
            <a:tbl>
              <a:tblPr/>
              <a:tblGrid>
                <a:gridCol w="489933">
                  <a:extLst>
                    <a:ext uri="{9D8B030D-6E8A-4147-A177-3AD203B41FA5}">
                      <a16:colId xmlns:a16="http://schemas.microsoft.com/office/drawing/2014/main" val="2247454885"/>
                    </a:ext>
                  </a:extLst>
                </a:gridCol>
              </a:tblGrid>
              <a:tr h="15932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601990"/>
                  </a:ext>
                </a:extLst>
              </a:tr>
            </a:tbl>
          </a:graphicData>
        </a:graphic>
      </p:graphicFrame>
      <p:sp>
        <p:nvSpPr>
          <p:cNvPr id="4" name="AutoShape 9" descr="Miễn phí Táo đỏ Quả Táo Giáng Sinh Yếu Tố Thương Mại PNG &amp; PSD hình ảnh tải  xuống _ kích thước 2000 × 2000px,ID832596204 - Lovep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1" descr="Miễn phí Táo đỏ Quả Táo Giáng Sinh Yếu Tố Thương Mại PNG &amp; PSD hình ảnh tải  xuống _ kích thước 2000 × 2000px,ID832596204 - Lovepik"/>
          <p:cNvSpPr>
            <a:spLocks noChangeAspect="1" noChangeArrowheads="1"/>
          </p:cNvSpPr>
          <p:nvPr/>
        </p:nvSpPr>
        <p:spPr bwMode="auto">
          <a:xfrm>
            <a:off x="307975" y="9106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8054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1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1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951" grpId="0"/>
      <p:bldP spid="4219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1890" name="Object 3">
            <a:extLst>
              <a:ext uri="{FF2B5EF4-FFF2-40B4-BE49-F238E27FC236}">
                <a16:creationId xmlns:a16="http://schemas.microsoft.com/office/drawing/2014/main" id="{1276A50C-5BD9-42FD-A0A5-B1B1A1E7CF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91450" y="48228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421890" name="Object 3">
                        <a:extLst>
                          <a:ext uri="{FF2B5EF4-FFF2-40B4-BE49-F238E27FC236}">
                            <a16:creationId xmlns:a16="http://schemas.microsoft.com/office/drawing/2014/main" id="{1276A50C-5BD9-42FD-A0A5-B1B1A1E7CF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4822825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1" name="Object 4">
            <a:extLst>
              <a:ext uri="{FF2B5EF4-FFF2-40B4-BE49-F238E27FC236}">
                <a16:creationId xmlns:a16="http://schemas.microsoft.com/office/drawing/2014/main" id="{ED63C927-87E3-42D7-9C57-E0B2E7BA12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91450" y="48228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421891" name="Object 4">
                        <a:extLst>
                          <a:ext uri="{FF2B5EF4-FFF2-40B4-BE49-F238E27FC236}">
                            <a16:creationId xmlns:a16="http://schemas.microsoft.com/office/drawing/2014/main" id="{ED63C927-87E3-42D7-9C57-E0B2E7BA12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4822825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1893" name="Picture 8" descr="21">
            <a:extLst>
              <a:ext uri="{FF2B5EF4-FFF2-40B4-BE49-F238E27FC236}">
                <a16:creationId xmlns:a16="http://schemas.microsoft.com/office/drawing/2014/main" id="{BD01E10F-CCDF-4149-B4ED-E711557A6D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3" y="5242547"/>
            <a:ext cx="16764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1925" name="Text Box 34">
            <a:extLst>
              <a:ext uri="{FF2B5EF4-FFF2-40B4-BE49-F238E27FC236}">
                <a16:creationId xmlns:a16="http://schemas.microsoft.com/office/drawing/2014/main" id="{22587809-9D03-4188-BB89-0153963AF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658" y="2169786"/>
            <a:ext cx="31321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27 : 9 =  3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21926" name="Rectangle 62">
            <a:extLst>
              <a:ext uri="{FF2B5EF4-FFF2-40B4-BE49-F238E27FC236}">
                <a16:creationId xmlns:a16="http://schemas.microsoft.com/office/drawing/2014/main" id="{7C0026C8-A2D3-4737-BC6E-7FB8D1BD0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1172486"/>
            <a:ext cx="2508069" cy="5380714"/>
          </a:xfrm>
          <a:prstGeom prst="rect">
            <a:avLst/>
          </a:prstGeom>
          <a:noFill/>
          <a:ln w="38100" cmpd="dbl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/>
          </a:p>
        </p:txBody>
      </p:sp>
      <p:sp>
        <p:nvSpPr>
          <p:cNvPr id="421927" name="Text Box 34">
            <a:extLst>
              <a:ext uri="{FF2B5EF4-FFF2-40B4-BE49-F238E27FC236}">
                <a16:creationId xmlns:a16="http://schemas.microsoft.com/office/drawing/2014/main" id="{8E04D35A-7083-4000-9C81-B69F63548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9163" y="1642614"/>
            <a:ext cx="2876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18 : 9 =</a:t>
            </a:r>
            <a:r>
              <a:rPr lang="en-US" altLang="en-US" sz="3600" dirty="0">
                <a:solidFill>
                  <a:srgbClr val="EC3845"/>
                </a:solidFill>
              </a:rPr>
              <a:t>  </a:t>
            </a:r>
          </a:p>
        </p:txBody>
      </p:sp>
      <p:sp>
        <p:nvSpPr>
          <p:cNvPr id="421929" name="Text Box 34">
            <a:extLst>
              <a:ext uri="{FF2B5EF4-FFF2-40B4-BE49-F238E27FC236}">
                <a16:creationId xmlns:a16="http://schemas.microsoft.com/office/drawing/2014/main" id="{1367230F-7BAE-4446-995E-1A370F2CF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619" y="2705126"/>
            <a:ext cx="32156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36 : 9 =</a:t>
            </a:r>
            <a:r>
              <a:rPr lang="en-US" altLang="en-US" sz="3600" dirty="0">
                <a:solidFill>
                  <a:srgbClr val="EC3845"/>
                </a:solidFill>
              </a:rPr>
              <a:t>  </a:t>
            </a:r>
          </a:p>
        </p:txBody>
      </p:sp>
      <p:sp>
        <p:nvSpPr>
          <p:cNvPr id="421930" name="Text Box 34">
            <a:extLst>
              <a:ext uri="{FF2B5EF4-FFF2-40B4-BE49-F238E27FC236}">
                <a16:creationId xmlns:a16="http://schemas.microsoft.com/office/drawing/2014/main" id="{28750734-D4A4-4897-8FD9-7580E764D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910" y="3226556"/>
            <a:ext cx="32156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endParaRPr lang="en-US" altLang="en-US" sz="3600" b="1" dirty="0">
              <a:solidFill>
                <a:srgbClr val="EC3845"/>
              </a:solidFill>
            </a:endParaRPr>
          </a:p>
        </p:txBody>
      </p:sp>
      <p:sp>
        <p:nvSpPr>
          <p:cNvPr id="421931" name="Text Box 34">
            <a:extLst>
              <a:ext uri="{FF2B5EF4-FFF2-40B4-BE49-F238E27FC236}">
                <a16:creationId xmlns:a16="http://schemas.microsoft.com/office/drawing/2014/main" id="{A70121F5-052C-42B7-8224-59E0C0EE8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1404" y="3785046"/>
            <a:ext cx="28284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54 : 9 =  </a:t>
            </a:r>
          </a:p>
        </p:txBody>
      </p:sp>
      <p:sp>
        <p:nvSpPr>
          <p:cNvPr id="421932" name="Text Box 34">
            <a:extLst>
              <a:ext uri="{FF2B5EF4-FFF2-40B4-BE49-F238E27FC236}">
                <a16:creationId xmlns:a16="http://schemas.microsoft.com/office/drawing/2014/main" id="{2FD705B3-C14F-4AFD-88CF-3FB193CFF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6034" y="4343537"/>
            <a:ext cx="31013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63 : 9 =  </a:t>
            </a:r>
          </a:p>
        </p:txBody>
      </p:sp>
      <p:sp>
        <p:nvSpPr>
          <p:cNvPr id="421933" name="Text Box 34">
            <a:extLst>
              <a:ext uri="{FF2B5EF4-FFF2-40B4-BE49-F238E27FC236}">
                <a16:creationId xmlns:a16="http://schemas.microsoft.com/office/drawing/2014/main" id="{8A8ECA0B-7581-4BF2-A905-233B34D2E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2384" y="4879053"/>
            <a:ext cx="30886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72 : 9 =  </a:t>
            </a:r>
          </a:p>
        </p:txBody>
      </p:sp>
      <p:sp>
        <p:nvSpPr>
          <p:cNvPr id="421934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2384" y="5432207"/>
            <a:ext cx="31641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81 : 9 =  </a:t>
            </a:r>
          </a:p>
        </p:txBody>
      </p:sp>
      <p:sp>
        <p:nvSpPr>
          <p:cNvPr id="421935" name="Text Box 34">
            <a:extLst>
              <a:ext uri="{FF2B5EF4-FFF2-40B4-BE49-F238E27FC236}">
                <a16:creationId xmlns:a16="http://schemas.microsoft.com/office/drawing/2014/main" id="{6587A6DB-F1EA-4F11-8CFD-1937C086C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910" y="5968927"/>
            <a:ext cx="28633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90 : 9 =</a:t>
            </a:r>
            <a:r>
              <a:rPr lang="en-US" altLang="en-US" sz="3600" dirty="0">
                <a:solidFill>
                  <a:srgbClr val="EC3845"/>
                </a:solidFill>
              </a:rPr>
              <a:t> </a:t>
            </a:r>
          </a:p>
        </p:txBody>
      </p:sp>
      <p:sp>
        <p:nvSpPr>
          <p:cNvPr id="421936" name="Text Box 34">
            <a:extLst>
              <a:ext uri="{FF2B5EF4-FFF2-40B4-BE49-F238E27FC236}">
                <a16:creationId xmlns:a16="http://schemas.microsoft.com/office/drawing/2014/main" id="{FAE400D7-A1EB-437A-8109-E6CB2BBB6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377" y="2194489"/>
            <a:ext cx="28639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</a:rPr>
              <a:t> 9 x 3  =  27</a:t>
            </a:r>
          </a:p>
        </p:txBody>
      </p:sp>
      <p:sp>
        <p:nvSpPr>
          <p:cNvPr id="421937" name="Rectangle 62">
            <a:extLst>
              <a:ext uri="{FF2B5EF4-FFF2-40B4-BE49-F238E27FC236}">
                <a16:creationId xmlns:a16="http://schemas.microsoft.com/office/drawing/2014/main" id="{E55A6CA0-3630-4167-B96B-37ACBD86D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703" y="1144762"/>
            <a:ext cx="2898826" cy="5408437"/>
          </a:xfrm>
          <a:prstGeom prst="rect">
            <a:avLst/>
          </a:prstGeom>
          <a:noFill/>
          <a:ln w="38100" cmpd="dbl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/>
          </a:p>
        </p:txBody>
      </p:sp>
      <p:sp>
        <p:nvSpPr>
          <p:cNvPr id="421938" name="Text Box 34">
            <a:extLst>
              <a:ext uri="{FF2B5EF4-FFF2-40B4-BE49-F238E27FC236}">
                <a16:creationId xmlns:a16="http://schemas.microsoft.com/office/drawing/2014/main" id="{26E989F0-1E4C-4FF5-B07E-F5D379B84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435" y="1680595"/>
            <a:ext cx="29244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</a:rPr>
              <a:t> 9 x 2  = 18</a:t>
            </a:r>
          </a:p>
        </p:txBody>
      </p:sp>
      <p:sp>
        <p:nvSpPr>
          <p:cNvPr id="421939" name="Text Box 34">
            <a:extLst>
              <a:ext uri="{FF2B5EF4-FFF2-40B4-BE49-F238E27FC236}">
                <a16:creationId xmlns:a16="http://schemas.microsoft.com/office/drawing/2014/main" id="{54F74528-2CCC-4DE7-90F5-008518285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8311" y="1172486"/>
            <a:ext cx="28808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</a:rPr>
              <a:t> 9 x 1  =  9</a:t>
            </a:r>
          </a:p>
        </p:txBody>
      </p:sp>
      <p:sp>
        <p:nvSpPr>
          <p:cNvPr id="421940" name="Text Box 34">
            <a:extLst>
              <a:ext uri="{FF2B5EF4-FFF2-40B4-BE49-F238E27FC236}">
                <a16:creationId xmlns:a16="http://schemas.microsoft.com/office/drawing/2014/main" id="{BCEB446C-7079-42C2-8E81-F2DB5227F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378" y="2715298"/>
            <a:ext cx="28639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</a:rPr>
              <a:t> 9 x 4  =  36</a:t>
            </a:r>
          </a:p>
        </p:txBody>
      </p:sp>
      <p:sp>
        <p:nvSpPr>
          <p:cNvPr id="421941" name="Text Box 34">
            <a:extLst>
              <a:ext uri="{FF2B5EF4-FFF2-40B4-BE49-F238E27FC236}">
                <a16:creationId xmlns:a16="http://schemas.microsoft.com/office/drawing/2014/main" id="{CFE422C5-5160-43CC-B6E0-F67A8B739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114" y="3253532"/>
            <a:ext cx="32284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</a:rPr>
              <a:t> 9 x 5  =  45</a:t>
            </a:r>
          </a:p>
        </p:txBody>
      </p:sp>
      <p:sp>
        <p:nvSpPr>
          <p:cNvPr id="421942" name="Text Box 34">
            <a:extLst>
              <a:ext uri="{FF2B5EF4-FFF2-40B4-BE49-F238E27FC236}">
                <a16:creationId xmlns:a16="http://schemas.microsoft.com/office/drawing/2014/main" id="{59FD8E36-5E5E-4305-8C94-5A44A5FC6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831" y="3750001"/>
            <a:ext cx="3111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</a:rPr>
              <a:t> 9 x 6  =  54</a:t>
            </a:r>
          </a:p>
        </p:txBody>
      </p:sp>
      <p:sp>
        <p:nvSpPr>
          <p:cNvPr id="421943" name="Text Box 34">
            <a:extLst>
              <a:ext uri="{FF2B5EF4-FFF2-40B4-BE49-F238E27FC236}">
                <a16:creationId xmlns:a16="http://schemas.microsoft.com/office/drawing/2014/main" id="{DFA82E93-4BDD-401A-A2D3-71C65ABCE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9820" y="4248835"/>
            <a:ext cx="34308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</a:rPr>
              <a:t> 9 x 7  =  63</a:t>
            </a:r>
          </a:p>
        </p:txBody>
      </p:sp>
      <p:sp>
        <p:nvSpPr>
          <p:cNvPr id="421944" name="Text Box 34">
            <a:extLst>
              <a:ext uri="{FF2B5EF4-FFF2-40B4-BE49-F238E27FC236}">
                <a16:creationId xmlns:a16="http://schemas.microsoft.com/office/drawing/2014/main" id="{5210F368-9218-42D4-882C-01D555DC6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0241" y="4785876"/>
            <a:ext cx="32284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</a:rPr>
              <a:t> 9 x 8  =  72</a:t>
            </a:r>
          </a:p>
        </p:txBody>
      </p:sp>
      <p:sp>
        <p:nvSpPr>
          <p:cNvPr id="421945" name="Text Box 34">
            <a:extLst>
              <a:ext uri="{FF2B5EF4-FFF2-40B4-BE49-F238E27FC236}">
                <a16:creationId xmlns:a16="http://schemas.microsoft.com/office/drawing/2014/main" id="{6DA48F87-F218-4C16-84FC-7EBD3BA5D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2572" y="5350002"/>
            <a:ext cx="34834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</a:rPr>
              <a:t> 9</a:t>
            </a:r>
            <a:r>
              <a:rPr lang="vi-VN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0000FF"/>
                </a:solidFill>
              </a:rPr>
              <a:t>x 9  =  81</a:t>
            </a:r>
          </a:p>
        </p:txBody>
      </p:sp>
      <p:sp>
        <p:nvSpPr>
          <p:cNvPr id="421946" name="Text Box 34">
            <a:extLst>
              <a:ext uri="{FF2B5EF4-FFF2-40B4-BE49-F238E27FC236}">
                <a16:creationId xmlns:a16="http://schemas.microsoft.com/office/drawing/2014/main" id="{B12CC4B5-AF7D-4DA3-8E4F-332463FA0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844" y="5921805"/>
            <a:ext cx="3092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</a:rPr>
              <a:t> 9 x 10 = 90</a:t>
            </a:r>
          </a:p>
        </p:txBody>
      </p:sp>
      <p:sp>
        <p:nvSpPr>
          <p:cNvPr id="421948" name="Text Box 60">
            <a:extLst>
              <a:ext uri="{FF2B5EF4-FFF2-40B4-BE49-F238E27FC236}">
                <a16:creationId xmlns:a16="http://schemas.microsoft.com/office/drawing/2014/main" id="{33CC0D62-AA45-4479-8348-3394E93B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560" y="-37116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1949" name="Text Box 61">
            <a:extLst>
              <a:ext uri="{FF2B5EF4-FFF2-40B4-BE49-F238E27FC236}">
                <a16:creationId xmlns:a16="http://schemas.microsoft.com/office/drawing/2014/main" id="{60F02A1A-0370-4D62-9FAC-6144E3889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893" y="498431"/>
            <a:ext cx="59590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9</a:t>
            </a:r>
          </a:p>
        </p:txBody>
      </p:sp>
      <p:sp>
        <p:nvSpPr>
          <p:cNvPr id="421950" name="Text Box 32">
            <a:extLst>
              <a:ext uri="{FF2B5EF4-FFF2-40B4-BE49-F238E27FC236}">
                <a16:creationId xmlns:a16="http://schemas.microsoft.com/office/drawing/2014/main" id="{86173BD7-7108-4173-828D-F764B1733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821" y="3226556"/>
            <a:ext cx="27011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0000FF"/>
                </a:solidFill>
              </a:rPr>
              <a:t>9 x 3  =</a:t>
            </a:r>
          </a:p>
        </p:txBody>
      </p:sp>
      <p:sp>
        <p:nvSpPr>
          <p:cNvPr id="421951" name="Text Box 32">
            <a:extLst>
              <a:ext uri="{FF2B5EF4-FFF2-40B4-BE49-F238E27FC236}">
                <a16:creationId xmlns:a16="http://schemas.microsoft.com/office/drawing/2014/main" id="{830B15E1-77EE-4CA6-B9DF-BD2D3263A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156" y="4045494"/>
            <a:ext cx="24049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0000FF"/>
                </a:solidFill>
              </a:rPr>
              <a:t>27 : 9 =</a:t>
            </a:r>
          </a:p>
        </p:txBody>
      </p:sp>
      <p:sp>
        <p:nvSpPr>
          <p:cNvPr id="421952" name="Text Box 64">
            <a:extLst>
              <a:ext uri="{FF2B5EF4-FFF2-40B4-BE49-F238E27FC236}">
                <a16:creationId xmlns:a16="http://schemas.microsoft.com/office/drawing/2014/main" id="{7E9EC365-49E3-4C90-AF04-2AF4372AF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861" y="3233161"/>
            <a:ext cx="14446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FF3300"/>
                </a:solidFill>
                <a:latin typeface="Arial" panose="020B0604020202020204" pitchFamily="34" charset="0"/>
              </a:rPr>
              <a:t>27</a:t>
            </a:r>
          </a:p>
        </p:txBody>
      </p:sp>
      <p:sp>
        <p:nvSpPr>
          <p:cNvPr id="421953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585" y="4071779"/>
            <a:ext cx="533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421982" name="Group 94">
            <a:extLst>
              <a:ext uri="{FF2B5EF4-FFF2-40B4-BE49-F238E27FC236}">
                <a16:creationId xmlns:a16="http://schemas.microsoft.com/office/drawing/2014/main" id="{02C024BE-A3C8-4D18-809E-FA90B2EB9EBE}"/>
              </a:ext>
            </a:extLst>
          </p:cNvPr>
          <p:cNvGrpSpPr>
            <a:grpSpLocks/>
          </p:cNvGrpSpPr>
          <p:nvPr/>
        </p:nvGrpSpPr>
        <p:grpSpPr bwMode="auto">
          <a:xfrm>
            <a:off x="281596" y="1576211"/>
            <a:ext cx="1432560" cy="1447800"/>
            <a:chOff x="96" y="1344"/>
            <a:chExt cx="672" cy="912"/>
          </a:xfrm>
        </p:grpSpPr>
        <p:sp>
          <p:nvSpPr>
            <p:cNvPr id="421896" name="Rectangle 64">
              <a:extLst>
                <a:ext uri="{FF2B5EF4-FFF2-40B4-BE49-F238E27FC236}">
                  <a16:creationId xmlns:a16="http://schemas.microsoft.com/office/drawing/2014/main" id="{811674B3-5488-4B7E-8864-782B5766F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344"/>
              <a:ext cx="672" cy="912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1955" name="Oval 67">
              <a:extLst>
                <a:ext uri="{FF2B5EF4-FFF2-40B4-BE49-F238E27FC236}">
                  <a16:creationId xmlns:a16="http://schemas.microsoft.com/office/drawing/2014/main" id="{5F8F63F4-66A9-44F0-B6CB-11843CF31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6" name="Oval 68">
              <a:extLst>
                <a:ext uri="{FF2B5EF4-FFF2-40B4-BE49-F238E27FC236}">
                  <a16:creationId xmlns:a16="http://schemas.microsoft.com/office/drawing/2014/main" id="{CDA890AA-134B-4F11-BE2E-5581F2818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7" name="Oval 69">
              <a:extLst>
                <a:ext uri="{FF2B5EF4-FFF2-40B4-BE49-F238E27FC236}">
                  <a16:creationId xmlns:a16="http://schemas.microsoft.com/office/drawing/2014/main" id="{37018774-A3A7-4ADE-BE61-51D81FA90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8" name="Oval 70">
              <a:extLst>
                <a:ext uri="{FF2B5EF4-FFF2-40B4-BE49-F238E27FC236}">
                  <a16:creationId xmlns:a16="http://schemas.microsoft.com/office/drawing/2014/main" id="{4F5A0F70-FB21-4930-9304-AECDEE000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59" name="Oval 71">
              <a:extLst>
                <a:ext uri="{FF2B5EF4-FFF2-40B4-BE49-F238E27FC236}">
                  <a16:creationId xmlns:a16="http://schemas.microsoft.com/office/drawing/2014/main" id="{AD6B1F1E-01B8-46A5-AE48-3C08D0A42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0" name="Oval 72">
              <a:extLst>
                <a:ext uri="{FF2B5EF4-FFF2-40B4-BE49-F238E27FC236}">
                  <a16:creationId xmlns:a16="http://schemas.microsoft.com/office/drawing/2014/main" id="{F17A0992-1A51-4A74-8475-9A335C7F7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1" name="Oval 73">
              <a:extLst>
                <a:ext uri="{FF2B5EF4-FFF2-40B4-BE49-F238E27FC236}">
                  <a16:creationId xmlns:a16="http://schemas.microsoft.com/office/drawing/2014/main" id="{CF6F69D0-22A3-429C-9870-ABEF42433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2" name="Oval 74">
              <a:extLst>
                <a:ext uri="{FF2B5EF4-FFF2-40B4-BE49-F238E27FC236}">
                  <a16:creationId xmlns:a16="http://schemas.microsoft.com/office/drawing/2014/main" id="{62C96F6A-0534-4732-ADB2-1060213D9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3" name="Oval 75">
              <a:extLst>
                <a:ext uri="{FF2B5EF4-FFF2-40B4-BE49-F238E27FC236}">
                  <a16:creationId xmlns:a16="http://schemas.microsoft.com/office/drawing/2014/main" id="{B9C12E18-0589-41C6-9826-2A599ACB9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983" name="Group 95">
            <a:extLst>
              <a:ext uri="{FF2B5EF4-FFF2-40B4-BE49-F238E27FC236}">
                <a16:creationId xmlns:a16="http://schemas.microsoft.com/office/drawing/2014/main" id="{2B171042-1602-4F12-A274-FA59343FCB0C}"/>
              </a:ext>
            </a:extLst>
          </p:cNvPr>
          <p:cNvGrpSpPr>
            <a:grpSpLocks/>
          </p:cNvGrpSpPr>
          <p:nvPr/>
        </p:nvGrpSpPr>
        <p:grpSpPr bwMode="auto">
          <a:xfrm>
            <a:off x="2062661" y="1576211"/>
            <a:ext cx="1513477" cy="1447800"/>
            <a:chOff x="864" y="1344"/>
            <a:chExt cx="624" cy="912"/>
          </a:xfrm>
        </p:grpSpPr>
        <p:sp>
          <p:nvSpPr>
            <p:cNvPr id="421916" name="Rectangle 64">
              <a:extLst>
                <a:ext uri="{FF2B5EF4-FFF2-40B4-BE49-F238E27FC236}">
                  <a16:creationId xmlns:a16="http://schemas.microsoft.com/office/drawing/2014/main" id="{50B18F0D-BE2F-451A-A9E2-11A7F1B36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344"/>
              <a:ext cx="624" cy="912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1964" name="Oval 76">
              <a:extLst>
                <a:ext uri="{FF2B5EF4-FFF2-40B4-BE49-F238E27FC236}">
                  <a16:creationId xmlns:a16="http://schemas.microsoft.com/office/drawing/2014/main" id="{25605607-B6D5-491B-A58A-DFB9B67FF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5" name="Oval 77">
              <a:extLst>
                <a:ext uri="{FF2B5EF4-FFF2-40B4-BE49-F238E27FC236}">
                  <a16:creationId xmlns:a16="http://schemas.microsoft.com/office/drawing/2014/main" id="{A08BB184-35E6-4D5A-B963-240B9823E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6" name="Oval 78">
              <a:extLst>
                <a:ext uri="{FF2B5EF4-FFF2-40B4-BE49-F238E27FC236}">
                  <a16:creationId xmlns:a16="http://schemas.microsoft.com/office/drawing/2014/main" id="{78F1959F-3F50-4709-9482-58FF4E108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7" name="Oval 79">
              <a:extLst>
                <a:ext uri="{FF2B5EF4-FFF2-40B4-BE49-F238E27FC236}">
                  <a16:creationId xmlns:a16="http://schemas.microsoft.com/office/drawing/2014/main" id="{3DBD6A38-A658-4A04-A2A0-288D96E91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8" name="Oval 80">
              <a:extLst>
                <a:ext uri="{FF2B5EF4-FFF2-40B4-BE49-F238E27FC236}">
                  <a16:creationId xmlns:a16="http://schemas.microsoft.com/office/drawing/2014/main" id="{C9A89B84-9A86-4908-8F6A-6D6BDDE40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69" name="Oval 81">
              <a:extLst>
                <a:ext uri="{FF2B5EF4-FFF2-40B4-BE49-F238E27FC236}">
                  <a16:creationId xmlns:a16="http://schemas.microsoft.com/office/drawing/2014/main" id="{E1BAD041-B5D1-4ACF-8D96-A6473E67F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0" name="Oval 82">
              <a:extLst>
                <a:ext uri="{FF2B5EF4-FFF2-40B4-BE49-F238E27FC236}">
                  <a16:creationId xmlns:a16="http://schemas.microsoft.com/office/drawing/2014/main" id="{0DC7A137-9710-4501-8A07-D0671035E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1" name="Oval 83">
              <a:extLst>
                <a:ext uri="{FF2B5EF4-FFF2-40B4-BE49-F238E27FC236}">
                  <a16:creationId xmlns:a16="http://schemas.microsoft.com/office/drawing/2014/main" id="{7B863AB9-E84E-4AE7-B38E-6410AD9C5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2" name="Oval 84">
              <a:extLst>
                <a:ext uri="{FF2B5EF4-FFF2-40B4-BE49-F238E27FC236}">
                  <a16:creationId xmlns:a16="http://schemas.microsoft.com/office/drawing/2014/main" id="{14C7748C-166E-49F0-87B6-1D6825FBA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984" name="Group 96">
            <a:extLst>
              <a:ext uri="{FF2B5EF4-FFF2-40B4-BE49-F238E27FC236}">
                <a16:creationId xmlns:a16="http://schemas.microsoft.com/office/drawing/2014/main" id="{3C4FB18B-FC62-436A-86C8-CB6D5BACDF17}"/>
              </a:ext>
            </a:extLst>
          </p:cNvPr>
          <p:cNvGrpSpPr>
            <a:grpSpLocks/>
          </p:cNvGrpSpPr>
          <p:nvPr/>
        </p:nvGrpSpPr>
        <p:grpSpPr bwMode="auto">
          <a:xfrm>
            <a:off x="3931649" y="1545036"/>
            <a:ext cx="1498427" cy="1447801"/>
            <a:chOff x="1632" y="1344"/>
            <a:chExt cx="672" cy="864"/>
          </a:xfrm>
        </p:grpSpPr>
        <p:sp>
          <p:nvSpPr>
            <p:cNvPr id="421906" name="Rectangle 64">
              <a:extLst>
                <a:ext uri="{FF2B5EF4-FFF2-40B4-BE49-F238E27FC236}">
                  <a16:creationId xmlns:a16="http://schemas.microsoft.com/office/drawing/2014/main" id="{E71A4FED-D238-4656-B760-072FC4BCF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344"/>
              <a:ext cx="672" cy="864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1973" name="Oval 85">
              <a:extLst>
                <a:ext uri="{FF2B5EF4-FFF2-40B4-BE49-F238E27FC236}">
                  <a16:creationId xmlns:a16="http://schemas.microsoft.com/office/drawing/2014/main" id="{6691CD50-EE69-48D0-ACC9-904B0DC19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4" name="Oval 86">
              <a:extLst>
                <a:ext uri="{FF2B5EF4-FFF2-40B4-BE49-F238E27FC236}">
                  <a16:creationId xmlns:a16="http://schemas.microsoft.com/office/drawing/2014/main" id="{653DCB26-CE1D-401A-9F59-A3917A0EE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5" name="Oval 87">
              <a:extLst>
                <a:ext uri="{FF2B5EF4-FFF2-40B4-BE49-F238E27FC236}">
                  <a16:creationId xmlns:a16="http://schemas.microsoft.com/office/drawing/2014/main" id="{5F6591C0-E878-43A2-8239-6E069E1A3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6" name="Oval 88">
              <a:extLst>
                <a:ext uri="{FF2B5EF4-FFF2-40B4-BE49-F238E27FC236}">
                  <a16:creationId xmlns:a16="http://schemas.microsoft.com/office/drawing/2014/main" id="{9069E398-25F2-4F9F-AFED-4D93C7154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7" name="Oval 89">
              <a:extLst>
                <a:ext uri="{FF2B5EF4-FFF2-40B4-BE49-F238E27FC236}">
                  <a16:creationId xmlns:a16="http://schemas.microsoft.com/office/drawing/2014/main" id="{346F2FBD-C77E-41EB-88D8-12391C019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8" name="Oval 90">
              <a:extLst>
                <a:ext uri="{FF2B5EF4-FFF2-40B4-BE49-F238E27FC236}">
                  <a16:creationId xmlns:a16="http://schemas.microsoft.com/office/drawing/2014/main" id="{E70C815E-5F28-468B-9510-052DB5CC1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9" name="Oval 91">
              <a:extLst>
                <a:ext uri="{FF2B5EF4-FFF2-40B4-BE49-F238E27FC236}">
                  <a16:creationId xmlns:a16="http://schemas.microsoft.com/office/drawing/2014/main" id="{1E6B77FC-AE42-4980-A750-AE1D811F1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80" name="Oval 92">
              <a:extLst>
                <a:ext uri="{FF2B5EF4-FFF2-40B4-BE49-F238E27FC236}">
                  <a16:creationId xmlns:a16="http://schemas.microsoft.com/office/drawing/2014/main" id="{6AFB71FA-62A4-4423-A615-7DAF25CE2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81" name="Oval 93">
              <a:extLst>
                <a:ext uri="{FF2B5EF4-FFF2-40B4-BE49-F238E27FC236}">
                  <a16:creationId xmlns:a16="http://schemas.microsoft.com/office/drawing/2014/main" id="{4C653C4B-7EC2-4B3D-B5C8-0E1B8A0E5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022" y="1605669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70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9587" y="2672472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72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6102" y="3739278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73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1147" y="4335025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74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5002" y="4875346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75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5002" y="5415681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76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2182" y="5942155"/>
            <a:ext cx="8477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77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025" y="3220684"/>
            <a:ext cx="533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FF33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78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050" y="3251164"/>
            <a:ext cx="533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79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665" y="3218339"/>
            <a:ext cx="92996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FF3300"/>
                </a:solidFill>
                <a:latin typeface="Arial" panose="020B0604020202020204" pitchFamily="34" charset="0"/>
              </a:rPr>
              <a:t>27</a:t>
            </a:r>
          </a:p>
        </p:txBody>
      </p:sp>
      <p:sp>
        <p:nvSpPr>
          <p:cNvPr id="80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702" y="1141541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81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462" y="1172021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2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9822" y="1156781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83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3602" y="1095821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84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4502" y="1111061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88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7941" y="3224516"/>
            <a:ext cx="21822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45 : 9 =</a:t>
            </a:r>
          </a:p>
        </p:txBody>
      </p:sp>
      <p:sp>
        <p:nvSpPr>
          <p:cNvPr id="90" name="Text Box 65">
            <a:extLst>
              <a:ext uri="{FF2B5EF4-FFF2-40B4-BE49-F238E27FC236}">
                <a16:creationId xmlns:a16="http://schemas.microsoft.com/office/drawing/2014/main" id="{D134778E-F9FA-4311-BED0-53148C2F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4827" y="3223457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Arial" panose="020B0604020202020204" pitchFamily="34" charset="0"/>
              </a:rPr>
              <a:t>5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7413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1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1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1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1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1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1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1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1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-0.17057 0.120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L 0.08659 0.1203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10768 0.1243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8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1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1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1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1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1517 -0.00347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78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0.36692 -0.0011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38033 -0.0055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2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2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2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2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21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2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2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2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2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2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2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2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2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2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2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2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2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42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42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421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42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42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42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42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421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421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925" grpId="0"/>
      <p:bldP spid="421926" grpId="0" animBg="1"/>
      <p:bldP spid="421927" grpId="0"/>
      <p:bldP spid="421929" grpId="0"/>
      <p:bldP spid="421930" grpId="0"/>
      <p:bldP spid="421931" grpId="0"/>
      <p:bldP spid="421932" grpId="0"/>
      <p:bldP spid="421934" grpId="0"/>
      <p:bldP spid="421935" grpId="0"/>
      <p:bldP spid="421936" grpId="0"/>
      <p:bldP spid="421937" grpId="0" animBg="1"/>
      <p:bldP spid="421938" grpId="0"/>
      <p:bldP spid="421939" grpId="0"/>
      <p:bldP spid="421940" grpId="0"/>
      <p:bldP spid="421941" grpId="0"/>
      <p:bldP spid="421942" grpId="0"/>
      <p:bldP spid="421943" grpId="0"/>
      <p:bldP spid="421944" grpId="0"/>
      <p:bldP spid="421945" grpId="0"/>
      <p:bldP spid="421946" grpId="0"/>
      <p:bldP spid="421950" grpId="0"/>
      <p:bldP spid="421951" grpId="0"/>
      <p:bldP spid="421952" grpId="0"/>
      <p:bldP spid="421953" grpId="0"/>
      <p:bldP spid="67" grpId="0"/>
      <p:bldP spid="70" grpId="0"/>
      <p:bldP spid="72" grpId="0"/>
      <p:bldP spid="73" grpId="0"/>
      <p:bldP spid="74" grpId="0"/>
      <p:bldP spid="75" grpId="0"/>
      <p:bldP spid="76" grpId="0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4" grpId="0"/>
      <p:bldP spid="88" grpId="0"/>
      <p:bldP spid="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7FAD-92FB-45CB-BF09-F7C45417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5" name="Group 13">
            <a:extLst>
              <a:ext uri="{FF2B5EF4-FFF2-40B4-BE49-F238E27FC236}">
                <a16:creationId xmlns:a16="http://schemas.microsoft.com/office/drawing/2014/main" id="{AF22A7F4-03AC-4A2D-8143-527DA4504FD0}"/>
              </a:ext>
            </a:extLst>
          </p:cNvPr>
          <p:cNvGrpSpPr>
            <a:grpSpLocks/>
          </p:cNvGrpSpPr>
          <p:nvPr/>
        </p:nvGrpSpPr>
        <p:grpSpPr bwMode="auto">
          <a:xfrm>
            <a:off x="2923705" y="3680845"/>
            <a:ext cx="8432199" cy="806203"/>
            <a:chOff x="2394" y="442"/>
            <a:chExt cx="2961" cy="1908"/>
          </a:xfrm>
        </p:grpSpPr>
        <p:sp>
          <p:nvSpPr>
            <p:cNvPr id="6" name="AutoShape 14">
              <a:extLst>
                <a:ext uri="{FF2B5EF4-FFF2-40B4-BE49-F238E27FC236}">
                  <a16:creationId xmlns:a16="http://schemas.microsoft.com/office/drawing/2014/main" id="{D841404E-4CF2-4D68-8581-7DFE00198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4" y="442"/>
              <a:ext cx="2961" cy="1728"/>
            </a:xfrm>
            <a:prstGeom prst="wedgeEllipseCallout">
              <a:avLst>
                <a:gd name="adj1" fmla="val -62940"/>
                <a:gd name="adj2" fmla="val 38500"/>
              </a:avLst>
            </a:prstGeom>
            <a:solidFill>
              <a:srgbClr val="FFFFCC"/>
            </a:solidFill>
            <a:ln w="28575" cap="rnd">
              <a:solidFill>
                <a:srgbClr val="0000FF"/>
              </a:solidFill>
              <a:prstDash val="sysDot"/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300">
                <a:solidFill>
                  <a:srgbClr val="339966"/>
                </a:solidFill>
              </a:endParaRPr>
            </a:p>
          </p:txBody>
        </p:sp>
        <p:sp>
          <p:nvSpPr>
            <p:cNvPr id="7" name="Text Box 15">
              <a:extLst>
                <a:ext uri="{FF2B5EF4-FFF2-40B4-BE49-F238E27FC236}">
                  <a16:creationId xmlns:a16="http://schemas.microsoft.com/office/drawing/2014/main" id="{D67AC191-CD67-4869-AF27-DC6DDA7745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5" y="849"/>
              <a:ext cx="1680" cy="1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Số chia đều là 9.</a:t>
              </a:r>
            </a:p>
          </p:txBody>
        </p:sp>
      </p:grpSp>
      <p:grpSp>
        <p:nvGrpSpPr>
          <p:cNvPr id="8" name="Group 17">
            <a:extLst>
              <a:ext uri="{FF2B5EF4-FFF2-40B4-BE49-F238E27FC236}">
                <a16:creationId xmlns:a16="http://schemas.microsoft.com/office/drawing/2014/main" id="{31AAF2E1-0E3C-47B7-8D43-B8DFF6A7C2FB}"/>
              </a:ext>
            </a:extLst>
          </p:cNvPr>
          <p:cNvGrpSpPr>
            <a:grpSpLocks/>
          </p:cNvGrpSpPr>
          <p:nvPr/>
        </p:nvGrpSpPr>
        <p:grpSpPr bwMode="auto">
          <a:xfrm>
            <a:off x="3689574" y="1762466"/>
            <a:ext cx="7702442" cy="1508301"/>
            <a:chOff x="3389" y="1888"/>
            <a:chExt cx="2436" cy="1753"/>
          </a:xfrm>
        </p:grpSpPr>
        <p:sp>
          <p:nvSpPr>
            <p:cNvPr id="9" name="AutoShape 18">
              <a:extLst>
                <a:ext uri="{FF2B5EF4-FFF2-40B4-BE49-F238E27FC236}">
                  <a16:creationId xmlns:a16="http://schemas.microsoft.com/office/drawing/2014/main" id="{9C1610FE-7401-4CA0-9C07-5E3B51701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9" y="1888"/>
              <a:ext cx="2436" cy="1753"/>
            </a:xfrm>
            <a:prstGeom prst="cloudCallout">
              <a:avLst>
                <a:gd name="adj1" fmla="val -52458"/>
                <a:gd name="adj2" fmla="val -7130"/>
              </a:avLst>
            </a:prstGeom>
            <a:solidFill>
              <a:srgbClr val="FFD3FF"/>
            </a:solidFill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900">
                <a:solidFill>
                  <a:srgbClr val="339966"/>
                </a:solidFill>
              </a:endParaRPr>
            </a:p>
          </p:txBody>
        </p:sp>
        <p:sp>
          <p:nvSpPr>
            <p:cNvPr id="10" name="Text Box 19">
              <a:extLst>
                <a:ext uri="{FF2B5EF4-FFF2-40B4-BE49-F238E27FC236}">
                  <a16:creationId xmlns:a16="http://schemas.microsoft.com/office/drawing/2014/main" id="{6DEB565A-F27F-4182-B9A1-E9DA6F2CBD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9" y="2223"/>
              <a:ext cx="2096" cy="1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bị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chia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dãy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đếm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thêm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9,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bắt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đầu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từ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9.</a:t>
              </a:r>
            </a:p>
          </p:txBody>
        </p:sp>
      </p:grpSp>
      <p:grpSp>
        <p:nvGrpSpPr>
          <p:cNvPr id="11" name="Group 20">
            <a:extLst>
              <a:ext uri="{FF2B5EF4-FFF2-40B4-BE49-F238E27FC236}">
                <a16:creationId xmlns:a16="http://schemas.microsoft.com/office/drawing/2014/main" id="{8F1ADDB9-4204-4BE2-A254-E828BA56941D}"/>
              </a:ext>
            </a:extLst>
          </p:cNvPr>
          <p:cNvGrpSpPr>
            <a:grpSpLocks/>
          </p:cNvGrpSpPr>
          <p:nvPr/>
        </p:nvGrpSpPr>
        <p:grpSpPr bwMode="auto">
          <a:xfrm>
            <a:off x="3649998" y="4714962"/>
            <a:ext cx="7899341" cy="1516573"/>
            <a:chOff x="3534" y="3368"/>
            <a:chExt cx="2157" cy="1150"/>
          </a:xfrm>
        </p:grpSpPr>
        <p:sp>
          <p:nvSpPr>
            <p:cNvPr id="12" name="AutoShape 21">
              <a:extLst>
                <a:ext uri="{FF2B5EF4-FFF2-40B4-BE49-F238E27FC236}">
                  <a16:creationId xmlns:a16="http://schemas.microsoft.com/office/drawing/2014/main" id="{AE1956E0-EA5C-4F4E-8FA7-654703227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4" y="3368"/>
              <a:ext cx="2157" cy="1150"/>
            </a:xfrm>
            <a:prstGeom prst="wedgeEllipseCallout">
              <a:avLst>
                <a:gd name="adj1" fmla="val -61569"/>
                <a:gd name="adj2" fmla="val -42708"/>
              </a:avLst>
            </a:prstGeom>
            <a:solidFill>
              <a:srgbClr val="FFFFCC"/>
            </a:solidFill>
            <a:ln w="28575" cap="rnd">
              <a:solidFill>
                <a:srgbClr val="009900"/>
              </a:solidFill>
              <a:prstDash val="sysDot"/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300">
                <a:solidFill>
                  <a:srgbClr val="339966"/>
                </a:solidFill>
              </a:endParaRPr>
            </a:p>
          </p:txBody>
        </p:sp>
        <p:sp>
          <p:nvSpPr>
            <p:cNvPr id="13" name="Text Box 22">
              <a:extLst>
                <a:ext uri="{FF2B5EF4-FFF2-40B4-BE49-F238E27FC236}">
                  <a16:creationId xmlns:a16="http://schemas.microsoft.com/office/drawing/2014/main" id="{17D4B05E-05E8-4BEC-8A36-ADBF572DB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7" y="3547"/>
              <a:ext cx="1727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Các</a:t>
              </a:r>
              <a:r>
                <a:rPr lang="en-US" altLang="en-US" sz="32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thương</a:t>
              </a:r>
              <a:r>
                <a:rPr lang="en-US" altLang="en-US" sz="32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lần</a:t>
              </a:r>
              <a:r>
                <a:rPr lang="en-US" altLang="en-US" sz="32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lượt</a:t>
              </a:r>
              <a:r>
                <a:rPr lang="en-US" altLang="en-US" sz="32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32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:</a:t>
              </a:r>
              <a:endParaRPr lang="vi-VN" altLang="en-US" sz="3200" b="1" dirty="0">
                <a:solidFill>
                  <a:srgbClr val="800000"/>
                </a:solidFill>
                <a:latin typeface="Times New Roman" panose="02020603050405020304" pitchFamily="18" charset="0"/>
              </a:endParaRPr>
            </a:p>
            <a:p>
              <a:pPr algn="ctr" eaLnBrk="1" hangingPunct="1"/>
              <a:r>
                <a:rPr lang="en-US" altLang="en-US" sz="32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i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1, 2, 3, 4, 5, 6, 7, 8, 9, 10</a:t>
              </a:r>
              <a:r>
                <a:rPr lang="en-US" altLang="en-US" sz="32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96D0608-85E3-4A31-B71D-FD408DE27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463" y="805302"/>
            <a:ext cx="850123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Em có nhận xét gì về 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số bị chia, số chia, thương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trong bảng chia 9?</a:t>
            </a:r>
          </a:p>
        </p:txBody>
      </p:sp>
      <p:sp>
        <p:nvSpPr>
          <p:cNvPr id="17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635" y="583259"/>
            <a:ext cx="31641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9 : 9 = 1</a:t>
            </a:r>
          </a:p>
        </p:txBody>
      </p:sp>
      <p:sp>
        <p:nvSpPr>
          <p:cNvPr id="18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74" y="1104934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</a:rPr>
              <a:t>18 : 9 = 2</a:t>
            </a:r>
          </a:p>
        </p:txBody>
      </p:sp>
      <p:sp>
        <p:nvSpPr>
          <p:cNvPr id="19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94" y="1614894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27 : 9 = 3</a:t>
            </a:r>
          </a:p>
        </p:txBody>
      </p:sp>
      <p:sp>
        <p:nvSpPr>
          <p:cNvPr id="20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459" y="2066235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36 : 9 = 4</a:t>
            </a:r>
          </a:p>
        </p:txBody>
      </p:sp>
      <p:sp>
        <p:nvSpPr>
          <p:cNvPr id="21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29" y="2611352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45 : 9 =  5</a:t>
            </a:r>
          </a:p>
        </p:txBody>
      </p:sp>
      <p:sp>
        <p:nvSpPr>
          <p:cNvPr id="22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04" y="3068568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54 : 9 =  6</a:t>
            </a:r>
          </a:p>
        </p:txBody>
      </p:sp>
      <p:sp>
        <p:nvSpPr>
          <p:cNvPr id="23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19" y="3613674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63 : 9 =  7</a:t>
            </a:r>
          </a:p>
        </p:txBody>
      </p:sp>
      <p:sp>
        <p:nvSpPr>
          <p:cNvPr id="24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9" y="4106057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72 : 9 =  8</a:t>
            </a:r>
          </a:p>
        </p:txBody>
      </p:sp>
      <p:sp>
        <p:nvSpPr>
          <p:cNvPr id="25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74" y="4651187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81 : 9 =  9</a:t>
            </a:r>
          </a:p>
        </p:txBody>
      </p:sp>
      <p:sp>
        <p:nvSpPr>
          <p:cNvPr id="26" name="Text Box 34">
            <a:extLst>
              <a:ext uri="{FF2B5EF4-FFF2-40B4-BE49-F238E27FC236}">
                <a16:creationId xmlns:a16="http://schemas.microsoft.com/office/drawing/2014/main" id="{B75E33D8-D884-4296-81F5-C9CDF16A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90" y="5178712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90 : 9 = 10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45749"/>
              </p:ext>
            </p:extLst>
          </p:nvPr>
        </p:nvGraphicFramePr>
        <p:xfrm>
          <a:off x="457573" y="285767"/>
          <a:ext cx="2637692" cy="5838093"/>
        </p:xfrm>
        <a:graphic>
          <a:graphicData uri="http://schemas.openxmlformats.org/drawingml/2006/table">
            <a:tbl>
              <a:tblPr/>
              <a:tblGrid>
                <a:gridCol w="2637692">
                  <a:extLst>
                    <a:ext uri="{9D8B030D-6E8A-4147-A177-3AD203B41FA5}">
                      <a16:colId xmlns:a16="http://schemas.microsoft.com/office/drawing/2014/main" val="269485428"/>
                    </a:ext>
                  </a:extLst>
                </a:gridCol>
              </a:tblGrid>
              <a:tr h="58380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592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08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6473710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|2.6|2.3|2.8|1.2|7.9|5.8|11.7|1.1|4.8|16.6|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5.1|5.4|0.8|5.1|4.6|19.3|2.2|20.1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7|4.7|1.7|3.2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.8|0.7|10.1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2.3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|1.9|1.1|3|0.8|0.9|2.6|2.7|4.6|3.5|3.5|5.2|7.3|0.9|0.8|2.9|0.2|3.7|5.5|8.5|1.3|4.3|7.7|1.6|38.5|1.7|3.4|2.3|1.9|1.9|11.8|1.2|2|6.2|1.4|6.6|1.5|7.3|1.4|7.2|2.2|4.6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4.6|4.9|3.6|6.1|4.4|4.1|2.6|2.7|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.2|2.7|2.3|2.3|1.8|2.6|2.6|2.3|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1.8|2.2|2.4|2.8|2.4|2.5|2.5|2.4|1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3.4|2.1|2.3|2.3|2.4|2.3|2.4|2.2|2|7.9|0.9|3|3|2.7|3.9|3.4|2.8|5|8.1"/>
</p:tagLst>
</file>

<file path=ppt/theme/theme1.xml><?xml version="1.0" encoding="utf-8"?>
<a:theme xmlns:a="http://schemas.openxmlformats.org/drawingml/2006/main" name="Eco-Friendly School Center by Slidesgo">
  <a:themeElements>
    <a:clrScheme name="Simple Light">
      <a:dk1>
        <a:srgbClr val="30353A"/>
      </a:dk1>
      <a:lt1>
        <a:srgbClr val="FFFFFF"/>
      </a:lt1>
      <a:dk2>
        <a:srgbClr val="CBF0F1"/>
      </a:dk2>
      <a:lt2>
        <a:srgbClr val="A8DC7F"/>
      </a:lt2>
      <a:accent1>
        <a:srgbClr val="027182"/>
      </a:accent1>
      <a:accent2>
        <a:srgbClr val="01C1CB"/>
      </a:accent2>
      <a:accent3>
        <a:srgbClr val="078309"/>
      </a:accent3>
      <a:accent4>
        <a:srgbClr val="FB9C05"/>
      </a:accent4>
      <a:accent5>
        <a:srgbClr val="FEC128"/>
      </a:accent5>
      <a:accent6>
        <a:srgbClr val="FFFFFF"/>
      </a:accent6>
      <a:hlink>
        <a:srgbClr val="303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859</Words>
  <Application>Microsoft Office PowerPoint</Application>
  <PresentationFormat>Widescreen</PresentationFormat>
  <Paragraphs>186</Paragraphs>
  <Slides>16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等线</vt:lpstr>
      <vt:lpstr>等线 Light</vt:lpstr>
      <vt:lpstr>SimSun</vt:lpstr>
      <vt:lpstr>SimSun</vt:lpstr>
      <vt:lpstr>.VnTime</vt:lpstr>
      <vt:lpstr>Arial</vt:lpstr>
      <vt:lpstr>Calibri</vt:lpstr>
      <vt:lpstr>Calibri Light</vt:lpstr>
      <vt:lpstr>Cambria</vt:lpstr>
      <vt:lpstr>Times New Roman</vt:lpstr>
      <vt:lpstr>Vani</vt:lpstr>
      <vt:lpstr>Wingdings</vt:lpstr>
      <vt:lpstr>Eco-Friendly School Center by Slidesgo</vt:lpstr>
      <vt:lpstr>千图网拥有20W+精美PPT模板 更多PPT模板下载至：www.58pic.com/office/ppt​​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Lê Diệp Anh (ADAS – HS)</cp:lastModifiedBy>
  <cp:revision>164</cp:revision>
  <dcterms:created xsi:type="dcterms:W3CDTF">2021-09-30T09:53:00Z</dcterms:created>
  <dcterms:modified xsi:type="dcterms:W3CDTF">2021-12-07T03:17:28Z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1033-11.2.0.10152</vt:lpwstr>
  </property>
</Properties>
</file>