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1" r:id="rId3"/>
    <p:sldId id="264" r:id="rId4"/>
    <p:sldId id="263" r:id="rId5"/>
    <p:sldId id="265" r:id="rId6"/>
    <p:sldId id="266" r:id="rId7"/>
    <p:sldId id="279" r:id="rId8"/>
    <p:sldId id="27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D10618C-6B21-4174-9FC8-3D3F247AE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2C50AE6-4600-4659-B071-9475B7E4C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A9547C7-6878-433C-AFD6-271A8B744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719E-67F4-4FFC-ACFC-7DDBC22C0BCB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759B536-70A9-478B-B2D0-551690514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75C89DE-1A4E-4034-9138-8B4A6ACA6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C5C8-9570-4695-AFD2-6776C6DEA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39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A481BAA-83C5-4A8B-A651-6E0D8E9FF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26C1E91-5971-4421-BDA5-05490B0AA5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0505F9C-7314-4AD3-AC6D-8C95B266C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719E-67F4-4FFC-ACFC-7DDBC22C0BCB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F9D116A-A931-4CE7-B841-8A18DB206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7D47370-A2A9-43F1-8AD3-D90C19090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C5C8-9570-4695-AFD2-6776C6DEA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331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C7B67A62-EC4D-42A8-BD47-2ACCC35F63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076F246-D50A-41DC-AF45-BB26AE632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D4305E5-6AD1-4B39-AD29-69392D7C9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719E-67F4-4FFC-ACFC-7DDBC22C0BCB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8CA90CE-BE5E-4831-B8AB-2FB3E824C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5A965D2-4427-4F82-B565-49C67E711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C5C8-9570-4695-AFD2-6776C6DEA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48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F6E05B6-3A85-4A45-8725-F0F537167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56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A70B09E-B74C-4DF4-A280-B70EAFCB50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D1169B3-C06C-4EA0-A39D-7BC333595F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5791200"/>
            <a:ext cx="12191996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83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77FEAD9-3C5F-4EE3-912B-6E7B1DACA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C9F8E0D-BDF6-4557-8B3E-F9115EF0D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F834C2A-E373-4F7D-9520-D1ED2F6C1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719E-67F4-4FFC-ACFC-7DDBC22C0BCB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30CDB3D-DB07-46EC-8C76-2343B1F7C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4E1BE97-CF03-42EE-A198-3DDB4C5B7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C5C8-9570-4695-AFD2-6776C6DEA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81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07C6820-D3EB-497C-B29B-8BD8BECF9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C38753E-7D32-4FE0-AC66-28B79AAB7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F9CA8AA-37CE-4CE4-B11F-633633971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719E-67F4-4FFC-ACFC-7DDBC22C0BCB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D2B7ADB-F1CC-42CC-922B-6AFB3E30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C32F09B-5330-401B-BDBF-3AFC86C7D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C5C8-9570-4695-AFD2-6776C6DEA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8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5DEC3A1-1DC9-447C-A31F-47F4BBF37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FAD7F8C-D541-419C-B76A-031B54EC04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8B7EC01-275D-4907-85E0-7AD553B63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6001587-1BA5-4B4E-9F29-F1E8DC63F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719E-67F4-4FFC-ACFC-7DDBC22C0BCB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1D904FD-715A-4786-A71D-5388CBE7E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0DEC65C-F218-460B-899A-E1F10891B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C5C8-9570-4695-AFD2-6776C6DEA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30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4B76154-4494-4EC9-AE56-D2F2B6EE2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12EC298-EA66-4900-AAB2-5DCE411DD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27B6653-2C9B-4925-A6E5-63F512ABE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29A62045-9408-42C1-95AE-FCA2B93301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D8673F2E-E128-45F5-82BD-4E1C25F61F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603652C5-FDB5-480E-9724-5089FCA5E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719E-67F4-4FFC-ACFC-7DDBC22C0BCB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CF1EFB9E-C540-4652-84C4-A43D7CED6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1AF3B8E-F12A-4583-B6F2-E8430FE3F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C5C8-9570-4695-AFD2-6776C6DEA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62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1F07F34-0666-4FAC-80F6-7E5AEEDBB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2A3BD308-C385-42C2-989D-EC46C9E95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719E-67F4-4FFC-ACFC-7DDBC22C0BCB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EAD583DD-792D-4982-8C44-50B06829D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4BF989B-5007-41EA-B564-1B3CEB8B6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C5C8-9570-4695-AFD2-6776C6DEA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8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CC0D4A56-5DA2-46D6-B271-602D175CC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719E-67F4-4FFC-ACFC-7DDBC22C0BCB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6463B373-8FCF-4376-B399-BC9ECA79F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C6129799-B805-440B-8D64-42916E715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C5C8-9570-4695-AFD2-6776C6DEA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34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F734927-3A28-4E41-AE6B-C14FDE526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857F7DF-00B7-40FF-94FA-668F7A863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5BC8720-6165-4F5A-9749-84BCB1AE5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68DF772-42FF-4DC0-B96F-A1AD289AC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719E-67F4-4FFC-ACFC-7DDBC22C0BCB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0A1CDD9-9629-4815-B635-05AB4D67D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67EA0DE-4CE7-4998-A8AE-71FEC65D0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C5C8-9570-4695-AFD2-6776C6DEA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70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B72DF29-39EE-4BB0-8D5C-8BFD3AF3F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658F5D59-CA67-4961-8B42-02736A1C2F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E5DC153-EFC1-4D6A-9AE4-02EF87381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C7F5013-D0BD-473C-8290-10CED6AF6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719E-67F4-4FFC-ACFC-7DDBC22C0BCB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2D60C52-26F7-416E-95D3-C2E9305D1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AF3E17C-F19F-4C5A-8297-FB5448D6F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C5C8-9570-4695-AFD2-6776C6DEA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23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3F456772-D181-476C-B7A2-8C8AB06AD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284EE48-C706-4E21-B426-1DFDFDAEF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137C5B4-FCA1-4EA0-8558-D12BEE63B8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2719E-67F4-4FFC-ACFC-7DDBC22C0BCB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1C1045E-3485-4A8B-91B1-861605116F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BC99646-E4F5-4E96-9A7A-AD997F3EAD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4C5C8-9570-4695-AFD2-6776C6DEA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3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2.png"/><Relationship Id="rId7" Type="http://schemas.openxmlformats.org/officeDocument/2006/relationships/image" Target="../media/image3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86A906F3-9DA5-4CBE-BEB7-FDBA53F512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143" y="622465"/>
            <a:ext cx="6534171" cy="2386093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8E9B24AA-D6FC-4AFF-BE26-1D83AE874468}"/>
              </a:ext>
            </a:extLst>
          </p:cNvPr>
          <p:cNvGrpSpPr/>
          <p:nvPr/>
        </p:nvGrpSpPr>
        <p:grpSpPr>
          <a:xfrm>
            <a:off x="-295422" y="-393895"/>
            <a:ext cx="7117136" cy="4211153"/>
            <a:chOff x="564316" y="378816"/>
            <a:chExt cx="5393413" cy="3914606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4D6078C0-49DF-48DC-B9CD-574023139FC7}"/>
                </a:ext>
              </a:extLst>
            </p:cNvPr>
            <p:cNvGrpSpPr/>
            <p:nvPr/>
          </p:nvGrpSpPr>
          <p:grpSpPr>
            <a:xfrm>
              <a:off x="732457" y="559663"/>
              <a:ext cx="5046217" cy="3694839"/>
              <a:chOff x="3057189" y="3555370"/>
              <a:chExt cx="5046217" cy="3694839"/>
            </a:xfrm>
          </p:grpSpPr>
          <p:sp>
            <p:nvSpPr>
              <p:cNvPr id="17" name="任意多边形: 形状 16">
                <a:extLst>
                  <a:ext uri="{FF2B5EF4-FFF2-40B4-BE49-F238E27FC236}">
                    <a16:creationId xmlns:a16="http://schemas.microsoft.com/office/drawing/2014/main" id="{1B7AAFBF-87F0-4C8D-B9FA-C7F842FBE35E}"/>
                  </a:ext>
                </a:extLst>
              </p:cNvPr>
              <p:cNvSpPr/>
              <p:nvPr/>
            </p:nvSpPr>
            <p:spPr>
              <a:xfrm>
                <a:off x="3057189" y="3555370"/>
                <a:ext cx="5046217" cy="369483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rgbClr val="F4AB3F"/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任意多边形: 形状 17">
                <a:extLst>
                  <a:ext uri="{FF2B5EF4-FFF2-40B4-BE49-F238E27FC236}">
                    <a16:creationId xmlns:a16="http://schemas.microsoft.com/office/drawing/2014/main" id="{8483BD35-A9FA-4252-8CF1-BD62653AFD81}"/>
                  </a:ext>
                </a:extLst>
              </p:cNvPr>
              <p:cNvSpPr/>
              <p:nvPr/>
            </p:nvSpPr>
            <p:spPr>
              <a:xfrm>
                <a:off x="3167247" y="3681110"/>
                <a:ext cx="4839801" cy="354369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AF06E7DA-9B2E-42D4-8698-A2E4377B4049}"/>
                </a:ext>
              </a:extLst>
            </p:cNvPr>
            <p:cNvGrpSpPr/>
            <p:nvPr/>
          </p:nvGrpSpPr>
          <p:grpSpPr>
            <a:xfrm>
              <a:off x="564316" y="378816"/>
              <a:ext cx="5393413" cy="3914606"/>
              <a:chOff x="564316" y="378816"/>
              <a:chExt cx="5393413" cy="3914606"/>
            </a:xfrm>
          </p:grpSpPr>
          <p:sp>
            <p:nvSpPr>
              <p:cNvPr id="9" name="任意多边形: 形状 8">
                <a:extLst>
                  <a:ext uri="{FF2B5EF4-FFF2-40B4-BE49-F238E27FC236}">
                    <a16:creationId xmlns:a16="http://schemas.microsoft.com/office/drawing/2014/main" id="{B06AC937-13EA-4541-89F8-326B6235875B}"/>
                  </a:ext>
                </a:extLst>
              </p:cNvPr>
              <p:cNvSpPr/>
              <p:nvPr/>
            </p:nvSpPr>
            <p:spPr>
              <a:xfrm>
                <a:off x="2832100" y="378816"/>
                <a:ext cx="787400" cy="129184"/>
              </a:xfrm>
              <a:custGeom>
                <a:avLst/>
                <a:gdLst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7400" h="129184">
                    <a:moveTo>
                      <a:pt x="0" y="2184"/>
                    </a:moveTo>
                    <a:cubicBezTo>
                      <a:pt x="95250" y="67"/>
                      <a:pt x="273050" y="-21099"/>
                      <a:pt x="419100" y="129184"/>
                    </a:cubicBezTo>
                    <a:cubicBezTo>
                      <a:pt x="529167" y="93201"/>
                      <a:pt x="632883" y="38167"/>
                      <a:pt x="787400" y="78384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任意多边形: 形状 9">
                <a:extLst>
                  <a:ext uri="{FF2B5EF4-FFF2-40B4-BE49-F238E27FC236}">
                    <a16:creationId xmlns:a16="http://schemas.microsoft.com/office/drawing/2014/main" id="{98BC254C-6745-40DD-B3B7-42DD273E39D0}"/>
                  </a:ext>
                </a:extLst>
              </p:cNvPr>
              <p:cNvSpPr/>
              <p:nvPr/>
            </p:nvSpPr>
            <p:spPr>
              <a:xfrm>
                <a:off x="4329430" y="699823"/>
                <a:ext cx="693420" cy="454660"/>
              </a:xfrm>
              <a:custGeom>
                <a:avLst/>
                <a:gdLst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420" h="454660">
                    <a:moveTo>
                      <a:pt x="0" y="0"/>
                    </a:moveTo>
                    <a:cubicBezTo>
                      <a:pt x="320040" y="15663"/>
                      <a:pt x="607060" y="169757"/>
                      <a:pt x="693420" y="45466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·</a:t>
                </a:r>
                <a:endParaRPr lang="zh-CN" altLang="en-US" dirty="0"/>
              </a:p>
            </p:txBody>
          </p:sp>
          <p:sp>
            <p:nvSpPr>
              <p:cNvPr id="11" name="任意多边形: 形状 10">
                <a:extLst>
                  <a:ext uri="{FF2B5EF4-FFF2-40B4-BE49-F238E27FC236}">
                    <a16:creationId xmlns:a16="http://schemas.microsoft.com/office/drawing/2014/main" id="{6B6C3C5D-3ABD-42D9-829F-0D4ACDB02FF7}"/>
                  </a:ext>
                </a:extLst>
              </p:cNvPr>
              <p:cNvSpPr/>
              <p:nvPr/>
            </p:nvSpPr>
            <p:spPr>
              <a:xfrm>
                <a:off x="5203190" y="1234440"/>
                <a:ext cx="754539" cy="1361183"/>
              </a:xfrm>
              <a:custGeom>
                <a:avLst/>
                <a:gdLst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772251"/>
                  <a:gd name="connsiteY0" fmla="*/ 1358900 h 1358900"/>
                  <a:gd name="connsiteX1" fmla="*/ 0 w 772251"/>
                  <a:gd name="connsiteY1" fmla="*/ 0 h 1358900"/>
                  <a:gd name="connsiteX0" fmla="*/ 520700 w 754539"/>
                  <a:gd name="connsiteY0" fmla="*/ 1361183 h 1361183"/>
                  <a:gd name="connsiteX1" fmla="*/ 0 w 754539"/>
                  <a:gd name="connsiteY1" fmla="*/ 2283 h 136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4539" h="1361183">
                    <a:moveTo>
                      <a:pt x="520700" y="1361183"/>
                    </a:moveTo>
                    <a:cubicBezTo>
                      <a:pt x="1071033" y="692316"/>
                      <a:pt x="548217" y="-46400"/>
                      <a:pt x="0" y="2283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任意多边形: 形状 11">
                <a:extLst>
                  <a:ext uri="{FF2B5EF4-FFF2-40B4-BE49-F238E27FC236}">
                    <a16:creationId xmlns:a16="http://schemas.microsoft.com/office/drawing/2014/main" id="{2787E564-184E-4CEC-A8C0-84D5F8C21B5C}"/>
                  </a:ext>
                </a:extLst>
              </p:cNvPr>
              <p:cNvSpPr/>
              <p:nvPr/>
            </p:nvSpPr>
            <p:spPr>
              <a:xfrm>
                <a:off x="564316" y="1257300"/>
                <a:ext cx="578684" cy="857250"/>
              </a:xfrm>
              <a:custGeom>
                <a:avLst/>
                <a:gdLst>
                  <a:gd name="connsiteX0" fmla="*/ 660400 w 660400"/>
                  <a:gd name="connsiteY0" fmla="*/ 0 h 819150"/>
                  <a:gd name="connsiteX1" fmla="*/ 0 w 660400"/>
                  <a:gd name="connsiteY1" fmla="*/ 819150 h 8191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571500 w 571500"/>
                  <a:gd name="connsiteY0" fmla="*/ 0 h 857250"/>
                  <a:gd name="connsiteX1" fmla="*/ 0 w 571500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684" h="857250">
                    <a:moveTo>
                      <a:pt x="578684" y="0"/>
                    </a:moveTo>
                    <a:cubicBezTo>
                      <a:pt x="237901" y="15240"/>
                      <a:pt x="-49543" y="426720"/>
                      <a:pt x="7184" y="85725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E91E9478-E77F-4BA2-B7CA-6292E52F2B04}"/>
                  </a:ext>
                </a:extLst>
              </p:cNvPr>
              <p:cNvSpPr/>
              <p:nvPr/>
            </p:nvSpPr>
            <p:spPr>
              <a:xfrm>
                <a:off x="666750" y="2463800"/>
                <a:ext cx="317500" cy="577850"/>
              </a:xfrm>
              <a:custGeom>
                <a:avLst/>
                <a:gdLst>
                  <a:gd name="connsiteX0" fmla="*/ 0 w 355600"/>
                  <a:gd name="connsiteY0" fmla="*/ 0 h 577850"/>
                  <a:gd name="connsiteX1" fmla="*/ 355600 w 355600"/>
                  <a:gd name="connsiteY1" fmla="*/ 260350 h 577850"/>
                  <a:gd name="connsiteX2" fmla="*/ 304800 w 3556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500" h="577850">
                    <a:moveTo>
                      <a:pt x="0" y="0"/>
                    </a:moveTo>
                    <a:cubicBezTo>
                      <a:pt x="35983" y="143933"/>
                      <a:pt x="179917" y="205317"/>
                      <a:pt x="317500" y="260350"/>
                    </a:cubicBezTo>
                    <a:cubicBezTo>
                      <a:pt x="243417" y="359833"/>
                      <a:pt x="245533" y="478367"/>
                      <a:pt x="266700" y="57785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任意多边形: 形状 13">
                <a:extLst>
                  <a:ext uri="{FF2B5EF4-FFF2-40B4-BE49-F238E27FC236}">
                    <a16:creationId xmlns:a16="http://schemas.microsoft.com/office/drawing/2014/main" id="{41E50C7A-27BE-4DDB-BD8F-CF04D38F06EF}"/>
                  </a:ext>
                </a:extLst>
              </p:cNvPr>
              <p:cNvSpPr/>
              <p:nvPr/>
            </p:nvSpPr>
            <p:spPr>
              <a:xfrm>
                <a:off x="1066800" y="3479800"/>
                <a:ext cx="806450" cy="577850"/>
              </a:xfrm>
              <a:custGeom>
                <a:avLst/>
                <a:gdLst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806450"/>
                  <a:gd name="connsiteY0" fmla="*/ 0 h 577850"/>
                  <a:gd name="connsiteX1" fmla="*/ 654050 w 806450"/>
                  <a:gd name="connsiteY1" fmla="*/ 3302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450" h="577850">
                    <a:moveTo>
                      <a:pt x="0" y="0"/>
                    </a:moveTo>
                    <a:cubicBezTo>
                      <a:pt x="122767" y="110067"/>
                      <a:pt x="201083" y="315383"/>
                      <a:pt x="615950" y="304800"/>
                    </a:cubicBezTo>
                    <a:cubicBezTo>
                      <a:pt x="660400" y="493183"/>
                      <a:pt x="736600" y="529167"/>
                      <a:pt x="806450" y="57785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·</a:t>
                </a:r>
                <a:endParaRPr lang="zh-CN" altLang="en-US" dirty="0"/>
              </a:p>
            </p:txBody>
          </p:sp>
          <p:sp>
            <p:nvSpPr>
              <p:cNvPr id="15" name="任意多边形: 形状 14">
                <a:extLst>
                  <a:ext uri="{FF2B5EF4-FFF2-40B4-BE49-F238E27FC236}">
                    <a16:creationId xmlns:a16="http://schemas.microsoft.com/office/drawing/2014/main" id="{D69BBCF3-A205-4ABC-8AD3-6B7E2383D0B6}"/>
                  </a:ext>
                </a:extLst>
              </p:cNvPr>
              <p:cNvSpPr/>
              <p:nvPr/>
            </p:nvSpPr>
            <p:spPr>
              <a:xfrm>
                <a:off x="2252980" y="4009390"/>
                <a:ext cx="829310" cy="284032"/>
              </a:xfrm>
              <a:custGeom>
                <a:avLst/>
                <a:gdLst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69290 w 669290"/>
                  <a:gd name="connsiteY0" fmla="*/ 0 h 240208"/>
                  <a:gd name="connsiteX1" fmla="*/ 0 w 669290"/>
                  <a:gd name="connsiteY1" fmla="*/ 240030 h 240208"/>
                  <a:gd name="connsiteX0" fmla="*/ 669290 w 669290"/>
                  <a:gd name="connsiteY0" fmla="*/ 0 h 308610"/>
                  <a:gd name="connsiteX1" fmla="*/ 0 w 669290"/>
                  <a:gd name="connsiteY1" fmla="*/ 308610 h 308610"/>
                  <a:gd name="connsiteX0" fmla="*/ 829310 w 829310"/>
                  <a:gd name="connsiteY0" fmla="*/ 0 h 240208"/>
                  <a:gd name="connsiteX1" fmla="*/ 0 w 829310"/>
                  <a:gd name="connsiteY1" fmla="*/ 240030 h 240208"/>
                  <a:gd name="connsiteX0" fmla="*/ 829310 w 829310"/>
                  <a:gd name="connsiteY0" fmla="*/ 0 h 284032"/>
                  <a:gd name="connsiteX1" fmla="*/ 0 w 829310"/>
                  <a:gd name="connsiteY1" fmla="*/ 240030 h 28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9310" h="284032">
                    <a:moveTo>
                      <a:pt x="829310" y="0"/>
                    </a:moveTo>
                    <a:cubicBezTo>
                      <a:pt x="643043" y="304800"/>
                      <a:pt x="226907" y="326390"/>
                      <a:pt x="0" y="24003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: 形状 15">
                <a:extLst>
                  <a:ext uri="{FF2B5EF4-FFF2-40B4-BE49-F238E27FC236}">
                    <a16:creationId xmlns:a16="http://schemas.microsoft.com/office/drawing/2014/main" id="{243CFC14-C90C-415A-B379-AA3513F55CF1}"/>
                  </a:ext>
                </a:extLst>
              </p:cNvPr>
              <p:cNvSpPr/>
              <p:nvPr/>
            </p:nvSpPr>
            <p:spPr>
              <a:xfrm>
                <a:off x="1866900" y="680081"/>
                <a:ext cx="323850" cy="62867"/>
              </a:xfrm>
              <a:custGeom>
                <a:avLst/>
                <a:gdLst>
                  <a:gd name="connsiteX0" fmla="*/ 0 w 381000"/>
                  <a:gd name="connsiteY0" fmla="*/ 0 h 101600"/>
                  <a:gd name="connsiteX1" fmla="*/ 381000 w 381000"/>
                  <a:gd name="connsiteY1" fmla="*/ 101600 h 101600"/>
                  <a:gd name="connsiteX0" fmla="*/ 0 w 317500"/>
                  <a:gd name="connsiteY0" fmla="*/ 0 h 88900"/>
                  <a:gd name="connsiteX1" fmla="*/ 317500 w 317500"/>
                  <a:gd name="connsiteY1" fmla="*/ 88900 h 88900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4794 h 93694"/>
                  <a:gd name="connsiteX1" fmla="*/ 317500 w 317500"/>
                  <a:gd name="connsiteY1" fmla="*/ 93694 h 93694"/>
                  <a:gd name="connsiteX0" fmla="*/ 0 w 317500"/>
                  <a:gd name="connsiteY0" fmla="*/ 4294 h 93194"/>
                  <a:gd name="connsiteX1" fmla="*/ 317500 w 317500"/>
                  <a:gd name="connsiteY1" fmla="*/ 93194 h 93194"/>
                  <a:gd name="connsiteX0" fmla="*/ 0 w 323850"/>
                  <a:gd name="connsiteY0" fmla="*/ 8743 h 65893"/>
                  <a:gd name="connsiteX1" fmla="*/ 323850 w 323850"/>
                  <a:gd name="connsiteY1" fmla="*/ 65893 h 65893"/>
                  <a:gd name="connsiteX0" fmla="*/ 0 w 323850"/>
                  <a:gd name="connsiteY0" fmla="*/ 5717 h 62867"/>
                  <a:gd name="connsiteX1" fmla="*/ 323850 w 323850"/>
                  <a:gd name="connsiteY1" fmla="*/ 62867 h 6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3850" h="62867">
                    <a:moveTo>
                      <a:pt x="0" y="5717"/>
                    </a:moveTo>
                    <a:cubicBezTo>
                      <a:pt x="133350" y="-11216"/>
                      <a:pt x="203200" y="9950"/>
                      <a:pt x="323850" y="62867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2053FC96-AE6B-462D-95C6-8FDEA3334F6A}"/>
                </a:ext>
              </a:extLst>
            </p:cNvPr>
            <p:cNvSpPr/>
            <p:nvPr/>
          </p:nvSpPr>
          <p:spPr>
            <a:xfrm>
              <a:off x="4191000" y="3375660"/>
              <a:ext cx="1447800" cy="868680"/>
            </a:xfrm>
            <a:custGeom>
              <a:avLst/>
              <a:gdLst>
                <a:gd name="connsiteX0" fmla="*/ 0 w 1135380"/>
                <a:gd name="connsiteY0" fmla="*/ 472440 h 472440"/>
                <a:gd name="connsiteX1" fmla="*/ 1135380 w 1135380"/>
                <a:gd name="connsiteY1" fmla="*/ 0 h 472440"/>
                <a:gd name="connsiteX0" fmla="*/ 0 w 1135380"/>
                <a:gd name="connsiteY0" fmla="*/ 472440 h 472440"/>
                <a:gd name="connsiteX1" fmla="*/ 213360 w 1135380"/>
                <a:gd name="connsiteY1" fmla="*/ 388620 h 472440"/>
                <a:gd name="connsiteX2" fmla="*/ 1135380 w 1135380"/>
                <a:gd name="connsiteY2" fmla="*/ 0 h 472440"/>
                <a:gd name="connsiteX0" fmla="*/ 0 w 1447800"/>
                <a:gd name="connsiteY0" fmla="*/ 868680 h 868680"/>
                <a:gd name="connsiteX1" fmla="*/ 525780 w 1447800"/>
                <a:gd name="connsiteY1" fmla="*/ 38862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800" h="868680">
                  <a:moveTo>
                    <a:pt x="0" y="868680"/>
                  </a:moveTo>
                  <a:cubicBezTo>
                    <a:pt x="170180" y="807720"/>
                    <a:pt x="241300" y="655320"/>
                    <a:pt x="259080" y="365760"/>
                  </a:cubicBezTo>
                  <a:cubicBezTo>
                    <a:pt x="767080" y="673100"/>
                    <a:pt x="1244600" y="401320"/>
                    <a:pt x="1447800" y="0"/>
                  </a:cubicBezTo>
                </a:path>
              </a:pathLst>
            </a:custGeom>
            <a:noFill/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32597EEA-F36B-449B-8070-6536202A80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570" y="4617448"/>
            <a:ext cx="2376556" cy="214540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120EBC9-C72B-4E14-88AE-15CF1A5E83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397" y="5649033"/>
            <a:ext cx="612457" cy="105684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6531B1E6-E11A-42B6-8B8D-A3523E71ED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600" y="5649033"/>
            <a:ext cx="1235358" cy="146510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495AF2-BA8C-4B66-A9BD-3F50EBF389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4969" y="2334498"/>
            <a:ext cx="2782098" cy="3556571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B368B611-CAED-4373-84F4-E667583CE7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649" y="3757671"/>
            <a:ext cx="997334" cy="1532489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A37A48F-117A-4721-8C87-BEB7EBF3D6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813" y="4902146"/>
            <a:ext cx="1639693" cy="197784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B21EA7F1-35C0-42FA-BEF1-E35F89AE4E0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39" y="5407143"/>
            <a:ext cx="1262487" cy="1239186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0F853D3F-5F0E-4A1B-90DC-D84A05EA814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244" y="5635456"/>
            <a:ext cx="2102415" cy="1201359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56D82BED-B18C-470B-BC85-3F05ED8EAB7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359" y="4864427"/>
            <a:ext cx="2607768" cy="1977845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4D65523-FBE3-43F2-80F6-ABDF5BD7A4E3}"/>
              </a:ext>
            </a:extLst>
          </p:cNvPr>
          <p:cNvSpPr txBox="1"/>
          <p:nvPr/>
        </p:nvSpPr>
        <p:spPr>
          <a:xfrm>
            <a:off x="1187901" y="833741"/>
            <a:ext cx="40430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GIỚI THIỆU BẢNG NHÂN</a:t>
            </a:r>
          </a:p>
        </p:txBody>
      </p:sp>
    </p:spTree>
    <p:extLst>
      <p:ext uri="{BB962C8B-B14F-4D97-AF65-F5344CB8AC3E}">
        <p14:creationId xmlns:p14="http://schemas.microsoft.com/office/powerpoint/2010/main" val="19074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C36B3F1F-D417-4FF9-8060-71BAB174A4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08151" y="0"/>
            <a:ext cx="11572498" cy="772016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A914FA5-02FB-48FB-AD7C-249B3D6039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81397C39-A999-4B56-86CB-9EB942CC7FAF}"/>
              </a:ext>
            </a:extLst>
          </p:cNvPr>
          <p:cNvGrpSpPr/>
          <p:nvPr/>
        </p:nvGrpSpPr>
        <p:grpSpPr>
          <a:xfrm>
            <a:off x="2531495" y="1032417"/>
            <a:ext cx="6577454" cy="3685128"/>
            <a:chOff x="2531495" y="1032417"/>
            <a:chExt cx="6577454" cy="3685128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003F3311-52DD-41C6-9852-B57367E53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1495" y="1032417"/>
              <a:ext cx="6577454" cy="3685128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D1EA2334-C319-438D-AEC8-44FB52532342}"/>
                </a:ext>
              </a:extLst>
            </p:cNvPr>
            <p:cNvSpPr/>
            <p:nvPr/>
          </p:nvSpPr>
          <p:spPr>
            <a:xfrm>
              <a:off x="2780617" y="1254448"/>
              <a:ext cx="6051534" cy="3203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324E167D-6185-4561-8B29-039824B2AA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262" y="2680396"/>
            <a:ext cx="717373" cy="212154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05D47DA-9F40-4A69-973B-51EA179F4C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14" y="3190451"/>
            <a:ext cx="1675762" cy="181594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998C72C8-C1F5-4432-9CC4-5AD17F620035}"/>
              </a:ext>
            </a:extLst>
          </p:cNvPr>
          <p:cNvSpPr txBox="1"/>
          <p:nvPr/>
        </p:nvSpPr>
        <p:spPr>
          <a:xfrm>
            <a:off x="2861937" y="404467"/>
            <a:ext cx="6065370" cy="8091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3600" b="1" i="0">
                <a:solidFill>
                  <a:schemeClr val="bg1"/>
                </a:solidFill>
                <a:effectLst/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en-US" altLang="zh-CN" sz="4000" dirty="0">
                <a:solidFill>
                  <a:srgbClr val="92D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  <a:endParaRPr lang="zh-CN" altLang="en-US" sz="4000" dirty="0">
              <a:solidFill>
                <a:srgbClr val="92D05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E721E272-2A7A-4DDB-8EEA-55E1D55DF22A}"/>
              </a:ext>
            </a:extLst>
          </p:cNvPr>
          <p:cNvSpPr txBox="1"/>
          <p:nvPr/>
        </p:nvSpPr>
        <p:spPr>
          <a:xfrm>
            <a:off x="2754629" y="1710900"/>
            <a:ext cx="627998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củng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HS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Củng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67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0F707AE0-DC6C-464F-A190-716081BBF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423" y="3184644"/>
            <a:ext cx="1914964" cy="346281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52436E4-2009-4BED-AEEB-9149BA2A1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52" y="3184644"/>
            <a:ext cx="2455248" cy="368955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A986A794-26FF-4FA3-88C3-D3BCF3FC19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" y="3190187"/>
            <a:ext cx="4231710" cy="368955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C78EC29-5FE3-4880-9830-6C3E5AE3F2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4064000" cy="2514044"/>
          </a:xfrm>
          <a:prstGeom prst="rect">
            <a:avLst/>
          </a:prstGeom>
        </p:spPr>
      </p:pic>
      <p:graphicFrame>
        <p:nvGraphicFramePr>
          <p:cNvPr id="11" name="Group 2">
            <a:extLst>
              <a:ext uri="{FF2B5EF4-FFF2-40B4-BE49-F238E27FC236}">
                <a16:creationId xmlns:a16="http://schemas.microsoft.com/office/drawing/2014/main" id="{358B93B1-B0AB-4F93-A572-DF3D6BB69C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582092"/>
              </p:ext>
            </p:extLst>
          </p:nvPr>
        </p:nvGraphicFramePr>
        <p:xfrm>
          <a:off x="1537854" y="535709"/>
          <a:ext cx="8610600" cy="5699562"/>
        </p:xfrm>
        <a:graphic>
          <a:graphicData uri="http://schemas.openxmlformats.org/drawingml/2006/table">
            <a:tbl>
              <a:tblPr/>
              <a:tblGrid>
                <a:gridCol w="781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42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42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96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D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" name="Text Box 178">
            <a:extLst>
              <a:ext uri="{FF2B5EF4-FFF2-40B4-BE49-F238E27FC236}">
                <a16:creationId xmlns:a16="http://schemas.microsoft.com/office/drawing/2014/main" id="{AB345C28-CA79-4D67-B66D-9627BA554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254" y="6031634"/>
            <a:ext cx="731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157">
            <a:extLst>
              <a:ext uri="{FF2B5EF4-FFF2-40B4-BE49-F238E27FC236}">
                <a16:creationId xmlns:a16="http://schemas.microsoft.com/office/drawing/2014/main" id="{1B96B888-FA9D-4BEA-90E1-E824D9FA498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41532" y="622729"/>
            <a:ext cx="6922" cy="499561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ine 156">
            <a:extLst>
              <a:ext uri="{FF2B5EF4-FFF2-40B4-BE49-F238E27FC236}">
                <a16:creationId xmlns:a16="http://schemas.microsoft.com/office/drawing/2014/main" id="{AC8DF27D-0A41-46F1-84B9-6944C5F0F9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9854" y="551584"/>
            <a:ext cx="0" cy="381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ine 154">
            <a:extLst>
              <a:ext uri="{FF2B5EF4-FFF2-40B4-BE49-F238E27FC236}">
                <a16:creationId xmlns:a16="http://schemas.microsoft.com/office/drawing/2014/main" id="{A3BE890F-6B97-42F7-B02F-A5E31B6C38F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9854" y="551584"/>
            <a:ext cx="78486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ine 155">
            <a:extLst>
              <a:ext uri="{FF2B5EF4-FFF2-40B4-BE49-F238E27FC236}">
                <a16:creationId xmlns:a16="http://schemas.microsoft.com/office/drawing/2014/main" id="{5F4B902C-D78A-4F58-8CC0-C5EED012D6E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9854" y="1098838"/>
            <a:ext cx="78486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161">
            <a:extLst>
              <a:ext uri="{FF2B5EF4-FFF2-40B4-BE49-F238E27FC236}">
                <a16:creationId xmlns:a16="http://schemas.microsoft.com/office/drawing/2014/main" id="{98743DE7-242F-4CF5-B974-C5F89CF8FB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5420" y="6220984"/>
            <a:ext cx="762000" cy="952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ine 160">
            <a:extLst>
              <a:ext uri="{FF2B5EF4-FFF2-40B4-BE49-F238E27FC236}">
                <a16:creationId xmlns:a16="http://schemas.microsoft.com/office/drawing/2014/main" id="{FEB98074-291A-4BA2-B95E-1936E5AC324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0491" y="932584"/>
            <a:ext cx="6917" cy="5283638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158">
            <a:extLst>
              <a:ext uri="{FF2B5EF4-FFF2-40B4-BE49-F238E27FC236}">
                <a16:creationId xmlns:a16="http://schemas.microsoft.com/office/drawing/2014/main" id="{800F9A56-1C2F-454E-9C1E-4775887EE3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0867" y="1098838"/>
            <a:ext cx="7620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159">
            <a:extLst>
              <a:ext uri="{FF2B5EF4-FFF2-40B4-BE49-F238E27FC236}">
                <a16:creationId xmlns:a16="http://schemas.microsoft.com/office/drawing/2014/main" id="{ACED938E-87B4-4D51-84D5-EDFDDD7060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7853" y="932584"/>
            <a:ext cx="20649" cy="5258238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ine 176">
            <a:extLst>
              <a:ext uri="{FF2B5EF4-FFF2-40B4-BE49-F238E27FC236}">
                <a16:creationId xmlns:a16="http://schemas.microsoft.com/office/drawing/2014/main" id="{17BA3821-8F3F-48EE-A7A3-F2E7E8046B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7853" y="638131"/>
            <a:ext cx="0" cy="5655113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Line 177">
            <a:extLst>
              <a:ext uri="{FF2B5EF4-FFF2-40B4-BE49-F238E27FC236}">
                <a16:creationId xmlns:a16="http://schemas.microsoft.com/office/drawing/2014/main" id="{1935C0BB-3920-4346-88F2-DA7D46CD16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58502" y="552976"/>
            <a:ext cx="8637587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14">
            <a:extLst>
              <a:ext uri="{FF2B5EF4-FFF2-40B4-BE49-F238E27FC236}">
                <a16:creationId xmlns:a16="http://schemas.microsoft.com/office/drawing/2014/main" id="{C9F87F8F-9B1A-45F7-BB29-38C5C8BF5D9C}"/>
              </a:ext>
            </a:extLst>
          </p:cNvPr>
          <p:cNvSpPr txBox="1"/>
          <p:nvPr/>
        </p:nvSpPr>
        <p:spPr>
          <a:xfrm>
            <a:off x="3207333" y="-87379"/>
            <a:ext cx="6934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15">
            <a:extLst>
              <a:ext uri="{FF2B5EF4-FFF2-40B4-BE49-F238E27FC236}">
                <a16:creationId xmlns:a16="http://schemas.microsoft.com/office/drawing/2014/main" id="{B47EBD9E-31CC-4D11-B662-363937B9E1B9}"/>
              </a:ext>
            </a:extLst>
          </p:cNvPr>
          <p:cNvSpPr txBox="1"/>
          <p:nvPr/>
        </p:nvSpPr>
        <p:spPr>
          <a:xfrm>
            <a:off x="3152" y="3630694"/>
            <a:ext cx="17153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16">
            <a:extLst>
              <a:ext uri="{FF2B5EF4-FFF2-40B4-BE49-F238E27FC236}">
                <a16:creationId xmlns:a16="http://schemas.microsoft.com/office/drawing/2014/main" id="{CFF9E2B8-3A17-476E-A3D0-17930256BB50}"/>
              </a:ext>
            </a:extLst>
          </p:cNvPr>
          <p:cNvSpPr txBox="1"/>
          <p:nvPr/>
        </p:nvSpPr>
        <p:spPr>
          <a:xfrm>
            <a:off x="10376838" y="333857"/>
            <a:ext cx="15391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17">
            <a:extLst>
              <a:ext uri="{FF2B5EF4-FFF2-40B4-BE49-F238E27FC236}">
                <a16:creationId xmlns:a16="http://schemas.microsoft.com/office/drawing/2014/main" id="{D335C838-EA45-4933-9EB9-84E70343BCEF}"/>
              </a:ext>
            </a:extLst>
          </p:cNvPr>
          <p:cNvSpPr txBox="1"/>
          <p:nvPr/>
        </p:nvSpPr>
        <p:spPr>
          <a:xfrm>
            <a:off x="10453694" y="3738722"/>
            <a:ext cx="1462286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Arrow Connector 19">
            <a:extLst>
              <a:ext uri="{FF2B5EF4-FFF2-40B4-BE49-F238E27FC236}">
                <a16:creationId xmlns:a16="http://schemas.microsoft.com/office/drawing/2014/main" id="{4F98CD58-D115-4DF0-9B51-C6A7A74462E1}"/>
              </a:ext>
            </a:extLst>
          </p:cNvPr>
          <p:cNvCxnSpPr/>
          <p:nvPr/>
        </p:nvCxnSpPr>
        <p:spPr>
          <a:xfrm>
            <a:off x="10169090" y="872509"/>
            <a:ext cx="395972" cy="0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20">
            <a:extLst>
              <a:ext uri="{FF2B5EF4-FFF2-40B4-BE49-F238E27FC236}">
                <a16:creationId xmlns:a16="http://schemas.microsoft.com/office/drawing/2014/main" id="{4A6ADEC9-7261-4007-A3FC-08A6B71E2030}"/>
              </a:ext>
            </a:extLst>
          </p:cNvPr>
          <p:cNvCxnSpPr>
            <a:cxnSpLocks/>
          </p:cNvCxnSpPr>
          <p:nvPr/>
        </p:nvCxnSpPr>
        <p:spPr>
          <a:xfrm>
            <a:off x="9887903" y="4446982"/>
            <a:ext cx="562373" cy="0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22">
            <a:extLst>
              <a:ext uri="{FF2B5EF4-FFF2-40B4-BE49-F238E27FC236}">
                <a16:creationId xmlns:a16="http://schemas.microsoft.com/office/drawing/2014/main" id="{A956A41B-2824-4C7E-85ED-583BE55175A3}"/>
              </a:ext>
            </a:extLst>
          </p:cNvPr>
          <p:cNvCxnSpPr>
            <a:cxnSpLocks/>
          </p:cNvCxnSpPr>
          <p:nvPr/>
        </p:nvCxnSpPr>
        <p:spPr>
          <a:xfrm flipH="1">
            <a:off x="1167394" y="4446982"/>
            <a:ext cx="422168" cy="204489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00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3" grpId="0" animBg="1"/>
      <p:bldP spid="26" grpId="0" animBg="1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7367820-9C9F-4AD1-A9D7-A8E5B9FEB5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9017" y="2307102"/>
            <a:ext cx="3309006" cy="412272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1105265-30E3-4BF0-A883-4AA7C38FB0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582878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E7183F4-317D-4792-B0DB-69CB32D4B6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9536"/>
            <a:ext cx="12192000" cy="218846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68ADB5E-92DA-46FD-B2AA-39977FBCE4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17460" y="1"/>
            <a:ext cx="2274541" cy="5571155"/>
          </a:xfrm>
          <a:custGeom>
            <a:avLst/>
            <a:gdLst>
              <a:gd name="connsiteX0" fmla="*/ 0 w 2274541"/>
              <a:gd name="connsiteY0" fmla="*/ 0 h 5571155"/>
              <a:gd name="connsiteX1" fmla="*/ 2274541 w 2274541"/>
              <a:gd name="connsiteY1" fmla="*/ 0 h 5571155"/>
              <a:gd name="connsiteX2" fmla="*/ 2274541 w 2274541"/>
              <a:gd name="connsiteY2" fmla="*/ 5571155 h 5571155"/>
              <a:gd name="connsiteX3" fmla="*/ 1436340 w 2274541"/>
              <a:gd name="connsiteY3" fmla="*/ 4305300 h 5571155"/>
              <a:gd name="connsiteX4" fmla="*/ 1360140 w 2274541"/>
              <a:gd name="connsiteY4" fmla="*/ 4305300 h 5571155"/>
              <a:gd name="connsiteX5" fmla="*/ 902940 w 2274541"/>
              <a:gd name="connsiteY5" fmla="*/ 4171950 h 5571155"/>
              <a:gd name="connsiteX6" fmla="*/ 0 w 2274541"/>
              <a:gd name="connsiteY6" fmla="*/ 5347476 h 5571155"/>
              <a:gd name="connsiteX7" fmla="*/ 0 w 2274541"/>
              <a:gd name="connsiteY7" fmla="*/ 0 h 557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5571155">
                <a:moveTo>
                  <a:pt x="0" y="0"/>
                </a:moveTo>
                <a:lnTo>
                  <a:pt x="2274541" y="0"/>
                </a:lnTo>
                <a:lnTo>
                  <a:pt x="2274541" y="5571155"/>
                </a:lnTo>
                <a:lnTo>
                  <a:pt x="1436340" y="4305300"/>
                </a:lnTo>
                <a:lnTo>
                  <a:pt x="1360140" y="4305300"/>
                </a:lnTo>
                <a:lnTo>
                  <a:pt x="902940" y="4171950"/>
                </a:lnTo>
                <a:lnTo>
                  <a:pt x="0" y="534747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BF05A25-FEBF-4068-9002-A62B3DB392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"/>
            <a:ext cx="2801257" cy="4629751"/>
          </a:xfrm>
          <a:custGeom>
            <a:avLst/>
            <a:gdLst>
              <a:gd name="connsiteX0" fmla="*/ 0 w 2801257"/>
              <a:gd name="connsiteY0" fmla="*/ 0 h 4629751"/>
              <a:gd name="connsiteX1" fmla="*/ 2801257 w 2801257"/>
              <a:gd name="connsiteY1" fmla="*/ 0 h 4629751"/>
              <a:gd name="connsiteX2" fmla="*/ 2801257 w 2801257"/>
              <a:gd name="connsiteY2" fmla="*/ 3896077 h 4629751"/>
              <a:gd name="connsiteX3" fmla="*/ 1386037 w 2801257"/>
              <a:gd name="connsiteY3" fmla="*/ 3705726 h 4629751"/>
              <a:gd name="connsiteX4" fmla="*/ 529388 w 2801257"/>
              <a:gd name="connsiteY4" fmla="*/ 4109987 h 4629751"/>
              <a:gd name="connsiteX5" fmla="*/ 0 w 2801257"/>
              <a:gd name="connsiteY5" fmla="*/ 4629751 h 4629751"/>
              <a:gd name="connsiteX6" fmla="*/ 0 w 2801257"/>
              <a:gd name="connsiteY6" fmla="*/ 0 h 462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4629751">
                <a:moveTo>
                  <a:pt x="0" y="0"/>
                </a:moveTo>
                <a:lnTo>
                  <a:pt x="2801257" y="0"/>
                </a:lnTo>
                <a:lnTo>
                  <a:pt x="2801257" y="3896077"/>
                </a:lnTo>
                <a:lnTo>
                  <a:pt x="1386037" y="3705726"/>
                </a:lnTo>
                <a:lnTo>
                  <a:pt x="529388" y="4109987"/>
                </a:lnTo>
                <a:lnTo>
                  <a:pt x="0" y="4629751"/>
                </a:lnTo>
                <a:lnTo>
                  <a:pt x="0" y="0"/>
                </a:lnTo>
                <a:close/>
              </a:path>
            </a:pathLst>
          </a:custGeom>
        </p:spPr>
      </p:pic>
      <p:graphicFrame>
        <p:nvGraphicFramePr>
          <p:cNvPr id="12" name="Group 168">
            <a:extLst>
              <a:ext uri="{FF2B5EF4-FFF2-40B4-BE49-F238E27FC236}">
                <a16:creationId xmlns:a16="http://schemas.microsoft.com/office/drawing/2014/main" id="{0CC7E81C-13AD-4638-949E-9BB9EDD1E4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251281"/>
              </p:ext>
            </p:extLst>
          </p:nvPr>
        </p:nvGraphicFramePr>
        <p:xfrm>
          <a:off x="2639292" y="855880"/>
          <a:ext cx="5867400" cy="4049713"/>
        </p:xfrm>
        <a:graphic>
          <a:graphicData uri="http://schemas.openxmlformats.org/drawingml/2006/table">
            <a:tbl>
              <a:tblPr/>
              <a:tblGrid>
                <a:gridCol w="41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4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69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</a:rPr>
                        <a:t>X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</a:rPr>
                        <a:t>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</a:rPr>
                        <a:t>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</a:rPr>
                        <a:t>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</a:rPr>
                        <a:t>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</a:rPr>
                        <a:t>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</a:rPr>
                        <a:t>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</a:rPr>
                        <a:t>7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</a:rPr>
                        <a:t>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</a:rPr>
                        <a:t>9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</a:rPr>
                        <a:t>10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2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</a:rPr>
                        <a:t>1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7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9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</a:rPr>
                        <a:t>2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20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</a:rPr>
                        <a:t>3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9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21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24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27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30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</a:rPr>
                        <a:t>4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20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24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28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32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36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40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2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</a:rPr>
                        <a:t>5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20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25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30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35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40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45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50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</a:rPr>
                        <a:t>6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24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30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36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42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48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54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60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</a:rPr>
                        <a:t>7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7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21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28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35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42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49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56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63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70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</a:rPr>
                        <a:t>8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24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32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40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48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56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64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72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80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2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</a:rPr>
                        <a:t>9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9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27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36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45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54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63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72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81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90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2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</a:rPr>
                        <a:t>10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20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30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40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50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60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70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80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90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</a:rPr>
                        <a:t>100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3" name="Text Box 219">
            <a:extLst>
              <a:ext uri="{FF2B5EF4-FFF2-40B4-BE49-F238E27FC236}">
                <a16:creationId xmlns:a16="http://schemas.microsoft.com/office/drawing/2014/main" id="{0EC11288-50E9-480B-BE80-67EFB1780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379" y="5860472"/>
            <a:ext cx="381000" cy="3667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4" name="Line 220">
            <a:extLst>
              <a:ext uri="{FF2B5EF4-FFF2-40B4-BE49-F238E27FC236}">
                <a16:creationId xmlns:a16="http://schemas.microsoft.com/office/drawing/2014/main" id="{8CBEFEF9-0070-4D4B-AF03-38FB9808898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89364" y="6089073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221">
            <a:extLst>
              <a:ext uri="{FF2B5EF4-FFF2-40B4-BE49-F238E27FC236}">
                <a16:creationId xmlns:a16="http://schemas.microsoft.com/office/drawing/2014/main" id="{6BE8360D-BE3F-40CC-A39F-65B5D7211B7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4102" y="525087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222">
            <a:extLst>
              <a:ext uri="{FF2B5EF4-FFF2-40B4-BE49-F238E27FC236}">
                <a16:creationId xmlns:a16="http://schemas.microsoft.com/office/drawing/2014/main" id="{F1227D5D-B979-4BC4-BD59-7987F7BB1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4321" y="4850823"/>
            <a:ext cx="457200" cy="3667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Line 225">
            <a:extLst>
              <a:ext uri="{FF2B5EF4-FFF2-40B4-BE49-F238E27FC236}">
                <a16:creationId xmlns:a16="http://schemas.microsoft.com/office/drawing/2014/main" id="{BCE6AAA3-0C93-41AE-92CF-764ACB7B60F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5364" y="6089073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6">
            <a:extLst>
              <a:ext uri="{FF2B5EF4-FFF2-40B4-BE49-F238E27FC236}">
                <a16:creationId xmlns:a16="http://schemas.microsoft.com/office/drawing/2014/main" id="{40A953E0-6E55-4ADF-9E72-05013EC0AD0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9302" y="525087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27">
            <a:extLst>
              <a:ext uri="{FF2B5EF4-FFF2-40B4-BE49-F238E27FC236}">
                <a16:creationId xmlns:a16="http://schemas.microsoft.com/office/drawing/2014/main" id="{1AE0CD7D-A198-4146-96AE-4F4C42DB7CC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1364" y="6089073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28">
            <a:extLst>
              <a:ext uri="{FF2B5EF4-FFF2-40B4-BE49-F238E27FC236}">
                <a16:creationId xmlns:a16="http://schemas.microsoft.com/office/drawing/2014/main" id="{9E3408DB-C387-4612-A253-4BB824C4D39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9277" y="5217536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229">
            <a:extLst>
              <a:ext uri="{FF2B5EF4-FFF2-40B4-BE49-F238E27FC236}">
                <a16:creationId xmlns:a16="http://schemas.microsoft.com/office/drawing/2014/main" id="{D23BE548-25EA-4BC8-90AD-4AAF68A68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7364" y="5784273"/>
            <a:ext cx="533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26" name="Rectangle 230">
            <a:extLst>
              <a:ext uri="{FF2B5EF4-FFF2-40B4-BE49-F238E27FC236}">
                <a16:creationId xmlns:a16="http://schemas.microsoft.com/office/drawing/2014/main" id="{914DB44F-39C4-4235-8309-0A8CD93BB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3164" y="5784273"/>
            <a:ext cx="533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27" name="Text Box 231">
            <a:extLst>
              <a:ext uri="{FF2B5EF4-FFF2-40B4-BE49-F238E27FC236}">
                <a16:creationId xmlns:a16="http://schemas.microsoft.com/office/drawing/2014/main" id="{F8453F8B-C928-4B28-9504-38E9C1615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364" y="5860473"/>
            <a:ext cx="457200" cy="3667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8" name="Text Box 232">
            <a:extLst>
              <a:ext uri="{FF2B5EF4-FFF2-40B4-BE49-F238E27FC236}">
                <a16:creationId xmlns:a16="http://schemas.microsoft.com/office/drawing/2014/main" id="{A8C49E3C-0402-4FBC-954A-9A6B72648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6277" y="4869873"/>
            <a:ext cx="381000" cy="3667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9" name="Line 233">
            <a:extLst>
              <a:ext uri="{FF2B5EF4-FFF2-40B4-BE49-F238E27FC236}">
                <a16:creationId xmlns:a16="http://schemas.microsoft.com/office/drawing/2014/main" id="{3975FEF0-9343-4DCB-8313-867433EEB5B7}"/>
              </a:ext>
            </a:extLst>
          </p:cNvPr>
          <p:cNvSpPr>
            <a:spLocks noChangeShapeType="1"/>
          </p:cNvSpPr>
          <p:nvPr/>
        </p:nvSpPr>
        <p:spPr bwMode="auto">
          <a:xfrm>
            <a:off x="9337964" y="525087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234">
            <a:extLst>
              <a:ext uri="{FF2B5EF4-FFF2-40B4-BE49-F238E27FC236}">
                <a16:creationId xmlns:a16="http://schemas.microsoft.com/office/drawing/2014/main" id="{418BB15C-07B4-4F60-8B70-8315C36425DE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1164" y="6089073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ext Box 236">
            <a:extLst>
              <a:ext uri="{FF2B5EF4-FFF2-40B4-BE49-F238E27FC236}">
                <a16:creationId xmlns:a16="http://schemas.microsoft.com/office/drawing/2014/main" id="{96CE12CB-3731-4C8E-BB01-8C55CD723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6877" y="4869873"/>
            <a:ext cx="457200" cy="3667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2" name="Text Box 237">
            <a:extLst>
              <a:ext uri="{FF2B5EF4-FFF2-40B4-BE49-F238E27FC236}">
                <a16:creationId xmlns:a16="http://schemas.microsoft.com/office/drawing/2014/main" id="{0EB72FEB-E25E-4CBB-B2AA-895DB4760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6564" y="5860473"/>
            <a:ext cx="533400" cy="3667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3" name="Text Box 238">
            <a:extLst>
              <a:ext uri="{FF2B5EF4-FFF2-40B4-BE49-F238E27FC236}">
                <a16:creationId xmlns:a16="http://schemas.microsoft.com/office/drawing/2014/main" id="{217D6235-FEE0-4D25-B0DE-D93A3E84D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0164" y="5860473"/>
            <a:ext cx="381000" cy="3667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4" name="Text Box 239">
            <a:extLst>
              <a:ext uri="{FF2B5EF4-FFF2-40B4-BE49-F238E27FC236}">
                <a16:creationId xmlns:a16="http://schemas.microsoft.com/office/drawing/2014/main" id="{FDBA58F9-0976-4074-9C27-F14BCE3C7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5564" y="4946073"/>
            <a:ext cx="457200" cy="3667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5" name="Rectangle 240">
            <a:extLst>
              <a:ext uri="{FF2B5EF4-FFF2-40B4-BE49-F238E27FC236}">
                <a16:creationId xmlns:a16="http://schemas.microsoft.com/office/drawing/2014/main" id="{6D5B3988-2AD5-44F4-947D-ECC941746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9564" y="5784273"/>
            <a:ext cx="533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36" name="Rectangle 224">
            <a:extLst>
              <a:ext uri="{FF2B5EF4-FFF2-40B4-BE49-F238E27FC236}">
                <a16:creationId xmlns:a16="http://schemas.microsoft.com/office/drawing/2014/main" id="{B3E8950D-5393-4022-B0D8-13CF0B8A6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7564" y="5784273"/>
            <a:ext cx="4572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endParaRPr lang="en-US" altLang="en-US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7" name="Rectangle 175">
            <a:extLst>
              <a:ext uri="{FF2B5EF4-FFF2-40B4-BE49-F238E27FC236}">
                <a16:creationId xmlns:a16="http://schemas.microsoft.com/office/drawing/2014/main" id="{10D33DE9-EF4C-4BE4-AED1-3DDB583C5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7564" y="5784273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 sz="1800" b="1" dirty="0">
                <a:solidFill>
                  <a:srgbClr val="FF0000"/>
                </a:solidFill>
                <a:latin typeface=".VnTimeH" panose="020B7200000000000000" pitchFamily="34" charset="0"/>
              </a:rPr>
              <a:t>30</a:t>
            </a:r>
          </a:p>
        </p:txBody>
      </p:sp>
      <p:sp>
        <p:nvSpPr>
          <p:cNvPr id="38" name="Text Box 180">
            <a:extLst>
              <a:ext uri="{FF2B5EF4-FFF2-40B4-BE49-F238E27FC236}">
                <a16:creationId xmlns:a16="http://schemas.microsoft.com/office/drawing/2014/main" id="{DB1E997E-12CF-44E2-8702-222BA51A8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0037" y="3462917"/>
            <a:ext cx="660400" cy="3651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latin typeface="VNI-Garam" pitchFamily="2" charset="0"/>
              </a:rPr>
              <a:t>28</a:t>
            </a:r>
          </a:p>
        </p:txBody>
      </p:sp>
      <p:sp>
        <p:nvSpPr>
          <p:cNvPr id="39" name="Line 151">
            <a:extLst>
              <a:ext uri="{FF2B5EF4-FFF2-40B4-BE49-F238E27FC236}">
                <a16:creationId xmlns:a16="http://schemas.microsoft.com/office/drawing/2014/main" id="{90F070EE-B2BE-42FF-A32B-88979B1FAED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4277" y="3829638"/>
            <a:ext cx="2362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50">
            <a:extLst>
              <a:ext uri="{FF2B5EF4-FFF2-40B4-BE49-F238E27FC236}">
                <a16:creationId xmlns:a16="http://schemas.microsoft.com/office/drawing/2014/main" id="{1D21E419-743E-47CD-8280-FC7B5965DF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66159" y="854284"/>
            <a:ext cx="12691" cy="287865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Text Box 181">
            <a:extLst>
              <a:ext uri="{FF2B5EF4-FFF2-40B4-BE49-F238E27FC236}">
                <a16:creationId xmlns:a16="http://schemas.microsoft.com/office/drawing/2014/main" id="{75459CDF-57D5-42C9-9DB4-0CBF1CDF5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0437" y="3095339"/>
            <a:ext cx="508000" cy="3651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latin typeface="VNI-Garam" pitchFamily="2" charset="0"/>
              </a:rPr>
              <a:t>30</a:t>
            </a:r>
          </a:p>
        </p:txBody>
      </p:sp>
      <p:sp>
        <p:nvSpPr>
          <p:cNvPr id="42" name="Line 150">
            <a:extLst>
              <a:ext uri="{FF2B5EF4-FFF2-40B4-BE49-F238E27FC236}">
                <a16:creationId xmlns:a16="http://schemas.microsoft.com/office/drawing/2014/main" id="{C4DAEF68-DC9D-4093-B9BC-C093631AC0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28423" y="933740"/>
            <a:ext cx="12700" cy="2438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151">
            <a:extLst>
              <a:ext uri="{FF2B5EF4-FFF2-40B4-BE49-F238E27FC236}">
                <a16:creationId xmlns:a16="http://schemas.microsoft.com/office/drawing/2014/main" id="{EB571627-B5DB-4432-A0A2-9BE42FC0F3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57056" y="3412733"/>
            <a:ext cx="2895600" cy="127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Text Box 182">
            <a:extLst>
              <a:ext uri="{FF2B5EF4-FFF2-40B4-BE49-F238E27FC236}">
                <a16:creationId xmlns:a16="http://schemas.microsoft.com/office/drawing/2014/main" id="{7CE7C169-CDD9-4B28-84DA-152C6D66D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722" y="3077225"/>
            <a:ext cx="508000" cy="3651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latin typeface="VNI-Garam" pitchFamily="2" charset="0"/>
              </a:rPr>
              <a:t>42</a:t>
            </a:r>
          </a:p>
        </p:txBody>
      </p:sp>
      <p:sp>
        <p:nvSpPr>
          <p:cNvPr id="45" name="Text Box 183">
            <a:extLst>
              <a:ext uri="{FF2B5EF4-FFF2-40B4-BE49-F238E27FC236}">
                <a16:creationId xmlns:a16="http://schemas.microsoft.com/office/drawing/2014/main" id="{279E0910-86C5-4884-85AE-BCE4D70F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2164" y="3833814"/>
            <a:ext cx="508000" cy="3651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latin typeface="VNI-Garam" pitchFamily="2" charset="0"/>
              </a:rPr>
              <a:t>72</a:t>
            </a:r>
          </a:p>
        </p:txBody>
      </p:sp>
      <p:sp>
        <p:nvSpPr>
          <p:cNvPr id="46" name="Line 151">
            <a:extLst>
              <a:ext uri="{FF2B5EF4-FFF2-40B4-BE49-F238E27FC236}">
                <a16:creationId xmlns:a16="http://schemas.microsoft.com/office/drawing/2014/main" id="{9D1ABCBA-A420-4913-A6FF-D773785172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51560" y="4203845"/>
            <a:ext cx="5029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50">
            <a:extLst>
              <a:ext uri="{FF2B5EF4-FFF2-40B4-BE49-F238E27FC236}">
                <a16:creationId xmlns:a16="http://schemas.microsoft.com/office/drawing/2014/main" id="{8388EAB3-4076-4708-83C9-1D66D4A0C546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1673" y="943304"/>
            <a:ext cx="0" cy="3124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50">
            <a:extLst>
              <a:ext uri="{FF2B5EF4-FFF2-40B4-BE49-F238E27FC236}">
                <a16:creationId xmlns:a16="http://schemas.microsoft.com/office/drawing/2014/main" id="{52C91178-95BE-404F-8325-CB55D4251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4995" y="1056699"/>
            <a:ext cx="0" cy="22733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51">
            <a:extLst>
              <a:ext uri="{FF2B5EF4-FFF2-40B4-BE49-F238E27FC236}">
                <a16:creationId xmlns:a16="http://schemas.microsoft.com/office/drawing/2014/main" id="{7DB98210-A974-4FCA-804B-6472E51863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2077" y="3412733"/>
            <a:ext cx="3962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Text Box 171">
            <a:extLst>
              <a:ext uri="{FF2B5EF4-FFF2-40B4-BE49-F238E27FC236}">
                <a16:creationId xmlns:a16="http://schemas.microsoft.com/office/drawing/2014/main" id="{4FD8E72F-4841-46D8-8DE0-B35E06D76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226" y="147854"/>
            <a:ext cx="98914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ô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51" name="Line 179">
            <a:extLst>
              <a:ext uri="{FF2B5EF4-FFF2-40B4-BE49-F238E27FC236}">
                <a16:creationId xmlns:a16="http://schemas.microsoft.com/office/drawing/2014/main" id="{53283C5E-9FFF-4D99-94B8-6188FC4E307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51560" y="4905593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41" grpId="0" animBg="1"/>
      <p:bldP spid="44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41817E3E-54F9-4B23-9EFD-9A2765612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5308605" cy="2426626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0989FAB8-633E-4256-8F11-DC17D2AACD22}"/>
              </a:ext>
            </a:extLst>
          </p:cNvPr>
          <p:cNvGrpSpPr/>
          <p:nvPr/>
        </p:nvGrpSpPr>
        <p:grpSpPr>
          <a:xfrm flipH="1">
            <a:off x="-3" y="2188463"/>
            <a:ext cx="4811153" cy="4669535"/>
            <a:chOff x="4974805" y="1123406"/>
            <a:chExt cx="7217195" cy="5734594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5568DA92-FC70-4C65-B7D0-39FEE0C34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74805" y="5892802"/>
              <a:ext cx="7217195" cy="965198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B0EAA3EA-B871-414F-91A7-FA957222E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0286" y="1123406"/>
              <a:ext cx="3999544" cy="5734593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5B7510CD-32F1-4E3B-BCC4-A9AA58191A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396803" y="-24944"/>
            <a:ext cx="1681413" cy="173354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679CCDD-9912-4D29-A0F0-24A08F8296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609122" y="0"/>
            <a:ext cx="1582878" cy="6858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631AEB8-F3B1-47AE-A67C-41C3990E3A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9536"/>
            <a:ext cx="12192000" cy="2188464"/>
          </a:xfrm>
          <a:prstGeom prst="rect">
            <a:avLst/>
          </a:prstGeom>
        </p:spPr>
      </p:pic>
      <p:graphicFrame>
        <p:nvGraphicFramePr>
          <p:cNvPr id="15" name="Group 2">
            <a:extLst>
              <a:ext uri="{FF2B5EF4-FFF2-40B4-BE49-F238E27FC236}">
                <a16:creationId xmlns:a16="http://schemas.microsoft.com/office/drawing/2014/main" id="{16986151-EA43-4A3C-A6EB-8B1E3F1547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063372"/>
              </p:ext>
            </p:extLst>
          </p:nvPr>
        </p:nvGraphicFramePr>
        <p:xfrm>
          <a:off x="4165600" y="91922"/>
          <a:ext cx="7823200" cy="4049712"/>
        </p:xfrm>
        <a:graphic>
          <a:graphicData uri="http://schemas.openxmlformats.org/drawingml/2006/table">
            <a:tbl>
              <a:tblPr/>
              <a:tblGrid>
                <a:gridCol w="550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20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1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88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48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121920" marR="121920" marT="43117" marB="431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3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121920" marR="121920" marT="43117" marB="431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121920" marR="121920" marT="43117" marB="431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121920" marR="121920" marT="43117" marB="431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27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121920" marR="121920" marT="43117" marB="431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3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121920" marR="121920" marT="43117" marB="431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35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45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121920" marR="121920" marT="43117" marB="431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42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48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54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60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121920" marR="121920" marT="43117" marB="431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28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35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42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49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56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63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70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121920" marR="121920" marT="43117" marB="431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24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48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56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64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72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80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3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121920" marR="121920" marT="43117" marB="431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27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36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45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54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63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72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81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90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61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121920" marR="121920" marT="43117" marB="431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40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60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70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80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90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121920" marR="121920" marT="43117" marB="431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5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8" name="Group 211">
            <a:extLst>
              <a:ext uri="{FF2B5EF4-FFF2-40B4-BE49-F238E27FC236}">
                <a16:creationId xmlns:a16="http://schemas.microsoft.com/office/drawing/2014/main" id="{57EE9C2B-4F30-4C95-9F5F-C2C8AD5BD4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307566"/>
              </p:ext>
            </p:extLst>
          </p:nvPr>
        </p:nvGraphicFramePr>
        <p:xfrm>
          <a:off x="3212623" y="4408333"/>
          <a:ext cx="8229600" cy="1271588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7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046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96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Helve" pitchFamily="2" charset="0"/>
                          <a:cs typeface="Arial" pitchFamily="34" charset="0"/>
                        </a:rPr>
                        <a:t>Thừa số</a:t>
                      </a:r>
                    </a:p>
                  </a:txBody>
                  <a:tcPr marL="121920" marR="121920" marT="45743" marB="457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NI-Garam" pitchFamily="2" charset="0"/>
                        <a:cs typeface="Arial" pitchFamily="34" charset="0"/>
                      </a:endParaRP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NI-Garam" pitchFamily="2" charset="0"/>
                        <a:cs typeface="Arial" pitchFamily="34" charset="0"/>
                      </a:endParaRP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NI-Garam" pitchFamily="2" charset="0"/>
                        <a:cs typeface="Arial" pitchFamily="34" charset="0"/>
                      </a:endParaRP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NI-Garam" pitchFamily="2" charset="0"/>
                        <a:cs typeface="Arial" pitchFamily="34" charset="0"/>
                      </a:endParaRP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1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Helve" pitchFamily="2" charset="0"/>
                          <a:cs typeface="Arial" pitchFamily="34" charset="0"/>
                        </a:rPr>
                        <a:t>Thừa số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NI-Garam" pitchFamily="2" charset="0"/>
                        <a:cs typeface="Arial" pitchFamily="34" charset="0"/>
                      </a:endParaRPr>
                    </a:p>
                  </a:txBody>
                  <a:tcPr marL="121920" marR="121920" marT="45743" marB="457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NI-Garam" pitchFamily="2" charset="0"/>
                        <a:cs typeface="Arial" pitchFamily="34" charset="0"/>
                      </a:endParaRP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Tích</a:t>
                      </a:r>
                    </a:p>
                  </a:txBody>
                  <a:tcPr marL="121920" marR="121920" marT="45743" marB="457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NI-Garam" pitchFamily="2" charset="0"/>
                        <a:cs typeface="Arial" pitchFamily="34" charset="0"/>
                      </a:endParaRP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56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56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NI-Garam" pitchFamily="2" charset="0"/>
                        <a:cs typeface="Arial" pitchFamily="34" charset="0"/>
                      </a:endParaRP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90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NI-Garam" pitchFamily="2" charset="0"/>
                          <a:cs typeface="Arial" pitchFamily="34" charset="0"/>
                        </a:rPr>
                        <a:t>90</a:t>
                      </a:r>
                    </a:p>
                  </a:txBody>
                  <a:tcPr marL="121920" marR="121920" marT="45743" marB="457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Line 150">
            <a:extLst>
              <a:ext uri="{FF2B5EF4-FFF2-40B4-BE49-F238E27FC236}">
                <a16:creationId xmlns:a16="http://schemas.microsoft.com/office/drawing/2014/main" id="{ED75EFB9-DC3D-438D-83E8-E8CBD5D21020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0667" y="180822"/>
            <a:ext cx="0" cy="838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51">
            <a:extLst>
              <a:ext uri="{FF2B5EF4-FFF2-40B4-BE49-F238E27FC236}">
                <a16:creationId xmlns:a16="http://schemas.microsoft.com/office/drawing/2014/main" id="{EC505509-7121-469D-A50C-6756ECC3E6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68800" y="1133322"/>
            <a:ext cx="31496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50">
            <a:extLst>
              <a:ext uri="{FF2B5EF4-FFF2-40B4-BE49-F238E27FC236}">
                <a16:creationId xmlns:a16="http://schemas.microsoft.com/office/drawing/2014/main" id="{F81D5DE6-A13D-48CD-BBAE-F293D28896C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46267" y="307822"/>
            <a:ext cx="0" cy="2590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51">
            <a:extLst>
              <a:ext uri="{FF2B5EF4-FFF2-40B4-BE49-F238E27FC236}">
                <a16:creationId xmlns:a16="http://schemas.microsoft.com/office/drawing/2014/main" id="{422D5261-1E31-49D0-A30D-9F1D143FD8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68800" y="2835122"/>
            <a:ext cx="58928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50">
            <a:extLst>
              <a:ext uri="{FF2B5EF4-FFF2-40B4-BE49-F238E27FC236}">
                <a16:creationId xmlns:a16="http://schemas.microsoft.com/office/drawing/2014/main" id="{ECA8D5F1-EC29-4A9F-A11F-85E6C218D26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74400" y="244322"/>
            <a:ext cx="0" cy="3733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51">
            <a:extLst>
              <a:ext uri="{FF2B5EF4-FFF2-40B4-BE49-F238E27FC236}">
                <a16:creationId xmlns:a16="http://schemas.microsoft.com/office/drawing/2014/main" id="{7924BE81-990C-46FB-B553-CDBA39FEBF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7200" y="4054322"/>
            <a:ext cx="67056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204">
            <a:extLst>
              <a:ext uri="{FF2B5EF4-FFF2-40B4-BE49-F238E27FC236}">
                <a16:creationId xmlns:a16="http://schemas.microsoft.com/office/drawing/2014/main" id="{10B1B126-2A8C-49D0-A1E6-DD066DF8D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9023" y="4394046"/>
            <a:ext cx="55033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vi-VN" b="1">
                <a:solidFill>
                  <a:srgbClr val="0000FF"/>
                </a:solidFill>
                <a:latin typeface=".VnTimeH" pitchFamily="34" charset="0"/>
              </a:rPr>
              <a:t>2</a:t>
            </a:r>
          </a:p>
        </p:txBody>
      </p:sp>
      <p:sp>
        <p:nvSpPr>
          <p:cNvPr id="26" name="Rectangle 205">
            <a:extLst>
              <a:ext uri="{FF2B5EF4-FFF2-40B4-BE49-F238E27FC236}">
                <a16:creationId xmlns:a16="http://schemas.microsoft.com/office/drawing/2014/main" id="{AEEC023E-6B97-4D6D-9F0E-0CF0E46AE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8690" y="5232246"/>
            <a:ext cx="448733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vi-VN" b="1">
                <a:solidFill>
                  <a:srgbClr val="0000FF"/>
                </a:solidFill>
                <a:latin typeface=".VnTimeH" pitchFamily="34" charset="0"/>
              </a:rPr>
              <a:t>8</a:t>
            </a:r>
          </a:p>
        </p:txBody>
      </p:sp>
      <p:sp>
        <p:nvSpPr>
          <p:cNvPr id="27" name="Rectangle 206">
            <a:extLst>
              <a:ext uri="{FF2B5EF4-FFF2-40B4-BE49-F238E27FC236}">
                <a16:creationId xmlns:a16="http://schemas.microsoft.com/office/drawing/2014/main" id="{4C231061-7B0C-4B6A-AD3A-966596FCB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8623" y="4851246"/>
            <a:ext cx="44873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vi-VN" b="1">
                <a:solidFill>
                  <a:srgbClr val="0000FF"/>
                </a:solidFill>
                <a:latin typeface=".VnTimeH" pitchFamily="34" charset="0"/>
              </a:rPr>
              <a:t>4</a:t>
            </a:r>
          </a:p>
        </p:txBody>
      </p:sp>
      <p:sp>
        <p:nvSpPr>
          <p:cNvPr id="28" name="Rectangle 207">
            <a:extLst>
              <a:ext uri="{FF2B5EF4-FFF2-40B4-BE49-F238E27FC236}">
                <a16:creationId xmlns:a16="http://schemas.microsoft.com/office/drawing/2014/main" id="{8CA99595-D3CA-4ECF-B528-4067CD100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8223" y="5232246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vi-VN" b="1">
                <a:solidFill>
                  <a:srgbClr val="0000FF"/>
                </a:solidFill>
                <a:latin typeface=".VnTimeH" pitchFamily="34" charset="0"/>
              </a:rPr>
              <a:t>56</a:t>
            </a:r>
          </a:p>
        </p:txBody>
      </p:sp>
      <p:sp>
        <p:nvSpPr>
          <p:cNvPr id="29" name="Rectangle 208">
            <a:extLst>
              <a:ext uri="{FF2B5EF4-FFF2-40B4-BE49-F238E27FC236}">
                <a16:creationId xmlns:a16="http://schemas.microsoft.com/office/drawing/2014/main" id="{D21BCC39-5B2F-48D7-AD91-B61E71D14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9423" y="4813146"/>
            <a:ext cx="40640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vi-VN" b="1">
                <a:solidFill>
                  <a:srgbClr val="0000FF"/>
                </a:solidFill>
                <a:latin typeface=".VnTimeH" pitchFamily="34" charset="0"/>
              </a:rPr>
              <a:t>8</a:t>
            </a:r>
          </a:p>
        </p:txBody>
      </p:sp>
      <p:sp>
        <p:nvSpPr>
          <p:cNvPr id="30" name="Rectangle 209">
            <a:extLst>
              <a:ext uri="{FF2B5EF4-FFF2-40B4-BE49-F238E27FC236}">
                <a16:creationId xmlns:a16="http://schemas.microsoft.com/office/drawing/2014/main" id="{3724A765-39F3-4A81-ACF5-2F671C270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9023" y="4394047"/>
            <a:ext cx="50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vi-VN" sz="2000" b="1">
                <a:solidFill>
                  <a:srgbClr val="0000FF"/>
                </a:solidFill>
                <a:latin typeface=".VnTimeH" pitchFamily="34" charset="0"/>
              </a:rPr>
              <a:t>7</a:t>
            </a:r>
          </a:p>
        </p:txBody>
      </p:sp>
      <p:sp>
        <p:nvSpPr>
          <p:cNvPr id="31" name="Rectangle 210">
            <a:extLst>
              <a:ext uri="{FF2B5EF4-FFF2-40B4-BE49-F238E27FC236}">
                <a16:creationId xmlns:a16="http://schemas.microsoft.com/office/drawing/2014/main" id="{7B39F06E-C529-41BA-94C8-4D54B2549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0223" y="5232246"/>
            <a:ext cx="55033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vi-VN" b="1">
                <a:solidFill>
                  <a:srgbClr val="0000FF"/>
                </a:solidFill>
                <a:latin typeface=".VnTimeH" pitchFamily="34" charset="0"/>
              </a:rPr>
              <a:t>90</a:t>
            </a:r>
          </a:p>
        </p:txBody>
      </p:sp>
      <p:sp>
        <p:nvSpPr>
          <p:cNvPr id="32" name="Rectangle 211">
            <a:extLst>
              <a:ext uri="{FF2B5EF4-FFF2-40B4-BE49-F238E27FC236}">
                <a16:creationId xmlns:a16="http://schemas.microsoft.com/office/drawing/2014/main" id="{57FC5F4D-1CF3-4FFA-920B-0823D2372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9823" y="4394046"/>
            <a:ext cx="55033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vi-VN" b="1">
                <a:solidFill>
                  <a:srgbClr val="0000FF"/>
                </a:solidFill>
                <a:latin typeface=".VnTimeH" pitchFamily="34" charset="0"/>
              </a:rPr>
              <a:t>10</a:t>
            </a:r>
          </a:p>
        </p:txBody>
      </p:sp>
      <p:sp>
        <p:nvSpPr>
          <p:cNvPr id="33" name="Rectangle 212">
            <a:extLst>
              <a:ext uri="{FF2B5EF4-FFF2-40B4-BE49-F238E27FC236}">
                <a16:creationId xmlns:a16="http://schemas.microsoft.com/office/drawing/2014/main" id="{2F75233A-BAB4-4379-BBFE-FAA4FFDCC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023" y="4394046"/>
            <a:ext cx="711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vi-VN" b="1">
                <a:solidFill>
                  <a:srgbClr val="0000FF"/>
                </a:solidFill>
                <a:latin typeface=".VnTimeH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68330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 animBg="1"/>
      <p:bldP spid="27" grpId="0"/>
      <p:bldP spid="28" grpId="0"/>
      <p:bldP spid="29" grpId="0" animBg="1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164E429-6768-4497-A502-B4E1AD218A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7" y="5380212"/>
            <a:ext cx="1262487" cy="123918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23EF092-E474-4370-AEE7-1795EF20AD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640913"/>
            <a:ext cx="2102415" cy="120135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4001A17-5103-4CE9-9DDB-A9A0A627A9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737" y="3789691"/>
            <a:ext cx="4277291" cy="309644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4DA1253-7BFC-44A6-A8FC-F7A23ED213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8218" y="4032624"/>
            <a:ext cx="1894239" cy="25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491EEDD-CFBC-4684-829D-77990CEC84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359" y="4864427"/>
            <a:ext cx="2607768" cy="197784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7A14BAA-1A63-4F99-92C8-0E04EC1287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08" y="6039179"/>
            <a:ext cx="749763" cy="73592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9435246-66C5-4677-9CA6-B66FAA0C242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7263" y="5760042"/>
            <a:ext cx="1893936" cy="108223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ADFDA202-EF32-4B64-984A-19CDA5DF09F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2106611" cy="448491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7D798B31-56CC-4B6F-8642-045F69162A9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085389" y="0"/>
            <a:ext cx="2106611" cy="4484914"/>
          </a:xfrm>
          <a:prstGeom prst="rect">
            <a:avLst/>
          </a:prstGeom>
        </p:spPr>
      </p:pic>
      <p:pic>
        <p:nvPicPr>
          <p:cNvPr id="23" name="图片 14">
            <a:extLst>
              <a:ext uri="{FF2B5EF4-FFF2-40B4-BE49-F238E27FC236}">
                <a16:creationId xmlns:a16="http://schemas.microsoft.com/office/drawing/2014/main" id="{46C6F1D1-2359-4B83-BC22-53E23206FD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087728" y="4310025"/>
            <a:ext cx="2161857" cy="214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10">
            <a:extLst>
              <a:ext uri="{FF2B5EF4-FFF2-40B4-BE49-F238E27FC236}">
                <a16:creationId xmlns:a16="http://schemas.microsoft.com/office/drawing/2014/main" id="{819B97DE-26A0-4DCD-A91F-C2CDADB03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37" y="40025"/>
            <a:ext cx="1219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en-US" altLang="vi-VN" sz="2400" b="1" u="sng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vi-VN" sz="2400" b="1" u="sng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altLang="vi-VN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vi-VN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altLang="vi-VN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khỏe</a:t>
            </a:r>
            <a:r>
              <a:rPr lang="en-US" altLang="vi-VN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altLang="vi-VN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Đổng</a:t>
            </a:r>
            <a:r>
              <a:rPr lang="en-US" altLang="vi-VN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vi-VN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US" altLang="vi-VN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tuyển</a:t>
            </a:r>
            <a:r>
              <a:rPr lang="en-US" altLang="vi-VN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vi-VN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vi-VN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tỉnh</a:t>
            </a:r>
            <a:r>
              <a:rPr lang="en-US" altLang="vi-VN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altLang="vi-VN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giành</a:t>
            </a:r>
            <a:r>
              <a:rPr lang="en-US" altLang="vi-VN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vi-VN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altLang="vi-VN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huy</a:t>
            </a:r>
            <a:r>
              <a:rPr lang="en-US" altLang="vi-VN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chương</a:t>
            </a:r>
            <a:r>
              <a:rPr lang="en-US" altLang="vi-VN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altLang="vi-VN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vi-VN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vi-VN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huy</a:t>
            </a:r>
            <a:r>
              <a:rPr lang="en-US" altLang="vi-VN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chương</a:t>
            </a:r>
            <a:r>
              <a:rPr lang="en-US" altLang="vi-VN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bạc</a:t>
            </a:r>
            <a:r>
              <a:rPr lang="en-US" altLang="vi-VN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giành</a:t>
            </a:r>
            <a:r>
              <a:rPr lang="en-US" altLang="vi-VN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vi-VN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altLang="vi-VN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altLang="vi-VN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altLang="vi-VN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altLang="vi-VN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vi-VN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huy</a:t>
            </a:r>
            <a:r>
              <a:rPr lang="en-US" altLang="vi-VN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chương</a:t>
            </a:r>
            <a:r>
              <a:rPr lang="en-US" altLang="vi-VN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altLang="vi-VN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vi-VN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altLang="vi-VN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US" altLang="vi-VN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tuyển</a:t>
            </a:r>
            <a:r>
              <a:rPr lang="en-US" altLang="vi-VN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altLang="vi-VN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altLang="vi-VN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giành</a:t>
            </a:r>
            <a:r>
              <a:rPr lang="en-US" altLang="vi-VN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vi-VN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altLang="vi-VN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altLang="vi-VN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altLang="vi-VN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altLang="vi-VN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huy</a:t>
            </a:r>
            <a:r>
              <a:rPr lang="en-US" altLang="vi-VN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chương</a:t>
            </a:r>
            <a:r>
              <a:rPr lang="en-US" altLang="vi-VN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id="{BDD28BA6-81D4-4704-9610-D07124B75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2237" y="373400"/>
            <a:ext cx="294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vi-VN" altLang="vi-VN" sz="2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 Box 37">
            <a:extLst>
              <a:ext uri="{FF2B5EF4-FFF2-40B4-BE49-F238E27FC236}">
                <a16:creationId xmlns:a16="http://schemas.microsoft.com/office/drawing/2014/main" id="{AB906773-6B46-4EA4-A08A-EA019910F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237" y="373401"/>
            <a:ext cx="609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1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 Box 22">
            <a:extLst>
              <a:ext uri="{FF2B5EF4-FFF2-40B4-BE49-F238E27FC236}">
                <a16:creationId xmlns:a16="http://schemas.microsoft.com/office/drawing/2014/main" id="{A184F53D-B489-485B-884C-B31E1D1A5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32" y="2038692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huy</a:t>
            </a:r>
            <a:r>
              <a:rPr lang="en-US" alt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chương</a:t>
            </a:r>
            <a:r>
              <a:rPr lang="en-US" alt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endParaRPr lang="en-US" alt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86E8FDF1-0A78-410C-9A73-CE3AD9196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837" y="2435563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huy</a:t>
            </a:r>
            <a:r>
              <a:rPr lang="en-US" alt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chương</a:t>
            </a:r>
            <a:r>
              <a:rPr lang="en-US" alt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bạc</a:t>
            </a:r>
            <a:endParaRPr lang="en-US" alt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1" name="Nhóm 21">
            <a:extLst>
              <a:ext uri="{FF2B5EF4-FFF2-40B4-BE49-F238E27FC236}">
                <a16:creationId xmlns:a16="http://schemas.microsoft.com/office/drawing/2014/main" id="{90781933-7A8B-42EE-AAA5-BDFCE8EA522C}"/>
              </a:ext>
            </a:extLst>
          </p:cNvPr>
          <p:cNvGrpSpPr>
            <a:grpSpLocks/>
          </p:cNvGrpSpPr>
          <p:nvPr/>
        </p:nvGrpSpPr>
        <p:grpSpPr bwMode="auto">
          <a:xfrm>
            <a:off x="4938072" y="2283163"/>
            <a:ext cx="1019883" cy="152400"/>
            <a:chOff x="3655483" y="4495800"/>
            <a:chExt cx="764117" cy="152400"/>
          </a:xfrm>
        </p:grpSpPr>
        <p:cxnSp>
          <p:nvCxnSpPr>
            <p:cNvPr id="32" name="Đường kết nối thẳng 17">
              <a:extLst>
                <a:ext uri="{FF2B5EF4-FFF2-40B4-BE49-F238E27FC236}">
                  <a16:creationId xmlns:a16="http://schemas.microsoft.com/office/drawing/2014/main" id="{B35525D9-8D54-4BEF-BCE1-0AE7AD1318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655483" y="4576925"/>
              <a:ext cx="762000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Đường kết nối thẳng 19">
              <a:extLst>
                <a:ext uri="{FF2B5EF4-FFF2-40B4-BE49-F238E27FC236}">
                  <a16:creationId xmlns:a16="http://schemas.microsoft.com/office/drawing/2014/main" id="{AE27A7E7-C82F-4054-B2BA-0E69796D05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581400" y="4571206"/>
              <a:ext cx="152400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Đường kết nối thẳng 20">
              <a:extLst>
                <a:ext uri="{FF2B5EF4-FFF2-40B4-BE49-F238E27FC236}">
                  <a16:creationId xmlns:a16="http://schemas.microsoft.com/office/drawing/2014/main" id="{78FE2F8D-D1CD-4355-BCAB-4E0153AD7EE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342606" y="4571206"/>
              <a:ext cx="152400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5" name="Nhóm 34">
            <a:extLst>
              <a:ext uri="{FF2B5EF4-FFF2-40B4-BE49-F238E27FC236}">
                <a16:creationId xmlns:a16="http://schemas.microsoft.com/office/drawing/2014/main" id="{C5A034E9-C70A-49AF-86C6-4477BEAA2C89}"/>
              </a:ext>
            </a:extLst>
          </p:cNvPr>
          <p:cNvGrpSpPr>
            <a:grpSpLocks/>
          </p:cNvGrpSpPr>
          <p:nvPr/>
        </p:nvGrpSpPr>
        <p:grpSpPr bwMode="auto">
          <a:xfrm>
            <a:off x="4939837" y="2587963"/>
            <a:ext cx="3050117" cy="152400"/>
            <a:chOff x="3961606" y="4800600"/>
            <a:chExt cx="2286794" cy="152400"/>
          </a:xfrm>
        </p:grpSpPr>
        <p:grpSp>
          <p:nvGrpSpPr>
            <p:cNvPr id="36" name="Nhóm 22">
              <a:extLst>
                <a:ext uri="{FF2B5EF4-FFF2-40B4-BE49-F238E27FC236}">
                  <a16:creationId xmlns:a16="http://schemas.microsoft.com/office/drawing/2014/main" id="{F556A282-FA86-4046-A54B-811182973E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85606" y="4800600"/>
              <a:ext cx="762794" cy="152400"/>
              <a:chOff x="3656806" y="4495800"/>
              <a:chExt cx="762794" cy="152400"/>
            </a:xfrm>
          </p:grpSpPr>
          <p:cxnSp>
            <p:nvCxnSpPr>
              <p:cNvPr id="45" name="Đường kết nối thẳng 23">
                <a:extLst>
                  <a:ext uri="{FF2B5EF4-FFF2-40B4-BE49-F238E27FC236}">
                    <a16:creationId xmlns:a16="http://schemas.microsoft.com/office/drawing/2014/main" id="{75F9EBD4-F231-4863-9862-806DB1BAE82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657600" y="4572000"/>
                <a:ext cx="762000" cy="158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" name="Đường kết nối thẳng 24">
                <a:extLst>
                  <a:ext uri="{FF2B5EF4-FFF2-40B4-BE49-F238E27FC236}">
                    <a16:creationId xmlns:a16="http://schemas.microsoft.com/office/drawing/2014/main" id="{6EFF372F-F10C-4B5B-B417-8152BCEFB14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3581400" y="4571206"/>
                <a:ext cx="152400" cy="158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7" name="Đường kết nối thẳng 25">
                <a:extLst>
                  <a:ext uri="{FF2B5EF4-FFF2-40B4-BE49-F238E27FC236}">
                    <a16:creationId xmlns:a16="http://schemas.microsoft.com/office/drawing/2014/main" id="{A17A2C8A-D27A-4526-9278-540BDFA4606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4342606" y="4571206"/>
                <a:ext cx="152400" cy="158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7" name="Nhóm 26">
              <a:extLst>
                <a:ext uri="{FF2B5EF4-FFF2-40B4-BE49-F238E27FC236}">
                  <a16:creationId xmlns:a16="http://schemas.microsoft.com/office/drawing/2014/main" id="{25256726-BA77-4CE1-8B87-FBE3066237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1606" y="4800600"/>
              <a:ext cx="762794" cy="152400"/>
              <a:chOff x="3656806" y="4495800"/>
              <a:chExt cx="762794" cy="152400"/>
            </a:xfrm>
          </p:grpSpPr>
          <p:cxnSp>
            <p:nvCxnSpPr>
              <p:cNvPr id="42" name="Đường kết nối thẳng 27">
                <a:extLst>
                  <a:ext uri="{FF2B5EF4-FFF2-40B4-BE49-F238E27FC236}">
                    <a16:creationId xmlns:a16="http://schemas.microsoft.com/office/drawing/2014/main" id="{4F8E59EA-5B48-449E-91A0-C9D95778B69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657600" y="4572000"/>
                <a:ext cx="762000" cy="158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3" name="Đường kết nối thẳng 28">
                <a:extLst>
                  <a:ext uri="{FF2B5EF4-FFF2-40B4-BE49-F238E27FC236}">
                    <a16:creationId xmlns:a16="http://schemas.microsoft.com/office/drawing/2014/main" id="{142DBB7B-E6E6-425C-973F-B6D03372BCB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3581400" y="4571206"/>
                <a:ext cx="152400" cy="158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" name="Đường kết nối thẳng 29">
                <a:extLst>
                  <a:ext uri="{FF2B5EF4-FFF2-40B4-BE49-F238E27FC236}">
                    <a16:creationId xmlns:a16="http://schemas.microsoft.com/office/drawing/2014/main" id="{BD7F5BEF-8EE2-4806-9FBF-B7DA12BD77E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4342606" y="4571206"/>
                <a:ext cx="152400" cy="158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8" name="Nhóm 30">
              <a:extLst>
                <a:ext uri="{FF2B5EF4-FFF2-40B4-BE49-F238E27FC236}">
                  <a16:creationId xmlns:a16="http://schemas.microsoft.com/office/drawing/2014/main" id="{35839D27-CD3D-4483-B794-5A9E4596F8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24400" y="4800600"/>
              <a:ext cx="762794" cy="152400"/>
              <a:chOff x="3656806" y="4495800"/>
              <a:chExt cx="762794" cy="152400"/>
            </a:xfrm>
          </p:grpSpPr>
          <p:cxnSp>
            <p:nvCxnSpPr>
              <p:cNvPr id="39" name="Đường kết nối thẳng 31">
                <a:extLst>
                  <a:ext uri="{FF2B5EF4-FFF2-40B4-BE49-F238E27FC236}">
                    <a16:creationId xmlns:a16="http://schemas.microsoft.com/office/drawing/2014/main" id="{B73DC1A2-1438-44FE-9E8F-68FB063562A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657600" y="4572000"/>
                <a:ext cx="762000" cy="158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" name="Đường kết nối thẳng 32">
                <a:extLst>
                  <a:ext uri="{FF2B5EF4-FFF2-40B4-BE49-F238E27FC236}">
                    <a16:creationId xmlns:a16="http://schemas.microsoft.com/office/drawing/2014/main" id="{09DCA533-E35E-4CAC-9608-C123E3F60F0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3581400" y="4571206"/>
                <a:ext cx="152400" cy="158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" name="Đường kết nối thẳng 33">
                <a:extLst>
                  <a:ext uri="{FF2B5EF4-FFF2-40B4-BE49-F238E27FC236}">
                    <a16:creationId xmlns:a16="http://schemas.microsoft.com/office/drawing/2014/main" id="{73044BDC-90BF-43B4-A82E-211AC1EE0A2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4342606" y="4571206"/>
                <a:ext cx="152400" cy="158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cxnSp>
        <p:nvCxnSpPr>
          <p:cNvPr id="48" name="Đường kết nối thẳng 36">
            <a:extLst>
              <a:ext uri="{FF2B5EF4-FFF2-40B4-BE49-F238E27FC236}">
                <a16:creationId xmlns:a16="http://schemas.microsoft.com/office/drawing/2014/main" id="{F31DF720-026D-4F78-8481-EB9F2144837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39837" y="2359363"/>
            <a:ext cx="2117" cy="228600"/>
          </a:xfrm>
          <a:prstGeom prst="line">
            <a:avLst/>
          </a:prstGeom>
          <a:noFill/>
          <a:ln w="9525" cap="rnd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Đường kết nối thẳng 37">
            <a:extLst>
              <a:ext uri="{FF2B5EF4-FFF2-40B4-BE49-F238E27FC236}">
                <a16:creationId xmlns:a16="http://schemas.microsoft.com/office/drawing/2014/main" id="{21BF9239-5A63-4F5F-B219-DD4A3F376B6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55837" y="2359363"/>
            <a:ext cx="2117" cy="228600"/>
          </a:xfrm>
          <a:prstGeom prst="line">
            <a:avLst/>
          </a:prstGeom>
          <a:noFill/>
          <a:ln w="9525" cap="rnd" algn="ctr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Ngoặc móc Phải 38">
            <a:extLst>
              <a:ext uri="{FF2B5EF4-FFF2-40B4-BE49-F238E27FC236}">
                <a16:creationId xmlns:a16="http://schemas.microsoft.com/office/drawing/2014/main" id="{86931CC5-93B1-4CAE-9AE1-8A7E2314CA76}"/>
              </a:ext>
            </a:extLst>
          </p:cNvPr>
          <p:cNvSpPr>
            <a:spLocks/>
          </p:cNvSpPr>
          <p:nvPr/>
        </p:nvSpPr>
        <p:spPr bwMode="auto">
          <a:xfrm>
            <a:off x="8191037" y="2130763"/>
            <a:ext cx="61384" cy="685800"/>
          </a:xfrm>
          <a:prstGeom prst="rightBrace">
            <a:avLst>
              <a:gd name="adj1" fmla="val 8276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 alt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1" name="Text Box 38">
            <a:extLst>
              <a:ext uri="{FF2B5EF4-FFF2-40B4-BE49-F238E27FC236}">
                <a16:creationId xmlns:a16="http://schemas.microsoft.com/office/drawing/2014/main" id="{7BC52AF9-269F-4E08-AC64-79A51C0B5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9837" y="1992651"/>
            <a:ext cx="284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1800">
                <a:latin typeface="Cambria" panose="02040503050406030204" pitchFamily="18" charset="0"/>
                <a:ea typeface="Cambria" panose="02040503050406030204" pitchFamily="18" charset="0"/>
              </a:rPr>
              <a:t>8 huy </a:t>
            </a:r>
            <a:r>
              <a:rPr lang="en-US" altLang="vi-VN" sz="180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ch­ương</a:t>
            </a:r>
          </a:p>
        </p:txBody>
      </p:sp>
      <p:sp>
        <p:nvSpPr>
          <p:cNvPr id="52" name="Text Box 39">
            <a:extLst>
              <a:ext uri="{FF2B5EF4-FFF2-40B4-BE49-F238E27FC236}">
                <a16:creationId xmlns:a16="http://schemas.microsoft.com/office/drawing/2014/main" id="{2317FD74-AAF7-40C7-9136-B8716A172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2637" y="2283163"/>
            <a:ext cx="284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1800">
                <a:latin typeface="Cambria" panose="02040503050406030204" pitchFamily="18" charset="0"/>
                <a:ea typeface="Cambria" panose="02040503050406030204" pitchFamily="18" charset="0"/>
              </a:rPr>
              <a:t>? huy </a:t>
            </a:r>
            <a:r>
              <a:rPr lang="en-US" altLang="vi-VN" sz="180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ch­ương</a:t>
            </a:r>
          </a:p>
        </p:txBody>
      </p:sp>
      <p:sp>
        <p:nvSpPr>
          <p:cNvPr id="53" name="Text Box 40">
            <a:extLst>
              <a:ext uri="{FF2B5EF4-FFF2-40B4-BE49-F238E27FC236}">
                <a16:creationId xmlns:a16="http://schemas.microsoft.com/office/drawing/2014/main" id="{E17C0186-6519-4576-87AA-868BBC767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437" y="2811800"/>
            <a:ext cx="19613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vi-VN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en-US" altLang="vi-VN" sz="2400" u="sn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5" name="Text Box 45">
            <a:extLst>
              <a:ext uri="{FF2B5EF4-FFF2-40B4-BE49-F238E27FC236}">
                <a16:creationId xmlns:a16="http://schemas.microsoft.com/office/drawing/2014/main" id="{361B6877-EB04-4822-9348-27C492CF9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637" y="1668800"/>
            <a:ext cx="223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altLang="vi-VN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u="sng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endParaRPr lang="en-US" alt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6" name="Text Box 46">
            <a:extLst>
              <a:ext uri="{FF2B5EF4-FFF2-40B4-BE49-F238E27FC236}">
                <a16:creationId xmlns:a16="http://schemas.microsoft.com/office/drawing/2014/main" id="{EED7B960-D768-4769-A972-1A64E2ECE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037" y="3192800"/>
            <a:ext cx="802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huy</a:t>
            </a:r>
            <a:r>
              <a:rPr lang="en-US" alt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chương</a:t>
            </a:r>
            <a:r>
              <a:rPr lang="en-US" alt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bạc</a:t>
            </a:r>
            <a:r>
              <a:rPr lang="en-US" alt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US" alt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tuyển</a:t>
            </a:r>
            <a:r>
              <a:rPr lang="en-US" alt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giành</a:t>
            </a:r>
            <a:r>
              <a:rPr lang="en-US" alt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vi-VN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alt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57" name="Rectangle 47">
            <a:extLst>
              <a:ext uri="{FF2B5EF4-FFF2-40B4-BE49-F238E27FC236}">
                <a16:creationId xmlns:a16="http://schemas.microsoft.com/office/drawing/2014/main" id="{6F463953-A203-4490-9633-F72383A60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038" y="3526176"/>
            <a:ext cx="33141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>
                <a:latin typeface="Cambria" panose="02040503050406030204" pitchFamily="18" charset="0"/>
                <a:ea typeface="Cambria" panose="02040503050406030204" pitchFamily="18" charset="0"/>
              </a:rPr>
              <a:t>8 x 3 = 24 (huy </a:t>
            </a:r>
            <a:r>
              <a:rPr lang="en-US" altLang="vi-VN" sz="240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ch­ương</a:t>
            </a:r>
            <a:r>
              <a:rPr lang="en-US" altLang="vi-VN" sz="240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8" name="Text Box 48">
            <a:extLst>
              <a:ext uri="{FF2B5EF4-FFF2-40B4-BE49-F238E27FC236}">
                <a16:creationId xmlns:a16="http://schemas.microsoft.com/office/drawing/2014/main" id="{BF5103E8-94AA-476C-81C0-C028B13CC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6937" y="3826213"/>
            <a:ext cx="802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2400">
                <a:latin typeface="Cambria" panose="02040503050406030204" pitchFamily="18" charset="0"/>
                <a:ea typeface="Cambria" panose="02040503050406030204" pitchFamily="18" charset="0"/>
              </a:rPr>
              <a:t>Đội tuyển đó đã giành được tất cả số huy chương </a:t>
            </a:r>
            <a:r>
              <a:rPr lang="en-US" altLang="vi-VN" sz="2400">
                <a:latin typeface="Cambria" panose="02040503050406030204" pitchFamily="18" charset="0"/>
                <a:ea typeface="Cambria" panose="02040503050406030204" pitchFamily="18" charset="0"/>
              </a:rPr>
              <a:t>là:</a:t>
            </a:r>
          </a:p>
        </p:txBody>
      </p:sp>
      <p:sp>
        <p:nvSpPr>
          <p:cNvPr id="59" name="Text Box 49">
            <a:extLst>
              <a:ext uri="{FF2B5EF4-FFF2-40B4-BE49-F238E27FC236}">
                <a16:creationId xmlns:a16="http://schemas.microsoft.com/office/drawing/2014/main" id="{F0A4A33E-61C2-49B6-A71C-3A606AEA5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3555" y="4292938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>
                <a:latin typeface="Cambria" panose="02040503050406030204" pitchFamily="18" charset="0"/>
                <a:ea typeface="Cambria" panose="02040503050406030204" pitchFamily="18" charset="0"/>
              </a:rPr>
              <a:t>       8 + 24 = 32 (huy </a:t>
            </a:r>
            <a:r>
              <a:rPr lang="en-US" altLang="vi-VN" sz="240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ch­ương</a:t>
            </a:r>
            <a:r>
              <a:rPr lang="en-US" altLang="vi-VN" sz="240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60" name="Text Box 50">
            <a:extLst>
              <a:ext uri="{FF2B5EF4-FFF2-40B4-BE49-F238E27FC236}">
                <a16:creationId xmlns:a16="http://schemas.microsoft.com/office/drawing/2014/main" id="{4116EEB0-E552-40E6-B773-A1F698D9A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9488" y="4645363"/>
            <a:ext cx="436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Đáp</a:t>
            </a:r>
            <a:r>
              <a:rPr lang="en-US" altLang="vi-VN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vi-VN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alt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: 32</a:t>
            </a:r>
            <a:r>
              <a:rPr lang="en-US" alt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huy</a:t>
            </a:r>
            <a:r>
              <a:rPr lang="en-US" alt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ch­ương</a:t>
            </a:r>
            <a:endParaRPr lang="en-US" altLang="vi-VN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87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30" grpId="0"/>
      <p:bldP spid="50" grpId="0" animBg="1"/>
      <p:bldP spid="51" grpId="0"/>
      <p:bldP spid="52" grpId="0"/>
      <p:bldP spid="53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í mật rừng Vi Vu - Sách Hay">
            <a:extLst>
              <a:ext uri="{FF2B5EF4-FFF2-40B4-BE49-F238E27FC236}">
                <a16:creationId xmlns:a16="http://schemas.microsoft.com/office/drawing/2014/main" id="{8C9F2318-1CB7-4BB6-BFF9-31E81E0FA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5" y="0"/>
            <a:ext cx="12192000" cy="712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36">
            <a:extLst>
              <a:ext uri="{FF2B5EF4-FFF2-40B4-BE49-F238E27FC236}">
                <a16:creationId xmlns:a16="http://schemas.microsoft.com/office/drawing/2014/main" id="{386FDF73-EABB-4ED0-9663-C94C2D338AE8}"/>
              </a:ext>
            </a:extLst>
          </p:cNvPr>
          <p:cNvSpPr txBox="1"/>
          <p:nvPr/>
        </p:nvSpPr>
        <p:spPr>
          <a:xfrm>
            <a:off x="2677319" y="52844"/>
            <a:ext cx="5943600" cy="584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CC0066"/>
                </a:solidFill>
              </a:rPr>
              <a:t>CuộC</a:t>
            </a:r>
            <a:r>
              <a:rPr lang="en-US" sz="3200" b="1" dirty="0">
                <a:solidFill>
                  <a:srgbClr val="CC0066"/>
                </a:solidFill>
              </a:rPr>
              <a:t> </a:t>
            </a:r>
            <a:r>
              <a:rPr lang="en-US" sz="3200" b="1" dirty="0" err="1">
                <a:solidFill>
                  <a:srgbClr val="CC0066"/>
                </a:solidFill>
              </a:rPr>
              <a:t>thi</a:t>
            </a:r>
            <a:r>
              <a:rPr lang="en-US" sz="3200" b="1" dirty="0">
                <a:solidFill>
                  <a:srgbClr val="CC0066"/>
                </a:solidFill>
              </a:rPr>
              <a:t> </a:t>
            </a:r>
            <a:r>
              <a:rPr lang="en-US" sz="3200" b="1" dirty="0" err="1">
                <a:solidFill>
                  <a:srgbClr val="CC0066"/>
                </a:solidFill>
              </a:rPr>
              <a:t>trong</a:t>
            </a:r>
            <a:r>
              <a:rPr lang="en-US" sz="3200" b="1" dirty="0">
                <a:solidFill>
                  <a:srgbClr val="CC0066"/>
                </a:solidFill>
              </a:rPr>
              <a:t> </a:t>
            </a:r>
            <a:r>
              <a:rPr lang="en-US" sz="3200" b="1" dirty="0" err="1">
                <a:solidFill>
                  <a:srgbClr val="CC0066"/>
                </a:solidFill>
              </a:rPr>
              <a:t>rừng</a:t>
            </a:r>
            <a:endParaRPr lang="en-US" sz="3200" b="1" dirty="0">
              <a:solidFill>
                <a:srgbClr val="CC0066"/>
              </a:solidFill>
            </a:endParaRPr>
          </a:p>
        </p:txBody>
      </p:sp>
      <p:sp>
        <p:nvSpPr>
          <p:cNvPr id="4" name="Cloud 1">
            <a:extLst>
              <a:ext uri="{FF2B5EF4-FFF2-40B4-BE49-F238E27FC236}">
                <a16:creationId xmlns:a16="http://schemas.microsoft.com/office/drawing/2014/main" id="{935A2586-D2C2-4DED-A69E-B26A5890F809}"/>
              </a:ext>
            </a:extLst>
          </p:cNvPr>
          <p:cNvSpPr/>
          <p:nvPr/>
        </p:nvSpPr>
        <p:spPr>
          <a:xfrm>
            <a:off x="4141795" y="1893613"/>
            <a:ext cx="2649754" cy="765464"/>
          </a:xfrm>
          <a:prstGeom prst="clou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9 = ?</a:t>
            </a:r>
          </a:p>
        </p:txBody>
      </p:sp>
      <p:sp>
        <p:nvSpPr>
          <p:cNvPr id="5" name="Cloud 38">
            <a:extLst>
              <a:ext uri="{FF2B5EF4-FFF2-40B4-BE49-F238E27FC236}">
                <a16:creationId xmlns:a16="http://schemas.microsoft.com/office/drawing/2014/main" id="{CDB90BB8-F34C-4E95-B782-08A66C8EF1BB}"/>
              </a:ext>
            </a:extLst>
          </p:cNvPr>
          <p:cNvSpPr/>
          <p:nvPr/>
        </p:nvSpPr>
        <p:spPr>
          <a:xfrm>
            <a:off x="6935824" y="5591272"/>
            <a:ext cx="2968336" cy="603755"/>
          </a:xfrm>
          <a:prstGeom prst="clou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x 8 = 56</a:t>
            </a:r>
          </a:p>
        </p:txBody>
      </p:sp>
      <p:sp>
        <p:nvSpPr>
          <p:cNvPr id="6" name="Cloud 39">
            <a:extLst>
              <a:ext uri="{FF2B5EF4-FFF2-40B4-BE49-F238E27FC236}">
                <a16:creationId xmlns:a16="http://schemas.microsoft.com/office/drawing/2014/main" id="{9973896C-0367-4AED-87FD-55BFE9435AED}"/>
              </a:ext>
            </a:extLst>
          </p:cNvPr>
          <p:cNvSpPr/>
          <p:nvPr/>
        </p:nvSpPr>
        <p:spPr>
          <a:xfrm>
            <a:off x="4003057" y="1887521"/>
            <a:ext cx="2441935" cy="603754"/>
          </a:xfrm>
          <a:prstGeom prst="clou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x 8 = ?</a:t>
            </a:r>
          </a:p>
        </p:txBody>
      </p:sp>
      <p:sp>
        <p:nvSpPr>
          <p:cNvPr id="7" name="Cloud 40">
            <a:extLst>
              <a:ext uri="{FF2B5EF4-FFF2-40B4-BE49-F238E27FC236}">
                <a16:creationId xmlns:a16="http://schemas.microsoft.com/office/drawing/2014/main" id="{49ACAE93-85FD-4B48-8A78-3E6047562D95}"/>
              </a:ext>
            </a:extLst>
          </p:cNvPr>
          <p:cNvSpPr/>
          <p:nvPr/>
        </p:nvSpPr>
        <p:spPr>
          <a:xfrm>
            <a:off x="7655512" y="1238952"/>
            <a:ext cx="2968335" cy="765464"/>
          </a:xfrm>
          <a:prstGeom prst="clou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9 = 72</a:t>
            </a:r>
          </a:p>
        </p:txBody>
      </p:sp>
      <p:sp>
        <p:nvSpPr>
          <p:cNvPr id="8" name="Cloud 41">
            <a:extLst>
              <a:ext uri="{FF2B5EF4-FFF2-40B4-BE49-F238E27FC236}">
                <a16:creationId xmlns:a16="http://schemas.microsoft.com/office/drawing/2014/main" id="{A0059B52-5F7A-4FC7-BF75-E99D122C5D03}"/>
              </a:ext>
            </a:extLst>
          </p:cNvPr>
          <p:cNvSpPr/>
          <p:nvPr/>
        </p:nvSpPr>
        <p:spPr>
          <a:xfrm>
            <a:off x="4102397" y="1887521"/>
            <a:ext cx="2649754" cy="765464"/>
          </a:xfrm>
          <a:prstGeom prst="clou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 : 7 = ?</a:t>
            </a:r>
          </a:p>
        </p:txBody>
      </p:sp>
      <p:sp>
        <p:nvSpPr>
          <p:cNvPr id="9" name="Cloud 42">
            <a:extLst>
              <a:ext uri="{FF2B5EF4-FFF2-40B4-BE49-F238E27FC236}">
                <a16:creationId xmlns:a16="http://schemas.microsoft.com/office/drawing/2014/main" id="{0F372AC8-9DCB-4EBD-89DB-5F0E45EC6AA2}"/>
              </a:ext>
            </a:extLst>
          </p:cNvPr>
          <p:cNvSpPr/>
          <p:nvPr/>
        </p:nvSpPr>
        <p:spPr>
          <a:xfrm>
            <a:off x="2157973" y="5851666"/>
            <a:ext cx="2649754" cy="765464"/>
          </a:xfrm>
          <a:prstGeom prst="clou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63 : 7 = 9</a:t>
            </a:r>
          </a:p>
        </p:txBody>
      </p:sp>
      <p:sp>
        <p:nvSpPr>
          <p:cNvPr id="10" name="Cloud 43">
            <a:extLst>
              <a:ext uri="{FF2B5EF4-FFF2-40B4-BE49-F238E27FC236}">
                <a16:creationId xmlns:a16="http://schemas.microsoft.com/office/drawing/2014/main" id="{A8F82892-FD4E-44DB-9284-D8BF0DD08148}"/>
              </a:ext>
            </a:extLst>
          </p:cNvPr>
          <p:cNvSpPr/>
          <p:nvPr/>
        </p:nvSpPr>
        <p:spPr>
          <a:xfrm>
            <a:off x="4170784" y="1877444"/>
            <a:ext cx="2649754" cy="765464"/>
          </a:xfrm>
          <a:prstGeom prst="clou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: 5 = ?</a:t>
            </a:r>
          </a:p>
        </p:txBody>
      </p:sp>
      <p:sp>
        <p:nvSpPr>
          <p:cNvPr id="11" name="Cloud 44">
            <a:extLst>
              <a:ext uri="{FF2B5EF4-FFF2-40B4-BE49-F238E27FC236}">
                <a16:creationId xmlns:a16="http://schemas.microsoft.com/office/drawing/2014/main" id="{04F0263A-A270-45DC-B681-C2C92CCB2B77}"/>
              </a:ext>
            </a:extLst>
          </p:cNvPr>
          <p:cNvSpPr/>
          <p:nvPr/>
        </p:nvSpPr>
        <p:spPr>
          <a:xfrm>
            <a:off x="-108863" y="2014510"/>
            <a:ext cx="2649754" cy="765464"/>
          </a:xfrm>
          <a:prstGeom prst="clou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: 5 = 6</a:t>
            </a:r>
          </a:p>
        </p:txBody>
      </p:sp>
      <p:sp>
        <p:nvSpPr>
          <p:cNvPr id="12" name="Cloud 45">
            <a:extLst>
              <a:ext uri="{FF2B5EF4-FFF2-40B4-BE49-F238E27FC236}">
                <a16:creationId xmlns:a16="http://schemas.microsoft.com/office/drawing/2014/main" id="{715ABF64-3DCE-48E8-9DA2-061DE7671239}"/>
              </a:ext>
            </a:extLst>
          </p:cNvPr>
          <p:cNvSpPr/>
          <p:nvPr/>
        </p:nvSpPr>
        <p:spPr>
          <a:xfrm>
            <a:off x="4386127" y="1897598"/>
            <a:ext cx="2649754" cy="765464"/>
          </a:xfrm>
          <a:prstGeom prst="clou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x 4 = ?</a:t>
            </a:r>
          </a:p>
        </p:txBody>
      </p:sp>
      <p:sp>
        <p:nvSpPr>
          <p:cNvPr id="13" name="Cloud 46">
            <a:extLst>
              <a:ext uri="{FF2B5EF4-FFF2-40B4-BE49-F238E27FC236}">
                <a16:creationId xmlns:a16="http://schemas.microsoft.com/office/drawing/2014/main" id="{5CF3BBF9-ECC6-44E0-85AC-BF3C656C3E62}"/>
              </a:ext>
            </a:extLst>
          </p:cNvPr>
          <p:cNvSpPr/>
          <p:nvPr/>
        </p:nvSpPr>
        <p:spPr>
          <a:xfrm>
            <a:off x="29875" y="3650022"/>
            <a:ext cx="2649754" cy="765464"/>
          </a:xfrm>
          <a:prstGeom prst="clou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x 4 = 24</a:t>
            </a:r>
          </a:p>
        </p:txBody>
      </p:sp>
      <p:sp>
        <p:nvSpPr>
          <p:cNvPr id="14" name="Cloud 47">
            <a:extLst>
              <a:ext uri="{FF2B5EF4-FFF2-40B4-BE49-F238E27FC236}">
                <a16:creationId xmlns:a16="http://schemas.microsoft.com/office/drawing/2014/main" id="{54C7F975-6A93-4290-8631-04785049E969}"/>
              </a:ext>
            </a:extLst>
          </p:cNvPr>
          <p:cNvSpPr/>
          <p:nvPr/>
        </p:nvSpPr>
        <p:spPr>
          <a:xfrm>
            <a:off x="4288239" y="1855026"/>
            <a:ext cx="2649754" cy="727813"/>
          </a:xfrm>
          <a:prstGeom prst="clou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16: 4 = ?</a:t>
            </a:r>
          </a:p>
        </p:txBody>
      </p:sp>
      <p:sp>
        <p:nvSpPr>
          <p:cNvPr id="15" name="Cloud 48">
            <a:extLst>
              <a:ext uri="{FF2B5EF4-FFF2-40B4-BE49-F238E27FC236}">
                <a16:creationId xmlns:a16="http://schemas.microsoft.com/office/drawing/2014/main" id="{33ABF093-1ABC-4CCE-8274-E6C553C65722}"/>
              </a:ext>
            </a:extLst>
          </p:cNvPr>
          <p:cNvSpPr/>
          <p:nvPr/>
        </p:nvSpPr>
        <p:spPr>
          <a:xfrm>
            <a:off x="9357288" y="3614682"/>
            <a:ext cx="2649754" cy="765464"/>
          </a:xfrm>
          <a:prstGeom prst="cloud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16: 4 = 4</a:t>
            </a: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BD3FB9E9-8697-46CB-A6BC-E76E6A39ADA3}"/>
              </a:ext>
            </a:extLst>
          </p:cNvPr>
          <p:cNvSpPr txBox="1"/>
          <p:nvPr/>
        </p:nvSpPr>
        <p:spPr>
          <a:xfrm>
            <a:off x="3657599" y="1783122"/>
            <a:ext cx="4696691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</a:p>
        </p:txBody>
      </p:sp>
      <p:pic>
        <p:nvPicPr>
          <p:cNvPr id="17" name="Picture 55">
            <a:extLst>
              <a:ext uri="{FF2B5EF4-FFF2-40B4-BE49-F238E27FC236}">
                <a16:creationId xmlns:a16="http://schemas.microsoft.com/office/drawing/2014/main" id="{DD74192E-DB5A-48CE-845C-B5B86401D29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212" y="2189398"/>
            <a:ext cx="2843660" cy="308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6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C36B3F1F-D417-4FF9-8060-71BAB174A4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08151" y="0"/>
            <a:ext cx="11572498" cy="772016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A914FA5-02FB-48FB-AD7C-249B3D6039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A446C36-C893-4EA9-9A05-9E36C62764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23" y="-555674"/>
            <a:ext cx="11150602" cy="6858000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79161FF-B91D-420B-88A9-443E0F583A8B}"/>
              </a:ext>
            </a:extLst>
          </p:cNvPr>
          <p:cNvSpPr txBox="1"/>
          <p:nvPr/>
        </p:nvSpPr>
        <p:spPr>
          <a:xfrm>
            <a:off x="3854947" y="2277517"/>
            <a:ext cx="6966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CHÀO TẠM BIỆT</a:t>
            </a:r>
          </a:p>
        </p:txBody>
      </p:sp>
    </p:spTree>
    <p:extLst>
      <p:ext uri="{BB962C8B-B14F-4D97-AF65-F5344CB8AC3E}">
        <p14:creationId xmlns:p14="http://schemas.microsoft.com/office/powerpoint/2010/main" val="392699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715</Words>
  <Application>Microsoft Office PowerPoint</Application>
  <PresentationFormat>Màn hình rộng</PresentationFormat>
  <Paragraphs>451</Paragraphs>
  <Slides>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7" baseType="lpstr">
      <vt:lpstr>.VnTimeH</vt:lpstr>
      <vt:lpstr>Arial</vt:lpstr>
      <vt:lpstr>Calibri</vt:lpstr>
      <vt:lpstr>Calibri Light</vt:lpstr>
      <vt:lpstr>Cambria</vt:lpstr>
      <vt:lpstr>Times New Roman</vt:lpstr>
      <vt:lpstr>VNI-Garam</vt:lpstr>
      <vt:lpstr>VNI-Helve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HIEN</dc:creator>
  <cp:lastModifiedBy>HIEN</cp:lastModifiedBy>
  <cp:revision>3</cp:revision>
  <dcterms:created xsi:type="dcterms:W3CDTF">2021-12-10T17:19:04Z</dcterms:created>
  <dcterms:modified xsi:type="dcterms:W3CDTF">2021-12-11T07:22:41Z</dcterms:modified>
</cp:coreProperties>
</file>