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63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686" y="4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98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6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29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46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33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7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2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6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9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8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6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1" name="Google Shape;1131;p15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1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1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8" name="Google Shape;1138;p1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9" name="Google Shape;1139;p1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0" name="Google Shape;1140;p1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1" name="Google Shape;1141;p1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2" name="Google Shape;1142;p1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1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1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1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1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1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1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1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1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1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1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1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1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1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6" name="Google Shape;1156;p1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7" name="Google Shape;1157;p1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8" name="Google Shape;1158;p1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9" name="Google Shape;1159;p1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0" name="Google Shape;1160;p1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1" name="Google Shape;1161;p1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2" name="Google Shape;1162;p1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3" name="Google Shape;1163;p1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4" name="Google Shape;1164;p1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5" name="Google Shape;1165;p1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6" name="Google Shape;1166;p1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7" name="Google Shape;1167;p1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8" name="Google Shape;1168;p1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1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0" name="Google Shape;1170;p1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1" name="Google Shape;1171;p1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1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3" name="Google Shape;1173;p1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4" name="Google Shape;1174;p1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5" name="Google Shape;1175;p1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6" name="Google Shape;1176;p1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7" name="Google Shape;1177;p1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8" name="Google Shape;1178;p1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0" name="Google Shape;1180;p1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8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33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7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6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2325950" y="395775"/>
            <a:ext cx="4492800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2327041" y="1556401"/>
            <a:ext cx="44928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2561025" y="3524130"/>
            <a:ext cx="40245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00" b="1" kern="0">
                <a:solidFill>
                  <a:srgbClr val="FD9E66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2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kern="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This presentation template was created by </a:t>
            </a:r>
            <a:r>
              <a:rPr lang="en" sz="12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including icon by </a:t>
            </a:r>
            <a:r>
              <a:rPr lang="en" sz="12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and infographics &amp; images from</a:t>
            </a:r>
            <a:r>
              <a:rPr lang="en" sz="1200" kern="0">
                <a:solidFill>
                  <a:srgbClr val="0E2A47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2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kern="0">
              <a:solidFill>
                <a:srgbClr val="FD9E6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6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4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9C5D3-6FE4-4F97-BC65-D552C615DE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0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7B7">
            <a:alpha val="50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16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image" Target="../media/image3.gif"/><Relationship Id="rId4" Type="http://schemas.openxmlformats.org/officeDocument/2006/relationships/slide" Target="slide3.xml"/><Relationship Id="rId9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image" Target="../media/image9.gif"/><Relationship Id="rId4" Type="http://schemas.openxmlformats.org/officeDocument/2006/relationships/slide" Target="slide3.xml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3.xml"/><Relationship Id="rId7" Type="http://schemas.openxmlformats.org/officeDocument/2006/relationships/image" Target="../media/image4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.xml"/><Relationship Id="rId7" Type="http://schemas.openxmlformats.org/officeDocument/2006/relationships/image" Target="../media/image5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2.xml"/><Relationship Id="rId7" Type="http://schemas.openxmlformats.org/officeDocument/2006/relationships/image" Target="../media/image6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11" name="Chevron 10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4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15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5" name="Chevron 4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Box 19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" name="Chevron 5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Box 20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7" name="Chevron 6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Box 21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8" name="Chevron 7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TextBox 22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9" name="Chevron 8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Box 23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10" name="Chevron 9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TextBox 24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698376" y="285750"/>
            <a:ext cx="7762056" cy="4572000"/>
            <a:chOff x="698376" y="285750"/>
            <a:chExt cx="7762056" cy="4572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76" y="285750"/>
              <a:ext cx="3657600" cy="4572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832" y="285750"/>
              <a:ext cx="3657600" cy="4572000"/>
            </a:xfrm>
            <a:prstGeom prst="rect">
              <a:avLst/>
            </a:prstGeom>
          </p:spPr>
        </p:pic>
      </p:grpSp>
      <p:sp>
        <p:nvSpPr>
          <p:cNvPr id="54" name="Rounded Rectangle 53"/>
          <p:cNvSpPr/>
          <p:nvPr/>
        </p:nvSpPr>
        <p:spPr>
          <a:xfrm rot="120000">
            <a:off x="2375756" y="1341584"/>
            <a:ext cx="4392488" cy="2460332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75902"/>
            <a:ext cx="1260000" cy="126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23901"/>
            <a:ext cx="1043862" cy="1043862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5760168" y="3615888"/>
            <a:ext cx="1044080" cy="252000"/>
            <a:chOff x="5729759" y="3615888"/>
            <a:chExt cx="1044080" cy="252000"/>
          </a:xfrm>
        </p:grpSpPr>
        <p:sp>
          <p:nvSpPr>
            <p:cNvPr id="59" name="Heart 58"/>
            <p:cNvSpPr/>
            <p:nvPr/>
          </p:nvSpPr>
          <p:spPr>
            <a:xfrm>
              <a:off x="6449839" y="3615888"/>
              <a:ext cx="324000" cy="252000"/>
            </a:xfrm>
            <a:prstGeom prst="heart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art 59"/>
            <p:cNvSpPr/>
            <p:nvPr/>
          </p:nvSpPr>
          <p:spPr>
            <a:xfrm>
              <a:off x="6089799" y="3615888"/>
              <a:ext cx="324000" cy="252000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Heart 60"/>
            <p:cNvSpPr/>
            <p:nvPr/>
          </p:nvSpPr>
          <p:spPr>
            <a:xfrm>
              <a:off x="5729759" y="3615888"/>
              <a:ext cx="324000" cy="252000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297681" y="2131001"/>
            <a:ext cx="4570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GIỚI THIỆU BẢNG CHIA</a:t>
            </a:r>
          </a:p>
        </p:txBody>
      </p:sp>
    </p:spTree>
    <p:extLst>
      <p:ext uri="{BB962C8B-B14F-4D97-AF65-F5344CB8AC3E}">
        <p14:creationId xmlns:p14="http://schemas.microsoft.com/office/powerpoint/2010/main" val="5380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69" name="Chevron 68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0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71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80" name="Chevron 79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TextBox 80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83" name="Chevron 82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Box 83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86" name="Chevron 85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TextBox 86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89" name="Chevron 88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Box 89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92" name="Chevron 91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TextBox 92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698376" y="285750"/>
            <a:ext cx="7762056" cy="4572000"/>
            <a:chOff x="698376" y="285750"/>
            <a:chExt cx="7762056" cy="4572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76" y="285750"/>
              <a:ext cx="3657600" cy="4572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832" y="285750"/>
              <a:ext cx="3657600" cy="4572000"/>
            </a:xfrm>
            <a:prstGeom prst="rect">
              <a:avLst/>
            </a:prstGeom>
          </p:spPr>
        </p:pic>
      </p:grpSp>
      <p:sp>
        <p:nvSpPr>
          <p:cNvPr id="54" name="Rounded Rectangle 53"/>
          <p:cNvSpPr/>
          <p:nvPr/>
        </p:nvSpPr>
        <p:spPr>
          <a:xfrm rot="120000">
            <a:off x="2375756" y="1341584"/>
            <a:ext cx="4392488" cy="2460332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43558"/>
            <a:ext cx="1555200" cy="972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23901"/>
            <a:ext cx="1043862" cy="1043862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5760168" y="3615888"/>
            <a:ext cx="1044080" cy="252000"/>
            <a:chOff x="5729759" y="3615888"/>
            <a:chExt cx="1044080" cy="252000"/>
          </a:xfrm>
        </p:grpSpPr>
        <p:sp>
          <p:nvSpPr>
            <p:cNvPr id="59" name="Heart 58"/>
            <p:cNvSpPr/>
            <p:nvPr/>
          </p:nvSpPr>
          <p:spPr>
            <a:xfrm>
              <a:off x="6449839" y="3615888"/>
              <a:ext cx="324000" cy="252000"/>
            </a:xfrm>
            <a:prstGeom prst="heart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art 59"/>
            <p:cNvSpPr/>
            <p:nvPr/>
          </p:nvSpPr>
          <p:spPr>
            <a:xfrm>
              <a:off x="6089799" y="3615888"/>
              <a:ext cx="324000" cy="252000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Heart 60"/>
            <p:cNvSpPr/>
            <p:nvPr/>
          </p:nvSpPr>
          <p:spPr>
            <a:xfrm>
              <a:off x="5729759" y="3615888"/>
              <a:ext cx="324000" cy="252000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913533" y="1862513"/>
            <a:ext cx="3316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B7E1E0">
                    <a:lumMod val="50000"/>
                  </a:srgbClr>
                </a:solidFill>
                <a:latin typeface="Cookies chip" pitchFamily="2" charset="0"/>
              </a:rPr>
              <a:t>Thank you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214902" y="2706474"/>
            <a:ext cx="2714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9C357"/>
                </a:solidFill>
                <a:effectLst>
                  <a:glow rad="127000">
                    <a:srgbClr val="FFFFFF"/>
                  </a:glow>
                </a:effectLst>
                <a:latin typeface="Little Cupcakes" pitchFamily="2" charset="0"/>
              </a:rPr>
              <a:t>Do you have any question ?</a:t>
            </a:r>
          </a:p>
        </p:txBody>
      </p:sp>
    </p:spTree>
    <p:extLst>
      <p:ext uri="{BB962C8B-B14F-4D97-AF65-F5344CB8AC3E}">
        <p14:creationId xmlns:p14="http://schemas.microsoft.com/office/powerpoint/2010/main" val="374885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8" name="Group 157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159" name="Chevron 158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60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161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9" name="Group 168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170" name="Chevron 169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1" name="TextBox 170">
              <a:hlinkClick r:id="rId3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173" name="Chevron 172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TextBox 173">
              <a:hlinkClick r:id="rId4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176" name="Chevron 175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7" name="TextBox 176">
              <a:hlinkClick r:id="rId5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179" name="Chevron 178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0" name="TextBox 179">
              <a:hlinkClick r:id="rId5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182" name="Chevron 181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3" name="TextBox 182">
              <a:hlinkClick r:id="rId6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3526681" y="989315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Cookies chip" pitchFamily="2" charset="0"/>
              </a:rPr>
              <a:t>MỤC TIÊU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332000" y="2845364"/>
            <a:ext cx="1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ffectLst/>
                <a:latin typeface="Little Cupcakes" pitchFamily="2" charset="0"/>
              </a:rPr>
              <a:t>Team 01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192000" y="2845364"/>
            <a:ext cx="1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ffectLst/>
                <a:latin typeface="Little Cupcakes" pitchFamily="2" charset="0"/>
              </a:rPr>
              <a:t>Team 04</a:t>
            </a:r>
          </a:p>
        </p:txBody>
      </p:sp>
      <p:grpSp>
        <p:nvGrpSpPr>
          <p:cNvPr id="68" name="Google Shape;1685;p41"/>
          <p:cNvGrpSpPr/>
          <p:nvPr/>
        </p:nvGrpSpPr>
        <p:grpSpPr>
          <a:xfrm>
            <a:off x="3112016" y="1232762"/>
            <a:ext cx="334200" cy="375897"/>
            <a:chOff x="1141425" y="2319741"/>
            <a:chExt cx="334200" cy="375897"/>
          </a:xfrm>
        </p:grpSpPr>
        <p:sp>
          <p:nvSpPr>
            <p:cNvPr id="69" name="Google Shape;1686;p41"/>
            <p:cNvSpPr/>
            <p:nvPr/>
          </p:nvSpPr>
          <p:spPr>
            <a:xfrm>
              <a:off x="1141425" y="2361438"/>
              <a:ext cx="334200" cy="334200"/>
            </a:xfrm>
            <a:prstGeom prst="ellipse">
              <a:avLst/>
            </a:prstGeom>
            <a:solidFill>
              <a:srgbClr val="398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1687;p41"/>
            <p:cNvGrpSpPr/>
            <p:nvPr/>
          </p:nvGrpSpPr>
          <p:grpSpPr>
            <a:xfrm>
              <a:off x="1160100" y="2319741"/>
              <a:ext cx="296838" cy="309522"/>
              <a:chOff x="1350455" y="1737538"/>
              <a:chExt cx="710309" cy="740661"/>
            </a:xfrm>
          </p:grpSpPr>
          <p:sp>
            <p:nvSpPr>
              <p:cNvPr id="71" name="Google Shape;1688;p41"/>
              <p:cNvSpPr/>
              <p:nvPr/>
            </p:nvSpPr>
            <p:spPr>
              <a:xfrm>
                <a:off x="1715738" y="1844454"/>
                <a:ext cx="345026" cy="492160"/>
              </a:xfrm>
              <a:custGeom>
                <a:avLst/>
                <a:gdLst/>
                <a:ahLst/>
                <a:cxnLst/>
                <a:rect l="l" t="t" r="r" b="b"/>
                <a:pathLst>
                  <a:path w="20685" h="29506" extrusionOk="0">
                    <a:moveTo>
                      <a:pt x="10441" y="1"/>
                    </a:moveTo>
                    <a:lnTo>
                      <a:pt x="7949" y="2645"/>
                    </a:lnTo>
                    <a:lnTo>
                      <a:pt x="4545" y="15441"/>
                    </a:lnTo>
                    <a:cubicBezTo>
                      <a:pt x="4545" y="15441"/>
                      <a:pt x="1" y="28247"/>
                      <a:pt x="3064" y="28247"/>
                    </a:cubicBezTo>
                    <a:cubicBezTo>
                      <a:pt x="3110" y="28247"/>
                      <a:pt x="3158" y="28244"/>
                      <a:pt x="3207" y="28238"/>
                    </a:cubicBezTo>
                    <a:cubicBezTo>
                      <a:pt x="3526" y="28200"/>
                      <a:pt x="3812" y="28183"/>
                      <a:pt x="4069" y="28183"/>
                    </a:cubicBezTo>
                    <a:cubicBezTo>
                      <a:pt x="6340" y="28183"/>
                      <a:pt x="6417" y="29506"/>
                      <a:pt x="8424" y="29506"/>
                    </a:cubicBezTo>
                    <a:cubicBezTo>
                      <a:pt x="8569" y="29506"/>
                      <a:pt x="8724" y="29499"/>
                      <a:pt x="8891" y="29484"/>
                    </a:cubicBezTo>
                    <a:cubicBezTo>
                      <a:pt x="11548" y="29245"/>
                      <a:pt x="11214" y="26837"/>
                      <a:pt x="13965" y="26837"/>
                    </a:cubicBezTo>
                    <a:cubicBezTo>
                      <a:pt x="14016" y="26837"/>
                      <a:pt x="14067" y="26838"/>
                      <a:pt x="14119" y="26840"/>
                    </a:cubicBezTo>
                    <a:cubicBezTo>
                      <a:pt x="16600" y="26917"/>
                      <a:pt x="16907" y="28349"/>
                      <a:pt x="18572" y="28349"/>
                    </a:cubicBezTo>
                    <a:cubicBezTo>
                      <a:pt x="18886" y="28349"/>
                      <a:pt x="19248" y="28298"/>
                      <a:pt x="19682" y="28177"/>
                    </a:cubicBezTo>
                    <a:cubicBezTo>
                      <a:pt x="20685" y="22432"/>
                      <a:pt x="16338" y="19697"/>
                      <a:pt x="16946" y="16049"/>
                    </a:cubicBezTo>
                    <a:cubicBezTo>
                      <a:pt x="19287" y="2706"/>
                      <a:pt x="10441" y="1"/>
                      <a:pt x="10441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1689;p41"/>
              <p:cNvSpPr/>
              <p:nvPr/>
            </p:nvSpPr>
            <p:spPr>
              <a:xfrm>
                <a:off x="1618646" y="2217091"/>
                <a:ext cx="181528" cy="261109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5654" extrusionOk="0">
                    <a:moveTo>
                      <a:pt x="1" y="0"/>
                    </a:moveTo>
                    <a:lnTo>
                      <a:pt x="639" y="10517"/>
                    </a:lnTo>
                    <a:lnTo>
                      <a:pt x="7083" y="15654"/>
                    </a:lnTo>
                    <a:lnTo>
                      <a:pt x="10882" y="12858"/>
                    </a:lnTo>
                    <a:cubicBezTo>
                      <a:pt x="10882" y="12858"/>
                      <a:pt x="9241" y="4195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1690;p41"/>
              <p:cNvSpPr/>
              <p:nvPr/>
            </p:nvSpPr>
            <p:spPr>
              <a:xfrm>
                <a:off x="1618646" y="2217091"/>
                <a:ext cx="159728" cy="9482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5685" extrusionOk="0">
                    <a:moveTo>
                      <a:pt x="1" y="0"/>
                    </a:moveTo>
                    <a:lnTo>
                      <a:pt x="153" y="2523"/>
                    </a:lnTo>
                    <a:cubicBezTo>
                      <a:pt x="2858" y="4529"/>
                      <a:pt x="6171" y="5654"/>
                      <a:pt x="9575" y="5684"/>
                    </a:cubicBezTo>
                    <a:cubicBezTo>
                      <a:pt x="9302" y="4256"/>
                      <a:pt x="9119" y="3009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1691;p41"/>
              <p:cNvSpPr/>
              <p:nvPr/>
            </p:nvSpPr>
            <p:spPr>
              <a:xfrm>
                <a:off x="1506092" y="1829259"/>
                <a:ext cx="453779" cy="457015"/>
              </a:xfrm>
              <a:custGeom>
                <a:avLst/>
                <a:gdLst/>
                <a:ahLst/>
                <a:cxnLst/>
                <a:rect l="l" t="t" r="r" b="b"/>
                <a:pathLst>
                  <a:path w="27205" h="27399" extrusionOk="0">
                    <a:moveTo>
                      <a:pt x="14146" y="0"/>
                    </a:moveTo>
                    <a:cubicBezTo>
                      <a:pt x="10142" y="0"/>
                      <a:pt x="6445" y="1313"/>
                      <a:pt x="4347" y="2583"/>
                    </a:cubicBezTo>
                    <a:cubicBezTo>
                      <a:pt x="1" y="5167"/>
                      <a:pt x="2736" y="14529"/>
                      <a:pt x="2736" y="14529"/>
                    </a:cubicBezTo>
                    <a:cubicBezTo>
                      <a:pt x="2736" y="14529"/>
                      <a:pt x="1521" y="18723"/>
                      <a:pt x="3983" y="21580"/>
                    </a:cubicBezTo>
                    <a:cubicBezTo>
                      <a:pt x="6169" y="24118"/>
                      <a:pt x="10513" y="27398"/>
                      <a:pt x="16248" y="27398"/>
                    </a:cubicBezTo>
                    <a:cubicBezTo>
                      <a:pt x="16971" y="27398"/>
                      <a:pt x="17716" y="27346"/>
                      <a:pt x="18481" y="27234"/>
                    </a:cubicBezTo>
                    <a:cubicBezTo>
                      <a:pt x="26688" y="22918"/>
                      <a:pt x="26476" y="15197"/>
                      <a:pt x="26354" y="14529"/>
                    </a:cubicBezTo>
                    <a:cubicBezTo>
                      <a:pt x="26202" y="13890"/>
                      <a:pt x="27205" y="11763"/>
                      <a:pt x="26354" y="6018"/>
                    </a:cubicBezTo>
                    <a:cubicBezTo>
                      <a:pt x="22963" y="1470"/>
                      <a:pt x="18383" y="0"/>
                      <a:pt x="14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1692;p41"/>
              <p:cNvSpPr/>
              <p:nvPr/>
            </p:nvSpPr>
            <p:spPr>
              <a:xfrm>
                <a:off x="1350455" y="1737538"/>
                <a:ext cx="635291" cy="594692"/>
              </a:xfrm>
              <a:custGeom>
                <a:avLst/>
                <a:gdLst/>
                <a:ahLst/>
                <a:cxnLst/>
                <a:rect l="l" t="t" r="r" b="b"/>
                <a:pathLst>
                  <a:path w="38087" h="35653" extrusionOk="0">
                    <a:moveTo>
                      <a:pt x="23143" y="1"/>
                    </a:moveTo>
                    <a:cubicBezTo>
                      <a:pt x="18598" y="1"/>
                      <a:pt x="13835" y="1994"/>
                      <a:pt x="10943" y="7869"/>
                    </a:cubicBezTo>
                    <a:cubicBezTo>
                      <a:pt x="7447" y="8417"/>
                      <a:pt x="1642" y="10848"/>
                      <a:pt x="3101" y="20180"/>
                    </a:cubicBezTo>
                    <a:cubicBezTo>
                      <a:pt x="3587" y="22064"/>
                      <a:pt x="4165" y="25864"/>
                      <a:pt x="3253" y="27262"/>
                    </a:cubicBezTo>
                    <a:cubicBezTo>
                      <a:pt x="2341" y="28690"/>
                      <a:pt x="0" y="29572"/>
                      <a:pt x="2280" y="35377"/>
                    </a:cubicBezTo>
                    <a:cubicBezTo>
                      <a:pt x="2280" y="35377"/>
                      <a:pt x="4079" y="33284"/>
                      <a:pt x="6389" y="33284"/>
                    </a:cubicBezTo>
                    <a:cubicBezTo>
                      <a:pt x="6537" y="33284"/>
                      <a:pt x="6687" y="33292"/>
                      <a:pt x="6839" y="33311"/>
                    </a:cubicBezTo>
                    <a:cubicBezTo>
                      <a:pt x="9362" y="33615"/>
                      <a:pt x="9058" y="35560"/>
                      <a:pt x="11308" y="35651"/>
                    </a:cubicBezTo>
                    <a:cubicBezTo>
                      <a:pt x="11348" y="35652"/>
                      <a:pt x="11387" y="35653"/>
                      <a:pt x="11426" y="35653"/>
                    </a:cubicBezTo>
                    <a:cubicBezTo>
                      <a:pt x="13549" y="35653"/>
                      <a:pt x="13341" y="34039"/>
                      <a:pt x="14864" y="33979"/>
                    </a:cubicBezTo>
                    <a:cubicBezTo>
                      <a:pt x="14902" y="33977"/>
                      <a:pt x="14940" y="33976"/>
                      <a:pt x="14976" y="33976"/>
                    </a:cubicBezTo>
                    <a:cubicBezTo>
                      <a:pt x="16390" y="33976"/>
                      <a:pt x="16505" y="35651"/>
                      <a:pt x="16505" y="35651"/>
                    </a:cubicBezTo>
                    <a:lnTo>
                      <a:pt x="16140" y="29663"/>
                    </a:lnTo>
                    <a:cubicBezTo>
                      <a:pt x="16140" y="29663"/>
                      <a:pt x="10487" y="25894"/>
                      <a:pt x="12797" y="21426"/>
                    </a:cubicBezTo>
                    <a:cubicBezTo>
                      <a:pt x="14317" y="18842"/>
                      <a:pt x="16566" y="14678"/>
                      <a:pt x="14621" y="10484"/>
                    </a:cubicBezTo>
                    <a:lnTo>
                      <a:pt x="14621" y="10484"/>
                    </a:lnTo>
                    <a:cubicBezTo>
                      <a:pt x="15897" y="10818"/>
                      <a:pt x="17144" y="13553"/>
                      <a:pt x="16718" y="15529"/>
                    </a:cubicBezTo>
                    <a:cubicBezTo>
                      <a:pt x="18743" y="14565"/>
                      <a:pt x="21075" y="13218"/>
                      <a:pt x="23606" y="13218"/>
                    </a:cubicBezTo>
                    <a:cubicBezTo>
                      <a:pt x="24265" y="13218"/>
                      <a:pt x="24939" y="13309"/>
                      <a:pt x="25624" y="13523"/>
                    </a:cubicBezTo>
                    <a:cubicBezTo>
                      <a:pt x="25806" y="12186"/>
                      <a:pt x="25016" y="9359"/>
                      <a:pt x="24165" y="8325"/>
                    </a:cubicBezTo>
                    <a:lnTo>
                      <a:pt x="24165" y="8325"/>
                    </a:lnTo>
                    <a:cubicBezTo>
                      <a:pt x="25381" y="9025"/>
                      <a:pt x="26840" y="10605"/>
                      <a:pt x="26840" y="13888"/>
                    </a:cubicBezTo>
                    <a:cubicBezTo>
                      <a:pt x="28277" y="13421"/>
                      <a:pt x="29732" y="13256"/>
                      <a:pt x="31070" y="13256"/>
                    </a:cubicBezTo>
                    <a:cubicBezTo>
                      <a:pt x="34259" y="13256"/>
                      <a:pt x="36779" y="14192"/>
                      <a:pt x="36779" y="14192"/>
                    </a:cubicBezTo>
                    <a:cubicBezTo>
                      <a:pt x="36779" y="14192"/>
                      <a:pt x="38086" y="8173"/>
                      <a:pt x="33952" y="4009"/>
                    </a:cubicBezTo>
                    <a:cubicBezTo>
                      <a:pt x="31899" y="1941"/>
                      <a:pt x="27627" y="1"/>
                      <a:pt x="23143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1693;p41"/>
              <p:cNvSpPr/>
              <p:nvPr/>
            </p:nvSpPr>
            <p:spPr>
              <a:xfrm>
                <a:off x="1479755" y="2077417"/>
                <a:ext cx="118128" cy="118361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7096" extrusionOk="0">
                    <a:moveTo>
                      <a:pt x="4399" y="1"/>
                    </a:moveTo>
                    <a:cubicBezTo>
                      <a:pt x="3953" y="1"/>
                      <a:pt x="3414" y="117"/>
                      <a:pt x="2765" y="411"/>
                    </a:cubicBezTo>
                    <a:cubicBezTo>
                      <a:pt x="0" y="1660"/>
                      <a:pt x="1003" y="7096"/>
                      <a:pt x="5121" y="7096"/>
                    </a:cubicBezTo>
                    <a:cubicBezTo>
                      <a:pt x="5711" y="7096"/>
                      <a:pt x="6365" y="6984"/>
                      <a:pt x="7081" y="6733"/>
                    </a:cubicBezTo>
                    <a:cubicBezTo>
                      <a:pt x="6778" y="3663"/>
                      <a:pt x="6474" y="1748"/>
                      <a:pt x="6474" y="1748"/>
                    </a:cubicBezTo>
                    <a:cubicBezTo>
                      <a:pt x="6474" y="1748"/>
                      <a:pt x="6128" y="1"/>
                      <a:pt x="4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1694;p41"/>
              <p:cNvSpPr/>
              <p:nvPr/>
            </p:nvSpPr>
            <p:spPr>
              <a:xfrm>
                <a:off x="1513198" y="2099917"/>
                <a:ext cx="72191" cy="39748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2383" extrusionOk="0">
                    <a:moveTo>
                      <a:pt x="2525" y="1"/>
                    </a:moveTo>
                    <a:cubicBezTo>
                      <a:pt x="2241" y="1"/>
                      <a:pt x="1935" y="62"/>
                      <a:pt x="1611" y="186"/>
                    </a:cubicBezTo>
                    <a:cubicBezTo>
                      <a:pt x="730" y="551"/>
                      <a:pt x="0" y="1280"/>
                      <a:pt x="183" y="2284"/>
                    </a:cubicBezTo>
                    <a:cubicBezTo>
                      <a:pt x="194" y="2353"/>
                      <a:pt x="241" y="2383"/>
                      <a:pt x="294" y="2383"/>
                    </a:cubicBezTo>
                    <a:cubicBezTo>
                      <a:pt x="378" y="2383"/>
                      <a:pt x="475" y="2305"/>
                      <a:pt x="456" y="2192"/>
                    </a:cubicBezTo>
                    <a:cubicBezTo>
                      <a:pt x="304" y="1250"/>
                      <a:pt x="1125" y="612"/>
                      <a:pt x="1946" y="399"/>
                    </a:cubicBezTo>
                    <a:cubicBezTo>
                      <a:pt x="2157" y="333"/>
                      <a:pt x="2355" y="301"/>
                      <a:pt x="2541" y="301"/>
                    </a:cubicBezTo>
                    <a:cubicBezTo>
                      <a:pt x="3209" y="301"/>
                      <a:pt x="3710" y="712"/>
                      <a:pt x="4043" y="1402"/>
                    </a:cubicBezTo>
                    <a:cubicBezTo>
                      <a:pt x="4062" y="1460"/>
                      <a:pt x="4100" y="1484"/>
                      <a:pt x="4141" y="1484"/>
                    </a:cubicBezTo>
                    <a:cubicBezTo>
                      <a:pt x="4228" y="1484"/>
                      <a:pt x="4328" y="1374"/>
                      <a:pt x="4286" y="1250"/>
                    </a:cubicBezTo>
                    <a:cubicBezTo>
                      <a:pt x="3889" y="433"/>
                      <a:pt x="3282" y="1"/>
                      <a:pt x="2525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1695;p41"/>
              <p:cNvSpPr/>
              <p:nvPr/>
            </p:nvSpPr>
            <p:spPr>
              <a:xfrm>
                <a:off x="1537016" y="2099834"/>
                <a:ext cx="20049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395" extrusionOk="0">
                    <a:moveTo>
                      <a:pt x="1024" y="0"/>
                    </a:moveTo>
                    <a:cubicBezTo>
                      <a:pt x="1009" y="0"/>
                      <a:pt x="992" y="3"/>
                      <a:pt x="974" y="9"/>
                    </a:cubicBezTo>
                    <a:cubicBezTo>
                      <a:pt x="31" y="343"/>
                      <a:pt x="1" y="1407"/>
                      <a:pt x="92" y="2258"/>
                    </a:cubicBezTo>
                    <a:cubicBezTo>
                      <a:pt x="92" y="2349"/>
                      <a:pt x="168" y="2395"/>
                      <a:pt x="240" y="2395"/>
                    </a:cubicBezTo>
                    <a:cubicBezTo>
                      <a:pt x="313" y="2395"/>
                      <a:pt x="381" y="2349"/>
                      <a:pt x="366" y="2258"/>
                    </a:cubicBezTo>
                    <a:cubicBezTo>
                      <a:pt x="305" y="1559"/>
                      <a:pt x="244" y="586"/>
                      <a:pt x="1065" y="282"/>
                    </a:cubicBezTo>
                    <a:cubicBezTo>
                      <a:pt x="1202" y="228"/>
                      <a:pt x="1166" y="0"/>
                      <a:pt x="10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" name="Google Shape;1696;p41"/>
              <p:cNvSpPr/>
              <p:nvPr/>
            </p:nvSpPr>
            <p:spPr>
              <a:xfrm>
                <a:off x="1556982" y="1985896"/>
                <a:ext cx="407959" cy="185582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126" extrusionOk="0">
                    <a:moveTo>
                      <a:pt x="19899" y="1"/>
                    </a:moveTo>
                    <a:cubicBezTo>
                      <a:pt x="19900" y="1"/>
                      <a:pt x="19901" y="1"/>
                      <a:pt x="19902" y="1"/>
                    </a:cubicBezTo>
                    <a:lnTo>
                      <a:pt x="19902" y="1"/>
                    </a:lnTo>
                    <a:cubicBezTo>
                      <a:pt x="19911" y="1"/>
                      <a:pt x="19920" y="1"/>
                      <a:pt x="19929" y="1"/>
                    </a:cubicBezTo>
                    <a:close/>
                    <a:moveTo>
                      <a:pt x="19882" y="689"/>
                    </a:moveTo>
                    <a:cubicBezTo>
                      <a:pt x="21933" y="689"/>
                      <a:pt x="23911" y="2274"/>
                      <a:pt x="23911" y="4682"/>
                    </a:cubicBezTo>
                    <a:cubicBezTo>
                      <a:pt x="23880" y="6870"/>
                      <a:pt x="22118" y="8664"/>
                      <a:pt x="19929" y="8664"/>
                    </a:cubicBezTo>
                    <a:cubicBezTo>
                      <a:pt x="19917" y="8664"/>
                      <a:pt x="19904" y="8664"/>
                      <a:pt x="19892" y="8664"/>
                    </a:cubicBezTo>
                    <a:cubicBezTo>
                      <a:pt x="16360" y="8664"/>
                      <a:pt x="14588" y="4369"/>
                      <a:pt x="17102" y="1855"/>
                    </a:cubicBezTo>
                    <a:cubicBezTo>
                      <a:pt x="17907" y="1050"/>
                      <a:pt x="18903" y="689"/>
                      <a:pt x="19882" y="689"/>
                    </a:cubicBezTo>
                    <a:close/>
                    <a:moveTo>
                      <a:pt x="9259" y="1773"/>
                    </a:moveTo>
                    <a:cubicBezTo>
                      <a:pt x="11464" y="1773"/>
                      <a:pt x="13576" y="3480"/>
                      <a:pt x="13576" y="6050"/>
                    </a:cubicBezTo>
                    <a:cubicBezTo>
                      <a:pt x="13576" y="8420"/>
                      <a:pt x="11631" y="10366"/>
                      <a:pt x="9291" y="10366"/>
                    </a:cubicBezTo>
                    <a:cubicBezTo>
                      <a:pt x="5461" y="10366"/>
                      <a:pt x="3546" y="5746"/>
                      <a:pt x="6251" y="3040"/>
                    </a:cubicBezTo>
                    <a:cubicBezTo>
                      <a:pt x="7127" y="2164"/>
                      <a:pt x="8204" y="1773"/>
                      <a:pt x="9259" y="1773"/>
                    </a:cubicBezTo>
                    <a:close/>
                    <a:moveTo>
                      <a:pt x="19902" y="1"/>
                    </a:moveTo>
                    <a:cubicBezTo>
                      <a:pt x="17331" y="15"/>
                      <a:pt x="15248" y="2077"/>
                      <a:pt x="15218" y="4651"/>
                    </a:cubicBezTo>
                    <a:lnTo>
                      <a:pt x="15096" y="4651"/>
                    </a:lnTo>
                    <a:cubicBezTo>
                      <a:pt x="15054" y="4648"/>
                      <a:pt x="15012" y="4646"/>
                      <a:pt x="14970" y="4646"/>
                    </a:cubicBezTo>
                    <a:cubicBezTo>
                      <a:pt x="14685" y="4646"/>
                      <a:pt x="14423" y="4735"/>
                      <a:pt x="14184" y="4895"/>
                    </a:cubicBezTo>
                    <a:cubicBezTo>
                      <a:pt x="13647" y="2597"/>
                      <a:pt x="11587" y="1002"/>
                      <a:pt x="9268" y="1002"/>
                    </a:cubicBezTo>
                    <a:cubicBezTo>
                      <a:pt x="9225" y="1002"/>
                      <a:pt x="9182" y="1003"/>
                      <a:pt x="9139" y="1004"/>
                    </a:cubicBezTo>
                    <a:cubicBezTo>
                      <a:pt x="6737" y="1065"/>
                      <a:pt x="4731" y="2797"/>
                      <a:pt x="4306" y="5138"/>
                    </a:cubicBezTo>
                    <a:cubicBezTo>
                      <a:pt x="3495" y="5138"/>
                      <a:pt x="2131" y="5124"/>
                      <a:pt x="1257" y="5124"/>
                    </a:cubicBezTo>
                    <a:cubicBezTo>
                      <a:pt x="820" y="5124"/>
                      <a:pt x="506" y="5128"/>
                      <a:pt x="445" y="5138"/>
                    </a:cubicBezTo>
                    <a:cubicBezTo>
                      <a:pt x="0" y="5227"/>
                      <a:pt x="77" y="5838"/>
                      <a:pt x="505" y="5838"/>
                    </a:cubicBezTo>
                    <a:cubicBezTo>
                      <a:pt x="516" y="5838"/>
                      <a:pt x="526" y="5838"/>
                      <a:pt x="537" y="5837"/>
                    </a:cubicBezTo>
                    <a:lnTo>
                      <a:pt x="4214" y="5837"/>
                    </a:lnTo>
                    <a:lnTo>
                      <a:pt x="4214" y="6080"/>
                    </a:lnTo>
                    <a:cubicBezTo>
                      <a:pt x="4214" y="8846"/>
                      <a:pt x="6464" y="11126"/>
                      <a:pt x="9260" y="11126"/>
                    </a:cubicBezTo>
                    <a:cubicBezTo>
                      <a:pt x="12057" y="11126"/>
                      <a:pt x="14306" y="8846"/>
                      <a:pt x="14306" y="6080"/>
                    </a:cubicBezTo>
                    <a:cubicBezTo>
                      <a:pt x="14306" y="5928"/>
                      <a:pt x="14306" y="5776"/>
                      <a:pt x="14275" y="5654"/>
                    </a:cubicBezTo>
                    <a:cubicBezTo>
                      <a:pt x="14488" y="5472"/>
                      <a:pt x="14762" y="5350"/>
                      <a:pt x="15035" y="5320"/>
                    </a:cubicBezTo>
                    <a:lnTo>
                      <a:pt x="15096" y="5320"/>
                    </a:lnTo>
                    <a:cubicBezTo>
                      <a:pt x="15157" y="5350"/>
                      <a:pt x="15218" y="5381"/>
                      <a:pt x="15278" y="5411"/>
                    </a:cubicBezTo>
                    <a:cubicBezTo>
                      <a:pt x="15339" y="5867"/>
                      <a:pt x="15461" y="6293"/>
                      <a:pt x="15643" y="6688"/>
                    </a:cubicBezTo>
                    <a:cubicBezTo>
                      <a:pt x="15886" y="7235"/>
                      <a:pt x="16251" y="7721"/>
                      <a:pt x="16677" y="8116"/>
                    </a:cubicBezTo>
                    <a:cubicBezTo>
                      <a:pt x="16798" y="8208"/>
                      <a:pt x="16889" y="8299"/>
                      <a:pt x="17011" y="8390"/>
                    </a:cubicBezTo>
                    <a:cubicBezTo>
                      <a:pt x="17224" y="8299"/>
                      <a:pt x="17437" y="8208"/>
                      <a:pt x="17680" y="8177"/>
                    </a:cubicBezTo>
                    <a:cubicBezTo>
                      <a:pt x="17710" y="8173"/>
                      <a:pt x="17741" y="8172"/>
                      <a:pt x="17771" y="8172"/>
                    </a:cubicBezTo>
                    <a:cubicBezTo>
                      <a:pt x="17982" y="8172"/>
                      <a:pt x="18181" y="8265"/>
                      <a:pt x="18288" y="8451"/>
                    </a:cubicBezTo>
                    <a:cubicBezTo>
                      <a:pt x="18348" y="8664"/>
                      <a:pt x="18288" y="8907"/>
                      <a:pt x="18166" y="9059"/>
                    </a:cubicBezTo>
                    <a:cubicBezTo>
                      <a:pt x="18288" y="9120"/>
                      <a:pt x="18409" y="9150"/>
                      <a:pt x="18531" y="9180"/>
                    </a:cubicBezTo>
                    <a:cubicBezTo>
                      <a:pt x="18987" y="9332"/>
                      <a:pt x="19443" y="9393"/>
                      <a:pt x="19899" y="9393"/>
                    </a:cubicBezTo>
                    <a:cubicBezTo>
                      <a:pt x="22452" y="9302"/>
                      <a:pt x="24458" y="7235"/>
                      <a:pt x="24458" y="4682"/>
                    </a:cubicBezTo>
                    <a:cubicBezTo>
                      <a:pt x="24458" y="2160"/>
                      <a:pt x="22454" y="63"/>
                      <a:pt x="19902" y="1"/>
                    </a:cubicBezTo>
                    <a:close/>
                  </a:path>
                </a:pathLst>
              </a:custGeom>
              <a:solidFill>
                <a:srgbClr val="3984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697;p41"/>
              <p:cNvSpPr/>
              <p:nvPr/>
            </p:nvSpPr>
            <p:spPr>
              <a:xfrm>
                <a:off x="1668835" y="1991934"/>
                <a:ext cx="53760" cy="15779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46" extrusionOk="0">
                    <a:moveTo>
                      <a:pt x="2324" y="0"/>
                    </a:moveTo>
                    <a:cubicBezTo>
                      <a:pt x="1556" y="0"/>
                      <a:pt x="795" y="217"/>
                      <a:pt x="122" y="612"/>
                    </a:cubicBezTo>
                    <a:cubicBezTo>
                      <a:pt x="31" y="642"/>
                      <a:pt x="1" y="764"/>
                      <a:pt x="31" y="855"/>
                    </a:cubicBezTo>
                    <a:cubicBezTo>
                      <a:pt x="92" y="915"/>
                      <a:pt x="153" y="946"/>
                      <a:pt x="214" y="946"/>
                    </a:cubicBezTo>
                    <a:lnTo>
                      <a:pt x="305" y="946"/>
                    </a:lnTo>
                    <a:cubicBezTo>
                      <a:pt x="937" y="571"/>
                      <a:pt x="1641" y="377"/>
                      <a:pt x="2348" y="377"/>
                    </a:cubicBezTo>
                    <a:cubicBezTo>
                      <a:pt x="2559" y="377"/>
                      <a:pt x="2770" y="394"/>
                      <a:pt x="2980" y="429"/>
                    </a:cubicBezTo>
                    <a:cubicBezTo>
                      <a:pt x="2995" y="434"/>
                      <a:pt x="3012" y="437"/>
                      <a:pt x="3029" y="437"/>
                    </a:cubicBezTo>
                    <a:cubicBezTo>
                      <a:pt x="3109" y="437"/>
                      <a:pt x="3192" y="378"/>
                      <a:pt x="3192" y="277"/>
                    </a:cubicBezTo>
                    <a:cubicBezTo>
                      <a:pt x="3223" y="186"/>
                      <a:pt x="3162" y="95"/>
                      <a:pt x="3040" y="64"/>
                    </a:cubicBezTo>
                    <a:cubicBezTo>
                      <a:pt x="2802" y="21"/>
                      <a:pt x="2563" y="0"/>
                      <a:pt x="23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698;p41"/>
              <p:cNvSpPr/>
              <p:nvPr/>
            </p:nvSpPr>
            <p:spPr>
              <a:xfrm>
                <a:off x="1881716" y="1978174"/>
                <a:ext cx="54827" cy="19399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1163" extrusionOk="0">
                    <a:moveTo>
                      <a:pt x="1161" y="1"/>
                    </a:moveTo>
                    <a:cubicBezTo>
                      <a:pt x="848" y="1"/>
                      <a:pt x="530" y="53"/>
                      <a:pt x="217" y="160"/>
                    </a:cubicBezTo>
                    <a:cubicBezTo>
                      <a:pt x="0" y="241"/>
                      <a:pt x="97" y="539"/>
                      <a:pt x="293" y="539"/>
                    </a:cubicBezTo>
                    <a:cubicBezTo>
                      <a:pt x="317" y="539"/>
                      <a:pt x="342" y="535"/>
                      <a:pt x="369" y="525"/>
                    </a:cubicBezTo>
                    <a:cubicBezTo>
                      <a:pt x="633" y="434"/>
                      <a:pt x="908" y="389"/>
                      <a:pt x="1181" y="389"/>
                    </a:cubicBezTo>
                    <a:cubicBezTo>
                      <a:pt x="1821" y="389"/>
                      <a:pt x="2454" y="634"/>
                      <a:pt x="2922" y="1102"/>
                    </a:cubicBezTo>
                    <a:cubicBezTo>
                      <a:pt x="2952" y="1163"/>
                      <a:pt x="3013" y="1163"/>
                      <a:pt x="3074" y="1163"/>
                    </a:cubicBezTo>
                    <a:cubicBezTo>
                      <a:pt x="3104" y="1163"/>
                      <a:pt x="3165" y="1163"/>
                      <a:pt x="3196" y="1102"/>
                    </a:cubicBezTo>
                    <a:cubicBezTo>
                      <a:pt x="3287" y="1041"/>
                      <a:pt x="3287" y="920"/>
                      <a:pt x="3196" y="859"/>
                    </a:cubicBezTo>
                    <a:cubicBezTo>
                      <a:pt x="2638" y="301"/>
                      <a:pt x="1913" y="1"/>
                      <a:pt x="116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699;p41"/>
              <p:cNvSpPr/>
              <p:nvPr/>
            </p:nvSpPr>
            <p:spPr>
              <a:xfrm>
                <a:off x="1809010" y="2069794"/>
                <a:ext cx="61116" cy="88504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5306" extrusionOk="0">
                    <a:moveTo>
                      <a:pt x="193" y="1"/>
                    </a:moveTo>
                    <a:cubicBezTo>
                      <a:pt x="96" y="1"/>
                      <a:pt x="0" y="70"/>
                      <a:pt x="16" y="199"/>
                    </a:cubicBezTo>
                    <a:lnTo>
                      <a:pt x="16" y="290"/>
                    </a:lnTo>
                    <a:lnTo>
                      <a:pt x="320" y="2783"/>
                    </a:lnTo>
                    <a:cubicBezTo>
                      <a:pt x="320" y="2965"/>
                      <a:pt x="381" y="3147"/>
                      <a:pt x="503" y="3330"/>
                    </a:cubicBezTo>
                    <a:cubicBezTo>
                      <a:pt x="647" y="3492"/>
                      <a:pt x="866" y="3579"/>
                      <a:pt x="1128" y="3579"/>
                    </a:cubicBezTo>
                    <a:cubicBezTo>
                      <a:pt x="1308" y="3579"/>
                      <a:pt x="1508" y="3538"/>
                      <a:pt x="1719" y="3451"/>
                    </a:cubicBezTo>
                    <a:lnTo>
                      <a:pt x="1901" y="3360"/>
                    </a:lnTo>
                    <a:lnTo>
                      <a:pt x="1931" y="3360"/>
                    </a:lnTo>
                    <a:cubicBezTo>
                      <a:pt x="2144" y="3269"/>
                      <a:pt x="2357" y="3178"/>
                      <a:pt x="2600" y="3147"/>
                    </a:cubicBezTo>
                    <a:cubicBezTo>
                      <a:pt x="2630" y="3144"/>
                      <a:pt x="2660" y="3142"/>
                      <a:pt x="2690" y="3142"/>
                    </a:cubicBezTo>
                    <a:cubicBezTo>
                      <a:pt x="2901" y="3142"/>
                      <a:pt x="3101" y="3238"/>
                      <a:pt x="3208" y="3451"/>
                    </a:cubicBezTo>
                    <a:cubicBezTo>
                      <a:pt x="3269" y="3634"/>
                      <a:pt x="3208" y="3877"/>
                      <a:pt x="3086" y="4029"/>
                    </a:cubicBezTo>
                    <a:lnTo>
                      <a:pt x="2995" y="4150"/>
                    </a:lnTo>
                    <a:cubicBezTo>
                      <a:pt x="2545" y="4646"/>
                      <a:pt x="1911" y="4924"/>
                      <a:pt x="1255" y="4924"/>
                    </a:cubicBezTo>
                    <a:cubicBezTo>
                      <a:pt x="1025" y="4924"/>
                      <a:pt x="792" y="4890"/>
                      <a:pt x="564" y="4819"/>
                    </a:cubicBezTo>
                    <a:cubicBezTo>
                      <a:pt x="547" y="4814"/>
                      <a:pt x="530" y="4811"/>
                      <a:pt x="513" y="4811"/>
                    </a:cubicBezTo>
                    <a:cubicBezTo>
                      <a:pt x="432" y="4811"/>
                      <a:pt x="345" y="4866"/>
                      <a:pt x="320" y="4941"/>
                    </a:cubicBezTo>
                    <a:cubicBezTo>
                      <a:pt x="290" y="5062"/>
                      <a:pt x="351" y="5153"/>
                      <a:pt x="442" y="5184"/>
                    </a:cubicBezTo>
                    <a:cubicBezTo>
                      <a:pt x="685" y="5275"/>
                      <a:pt x="959" y="5305"/>
                      <a:pt x="1232" y="5305"/>
                    </a:cubicBezTo>
                    <a:cubicBezTo>
                      <a:pt x="2023" y="5305"/>
                      <a:pt x="2752" y="4971"/>
                      <a:pt x="3269" y="4393"/>
                    </a:cubicBezTo>
                    <a:cubicBezTo>
                      <a:pt x="3330" y="4302"/>
                      <a:pt x="3390" y="4242"/>
                      <a:pt x="3451" y="4150"/>
                    </a:cubicBezTo>
                    <a:cubicBezTo>
                      <a:pt x="3573" y="3938"/>
                      <a:pt x="3664" y="3694"/>
                      <a:pt x="3634" y="3451"/>
                    </a:cubicBezTo>
                    <a:cubicBezTo>
                      <a:pt x="3603" y="3390"/>
                      <a:pt x="3603" y="3330"/>
                      <a:pt x="3573" y="3299"/>
                    </a:cubicBezTo>
                    <a:cubicBezTo>
                      <a:pt x="3411" y="2949"/>
                      <a:pt x="3082" y="2742"/>
                      <a:pt x="2713" y="2742"/>
                    </a:cubicBezTo>
                    <a:cubicBezTo>
                      <a:pt x="2666" y="2742"/>
                      <a:pt x="2618" y="2745"/>
                      <a:pt x="2570" y="2752"/>
                    </a:cubicBezTo>
                    <a:cubicBezTo>
                      <a:pt x="2509" y="2752"/>
                      <a:pt x="2448" y="2783"/>
                      <a:pt x="2357" y="2783"/>
                    </a:cubicBezTo>
                    <a:cubicBezTo>
                      <a:pt x="2144" y="2843"/>
                      <a:pt x="1962" y="2935"/>
                      <a:pt x="1749" y="3026"/>
                    </a:cubicBezTo>
                    <a:lnTo>
                      <a:pt x="1627" y="3086"/>
                    </a:lnTo>
                    <a:lnTo>
                      <a:pt x="1567" y="3086"/>
                    </a:lnTo>
                    <a:cubicBezTo>
                      <a:pt x="1417" y="3153"/>
                      <a:pt x="1248" y="3202"/>
                      <a:pt x="1102" y="3202"/>
                    </a:cubicBezTo>
                    <a:cubicBezTo>
                      <a:pt x="981" y="3202"/>
                      <a:pt x="875" y="3169"/>
                      <a:pt x="807" y="3086"/>
                    </a:cubicBezTo>
                    <a:cubicBezTo>
                      <a:pt x="746" y="2965"/>
                      <a:pt x="716" y="2843"/>
                      <a:pt x="716" y="2722"/>
                    </a:cubicBezTo>
                    <a:lnTo>
                      <a:pt x="594" y="1627"/>
                    </a:lnTo>
                    <a:lnTo>
                      <a:pt x="381" y="169"/>
                    </a:lnTo>
                    <a:cubicBezTo>
                      <a:pt x="367" y="54"/>
                      <a:pt x="279" y="1"/>
                      <a:pt x="193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700;p41"/>
              <p:cNvSpPr/>
              <p:nvPr/>
            </p:nvSpPr>
            <p:spPr>
              <a:xfrm>
                <a:off x="1700276" y="2069561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4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64" y="2462"/>
                      <a:pt x="1368" y="1915"/>
                      <a:pt x="1368" y="1246"/>
                    </a:cubicBezTo>
                    <a:cubicBezTo>
                      <a:pt x="1368" y="547"/>
                      <a:pt x="1064" y="0"/>
                      <a:pt x="669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701;p41"/>
              <p:cNvSpPr/>
              <p:nvPr/>
            </p:nvSpPr>
            <p:spPr>
              <a:xfrm>
                <a:off x="1883301" y="2046226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1"/>
                    </a:moveTo>
                    <a:cubicBezTo>
                      <a:pt x="304" y="1"/>
                      <a:pt x="0" y="548"/>
                      <a:pt x="0" y="1217"/>
                    </a:cubicBezTo>
                    <a:cubicBezTo>
                      <a:pt x="0" y="1885"/>
                      <a:pt x="304" y="2463"/>
                      <a:pt x="669" y="2463"/>
                    </a:cubicBezTo>
                    <a:cubicBezTo>
                      <a:pt x="1064" y="2463"/>
                      <a:pt x="1368" y="1885"/>
                      <a:pt x="1368" y="1217"/>
                    </a:cubicBezTo>
                    <a:cubicBezTo>
                      <a:pt x="1368" y="548"/>
                      <a:pt x="1064" y="1"/>
                      <a:pt x="669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702;p41"/>
              <p:cNvSpPr/>
              <p:nvPr/>
            </p:nvSpPr>
            <p:spPr>
              <a:xfrm>
                <a:off x="1759088" y="2175759"/>
                <a:ext cx="77579" cy="48439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2904" extrusionOk="0">
                    <a:moveTo>
                      <a:pt x="1852" y="0"/>
                    </a:moveTo>
                    <a:cubicBezTo>
                      <a:pt x="1017" y="0"/>
                      <a:pt x="345" y="350"/>
                      <a:pt x="183" y="928"/>
                    </a:cubicBezTo>
                    <a:cubicBezTo>
                      <a:pt x="0" y="1688"/>
                      <a:pt x="821" y="2509"/>
                      <a:pt x="2006" y="2813"/>
                    </a:cubicBezTo>
                    <a:cubicBezTo>
                      <a:pt x="2266" y="2874"/>
                      <a:pt x="2525" y="2903"/>
                      <a:pt x="2772" y="2903"/>
                    </a:cubicBezTo>
                    <a:cubicBezTo>
                      <a:pt x="3620" y="2903"/>
                      <a:pt x="4327" y="2557"/>
                      <a:pt x="4468" y="1992"/>
                    </a:cubicBezTo>
                    <a:cubicBezTo>
                      <a:pt x="4651" y="1232"/>
                      <a:pt x="3830" y="411"/>
                      <a:pt x="2675" y="107"/>
                    </a:cubicBezTo>
                    <a:cubicBezTo>
                      <a:pt x="2392" y="35"/>
                      <a:pt x="2114" y="0"/>
                      <a:pt x="1852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703;p41"/>
              <p:cNvSpPr/>
              <p:nvPr/>
            </p:nvSpPr>
            <p:spPr>
              <a:xfrm>
                <a:off x="1770247" y="2209969"/>
                <a:ext cx="57296" cy="14445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866" extrusionOk="0">
                    <a:moveTo>
                      <a:pt x="1000" y="1"/>
                    </a:moveTo>
                    <a:cubicBezTo>
                      <a:pt x="668" y="1"/>
                      <a:pt x="334" y="21"/>
                      <a:pt x="0" y="63"/>
                    </a:cubicBezTo>
                    <a:cubicBezTo>
                      <a:pt x="365" y="397"/>
                      <a:pt x="821" y="640"/>
                      <a:pt x="1337" y="762"/>
                    </a:cubicBezTo>
                    <a:cubicBezTo>
                      <a:pt x="1567" y="831"/>
                      <a:pt x="1803" y="865"/>
                      <a:pt x="2038" y="865"/>
                    </a:cubicBezTo>
                    <a:cubicBezTo>
                      <a:pt x="2522" y="865"/>
                      <a:pt x="3006" y="723"/>
                      <a:pt x="3435" y="458"/>
                    </a:cubicBezTo>
                    <a:cubicBezTo>
                      <a:pt x="3404" y="427"/>
                      <a:pt x="3404" y="427"/>
                      <a:pt x="3374" y="397"/>
                    </a:cubicBezTo>
                    <a:cubicBezTo>
                      <a:pt x="3222" y="306"/>
                      <a:pt x="3070" y="245"/>
                      <a:pt x="2888" y="214"/>
                    </a:cubicBezTo>
                    <a:cubicBezTo>
                      <a:pt x="2269" y="75"/>
                      <a:pt x="1637" y="1"/>
                      <a:pt x="1000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704;p41"/>
              <p:cNvSpPr/>
              <p:nvPr/>
            </p:nvSpPr>
            <p:spPr>
              <a:xfrm>
                <a:off x="1399126" y="2001458"/>
                <a:ext cx="67437" cy="296304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7764" extrusionOk="0">
                    <a:moveTo>
                      <a:pt x="3390" y="1"/>
                    </a:moveTo>
                    <a:cubicBezTo>
                      <a:pt x="3362" y="1"/>
                      <a:pt x="3334" y="13"/>
                      <a:pt x="3313" y="41"/>
                    </a:cubicBezTo>
                    <a:cubicBezTo>
                      <a:pt x="1125" y="2746"/>
                      <a:pt x="3192" y="5755"/>
                      <a:pt x="3648" y="8673"/>
                    </a:cubicBezTo>
                    <a:cubicBezTo>
                      <a:pt x="4013" y="11348"/>
                      <a:pt x="2310" y="12503"/>
                      <a:pt x="1368" y="14661"/>
                    </a:cubicBezTo>
                    <a:cubicBezTo>
                      <a:pt x="912" y="15725"/>
                      <a:pt x="912" y="16758"/>
                      <a:pt x="1551" y="17700"/>
                    </a:cubicBezTo>
                    <a:cubicBezTo>
                      <a:pt x="1586" y="17745"/>
                      <a:pt x="1632" y="17763"/>
                      <a:pt x="1677" y="17763"/>
                    </a:cubicBezTo>
                    <a:cubicBezTo>
                      <a:pt x="1786" y="17763"/>
                      <a:pt x="1889" y="17656"/>
                      <a:pt x="1824" y="17548"/>
                    </a:cubicBezTo>
                    <a:lnTo>
                      <a:pt x="1824" y="17548"/>
                    </a:lnTo>
                    <a:lnTo>
                      <a:pt x="1824" y="17579"/>
                    </a:lnTo>
                    <a:cubicBezTo>
                      <a:pt x="0" y="14995"/>
                      <a:pt x="4043" y="12351"/>
                      <a:pt x="4013" y="9615"/>
                    </a:cubicBezTo>
                    <a:cubicBezTo>
                      <a:pt x="3982" y="6484"/>
                      <a:pt x="1155" y="3171"/>
                      <a:pt x="3496" y="253"/>
                    </a:cubicBezTo>
                    <a:cubicBezTo>
                      <a:pt x="3590" y="136"/>
                      <a:pt x="3485" y="1"/>
                      <a:pt x="3390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705;p41"/>
              <p:cNvSpPr/>
              <p:nvPr/>
            </p:nvSpPr>
            <p:spPr>
              <a:xfrm>
                <a:off x="1477704" y="2006546"/>
                <a:ext cx="51224" cy="28728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7223" extrusionOk="0">
                    <a:moveTo>
                      <a:pt x="2686" y="1"/>
                    </a:moveTo>
                    <a:cubicBezTo>
                      <a:pt x="2602" y="1"/>
                      <a:pt x="2505" y="79"/>
                      <a:pt x="2524" y="191"/>
                    </a:cubicBezTo>
                    <a:cubicBezTo>
                      <a:pt x="3040" y="2167"/>
                      <a:pt x="1247" y="3261"/>
                      <a:pt x="548" y="4872"/>
                    </a:cubicBezTo>
                    <a:cubicBezTo>
                      <a:pt x="1" y="6149"/>
                      <a:pt x="183" y="7547"/>
                      <a:pt x="578" y="8824"/>
                    </a:cubicBezTo>
                    <a:cubicBezTo>
                      <a:pt x="791" y="9432"/>
                      <a:pt x="1034" y="10040"/>
                      <a:pt x="1308" y="10617"/>
                    </a:cubicBezTo>
                    <a:cubicBezTo>
                      <a:pt x="2037" y="12259"/>
                      <a:pt x="1946" y="13535"/>
                      <a:pt x="882" y="14994"/>
                    </a:cubicBezTo>
                    <a:cubicBezTo>
                      <a:pt x="365" y="15693"/>
                      <a:pt x="92" y="16271"/>
                      <a:pt x="396" y="17122"/>
                    </a:cubicBezTo>
                    <a:cubicBezTo>
                      <a:pt x="420" y="17194"/>
                      <a:pt x="481" y="17223"/>
                      <a:pt x="544" y="17223"/>
                    </a:cubicBezTo>
                    <a:cubicBezTo>
                      <a:pt x="639" y="17223"/>
                      <a:pt x="737" y="17153"/>
                      <a:pt x="700" y="17061"/>
                    </a:cubicBezTo>
                    <a:cubicBezTo>
                      <a:pt x="457" y="16453"/>
                      <a:pt x="1247" y="15146"/>
                      <a:pt x="1551" y="14629"/>
                    </a:cubicBezTo>
                    <a:cubicBezTo>
                      <a:pt x="1642" y="14477"/>
                      <a:pt x="1794" y="14356"/>
                      <a:pt x="1885" y="14204"/>
                    </a:cubicBezTo>
                    <a:cubicBezTo>
                      <a:pt x="2098" y="13900"/>
                      <a:pt x="2220" y="13535"/>
                      <a:pt x="2280" y="13140"/>
                    </a:cubicBezTo>
                    <a:cubicBezTo>
                      <a:pt x="2463" y="11620"/>
                      <a:pt x="1277" y="10100"/>
                      <a:pt x="852" y="8763"/>
                    </a:cubicBezTo>
                    <a:cubicBezTo>
                      <a:pt x="92" y="6362"/>
                      <a:pt x="882" y="4872"/>
                      <a:pt x="2159" y="2957"/>
                    </a:cubicBezTo>
                    <a:cubicBezTo>
                      <a:pt x="2767" y="2076"/>
                      <a:pt x="3071" y="1195"/>
                      <a:pt x="2797" y="100"/>
                    </a:cubicBezTo>
                    <a:cubicBezTo>
                      <a:pt x="2785" y="31"/>
                      <a:pt x="2738" y="1"/>
                      <a:pt x="2686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706;p41"/>
              <p:cNvSpPr/>
              <p:nvPr/>
            </p:nvSpPr>
            <p:spPr>
              <a:xfrm>
                <a:off x="1508127" y="2206299"/>
                <a:ext cx="55778" cy="12098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7253" extrusionOk="0">
                    <a:moveTo>
                      <a:pt x="2808" y="1"/>
                    </a:moveTo>
                    <a:cubicBezTo>
                      <a:pt x="2723" y="1"/>
                      <a:pt x="2626" y="79"/>
                      <a:pt x="2645" y="191"/>
                    </a:cubicBezTo>
                    <a:cubicBezTo>
                      <a:pt x="3101" y="2501"/>
                      <a:pt x="0" y="5085"/>
                      <a:pt x="2007" y="7213"/>
                    </a:cubicBezTo>
                    <a:cubicBezTo>
                      <a:pt x="2034" y="7241"/>
                      <a:pt x="2067" y="7252"/>
                      <a:pt x="2099" y="7252"/>
                    </a:cubicBezTo>
                    <a:cubicBezTo>
                      <a:pt x="2208" y="7252"/>
                      <a:pt x="2313" y="7117"/>
                      <a:pt x="2219" y="7000"/>
                    </a:cubicBezTo>
                    <a:cubicBezTo>
                      <a:pt x="396" y="5085"/>
                      <a:pt x="3344" y="2380"/>
                      <a:pt x="2918" y="100"/>
                    </a:cubicBezTo>
                    <a:cubicBezTo>
                      <a:pt x="2907" y="30"/>
                      <a:pt x="2860" y="1"/>
                      <a:pt x="2808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1707;p41"/>
              <p:cNvSpPr/>
              <p:nvPr/>
            </p:nvSpPr>
            <p:spPr>
              <a:xfrm>
                <a:off x="1844254" y="2248382"/>
                <a:ext cx="31775" cy="78613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4713" extrusionOk="0">
                    <a:moveTo>
                      <a:pt x="1723" y="1"/>
                    </a:moveTo>
                    <a:cubicBezTo>
                      <a:pt x="1670" y="1"/>
                      <a:pt x="1623" y="30"/>
                      <a:pt x="1612" y="100"/>
                    </a:cubicBezTo>
                    <a:cubicBezTo>
                      <a:pt x="1399" y="1559"/>
                      <a:pt x="1" y="3383"/>
                      <a:pt x="1338" y="4659"/>
                    </a:cubicBezTo>
                    <a:cubicBezTo>
                      <a:pt x="1368" y="4697"/>
                      <a:pt x="1404" y="4712"/>
                      <a:pt x="1438" y="4712"/>
                    </a:cubicBezTo>
                    <a:cubicBezTo>
                      <a:pt x="1542" y="4712"/>
                      <a:pt x="1635" y="4569"/>
                      <a:pt x="1521" y="4477"/>
                    </a:cubicBezTo>
                    <a:cubicBezTo>
                      <a:pt x="305" y="3292"/>
                      <a:pt x="1673" y="1498"/>
                      <a:pt x="1885" y="191"/>
                    </a:cubicBezTo>
                    <a:cubicBezTo>
                      <a:pt x="1904" y="78"/>
                      <a:pt x="1807" y="1"/>
                      <a:pt x="1723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1708;p41"/>
              <p:cNvSpPr/>
              <p:nvPr/>
            </p:nvSpPr>
            <p:spPr>
              <a:xfrm>
                <a:off x="1921831" y="2156594"/>
                <a:ext cx="42100" cy="13337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996" extrusionOk="0">
                    <a:moveTo>
                      <a:pt x="2225" y="0"/>
                    </a:moveTo>
                    <a:cubicBezTo>
                      <a:pt x="2142" y="0"/>
                      <a:pt x="2049" y="70"/>
                      <a:pt x="2067" y="162"/>
                    </a:cubicBezTo>
                    <a:cubicBezTo>
                      <a:pt x="2280" y="1256"/>
                      <a:pt x="2189" y="2351"/>
                      <a:pt x="1794" y="3354"/>
                    </a:cubicBezTo>
                    <a:cubicBezTo>
                      <a:pt x="1459" y="4174"/>
                      <a:pt x="882" y="4873"/>
                      <a:pt x="547" y="5694"/>
                    </a:cubicBezTo>
                    <a:cubicBezTo>
                      <a:pt x="213" y="6393"/>
                      <a:pt x="213" y="7214"/>
                      <a:pt x="547" y="7913"/>
                    </a:cubicBezTo>
                    <a:cubicBezTo>
                      <a:pt x="567" y="7971"/>
                      <a:pt x="608" y="7995"/>
                      <a:pt x="652" y="7995"/>
                    </a:cubicBezTo>
                    <a:cubicBezTo>
                      <a:pt x="746" y="7995"/>
                      <a:pt x="853" y="7885"/>
                      <a:pt x="791" y="7761"/>
                    </a:cubicBezTo>
                    <a:cubicBezTo>
                      <a:pt x="0" y="5998"/>
                      <a:pt x="1763" y="4570"/>
                      <a:pt x="2219" y="2989"/>
                    </a:cubicBezTo>
                    <a:cubicBezTo>
                      <a:pt x="2493" y="2047"/>
                      <a:pt x="2523" y="1074"/>
                      <a:pt x="2341" y="101"/>
                    </a:cubicBezTo>
                    <a:cubicBezTo>
                      <a:pt x="2329" y="30"/>
                      <a:pt x="2279" y="0"/>
                      <a:pt x="2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1709;p41"/>
              <p:cNvSpPr/>
              <p:nvPr/>
            </p:nvSpPr>
            <p:spPr>
              <a:xfrm>
                <a:off x="1706948" y="1865087"/>
                <a:ext cx="43535" cy="76978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4615" extrusionOk="0">
                    <a:moveTo>
                      <a:pt x="219" y="0"/>
                    </a:moveTo>
                    <a:cubicBezTo>
                      <a:pt x="99" y="0"/>
                      <a:pt x="0" y="129"/>
                      <a:pt x="117" y="222"/>
                    </a:cubicBezTo>
                    <a:cubicBezTo>
                      <a:pt x="1424" y="1286"/>
                      <a:pt x="2214" y="2806"/>
                      <a:pt x="2306" y="4478"/>
                    </a:cubicBezTo>
                    <a:cubicBezTo>
                      <a:pt x="2306" y="4569"/>
                      <a:pt x="2382" y="4615"/>
                      <a:pt x="2454" y="4615"/>
                    </a:cubicBezTo>
                    <a:cubicBezTo>
                      <a:pt x="2526" y="4615"/>
                      <a:pt x="2594" y="4569"/>
                      <a:pt x="2579" y="4478"/>
                    </a:cubicBezTo>
                    <a:lnTo>
                      <a:pt x="2610" y="4478"/>
                    </a:lnTo>
                    <a:cubicBezTo>
                      <a:pt x="2488" y="2745"/>
                      <a:pt x="1667" y="1134"/>
                      <a:pt x="330" y="40"/>
                    </a:cubicBezTo>
                    <a:cubicBezTo>
                      <a:pt x="295" y="12"/>
                      <a:pt x="256" y="0"/>
                      <a:pt x="219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1710;p41"/>
              <p:cNvSpPr/>
              <p:nvPr/>
            </p:nvSpPr>
            <p:spPr>
              <a:xfrm>
                <a:off x="1668301" y="1880615"/>
                <a:ext cx="50874" cy="6692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012" extrusionOk="0">
                    <a:moveTo>
                      <a:pt x="207" y="1"/>
                    </a:moveTo>
                    <a:cubicBezTo>
                      <a:pt x="85" y="1"/>
                      <a:pt x="0" y="187"/>
                      <a:pt x="154" y="264"/>
                    </a:cubicBezTo>
                    <a:cubicBezTo>
                      <a:pt x="1461" y="1085"/>
                      <a:pt x="2404" y="2392"/>
                      <a:pt x="2738" y="3912"/>
                    </a:cubicBezTo>
                    <a:cubicBezTo>
                      <a:pt x="2750" y="3981"/>
                      <a:pt x="2801" y="4011"/>
                      <a:pt x="2857" y="4011"/>
                    </a:cubicBezTo>
                    <a:cubicBezTo>
                      <a:pt x="2947" y="4011"/>
                      <a:pt x="3049" y="3933"/>
                      <a:pt x="3012" y="3820"/>
                    </a:cubicBezTo>
                    <a:cubicBezTo>
                      <a:pt x="2647" y="2240"/>
                      <a:pt x="1674" y="872"/>
                      <a:pt x="276" y="21"/>
                    </a:cubicBezTo>
                    <a:cubicBezTo>
                      <a:pt x="253" y="7"/>
                      <a:pt x="229" y="1"/>
                      <a:pt x="207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711;p41"/>
              <p:cNvSpPr/>
              <p:nvPr/>
            </p:nvSpPr>
            <p:spPr>
              <a:xfrm>
                <a:off x="1834513" y="1800520"/>
                <a:ext cx="99246" cy="138511"/>
              </a:xfrm>
              <a:custGeom>
                <a:avLst/>
                <a:gdLst/>
                <a:ahLst/>
                <a:cxnLst/>
                <a:rect l="l" t="t" r="r" b="b"/>
                <a:pathLst>
                  <a:path w="5950" h="8304" extrusionOk="0">
                    <a:moveTo>
                      <a:pt x="212" y="0"/>
                    </a:moveTo>
                    <a:cubicBezTo>
                      <a:pt x="89" y="0"/>
                      <a:pt x="0" y="186"/>
                      <a:pt x="129" y="264"/>
                    </a:cubicBezTo>
                    <a:cubicBezTo>
                      <a:pt x="3168" y="1814"/>
                      <a:pt x="5205" y="4762"/>
                      <a:pt x="5661" y="8166"/>
                    </a:cubicBezTo>
                    <a:cubicBezTo>
                      <a:pt x="5661" y="8258"/>
                      <a:pt x="5737" y="8303"/>
                      <a:pt x="5809" y="8303"/>
                    </a:cubicBezTo>
                    <a:cubicBezTo>
                      <a:pt x="5881" y="8303"/>
                      <a:pt x="5950" y="8258"/>
                      <a:pt x="5934" y="8166"/>
                    </a:cubicBezTo>
                    <a:cubicBezTo>
                      <a:pt x="5509" y="4671"/>
                      <a:pt x="3381" y="1631"/>
                      <a:pt x="281" y="20"/>
                    </a:cubicBezTo>
                    <a:cubicBezTo>
                      <a:pt x="258" y="6"/>
                      <a:pt x="234" y="0"/>
                      <a:pt x="212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712;p41"/>
              <p:cNvSpPr/>
              <p:nvPr/>
            </p:nvSpPr>
            <p:spPr>
              <a:xfrm>
                <a:off x="1859049" y="1848857"/>
                <a:ext cx="50123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5223" extrusionOk="0">
                    <a:moveTo>
                      <a:pt x="205" y="0"/>
                    </a:moveTo>
                    <a:cubicBezTo>
                      <a:pt x="98" y="0"/>
                      <a:pt x="0" y="130"/>
                      <a:pt x="117" y="223"/>
                    </a:cubicBezTo>
                    <a:cubicBezTo>
                      <a:pt x="1606" y="1439"/>
                      <a:pt x="2518" y="3171"/>
                      <a:pt x="2700" y="5086"/>
                    </a:cubicBezTo>
                    <a:cubicBezTo>
                      <a:pt x="2700" y="5177"/>
                      <a:pt x="2776" y="5223"/>
                      <a:pt x="2852" y="5223"/>
                    </a:cubicBezTo>
                    <a:cubicBezTo>
                      <a:pt x="2928" y="5223"/>
                      <a:pt x="3004" y="5177"/>
                      <a:pt x="3004" y="5086"/>
                    </a:cubicBezTo>
                    <a:cubicBezTo>
                      <a:pt x="2822" y="3110"/>
                      <a:pt x="1849" y="1287"/>
                      <a:pt x="299" y="40"/>
                    </a:cubicBezTo>
                    <a:cubicBezTo>
                      <a:pt x="271" y="12"/>
                      <a:pt x="238" y="0"/>
                      <a:pt x="20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713;p41"/>
              <p:cNvSpPr/>
              <p:nvPr/>
            </p:nvSpPr>
            <p:spPr>
              <a:xfrm>
                <a:off x="1800570" y="1873260"/>
                <a:ext cx="44836" cy="65936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3953" extrusionOk="0">
                    <a:moveTo>
                      <a:pt x="225" y="0"/>
                    </a:moveTo>
                    <a:cubicBezTo>
                      <a:pt x="114" y="0"/>
                      <a:pt x="1" y="153"/>
                      <a:pt x="97" y="249"/>
                    </a:cubicBezTo>
                    <a:cubicBezTo>
                      <a:pt x="1191" y="1222"/>
                      <a:pt x="1951" y="2468"/>
                      <a:pt x="2377" y="3866"/>
                    </a:cubicBezTo>
                    <a:cubicBezTo>
                      <a:pt x="2400" y="3926"/>
                      <a:pt x="2456" y="3952"/>
                      <a:pt x="2512" y="3952"/>
                    </a:cubicBezTo>
                    <a:cubicBezTo>
                      <a:pt x="2600" y="3952"/>
                      <a:pt x="2687" y="3886"/>
                      <a:pt x="2650" y="3775"/>
                    </a:cubicBezTo>
                    <a:lnTo>
                      <a:pt x="2681" y="3775"/>
                    </a:lnTo>
                    <a:cubicBezTo>
                      <a:pt x="2225" y="2347"/>
                      <a:pt x="1434" y="1039"/>
                      <a:pt x="310" y="36"/>
                    </a:cubicBezTo>
                    <a:cubicBezTo>
                      <a:pt x="284" y="11"/>
                      <a:pt x="255" y="0"/>
                      <a:pt x="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1714;p41"/>
          <p:cNvGrpSpPr/>
          <p:nvPr/>
        </p:nvGrpSpPr>
        <p:grpSpPr>
          <a:xfrm>
            <a:off x="5561016" y="933586"/>
            <a:ext cx="357653" cy="404077"/>
            <a:chOff x="1605136" y="2283160"/>
            <a:chExt cx="357653" cy="404077"/>
          </a:xfrm>
        </p:grpSpPr>
        <p:sp>
          <p:nvSpPr>
            <p:cNvPr id="98" name="Google Shape;1715;p41"/>
            <p:cNvSpPr/>
            <p:nvPr/>
          </p:nvSpPr>
          <p:spPr>
            <a:xfrm>
              <a:off x="1616875" y="2353038"/>
              <a:ext cx="334200" cy="334200"/>
            </a:xfrm>
            <a:prstGeom prst="ellipse">
              <a:avLst/>
            </a:prstGeom>
            <a:solidFill>
              <a:srgbClr val="BED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1716;p41"/>
            <p:cNvGrpSpPr/>
            <p:nvPr/>
          </p:nvGrpSpPr>
          <p:grpSpPr>
            <a:xfrm>
              <a:off x="1605136" y="2283160"/>
              <a:ext cx="357653" cy="305265"/>
              <a:chOff x="2395347" y="1650004"/>
              <a:chExt cx="855834" cy="730475"/>
            </a:xfrm>
          </p:grpSpPr>
          <p:sp>
            <p:nvSpPr>
              <p:cNvPr id="100" name="Google Shape;1717;p41"/>
              <p:cNvSpPr/>
              <p:nvPr/>
            </p:nvSpPr>
            <p:spPr>
              <a:xfrm>
                <a:off x="2395347" y="1650004"/>
                <a:ext cx="855834" cy="652755"/>
              </a:xfrm>
              <a:custGeom>
                <a:avLst/>
                <a:gdLst/>
                <a:ahLst/>
                <a:cxnLst/>
                <a:rect l="l" t="t" r="r" b="b"/>
                <a:pathLst>
                  <a:path w="51309" h="39134" extrusionOk="0">
                    <a:moveTo>
                      <a:pt x="23760" y="0"/>
                    </a:moveTo>
                    <a:cubicBezTo>
                      <a:pt x="22446" y="0"/>
                      <a:pt x="20993" y="234"/>
                      <a:pt x="19393" y="746"/>
                    </a:cubicBezTo>
                    <a:cubicBezTo>
                      <a:pt x="13071" y="2753"/>
                      <a:pt x="13436" y="10412"/>
                      <a:pt x="13436" y="10412"/>
                    </a:cubicBezTo>
                    <a:cubicBezTo>
                      <a:pt x="13436" y="10412"/>
                      <a:pt x="12006" y="9495"/>
                      <a:pt x="10168" y="9495"/>
                    </a:cubicBezTo>
                    <a:cubicBezTo>
                      <a:pt x="8627" y="9495"/>
                      <a:pt x="6801" y="10139"/>
                      <a:pt x="5290" y="12510"/>
                    </a:cubicBezTo>
                    <a:cubicBezTo>
                      <a:pt x="1946" y="17677"/>
                      <a:pt x="5290" y="21051"/>
                      <a:pt x="5290" y="21051"/>
                    </a:cubicBezTo>
                    <a:cubicBezTo>
                      <a:pt x="5290" y="21051"/>
                      <a:pt x="5252" y="21047"/>
                      <a:pt x="5183" y="21047"/>
                    </a:cubicBezTo>
                    <a:cubicBezTo>
                      <a:pt x="4652" y="21047"/>
                      <a:pt x="2287" y="21262"/>
                      <a:pt x="1399" y="25002"/>
                    </a:cubicBezTo>
                    <a:cubicBezTo>
                      <a:pt x="1" y="30230"/>
                      <a:pt x="3983" y="31081"/>
                      <a:pt x="3983" y="31081"/>
                    </a:cubicBezTo>
                    <a:cubicBezTo>
                      <a:pt x="3983" y="31081"/>
                      <a:pt x="4651" y="37039"/>
                      <a:pt x="9150" y="38437"/>
                    </a:cubicBezTo>
                    <a:cubicBezTo>
                      <a:pt x="10820" y="38931"/>
                      <a:pt x="12268" y="39134"/>
                      <a:pt x="13519" y="39134"/>
                    </a:cubicBezTo>
                    <a:cubicBezTo>
                      <a:pt x="19190" y="39134"/>
                      <a:pt x="20822" y="34972"/>
                      <a:pt x="20822" y="34972"/>
                    </a:cubicBezTo>
                    <a:cubicBezTo>
                      <a:pt x="20822" y="34972"/>
                      <a:pt x="21356" y="34908"/>
                      <a:pt x="22306" y="34908"/>
                    </a:cubicBezTo>
                    <a:cubicBezTo>
                      <a:pt x="23890" y="34908"/>
                      <a:pt x="26628" y="35086"/>
                      <a:pt x="29971" y="36036"/>
                    </a:cubicBezTo>
                    <a:cubicBezTo>
                      <a:pt x="31762" y="37992"/>
                      <a:pt x="33685" y="38751"/>
                      <a:pt x="35465" y="38751"/>
                    </a:cubicBezTo>
                    <a:cubicBezTo>
                      <a:pt x="38276" y="38751"/>
                      <a:pt x="40729" y="36856"/>
                      <a:pt x="41734" y="34790"/>
                    </a:cubicBezTo>
                    <a:cubicBezTo>
                      <a:pt x="50792" y="33087"/>
                      <a:pt x="51309" y="24607"/>
                      <a:pt x="48786" y="20473"/>
                    </a:cubicBezTo>
                    <a:cubicBezTo>
                      <a:pt x="50395" y="14319"/>
                      <a:pt x="47258" y="11363"/>
                      <a:pt x="43832" y="11363"/>
                    </a:cubicBezTo>
                    <a:cubicBezTo>
                      <a:pt x="43570" y="11363"/>
                      <a:pt x="43305" y="11381"/>
                      <a:pt x="43041" y="11415"/>
                    </a:cubicBezTo>
                    <a:cubicBezTo>
                      <a:pt x="42778" y="5675"/>
                      <a:pt x="39464" y="3873"/>
                      <a:pt x="36272" y="3873"/>
                    </a:cubicBezTo>
                    <a:cubicBezTo>
                      <a:pt x="34664" y="3873"/>
                      <a:pt x="33087" y="4330"/>
                      <a:pt x="31947" y="4971"/>
                    </a:cubicBezTo>
                    <a:cubicBezTo>
                      <a:pt x="30332" y="2061"/>
                      <a:pt x="27663" y="0"/>
                      <a:pt x="23760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718;p41"/>
              <p:cNvSpPr/>
              <p:nvPr/>
            </p:nvSpPr>
            <p:spPr>
              <a:xfrm>
                <a:off x="2722618" y="2194899"/>
                <a:ext cx="154640" cy="185580"/>
              </a:xfrm>
              <a:custGeom>
                <a:avLst/>
                <a:gdLst/>
                <a:ahLst/>
                <a:cxnLst/>
                <a:rect l="l" t="t" r="r" b="b"/>
                <a:pathLst>
                  <a:path w="9271" h="4497" extrusionOk="0">
                    <a:moveTo>
                      <a:pt x="9210" y="1"/>
                    </a:moveTo>
                    <a:lnTo>
                      <a:pt x="0" y="1338"/>
                    </a:lnTo>
                    <a:cubicBezTo>
                      <a:pt x="0" y="1338"/>
                      <a:pt x="91" y="1855"/>
                      <a:pt x="152" y="2584"/>
                    </a:cubicBezTo>
                    <a:cubicBezTo>
                      <a:pt x="1155" y="3223"/>
                      <a:pt x="2219" y="3800"/>
                      <a:pt x="3313" y="4256"/>
                    </a:cubicBezTo>
                    <a:cubicBezTo>
                      <a:pt x="3661" y="4422"/>
                      <a:pt x="4026" y="4497"/>
                      <a:pt x="4395" y="4497"/>
                    </a:cubicBezTo>
                    <a:cubicBezTo>
                      <a:pt x="4704" y="4497"/>
                      <a:pt x="5015" y="4444"/>
                      <a:pt x="5319" y="4347"/>
                    </a:cubicBezTo>
                    <a:cubicBezTo>
                      <a:pt x="6657" y="3891"/>
                      <a:pt x="7994" y="3344"/>
                      <a:pt x="9271" y="2736"/>
                    </a:cubicBezTo>
                    <a:cubicBezTo>
                      <a:pt x="9241" y="1277"/>
                      <a:pt x="9210" y="1"/>
                      <a:pt x="9210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719;p41"/>
              <p:cNvSpPr/>
              <p:nvPr/>
            </p:nvSpPr>
            <p:spPr>
              <a:xfrm>
                <a:off x="2583443" y="1754101"/>
                <a:ext cx="472544" cy="544635"/>
              </a:xfrm>
              <a:custGeom>
                <a:avLst/>
                <a:gdLst/>
                <a:ahLst/>
                <a:cxnLst/>
                <a:rect l="l" t="t" r="r" b="b"/>
                <a:pathLst>
                  <a:path w="28330" h="32652" extrusionOk="0">
                    <a:moveTo>
                      <a:pt x="13873" y="1"/>
                    </a:moveTo>
                    <a:cubicBezTo>
                      <a:pt x="8827" y="1"/>
                      <a:pt x="4534" y="2374"/>
                      <a:pt x="2645" y="4870"/>
                    </a:cubicBezTo>
                    <a:cubicBezTo>
                      <a:pt x="1" y="8366"/>
                      <a:pt x="548" y="15326"/>
                      <a:pt x="548" y="15326"/>
                    </a:cubicBezTo>
                    <a:cubicBezTo>
                      <a:pt x="548" y="15326"/>
                      <a:pt x="244" y="27454"/>
                      <a:pt x="13496" y="32652"/>
                    </a:cubicBezTo>
                    <a:cubicBezTo>
                      <a:pt x="22798" y="29612"/>
                      <a:pt x="24895" y="26603"/>
                      <a:pt x="26840" y="16360"/>
                    </a:cubicBezTo>
                    <a:cubicBezTo>
                      <a:pt x="28330" y="8123"/>
                      <a:pt x="27691" y="4475"/>
                      <a:pt x="20183" y="1284"/>
                    </a:cubicBezTo>
                    <a:cubicBezTo>
                      <a:pt x="18030" y="381"/>
                      <a:pt x="15891" y="1"/>
                      <a:pt x="13873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720;p41"/>
              <p:cNvSpPr/>
              <p:nvPr/>
            </p:nvSpPr>
            <p:spPr>
              <a:xfrm>
                <a:off x="2540360" y="1744577"/>
                <a:ext cx="527805" cy="302692"/>
              </a:xfrm>
              <a:custGeom>
                <a:avLst/>
                <a:gdLst/>
                <a:ahLst/>
                <a:cxnLst/>
                <a:rect l="l" t="t" r="r" b="b"/>
                <a:pathLst>
                  <a:path w="31643" h="18147" extrusionOk="0">
                    <a:moveTo>
                      <a:pt x="10395" y="1"/>
                    </a:moveTo>
                    <a:lnTo>
                      <a:pt x="5502" y="4408"/>
                    </a:lnTo>
                    <a:lnTo>
                      <a:pt x="0" y="11490"/>
                    </a:lnTo>
                    <a:lnTo>
                      <a:pt x="2371" y="18147"/>
                    </a:lnTo>
                    <a:cubicBezTo>
                      <a:pt x="2371" y="18147"/>
                      <a:pt x="8237" y="14043"/>
                      <a:pt x="7933" y="4985"/>
                    </a:cubicBezTo>
                    <a:lnTo>
                      <a:pt x="7933" y="4985"/>
                    </a:lnTo>
                    <a:cubicBezTo>
                      <a:pt x="9598" y="8186"/>
                      <a:pt x="13808" y="11431"/>
                      <a:pt x="18430" y="11431"/>
                    </a:cubicBezTo>
                    <a:cubicBezTo>
                      <a:pt x="20392" y="11431"/>
                      <a:pt x="22429" y="10846"/>
                      <a:pt x="24377" y="9423"/>
                    </a:cubicBezTo>
                    <a:lnTo>
                      <a:pt x="24377" y="9423"/>
                    </a:lnTo>
                    <a:cubicBezTo>
                      <a:pt x="24104" y="14499"/>
                      <a:pt x="26140" y="16961"/>
                      <a:pt x="28572" y="17812"/>
                    </a:cubicBezTo>
                    <a:cubicBezTo>
                      <a:pt x="28679" y="17850"/>
                      <a:pt x="28783" y="17868"/>
                      <a:pt x="28883" y="17868"/>
                    </a:cubicBezTo>
                    <a:cubicBezTo>
                      <a:pt x="31059" y="17868"/>
                      <a:pt x="31642" y="9423"/>
                      <a:pt x="31642" y="9423"/>
                    </a:cubicBezTo>
                    <a:cubicBezTo>
                      <a:pt x="31642" y="9423"/>
                      <a:pt x="26353" y="973"/>
                      <a:pt x="25958" y="791"/>
                    </a:cubicBezTo>
                    <a:cubicBezTo>
                      <a:pt x="25532" y="639"/>
                      <a:pt x="10395" y="1"/>
                      <a:pt x="10395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721;p41"/>
              <p:cNvSpPr/>
              <p:nvPr/>
            </p:nvSpPr>
            <p:spPr>
              <a:xfrm>
                <a:off x="2542378" y="2030230"/>
                <a:ext cx="99897" cy="110105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6601" extrusionOk="0">
                    <a:moveTo>
                      <a:pt x="2868" y="1"/>
                    </a:moveTo>
                    <a:cubicBezTo>
                      <a:pt x="2774" y="1"/>
                      <a:pt x="2679" y="6"/>
                      <a:pt x="2584" y="18"/>
                    </a:cubicBezTo>
                    <a:cubicBezTo>
                      <a:pt x="1034" y="200"/>
                      <a:pt x="1" y="1841"/>
                      <a:pt x="213" y="3635"/>
                    </a:cubicBezTo>
                    <a:cubicBezTo>
                      <a:pt x="413" y="5345"/>
                      <a:pt x="1681" y="6600"/>
                      <a:pt x="3091" y="6600"/>
                    </a:cubicBezTo>
                    <a:cubicBezTo>
                      <a:pt x="3185" y="6600"/>
                      <a:pt x="3280" y="6595"/>
                      <a:pt x="3375" y="6583"/>
                    </a:cubicBezTo>
                    <a:cubicBezTo>
                      <a:pt x="4925" y="6401"/>
                      <a:pt x="5989" y="4759"/>
                      <a:pt x="5745" y="2966"/>
                    </a:cubicBezTo>
                    <a:cubicBezTo>
                      <a:pt x="5546" y="1256"/>
                      <a:pt x="4278" y="1"/>
                      <a:pt x="2868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722;p41"/>
              <p:cNvSpPr/>
              <p:nvPr/>
            </p:nvSpPr>
            <p:spPr>
              <a:xfrm>
                <a:off x="2974329" y="2030447"/>
                <a:ext cx="107002" cy="10882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6524" extrusionOk="0">
                    <a:moveTo>
                      <a:pt x="3484" y="0"/>
                    </a:moveTo>
                    <a:cubicBezTo>
                      <a:pt x="2212" y="0"/>
                      <a:pt x="982" y="971"/>
                      <a:pt x="518" y="2467"/>
                    </a:cubicBezTo>
                    <a:cubicBezTo>
                      <a:pt x="1" y="4199"/>
                      <a:pt x="791" y="5993"/>
                      <a:pt x="2250" y="6418"/>
                    </a:cubicBezTo>
                    <a:cubicBezTo>
                      <a:pt x="2484" y="6490"/>
                      <a:pt x="2720" y="6524"/>
                      <a:pt x="2956" y="6524"/>
                    </a:cubicBezTo>
                    <a:cubicBezTo>
                      <a:pt x="4219" y="6524"/>
                      <a:pt x="5436" y="5538"/>
                      <a:pt x="5898" y="4078"/>
                    </a:cubicBezTo>
                    <a:cubicBezTo>
                      <a:pt x="6414" y="2315"/>
                      <a:pt x="5624" y="552"/>
                      <a:pt x="4165" y="96"/>
                    </a:cubicBezTo>
                    <a:cubicBezTo>
                      <a:pt x="3939" y="31"/>
                      <a:pt x="3711" y="0"/>
                      <a:pt x="3484" y="0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723;p41"/>
              <p:cNvSpPr/>
              <p:nvPr/>
            </p:nvSpPr>
            <p:spPr>
              <a:xfrm>
                <a:off x="2575337" y="2050780"/>
                <a:ext cx="49256" cy="28456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1706" extrusionOk="0">
                    <a:moveTo>
                      <a:pt x="265" y="0"/>
                    </a:moveTo>
                    <a:cubicBezTo>
                      <a:pt x="238" y="0"/>
                      <a:pt x="210" y="1"/>
                      <a:pt x="183" y="2"/>
                    </a:cubicBezTo>
                    <a:cubicBezTo>
                      <a:pt x="0" y="32"/>
                      <a:pt x="0" y="245"/>
                      <a:pt x="183" y="275"/>
                    </a:cubicBezTo>
                    <a:cubicBezTo>
                      <a:pt x="211" y="274"/>
                      <a:pt x="239" y="274"/>
                      <a:pt x="267" y="274"/>
                    </a:cubicBezTo>
                    <a:cubicBezTo>
                      <a:pt x="1238" y="274"/>
                      <a:pt x="2143" y="786"/>
                      <a:pt x="2645" y="1643"/>
                    </a:cubicBezTo>
                    <a:cubicBezTo>
                      <a:pt x="2672" y="1687"/>
                      <a:pt x="2711" y="1706"/>
                      <a:pt x="2752" y="1706"/>
                    </a:cubicBezTo>
                    <a:cubicBezTo>
                      <a:pt x="2850" y="1706"/>
                      <a:pt x="2952" y="1598"/>
                      <a:pt x="2888" y="1491"/>
                    </a:cubicBezTo>
                    <a:cubicBezTo>
                      <a:pt x="2325" y="572"/>
                      <a:pt x="1329" y="0"/>
                      <a:pt x="265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724;p41"/>
              <p:cNvSpPr/>
              <p:nvPr/>
            </p:nvSpPr>
            <p:spPr>
              <a:xfrm>
                <a:off x="3013309" y="2051530"/>
                <a:ext cx="49606" cy="2568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540" extrusionOk="0">
                    <a:moveTo>
                      <a:pt x="2310" y="0"/>
                    </a:moveTo>
                    <a:cubicBezTo>
                      <a:pt x="1390" y="0"/>
                      <a:pt x="530" y="498"/>
                      <a:pt x="65" y="1324"/>
                    </a:cubicBezTo>
                    <a:cubicBezTo>
                      <a:pt x="1" y="1432"/>
                      <a:pt x="103" y="1539"/>
                      <a:pt x="201" y="1539"/>
                    </a:cubicBezTo>
                    <a:cubicBezTo>
                      <a:pt x="242" y="1539"/>
                      <a:pt x="282" y="1521"/>
                      <a:pt x="308" y="1476"/>
                    </a:cubicBezTo>
                    <a:cubicBezTo>
                      <a:pt x="697" y="724"/>
                      <a:pt x="1485" y="282"/>
                      <a:pt x="2312" y="282"/>
                    </a:cubicBezTo>
                    <a:cubicBezTo>
                      <a:pt x="2454" y="282"/>
                      <a:pt x="2597" y="295"/>
                      <a:pt x="2740" y="321"/>
                    </a:cubicBezTo>
                    <a:cubicBezTo>
                      <a:pt x="2749" y="323"/>
                      <a:pt x="2759" y="324"/>
                      <a:pt x="2768" y="324"/>
                    </a:cubicBezTo>
                    <a:cubicBezTo>
                      <a:pt x="2928" y="324"/>
                      <a:pt x="2973" y="76"/>
                      <a:pt x="2801" y="48"/>
                    </a:cubicBezTo>
                    <a:cubicBezTo>
                      <a:pt x="2636" y="16"/>
                      <a:pt x="2472" y="0"/>
                      <a:pt x="2310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725;p41"/>
              <p:cNvSpPr/>
              <p:nvPr/>
            </p:nvSpPr>
            <p:spPr>
              <a:xfrm>
                <a:off x="2778644" y="2042040"/>
                <a:ext cx="43618" cy="10661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6392" extrusionOk="0">
                    <a:moveTo>
                      <a:pt x="1935" y="1"/>
                    </a:moveTo>
                    <a:cubicBezTo>
                      <a:pt x="1834" y="1"/>
                      <a:pt x="1733" y="77"/>
                      <a:pt x="1733" y="222"/>
                    </a:cubicBezTo>
                    <a:lnTo>
                      <a:pt x="2006" y="3747"/>
                    </a:lnTo>
                    <a:cubicBezTo>
                      <a:pt x="2037" y="3899"/>
                      <a:pt x="2037" y="4051"/>
                      <a:pt x="1976" y="4203"/>
                    </a:cubicBezTo>
                    <a:cubicBezTo>
                      <a:pt x="1883" y="4296"/>
                      <a:pt x="1719" y="4336"/>
                      <a:pt x="1566" y="4336"/>
                    </a:cubicBezTo>
                    <a:cubicBezTo>
                      <a:pt x="1518" y="4336"/>
                      <a:pt x="1472" y="4332"/>
                      <a:pt x="1429" y="4325"/>
                    </a:cubicBezTo>
                    <a:lnTo>
                      <a:pt x="1307" y="4325"/>
                    </a:lnTo>
                    <a:cubicBezTo>
                      <a:pt x="1210" y="4303"/>
                      <a:pt x="1117" y="4293"/>
                      <a:pt x="1026" y="4293"/>
                    </a:cubicBezTo>
                    <a:cubicBezTo>
                      <a:pt x="861" y="4293"/>
                      <a:pt x="704" y="4327"/>
                      <a:pt x="547" y="4386"/>
                    </a:cubicBezTo>
                    <a:cubicBezTo>
                      <a:pt x="334" y="4477"/>
                      <a:pt x="182" y="4629"/>
                      <a:pt x="91" y="4842"/>
                    </a:cubicBezTo>
                    <a:cubicBezTo>
                      <a:pt x="0" y="5115"/>
                      <a:pt x="0" y="5389"/>
                      <a:pt x="122" y="5632"/>
                    </a:cubicBezTo>
                    <a:cubicBezTo>
                      <a:pt x="365" y="6057"/>
                      <a:pt x="760" y="6331"/>
                      <a:pt x="1216" y="6361"/>
                    </a:cubicBezTo>
                    <a:cubicBezTo>
                      <a:pt x="1337" y="6392"/>
                      <a:pt x="1459" y="6392"/>
                      <a:pt x="1550" y="6392"/>
                    </a:cubicBezTo>
                    <a:cubicBezTo>
                      <a:pt x="1854" y="6392"/>
                      <a:pt x="2158" y="6361"/>
                      <a:pt x="2432" y="6301"/>
                    </a:cubicBezTo>
                    <a:cubicBezTo>
                      <a:pt x="2553" y="6270"/>
                      <a:pt x="2614" y="6179"/>
                      <a:pt x="2584" y="6057"/>
                    </a:cubicBezTo>
                    <a:cubicBezTo>
                      <a:pt x="2584" y="5966"/>
                      <a:pt x="2462" y="5906"/>
                      <a:pt x="2371" y="5906"/>
                    </a:cubicBezTo>
                    <a:cubicBezTo>
                      <a:pt x="2097" y="5974"/>
                      <a:pt x="1824" y="6008"/>
                      <a:pt x="1537" y="6008"/>
                    </a:cubicBezTo>
                    <a:cubicBezTo>
                      <a:pt x="1442" y="6008"/>
                      <a:pt x="1345" y="6004"/>
                      <a:pt x="1246" y="5997"/>
                    </a:cubicBezTo>
                    <a:cubicBezTo>
                      <a:pt x="912" y="5966"/>
                      <a:pt x="608" y="5784"/>
                      <a:pt x="456" y="5480"/>
                    </a:cubicBezTo>
                    <a:cubicBezTo>
                      <a:pt x="365" y="5328"/>
                      <a:pt x="365" y="5146"/>
                      <a:pt x="456" y="4994"/>
                    </a:cubicBezTo>
                    <a:cubicBezTo>
                      <a:pt x="486" y="4872"/>
                      <a:pt x="578" y="4781"/>
                      <a:pt x="669" y="4720"/>
                    </a:cubicBezTo>
                    <a:cubicBezTo>
                      <a:pt x="760" y="4705"/>
                      <a:pt x="851" y="4697"/>
                      <a:pt x="942" y="4697"/>
                    </a:cubicBezTo>
                    <a:cubicBezTo>
                      <a:pt x="1034" y="4697"/>
                      <a:pt x="1125" y="4705"/>
                      <a:pt x="1216" y="4720"/>
                    </a:cubicBezTo>
                    <a:lnTo>
                      <a:pt x="1368" y="4720"/>
                    </a:lnTo>
                    <a:cubicBezTo>
                      <a:pt x="1446" y="4743"/>
                      <a:pt x="1525" y="4755"/>
                      <a:pt x="1605" y="4755"/>
                    </a:cubicBezTo>
                    <a:cubicBezTo>
                      <a:pt x="1837" y="4755"/>
                      <a:pt x="2068" y="4658"/>
                      <a:pt x="2249" y="4477"/>
                    </a:cubicBezTo>
                    <a:cubicBezTo>
                      <a:pt x="2371" y="4234"/>
                      <a:pt x="2432" y="3960"/>
                      <a:pt x="2401" y="3717"/>
                    </a:cubicBezTo>
                    <a:lnTo>
                      <a:pt x="2128" y="191"/>
                    </a:lnTo>
                    <a:cubicBezTo>
                      <a:pt x="2113" y="62"/>
                      <a:pt x="2024" y="1"/>
                      <a:pt x="1935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726;p41"/>
              <p:cNvSpPr/>
              <p:nvPr/>
            </p:nvSpPr>
            <p:spPr>
              <a:xfrm>
                <a:off x="2681302" y="2044208"/>
                <a:ext cx="62884" cy="25370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521" fill="none" extrusionOk="0">
                    <a:moveTo>
                      <a:pt x="0" y="578"/>
                    </a:moveTo>
                    <a:cubicBezTo>
                      <a:pt x="1307" y="0"/>
                      <a:pt x="2857" y="365"/>
                      <a:pt x="3769" y="1520"/>
                    </a:cubicBezTo>
                  </a:path>
                </a:pathLst>
              </a:custGeom>
              <a:noFill/>
              <a:ln w="14450" cap="rnd" cmpd="sng">
                <a:solidFill>
                  <a:srgbClr val="172D38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727;p41"/>
              <p:cNvSpPr/>
              <p:nvPr/>
            </p:nvSpPr>
            <p:spPr>
              <a:xfrm>
                <a:off x="2887128" y="2049779"/>
                <a:ext cx="67954" cy="19799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187" fill="none" extrusionOk="0">
                    <a:moveTo>
                      <a:pt x="1" y="1186"/>
                    </a:moveTo>
                    <a:cubicBezTo>
                      <a:pt x="1125" y="183"/>
                      <a:pt x="2767" y="1"/>
                      <a:pt x="4074" y="761"/>
                    </a:cubicBezTo>
                  </a:path>
                </a:pathLst>
              </a:custGeom>
              <a:noFill/>
              <a:ln w="14450" cap="rnd" cmpd="sng">
                <a:solidFill>
                  <a:srgbClr val="172D38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728;p41"/>
              <p:cNvSpPr/>
              <p:nvPr/>
            </p:nvSpPr>
            <p:spPr>
              <a:xfrm>
                <a:off x="2680785" y="1972219"/>
                <a:ext cx="50724" cy="1978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186" fill="none" extrusionOk="0">
                    <a:moveTo>
                      <a:pt x="1" y="1186"/>
                    </a:moveTo>
                    <a:cubicBezTo>
                      <a:pt x="821" y="426"/>
                      <a:pt x="1916" y="0"/>
                      <a:pt x="3040" y="0"/>
                    </a:cubicBezTo>
                  </a:path>
                </a:pathLst>
              </a:custGeom>
              <a:noFill/>
              <a:ln w="9875" cap="rnd" cmpd="sng">
                <a:solidFill>
                  <a:srgbClr val="172D38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729;p41"/>
              <p:cNvSpPr/>
              <p:nvPr/>
            </p:nvSpPr>
            <p:spPr>
              <a:xfrm>
                <a:off x="2903357" y="1996037"/>
                <a:ext cx="50207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974" fill="none" extrusionOk="0">
                    <a:moveTo>
                      <a:pt x="0" y="31"/>
                    </a:moveTo>
                    <a:cubicBezTo>
                      <a:pt x="1064" y="1"/>
                      <a:pt x="2128" y="335"/>
                      <a:pt x="3010" y="973"/>
                    </a:cubicBezTo>
                  </a:path>
                </a:pathLst>
              </a:custGeom>
              <a:noFill/>
              <a:ln w="9875" cap="rnd" cmpd="sng">
                <a:solidFill>
                  <a:srgbClr val="172D38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730;p41"/>
              <p:cNvSpPr/>
              <p:nvPr/>
            </p:nvSpPr>
            <p:spPr>
              <a:xfrm>
                <a:off x="2758862" y="2141032"/>
                <a:ext cx="126768" cy="96844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5806" extrusionOk="0">
                    <a:moveTo>
                      <a:pt x="7296" y="1"/>
                    </a:moveTo>
                    <a:lnTo>
                      <a:pt x="7296" y="1"/>
                    </a:lnTo>
                    <a:cubicBezTo>
                      <a:pt x="6202" y="1773"/>
                      <a:pt x="4274" y="2789"/>
                      <a:pt x="2293" y="2789"/>
                    </a:cubicBezTo>
                    <a:cubicBezTo>
                      <a:pt x="1522" y="2789"/>
                      <a:pt x="742" y="2635"/>
                      <a:pt x="1" y="2311"/>
                    </a:cubicBezTo>
                    <a:lnTo>
                      <a:pt x="1" y="2341"/>
                    </a:lnTo>
                    <a:cubicBezTo>
                      <a:pt x="153" y="2949"/>
                      <a:pt x="365" y="3557"/>
                      <a:pt x="669" y="4104"/>
                    </a:cubicBezTo>
                    <a:cubicBezTo>
                      <a:pt x="1004" y="4651"/>
                      <a:pt x="1460" y="5107"/>
                      <a:pt x="2007" y="5411"/>
                    </a:cubicBezTo>
                    <a:cubicBezTo>
                      <a:pt x="2584" y="5654"/>
                      <a:pt x="3162" y="5776"/>
                      <a:pt x="3770" y="5776"/>
                    </a:cubicBezTo>
                    <a:cubicBezTo>
                      <a:pt x="3915" y="5796"/>
                      <a:pt x="4061" y="5806"/>
                      <a:pt x="4206" y="5806"/>
                    </a:cubicBezTo>
                    <a:cubicBezTo>
                      <a:pt x="4727" y="5806"/>
                      <a:pt x="5239" y="5680"/>
                      <a:pt x="5715" y="5442"/>
                    </a:cubicBezTo>
                    <a:cubicBezTo>
                      <a:pt x="6232" y="5107"/>
                      <a:pt x="6657" y="4591"/>
                      <a:pt x="6870" y="4013"/>
                    </a:cubicBezTo>
                    <a:cubicBezTo>
                      <a:pt x="7448" y="2737"/>
                      <a:pt x="7600" y="1338"/>
                      <a:pt x="7296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731;p41"/>
              <p:cNvSpPr/>
              <p:nvPr/>
            </p:nvSpPr>
            <p:spPr>
              <a:xfrm>
                <a:off x="2799427" y="2205399"/>
                <a:ext cx="73025" cy="32743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1963" extrusionOk="0">
                    <a:moveTo>
                      <a:pt x="3472" y="1"/>
                    </a:moveTo>
                    <a:cubicBezTo>
                      <a:pt x="3354" y="1"/>
                      <a:pt x="3239" y="11"/>
                      <a:pt x="3131" y="33"/>
                    </a:cubicBezTo>
                    <a:cubicBezTo>
                      <a:pt x="1915" y="185"/>
                      <a:pt x="791" y="792"/>
                      <a:pt x="0" y="1735"/>
                    </a:cubicBezTo>
                    <a:cubicBezTo>
                      <a:pt x="426" y="1856"/>
                      <a:pt x="882" y="1917"/>
                      <a:pt x="1338" y="1947"/>
                    </a:cubicBezTo>
                    <a:cubicBezTo>
                      <a:pt x="1449" y="1958"/>
                      <a:pt x="1561" y="1963"/>
                      <a:pt x="1672" y="1963"/>
                    </a:cubicBezTo>
                    <a:cubicBezTo>
                      <a:pt x="2228" y="1963"/>
                      <a:pt x="2776" y="1836"/>
                      <a:pt x="3283" y="1583"/>
                    </a:cubicBezTo>
                    <a:cubicBezTo>
                      <a:pt x="3769" y="1279"/>
                      <a:pt x="4134" y="823"/>
                      <a:pt x="4377" y="276"/>
                    </a:cubicBezTo>
                    <a:cubicBezTo>
                      <a:pt x="4286" y="215"/>
                      <a:pt x="4195" y="154"/>
                      <a:pt x="4104" y="93"/>
                    </a:cubicBezTo>
                    <a:cubicBezTo>
                      <a:pt x="3907" y="34"/>
                      <a:pt x="3686" y="1"/>
                      <a:pt x="3472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732;p41"/>
              <p:cNvSpPr/>
              <p:nvPr/>
            </p:nvSpPr>
            <p:spPr>
              <a:xfrm>
                <a:off x="2747804" y="1832245"/>
                <a:ext cx="160829" cy="60965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3655" extrusionOk="0">
                    <a:moveTo>
                      <a:pt x="201" y="0"/>
                    </a:moveTo>
                    <a:cubicBezTo>
                      <a:pt x="95" y="0"/>
                      <a:pt x="1" y="100"/>
                      <a:pt x="86" y="185"/>
                    </a:cubicBezTo>
                    <a:cubicBezTo>
                      <a:pt x="1597" y="2407"/>
                      <a:pt x="4082" y="3654"/>
                      <a:pt x="6663" y="3654"/>
                    </a:cubicBezTo>
                    <a:cubicBezTo>
                      <a:pt x="7613" y="3654"/>
                      <a:pt x="8576" y="3485"/>
                      <a:pt x="9509" y="3134"/>
                    </a:cubicBezTo>
                    <a:cubicBezTo>
                      <a:pt x="9641" y="3081"/>
                      <a:pt x="9612" y="2843"/>
                      <a:pt x="9482" y="2843"/>
                    </a:cubicBezTo>
                    <a:cubicBezTo>
                      <a:pt x="9463" y="2843"/>
                      <a:pt x="9441" y="2848"/>
                      <a:pt x="9418" y="2860"/>
                    </a:cubicBezTo>
                    <a:cubicBezTo>
                      <a:pt x="8524" y="3196"/>
                      <a:pt x="7600" y="3358"/>
                      <a:pt x="6687" y="3358"/>
                    </a:cubicBezTo>
                    <a:cubicBezTo>
                      <a:pt x="4212" y="3358"/>
                      <a:pt x="1817" y="2173"/>
                      <a:pt x="329" y="64"/>
                    </a:cubicBezTo>
                    <a:cubicBezTo>
                      <a:pt x="293" y="18"/>
                      <a:pt x="246" y="0"/>
                      <a:pt x="201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733;p41"/>
              <p:cNvSpPr/>
              <p:nvPr/>
            </p:nvSpPr>
            <p:spPr>
              <a:xfrm>
                <a:off x="2795974" y="1825139"/>
                <a:ext cx="78346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1842" extrusionOk="0">
                    <a:moveTo>
                      <a:pt x="200" y="1"/>
                    </a:moveTo>
                    <a:cubicBezTo>
                      <a:pt x="94" y="1"/>
                      <a:pt x="1" y="101"/>
                      <a:pt x="86" y="186"/>
                    </a:cubicBezTo>
                    <a:cubicBezTo>
                      <a:pt x="881" y="1239"/>
                      <a:pt x="2109" y="1841"/>
                      <a:pt x="3394" y="1841"/>
                    </a:cubicBezTo>
                    <a:cubicBezTo>
                      <a:pt x="3779" y="1841"/>
                      <a:pt x="4169" y="1787"/>
                      <a:pt x="4554" y="1675"/>
                    </a:cubicBezTo>
                    <a:cubicBezTo>
                      <a:pt x="4697" y="1618"/>
                      <a:pt x="4651" y="1399"/>
                      <a:pt x="4493" y="1399"/>
                    </a:cubicBezTo>
                    <a:cubicBezTo>
                      <a:pt x="4484" y="1399"/>
                      <a:pt x="4473" y="1400"/>
                      <a:pt x="4463" y="1402"/>
                    </a:cubicBezTo>
                    <a:cubicBezTo>
                      <a:pt x="4104" y="1509"/>
                      <a:pt x="3740" y="1561"/>
                      <a:pt x="3378" y="1561"/>
                    </a:cubicBezTo>
                    <a:cubicBezTo>
                      <a:pt x="2206" y="1561"/>
                      <a:pt x="1072" y="1017"/>
                      <a:pt x="329" y="64"/>
                    </a:cubicBezTo>
                    <a:cubicBezTo>
                      <a:pt x="292" y="19"/>
                      <a:pt x="245" y="1"/>
                      <a:pt x="200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734;p41"/>
              <p:cNvSpPr/>
              <p:nvPr/>
            </p:nvSpPr>
            <p:spPr>
              <a:xfrm>
                <a:off x="3141392" y="2088942"/>
                <a:ext cx="61099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5230" extrusionOk="0">
                    <a:moveTo>
                      <a:pt x="3511" y="1"/>
                    </a:moveTo>
                    <a:cubicBezTo>
                      <a:pt x="3443" y="1"/>
                      <a:pt x="3374" y="39"/>
                      <a:pt x="3359" y="115"/>
                    </a:cubicBezTo>
                    <a:cubicBezTo>
                      <a:pt x="3359" y="2212"/>
                      <a:pt x="2082" y="4127"/>
                      <a:pt x="137" y="4948"/>
                    </a:cubicBezTo>
                    <a:cubicBezTo>
                      <a:pt x="0" y="5002"/>
                      <a:pt x="36" y="5230"/>
                      <a:pt x="178" y="5230"/>
                    </a:cubicBezTo>
                    <a:cubicBezTo>
                      <a:pt x="193" y="5230"/>
                      <a:pt x="210" y="5227"/>
                      <a:pt x="228" y="5221"/>
                    </a:cubicBezTo>
                    <a:cubicBezTo>
                      <a:pt x="2295" y="4340"/>
                      <a:pt x="3632" y="2334"/>
                      <a:pt x="3663" y="115"/>
                    </a:cubicBezTo>
                    <a:cubicBezTo>
                      <a:pt x="3648" y="39"/>
                      <a:pt x="3579" y="1"/>
                      <a:pt x="351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" name="Google Shape;1735;p41"/>
              <p:cNvSpPr/>
              <p:nvPr/>
            </p:nvSpPr>
            <p:spPr>
              <a:xfrm>
                <a:off x="3133302" y="2111209"/>
                <a:ext cx="40099" cy="45219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711" extrusionOk="0">
                    <a:moveTo>
                      <a:pt x="2239" y="1"/>
                    </a:moveTo>
                    <a:cubicBezTo>
                      <a:pt x="2186" y="1"/>
                      <a:pt x="2135" y="28"/>
                      <a:pt x="2111" y="87"/>
                    </a:cubicBezTo>
                    <a:cubicBezTo>
                      <a:pt x="1838" y="1120"/>
                      <a:pt x="1108" y="2002"/>
                      <a:pt x="136" y="2427"/>
                    </a:cubicBezTo>
                    <a:cubicBezTo>
                      <a:pt x="0" y="2508"/>
                      <a:pt x="106" y="2710"/>
                      <a:pt x="238" y="2710"/>
                    </a:cubicBezTo>
                    <a:cubicBezTo>
                      <a:pt x="255" y="2710"/>
                      <a:pt x="271" y="2707"/>
                      <a:pt x="288" y="2701"/>
                    </a:cubicBezTo>
                    <a:cubicBezTo>
                      <a:pt x="1321" y="2214"/>
                      <a:pt x="2111" y="1272"/>
                      <a:pt x="2385" y="178"/>
                    </a:cubicBezTo>
                    <a:cubicBezTo>
                      <a:pt x="2403" y="67"/>
                      <a:pt x="2320" y="1"/>
                      <a:pt x="2239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" name="Google Shape;1736;p41"/>
              <p:cNvSpPr/>
              <p:nvPr/>
            </p:nvSpPr>
            <p:spPr>
              <a:xfrm>
                <a:off x="2433377" y="2056851"/>
                <a:ext cx="36996" cy="88354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5297" extrusionOk="0">
                    <a:moveTo>
                      <a:pt x="1171" y="0"/>
                    </a:moveTo>
                    <a:cubicBezTo>
                      <a:pt x="1131" y="0"/>
                      <a:pt x="1091" y="19"/>
                      <a:pt x="1064" y="63"/>
                    </a:cubicBezTo>
                    <a:cubicBezTo>
                      <a:pt x="1" y="1765"/>
                      <a:pt x="365" y="3984"/>
                      <a:pt x="1916" y="5261"/>
                    </a:cubicBezTo>
                    <a:cubicBezTo>
                      <a:pt x="1941" y="5286"/>
                      <a:pt x="1971" y="5297"/>
                      <a:pt x="2000" y="5297"/>
                    </a:cubicBezTo>
                    <a:cubicBezTo>
                      <a:pt x="2110" y="5297"/>
                      <a:pt x="2218" y="5144"/>
                      <a:pt x="2098" y="5048"/>
                    </a:cubicBezTo>
                    <a:cubicBezTo>
                      <a:pt x="669" y="3862"/>
                      <a:pt x="335" y="1796"/>
                      <a:pt x="1308" y="215"/>
                    </a:cubicBezTo>
                    <a:cubicBezTo>
                      <a:pt x="1372" y="108"/>
                      <a:pt x="1269" y="0"/>
                      <a:pt x="1171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737;p41"/>
              <p:cNvSpPr/>
              <p:nvPr/>
            </p:nvSpPr>
            <p:spPr>
              <a:xfrm>
                <a:off x="2577689" y="2250717"/>
                <a:ext cx="96060" cy="16630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997" extrusionOk="0">
                    <a:moveTo>
                      <a:pt x="5551" y="1"/>
                    </a:moveTo>
                    <a:cubicBezTo>
                      <a:pt x="5529" y="1"/>
                      <a:pt x="5506" y="7"/>
                      <a:pt x="5483" y="21"/>
                    </a:cubicBezTo>
                    <a:cubicBezTo>
                      <a:pt x="4615" y="479"/>
                      <a:pt x="3660" y="708"/>
                      <a:pt x="2701" y="708"/>
                    </a:cubicBezTo>
                    <a:cubicBezTo>
                      <a:pt x="1880" y="708"/>
                      <a:pt x="1057" y="540"/>
                      <a:pt x="285" y="203"/>
                    </a:cubicBezTo>
                    <a:cubicBezTo>
                      <a:pt x="268" y="196"/>
                      <a:pt x="252" y="193"/>
                      <a:pt x="235" y="193"/>
                    </a:cubicBezTo>
                    <a:cubicBezTo>
                      <a:pt x="104" y="193"/>
                      <a:pt x="1" y="392"/>
                      <a:pt x="163" y="446"/>
                    </a:cubicBezTo>
                    <a:cubicBezTo>
                      <a:pt x="968" y="813"/>
                      <a:pt x="1838" y="997"/>
                      <a:pt x="2706" y="997"/>
                    </a:cubicBezTo>
                    <a:cubicBezTo>
                      <a:pt x="3708" y="997"/>
                      <a:pt x="4709" y="752"/>
                      <a:pt x="5604" y="264"/>
                    </a:cubicBezTo>
                    <a:cubicBezTo>
                      <a:pt x="5759" y="187"/>
                      <a:pt x="5673" y="1"/>
                      <a:pt x="555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738;p41"/>
              <p:cNvSpPr/>
              <p:nvPr/>
            </p:nvSpPr>
            <p:spPr>
              <a:xfrm>
                <a:off x="2597454" y="2231002"/>
                <a:ext cx="70023" cy="11759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705" extrusionOk="0">
                    <a:moveTo>
                      <a:pt x="160" y="0"/>
                    </a:moveTo>
                    <a:cubicBezTo>
                      <a:pt x="30" y="0"/>
                      <a:pt x="1" y="238"/>
                      <a:pt x="133" y="291"/>
                    </a:cubicBezTo>
                    <a:cubicBezTo>
                      <a:pt x="875" y="562"/>
                      <a:pt x="1661" y="705"/>
                      <a:pt x="2450" y="705"/>
                    </a:cubicBezTo>
                    <a:cubicBezTo>
                      <a:pt x="2987" y="705"/>
                      <a:pt x="3526" y="639"/>
                      <a:pt x="4054" y="504"/>
                    </a:cubicBezTo>
                    <a:cubicBezTo>
                      <a:pt x="4198" y="446"/>
                      <a:pt x="4152" y="227"/>
                      <a:pt x="3994" y="227"/>
                    </a:cubicBezTo>
                    <a:cubicBezTo>
                      <a:pt x="3984" y="227"/>
                      <a:pt x="3974" y="228"/>
                      <a:pt x="3963" y="230"/>
                    </a:cubicBezTo>
                    <a:cubicBezTo>
                      <a:pt x="3453" y="355"/>
                      <a:pt x="2932" y="418"/>
                      <a:pt x="2414" y="418"/>
                    </a:cubicBezTo>
                    <a:cubicBezTo>
                      <a:pt x="1667" y="418"/>
                      <a:pt x="924" y="286"/>
                      <a:pt x="225" y="17"/>
                    </a:cubicBezTo>
                    <a:cubicBezTo>
                      <a:pt x="201" y="6"/>
                      <a:pt x="180" y="0"/>
                      <a:pt x="160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" name="Google Shape;1739;p41"/>
              <p:cNvSpPr/>
              <p:nvPr/>
            </p:nvSpPr>
            <p:spPr>
              <a:xfrm>
                <a:off x="2526666" y="1894810"/>
                <a:ext cx="28523" cy="40165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2408" extrusionOk="0">
                    <a:moveTo>
                      <a:pt x="1498" y="1"/>
                    </a:moveTo>
                    <a:cubicBezTo>
                      <a:pt x="1476" y="1"/>
                      <a:pt x="1452" y="7"/>
                      <a:pt x="1429" y="21"/>
                    </a:cubicBezTo>
                    <a:cubicBezTo>
                      <a:pt x="578" y="447"/>
                      <a:pt x="31" y="1328"/>
                      <a:pt x="0" y="2270"/>
                    </a:cubicBezTo>
                    <a:cubicBezTo>
                      <a:pt x="0" y="2362"/>
                      <a:pt x="76" y="2407"/>
                      <a:pt x="152" y="2407"/>
                    </a:cubicBezTo>
                    <a:cubicBezTo>
                      <a:pt x="228" y="2407"/>
                      <a:pt x="304" y="2362"/>
                      <a:pt x="304" y="2270"/>
                    </a:cubicBezTo>
                    <a:cubicBezTo>
                      <a:pt x="335" y="1419"/>
                      <a:pt x="821" y="629"/>
                      <a:pt x="1581" y="264"/>
                    </a:cubicBezTo>
                    <a:cubicBezTo>
                      <a:pt x="1710" y="187"/>
                      <a:pt x="1620" y="1"/>
                      <a:pt x="1498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157" name="Picture 1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527">
            <a:off x="2614398" y="466718"/>
            <a:ext cx="1048862" cy="1048862"/>
          </a:xfrm>
          <a:prstGeom prst="rect">
            <a:avLst/>
          </a:prstGeom>
        </p:spPr>
      </p:pic>
      <p:grpSp>
        <p:nvGrpSpPr>
          <p:cNvPr id="166" name="Group 165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167" name="Chevron 166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8" name="TextBox 167">
              <a:hlinkClick r:id="rId8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sp>
        <p:nvSpPr>
          <p:cNvPr id="184" name="Hộp Văn bản 183">
            <a:extLst>
              <a:ext uri="{FF2B5EF4-FFF2-40B4-BE49-F238E27FC236}">
                <a16:creationId xmlns:a16="http://schemas.microsoft.com/office/drawing/2014/main" id="{8C614248-706E-435B-9203-AC48DD3B52CC}"/>
              </a:ext>
            </a:extLst>
          </p:cNvPr>
          <p:cNvSpPr txBox="1"/>
          <p:nvPr/>
        </p:nvSpPr>
        <p:spPr>
          <a:xfrm>
            <a:off x="935152" y="1776292"/>
            <a:ext cx="76935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2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60" name="Chevron 59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1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62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TextBox 68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TextBox 74">
              <a:hlinkClick r:id="rId4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5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80" name="Chevron 79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TextBox 80">
              <a:hlinkClick r:id="rId5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83" name="Chevron 82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Box 83">
              <a:hlinkClick r:id="rId6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563" y="33558"/>
            <a:ext cx="648000" cy="648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" y="-66432"/>
            <a:ext cx="648000" cy="6480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Box 71">
              <a:hlinkClick r:id="rId8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sp>
        <p:nvSpPr>
          <p:cNvPr id="85" name="Rectangle 31">
            <a:extLst>
              <a:ext uri="{FF2B5EF4-FFF2-40B4-BE49-F238E27FC236}">
                <a16:creationId xmlns:a16="http://schemas.microsoft.com/office/drawing/2014/main" id="{14BD953D-3590-45CF-8E60-CB4C5AEEE9BF}"/>
              </a:ext>
            </a:extLst>
          </p:cNvPr>
          <p:cNvSpPr/>
          <p:nvPr/>
        </p:nvSpPr>
        <p:spPr>
          <a:xfrm>
            <a:off x="6974803" y="4745780"/>
            <a:ext cx="2203672" cy="42445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Rectangle 20">
            <a:extLst>
              <a:ext uri="{FF2B5EF4-FFF2-40B4-BE49-F238E27FC236}">
                <a16:creationId xmlns:a16="http://schemas.microsoft.com/office/drawing/2014/main" id="{65D9AB73-B34E-4155-8166-73B4A3D3303E}"/>
              </a:ext>
            </a:extLst>
          </p:cNvPr>
          <p:cNvSpPr/>
          <p:nvPr/>
        </p:nvSpPr>
        <p:spPr>
          <a:xfrm>
            <a:off x="7020294" y="3846783"/>
            <a:ext cx="2203672" cy="42445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87" name="Table 21">
            <a:extLst>
              <a:ext uri="{FF2B5EF4-FFF2-40B4-BE49-F238E27FC236}">
                <a16:creationId xmlns:a16="http://schemas.microsoft.com/office/drawing/2014/main" id="{77782B64-AAEF-4125-9906-D51BC7BFA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3498"/>
              </p:ext>
            </p:extLst>
          </p:nvPr>
        </p:nvGraphicFramePr>
        <p:xfrm>
          <a:off x="31899" y="1"/>
          <a:ext cx="7034797" cy="5148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31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8" name="TextBox 22">
            <a:extLst>
              <a:ext uri="{FF2B5EF4-FFF2-40B4-BE49-F238E27FC236}">
                <a16:creationId xmlns:a16="http://schemas.microsoft.com/office/drawing/2014/main" id="{852BD2A3-1E79-4F67-BD90-B1685EF44ABC}"/>
              </a:ext>
            </a:extLst>
          </p:cNvPr>
          <p:cNvSpPr txBox="1"/>
          <p:nvPr/>
        </p:nvSpPr>
        <p:spPr>
          <a:xfrm>
            <a:off x="6820232" y="-121039"/>
            <a:ext cx="2394329" cy="538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: 4 = ?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-Ta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: 4 = 3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: 3 = 4</a:t>
            </a:r>
          </a:p>
        </p:txBody>
      </p:sp>
      <p:sp>
        <p:nvSpPr>
          <p:cNvPr id="89" name="Oval 23">
            <a:extLst>
              <a:ext uri="{FF2B5EF4-FFF2-40B4-BE49-F238E27FC236}">
                <a16:creationId xmlns:a16="http://schemas.microsoft.com/office/drawing/2014/main" id="{1A2A159E-F787-41DF-B18B-8C1F1944177C}"/>
              </a:ext>
            </a:extLst>
          </p:cNvPr>
          <p:cNvSpPr/>
          <p:nvPr/>
        </p:nvSpPr>
        <p:spPr>
          <a:xfrm>
            <a:off x="169250" y="2435225"/>
            <a:ext cx="296648" cy="354973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Rectangle 24">
            <a:extLst>
              <a:ext uri="{FF2B5EF4-FFF2-40B4-BE49-F238E27FC236}">
                <a16:creationId xmlns:a16="http://schemas.microsoft.com/office/drawing/2014/main" id="{F8B398D4-0F5D-4F83-9625-D6315A46CF2E}"/>
              </a:ext>
            </a:extLst>
          </p:cNvPr>
          <p:cNvSpPr/>
          <p:nvPr/>
        </p:nvSpPr>
        <p:spPr>
          <a:xfrm>
            <a:off x="100084" y="1831474"/>
            <a:ext cx="593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91" name="Straight Arrow Connector 25">
            <a:extLst>
              <a:ext uri="{FF2B5EF4-FFF2-40B4-BE49-F238E27FC236}">
                <a16:creationId xmlns:a16="http://schemas.microsoft.com/office/drawing/2014/main" id="{4A263DAA-9787-4547-BDD8-9876FB0FB706}"/>
              </a:ext>
            </a:extLst>
          </p:cNvPr>
          <p:cNvCxnSpPr>
            <a:cxnSpLocks/>
          </p:cNvCxnSpPr>
          <p:nvPr/>
        </p:nvCxnSpPr>
        <p:spPr>
          <a:xfrm>
            <a:off x="631450" y="2359275"/>
            <a:ext cx="141967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26">
            <a:extLst>
              <a:ext uri="{FF2B5EF4-FFF2-40B4-BE49-F238E27FC236}">
                <a16:creationId xmlns:a16="http://schemas.microsoft.com/office/drawing/2014/main" id="{5BEE89BD-CA9F-4A89-AF7C-CBD9B84A504F}"/>
              </a:ext>
            </a:extLst>
          </p:cNvPr>
          <p:cNvSpPr/>
          <p:nvPr/>
        </p:nvSpPr>
        <p:spPr>
          <a:xfrm>
            <a:off x="1902800" y="106362"/>
            <a:ext cx="296648" cy="354974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BECECF46-79A3-4F01-9EC5-631BDBED10A4}"/>
              </a:ext>
            </a:extLst>
          </p:cNvPr>
          <p:cNvSpPr/>
          <p:nvPr/>
        </p:nvSpPr>
        <p:spPr>
          <a:xfrm>
            <a:off x="1964678" y="-49115"/>
            <a:ext cx="593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94" name="Straight Arrow Connector 28">
            <a:extLst>
              <a:ext uri="{FF2B5EF4-FFF2-40B4-BE49-F238E27FC236}">
                <a16:creationId xmlns:a16="http://schemas.microsoft.com/office/drawing/2014/main" id="{D64FF96C-B376-4C04-BECE-8362C60C41FF}"/>
              </a:ext>
            </a:extLst>
          </p:cNvPr>
          <p:cNvCxnSpPr>
            <a:cxnSpLocks/>
          </p:cNvCxnSpPr>
          <p:nvPr/>
        </p:nvCxnSpPr>
        <p:spPr>
          <a:xfrm>
            <a:off x="2149787" y="552450"/>
            <a:ext cx="0" cy="149821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29">
            <a:extLst>
              <a:ext uri="{FF2B5EF4-FFF2-40B4-BE49-F238E27FC236}">
                <a16:creationId xmlns:a16="http://schemas.microsoft.com/office/drawing/2014/main" id="{C95F44D8-CB8A-4563-81BE-EF57407080A9}"/>
              </a:ext>
            </a:extLst>
          </p:cNvPr>
          <p:cNvSpPr/>
          <p:nvPr/>
        </p:nvSpPr>
        <p:spPr>
          <a:xfrm>
            <a:off x="1846121" y="2422525"/>
            <a:ext cx="508540" cy="354973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Rectangle 30">
            <a:extLst>
              <a:ext uri="{FF2B5EF4-FFF2-40B4-BE49-F238E27FC236}">
                <a16:creationId xmlns:a16="http://schemas.microsoft.com/office/drawing/2014/main" id="{C8ABFEC2-5191-48B5-8904-2D2409C4E130}"/>
              </a:ext>
            </a:extLst>
          </p:cNvPr>
          <p:cNvSpPr/>
          <p:nvPr/>
        </p:nvSpPr>
        <p:spPr>
          <a:xfrm>
            <a:off x="1712944" y="1890678"/>
            <a:ext cx="10170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79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9" grpId="0" animBg="1"/>
      <p:bldP spid="90" grpId="0"/>
      <p:bldP spid="92" grpId="0" animBg="1"/>
      <p:bldP spid="93" grpId="0"/>
      <p:bldP spid="95" grpId="0" animBg="1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7941" y="281267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57" name="Chevron 56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8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59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5" name="Chevron 64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Box 65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TextBox 68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TextBox 74">
              <a:hlinkClick r:id="rId5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5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80" name="Chevron 79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TextBox 80">
              <a:hlinkClick r:id="rId6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92127" y="224789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9" y="3223308"/>
            <a:ext cx="1606339" cy="16164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4093" y="3223308"/>
            <a:ext cx="1606339" cy="1616442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Box 71">
              <a:hlinkClick r:id="rId8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sp>
        <p:nvSpPr>
          <p:cNvPr id="53" name="Rectangle 22">
            <a:extLst>
              <a:ext uri="{FF2B5EF4-FFF2-40B4-BE49-F238E27FC236}">
                <a16:creationId xmlns:a16="http://schemas.microsoft.com/office/drawing/2014/main" id="{330BA26F-5C13-48EC-9BCE-F29C6B41379C}"/>
              </a:ext>
            </a:extLst>
          </p:cNvPr>
          <p:cNvSpPr/>
          <p:nvPr/>
        </p:nvSpPr>
        <p:spPr>
          <a:xfrm>
            <a:off x="6633002" y="3049982"/>
            <a:ext cx="762000" cy="585787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A24D72B6-82CA-4DEA-810C-915FB3715162}"/>
              </a:ext>
            </a:extLst>
          </p:cNvPr>
          <p:cNvSpPr/>
          <p:nvPr/>
        </p:nvSpPr>
        <p:spPr>
          <a:xfrm>
            <a:off x="2091201" y="2977050"/>
            <a:ext cx="762000" cy="646112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E70FDDD7-9E3C-4E70-8BE1-971172C82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577"/>
            <a:ext cx="8915400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85" name="Group 26">
            <a:extLst>
              <a:ext uri="{FF2B5EF4-FFF2-40B4-BE49-F238E27FC236}">
                <a16:creationId xmlns:a16="http://schemas.microsoft.com/office/drawing/2014/main" id="{7AA630D2-42F8-40FE-9538-F03A6CE9B4A6}"/>
              </a:ext>
            </a:extLst>
          </p:cNvPr>
          <p:cNvGrpSpPr>
            <a:grpSpLocks/>
          </p:cNvGrpSpPr>
          <p:nvPr/>
        </p:nvGrpSpPr>
        <p:grpSpPr bwMode="auto">
          <a:xfrm>
            <a:off x="287592" y="483518"/>
            <a:ext cx="2652712" cy="2492375"/>
            <a:chOff x="319569" y="1412103"/>
            <a:chExt cx="2652213" cy="2492462"/>
          </a:xfrm>
        </p:grpSpPr>
        <p:sp>
          <p:nvSpPr>
            <p:cNvPr id="86" name="Rectangle 27">
              <a:extLst>
                <a:ext uri="{FF2B5EF4-FFF2-40B4-BE49-F238E27FC236}">
                  <a16:creationId xmlns:a16="http://schemas.microsoft.com/office/drawing/2014/main" id="{502AF2F8-B708-45BE-B4D6-A400422F1D19}"/>
                </a:ext>
              </a:extLst>
            </p:cNvPr>
            <p:cNvSpPr/>
            <p:nvPr/>
          </p:nvSpPr>
          <p:spPr>
            <a:xfrm>
              <a:off x="319569" y="3258430"/>
              <a:ext cx="533300" cy="6461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87" name="Straight Arrow Connector 28">
              <a:extLst>
                <a:ext uri="{FF2B5EF4-FFF2-40B4-BE49-F238E27FC236}">
                  <a16:creationId xmlns:a16="http://schemas.microsoft.com/office/drawing/2014/main" id="{34FC72EC-FFDA-4C88-BD83-861FED97E2BF}"/>
                </a:ext>
              </a:extLst>
            </p:cNvPr>
            <p:cNvCxnSpPr/>
            <p:nvPr/>
          </p:nvCxnSpPr>
          <p:spPr>
            <a:xfrm>
              <a:off x="856043" y="3580704"/>
              <a:ext cx="127611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29">
              <a:extLst>
                <a:ext uri="{FF2B5EF4-FFF2-40B4-BE49-F238E27FC236}">
                  <a16:creationId xmlns:a16="http://schemas.microsoft.com/office/drawing/2014/main" id="{2A0F0616-296E-4A7C-ABDE-5DF4D96C9D2B}"/>
                </a:ext>
              </a:extLst>
            </p:cNvPr>
            <p:cNvSpPr/>
            <p:nvPr/>
          </p:nvSpPr>
          <p:spPr>
            <a:xfrm>
              <a:off x="2114693" y="3207629"/>
              <a:ext cx="857089" cy="6461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anose="020B0604020202020204" pitchFamily="34" charset="0"/>
                </a:rPr>
                <a:t>30</a:t>
              </a:r>
            </a:p>
          </p:txBody>
        </p:sp>
        <p:cxnSp>
          <p:nvCxnSpPr>
            <p:cNvPr id="89" name="Straight Arrow Connector 30">
              <a:extLst>
                <a:ext uri="{FF2B5EF4-FFF2-40B4-BE49-F238E27FC236}">
                  <a16:creationId xmlns:a16="http://schemas.microsoft.com/office/drawing/2014/main" id="{C8D4EBC6-E0A9-435F-B1FA-C85AE4EEF46E}"/>
                </a:ext>
              </a:extLst>
            </p:cNvPr>
            <p:cNvCxnSpPr/>
            <p:nvPr/>
          </p:nvCxnSpPr>
          <p:spPr>
            <a:xfrm>
              <a:off x="2543238" y="1996323"/>
              <a:ext cx="0" cy="126210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31">
              <a:extLst>
                <a:ext uri="{FF2B5EF4-FFF2-40B4-BE49-F238E27FC236}">
                  <a16:creationId xmlns:a16="http://schemas.microsoft.com/office/drawing/2014/main" id="{6E7EAFA9-BC63-4FAF-98DB-D3CB245FC233}"/>
                </a:ext>
              </a:extLst>
            </p:cNvPr>
            <p:cNvSpPr/>
            <p:nvPr/>
          </p:nvSpPr>
          <p:spPr>
            <a:xfrm>
              <a:off x="2162309" y="1412103"/>
              <a:ext cx="761857" cy="64613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91" name="Rectangle 32">
            <a:extLst>
              <a:ext uri="{FF2B5EF4-FFF2-40B4-BE49-F238E27FC236}">
                <a16:creationId xmlns:a16="http://schemas.microsoft.com/office/drawing/2014/main" id="{0D607397-E5B3-465E-BDA4-17241C016C5B}"/>
              </a:ext>
            </a:extLst>
          </p:cNvPr>
          <p:cNvSpPr/>
          <p:nvPr/>
        </p:nvSpPr>
        <p:spPr>
          <a:xfrm>
            <a:off x="4833002" y="2328193"/>
            <a:ext cx="5334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92" name="Straight Arrow Connector 33">
            <a:extLst>
              <a:ext uri="{FF2B5EF4-FFF2-40B4-BE49-F238E27FC236}">
                <a16:creationId xmlns:a16="http://schemas.microsoft.com/office/drawing/2014/main" id="{E4C8C213-B744-4AD9-A0F4-CCD8473CE081}"/>
              </a:ext>
            </a:extLst>
          </p:cNvPr>
          <p:cNvCxnSpPr/>
          <p:nvPr/>
        </p:nvCxnSpPr>
        <p:spPr>
          <a:xfrm>
            <a:off x="5405104" y="2672096"/>
            <a:ext cx="127635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34">
            <a:extLst>
              <a:ext uri="{FF2B5EF4-FFF2-40B4-BE49-F238E27FC236}">
                <a16:creationId xmlns:a16="http://schemas.microsoft.com/office/drawing/2014/main" id="{96F2A8FE-4776-4590-9F1D-2B1200D10F52}"/>
              </a:ext>
            </a:extLst>
          </p:cNvPr>
          <p:cNvSpPr/>
          <p:nvPr/>
        </p:nvSpPr>
        <p:spPr>
          <a:xfrm>
            <a:off x="6600405" y="2314653"/>
            <a:ext cx="8080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42</a:t>
            </a:r>
          </a:p>
        </p:txBody>
      </p:sp>
      <p:cxnSp>
        <p:nvCxnSpPr>
          <p:cNvPr id="94" name="Straight Arrow Connector 35">
            <a:extLst>
              <a:ext uri="{FF2B5EF4-FFF2-40B4-BE49-F238E27FC236}">
                <a16:creationId xmlns:a16="http://schemas.microsoft.com/office/drawing/2014/main" id="{02FD8828-3D69-4EA8-B7D9-023F0D6D2832}"/>
              </a:ext>
            </a:extLst>
          </p:cNvPr>
          <p:cNvCxnSpPr/>
          <p:nvPr/>
        </p:nvCxnSpPr>
        <p:spPr>
          <a:xfrm>
            <a:off x="7027442" y="1185736"/>
            <a:ext cx="0" cy="126047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36">
            <a:extLst>
              <a:ext uri="{FF2B5EF4-FFF2-40B4-BE49-F238E27FC236}">
                <a16:creationId xmlns:a16="http://schemas.microsoft.com/office/drawing/2014/main" id="{8C5A710D-B28E-4C95-B687-884F7DC09A66}"/>
              </a:ext>
            </a:extLst>
          </p:cNvPr>
          <p:cNvSpPr/>
          <p:nvPr/>
        </p:nvSpPr>
        <p:spPr>
          <a:xfrm>
            <a:off x="6646442" y="538036"/>
            <a:ext cx="762000" cy="6477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37">
            <a:extLst>
              <a:ext uri="{FF2B5EF4-FFF2-40B4-BE49-F238E27FC236}">
                <a16:creationId xmlns:a16="http://schemas.microsoft.com/office/drawing/2014/main" id="{A733CF5C-8110-4467-9E80-BA418B5A5D2A}"/>
              </a:ext>
            </a:extLst>
          </p:cNvPr>
          <p:cNvSpPr/>
          <p:nvPr/>
        </p:nvSpPr>
        <p:spPr>
          <a:xfrm>
            <a:off x="298408" y="4676114"/>
            <a:ext cx="533400" cy="64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97" name="Straight Arrow Connector 38">
            <a:extLst>
              <a:ext uri="{FF2B5EF4-FFF2-40B4-BE49-F238E27FC236}">
                <a16:creationId xmlns:a16="http://schemas.microsoft.com/office/drawing/2014/main" id="{1CCF21C8-7572-4642-A4E7-5166A184B518}"/>
              </a:ext>
            </a:extLst>
          </p:cNvPr>
          <p:cNvCxnSpPr/>
          <p:nvPr/>
        </p:nvCxnSpPr>
        <p:spPr>
          <a:xfrm>
            <a:off x="865145" y="4999964"/>
            <a:ext cx="127635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39">
            <a:extLst>
              <a:ext uri="{FF2B5EF4-FFF2-40B4-BE49-F238E27FC236}">
                <a16:creationId xmlns:a16="http://schemas.microsoft.com/office/drawing/2014/main" id="{DB07CDAA-815D-4331-AAA2-A79F84732307}"/>
              </a:ext>
            </a:extLst>
          </p:cNvPr>
          <p:cNvSpPr/>
          <p:nvPr/>
        </p:nvSpPr>
        <p:spPr>
          <a:xfrm>
            <a:off x="2073233" y="4630076"/>
            <a:ext cx="8302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99" name="Straight Arrow Connector 40">
            <a:extLst>
              <a:ext uri="{FF2B5EF4-FFF2-40B4-BE49-F238E27FC236}">
                <a16:creationId xmlns:a16="http://schemas.microsoft.com/office/drawing/2014/main" id="{5AC76772-C306-46AA-9381-EC0CCD32F80A}"/>
              </a:ext>
            </a:extLst>
          </p:cNvPr>
          <p:cNvCxnSpPr/>
          <p:nvPr/>
        </p:nvCxnSpPr>
        <p:spPr>
          <a:xfrm>
            <a:off x="2452980" y="3612856"/>
            <a:ext cx="0" cy="126047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41">
            <a:extLst>
              <a:ext uri="{FF2B5EF4-FFF2-40B4-BE49-F238E27FC236}">
                <a16:creationId xmlns:a16="http://schemas.microsoft.com/office/drawing/2014/main" id="{3121D63D-D45B-4989-8DAC-9C61B375AAD3}"/>
              </a:ext>
            </a:extLst>
          </p:cNvPr>
          <p:cNvSpPr/>
          <p:nvPr/>
        </p:nvSpPr>
        <p:spPr>
          <a:xfrm>
            <a:off x="2073233" y="2969812"/>
            <a:ext cx="762000" cy="64611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1" name="Rectangle 42">
            <a:extLst>
              <a:ext uri="{FF2B5EF4-FFF2-40B4-BE49-F238E27FC236}">
                <a16:creationId xmlns:a16="http://schemas.microsoft.com/office/drawing/2014/main" id="{8B7A135F-9586-4E82-AB48-52B3C87DE02B}"/>
              </a:ext>
            </a:extLst>
          </p:cNvPr>
          <p:cNvSpPr/>
          <p:nvPr/>
        </p:nvSpPr>
        <p:spPr>
          <a:xfrm>
            <a:off x="4800730" y="4697197"/>
            <a:ext cx="533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02" name="Straight Arrow Connector 43">
            <a:extLst>
              <a:ext uri="{FF2B5EF4-FFF2-40B4-BE49-F238E27FC236}">
                <a16:creationId xmlns:a16="http://schemas.microsoft.com/office/drawing/2014/main" id="{A12285E4-1907-4C89-979C-50272E0AE8F7}"/>
              </a:ext>
            </a:extLst>
          </p:cNvPr>
          <p:cNvCxnSpPr/>
          <p:nvPr/>
        </p:nvCxnSpPr>
        <p:spPr>
          <a:xfrm>
            <a:off x="5392868" y="5019460"/>
            <a:ext cx="127635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44">
            <a:extLst>
              <a:ext uri="{FF2B5EF4-FFF2-40B4-BE49-F238E27FC236}">
                <a16:creationId xmlns:a16="http://schemas.microsoft.com/office/drawing/2014/main" id="{BF9F8EF2-023E-4A9D-A56E-592F5470039C}"/>
              </a:ext>
            </a:extLst>
          </p:cNvPr>
          <p:cNvSpPr/>
          <p:nvPr/>
        </p:nvSpPr>
        <p:spPr>
          <a:xfrm>
            <a:off x="6605718" y="4646397"/>
            <a:ext cx="8842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72</a:t>
            </a:r>
          </a:p>
        </p:txBody>
      </p:sp>
      <p:cxnSp>
        <p:nvCxnSpPr>
          <p:cNvPr id="104" name="Straight Arrow Connector 45">
            <a:extLst>
              <a:ext uri="{FF2B5EF4-FFF2-40B4-BE49-F238E27FC236}">
                <a16:creationId xmlns:a16="http://schemas.microsoft.com/office/drawing/2014/main" id="{810F9A51-A3DC-48E1-8386-49C53124D39E}"/>
              </a:ext>
            </a:extLst>
          </p:cNvPr>
          <p:cNvCxnSpPr/>
          <p:nvPr/>
        </p:nvCxnSpPr>
        <p:spPr>
          <a:xfrm>
            <a:off x="7027442" y="3640487"/>
            <a:ext cx="0" cy="1262062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46">
            <a:extLst>
              <a:ext uri="{FF2B5EF4-FFF2-40B4-BE49-F238E27FC236}">
                <a16:creationId xmlns:a16="http://schemas.microsoft.com/office/drawing/2014/main" id="{390D6C91-8326-474C-B9B0-1A645720F6D1}"/>
              </a:ext>
            </a:extLst>
          </p:cNvPr>
          <p:cNvSpPr/>
          <p:nvPr/>
        </p:nvSpPr>
        <p:spPr>
          <a:xfrm>
            <a:off x="6637075" y="3019820"/>
            <a:ext cx="762000" cy="64611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6" name="Rectangle 47">
            <a:extLst>
              <a:ext uri="{FF2B5EF4-FFF2-40B4-BE49-F238E27FC236}">
                <a16:creationId xmlns:a16="http://schemas.microsoft.com/office/drawing/2014/main" id="{70F94821-B0A6-4180-8130-4A91EEB0B594}"/>
              </a:ext>
            </a:extLst>
          </p:cNvPr>
          <p:cNvSpPr/>
          <p:nvPr/>
        </p:nvSpPr>
        <p:spPr>
          <a:xfrm>
            <a:off x="6632321" y="537625"/>
            <a:ext cx="762000" cy="6477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767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2" grpId="0" animBg="1"/>
      <p:bldP spid="83" grpId="0"/>
      <p:bldP spid="91" grpId="0"/>
      <p:bldP spid="93" grpId="0"/>
      <p:bldP spid="95" grpId="0" animBg="1"/>
      <p:bldP spid="96" grpId="0"/>
      <p:bldP spid="98" grpId="0"/>
      <p:bldP spid="100" grpId="0" animBg="1"/>
      <p:bldP spid="101" grpId="0"/>
      <p:bldP spid="103" grpId="0"/>
      <p:bldP spid="105" grpId="0" animBg="1"/>
      <p:bldP spid="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54" name="Chevron 53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56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2" name="Chevron 61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TextBox 62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01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5" name="Chevron 64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TextBox 65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02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TextBox 68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03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TextBox 71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04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TextBox 77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TextBox 74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05</a:t>
              </a:r>
            </a:p>
          </p:txBody>
        </p:sp>
      </p:grpSp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8583C5F0-9E9D-4A76-A443-0F6CD54BA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47897"/>
              </p:ext>
            </p:extLst>
          </p:nvPr>
        </p:nvGraphicFramePr>
        <p:xfrm>
          <a:off x="144462" y="1203608"/>
          <a:ext cx="8855076" cy="3560762"/>
        </p:xfrm>
        <a:graphic>
          <a:graphicData uri="http://schemas.openxmlformats.org/drawingml/2006/table">
            <a:tbl>
              <a:tblPr/>
              <a:tblGrid>
                <a:gridCol w="1570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0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5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85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5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85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683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160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8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b="1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" name="TextBox 4">
            <a:extLst>
              <a:ext uri="{FF2B5EF4-FFF2-40B4-BE49-F238E27FC236}">
                <a16:creationId xmlns:a16="http://schemas.microsoft.com/office/drawing/2014/main" id="{D3D287C9-7361-4126-8607-D15D191B53B7}"/>
              </a:ext>
            </a:extLst>
          </p:cNvPr>
          <p:cNvSpPr txBox="1"/>
          <p:nvPr/>
        </p:nvSpPr>
        <p:spPr>
          <a:xfrm>
            <a:off x="1722437" y="3872195"/>
            <a:ext cx="7080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F41B5E9D-A596-4660-9239-29AC362C9476}"/>
              </a:ext>
            </a:extLst>
          </p:cNvPr>
          <p:cNvSpPr txBox="1"/>
          <p:nvPr/>
        </p:nvSpPr>
        <p:spPr>
          <a:xfrm>
            <a:off x="2430462" y="3853145"/>
            <a:ext cx="8445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854DE7F0-B2F4-4BE3-BB42-DE10522860B2}"/>
              </a:ext>
            </a:extLst>
          </p:cNvPr>
          <p:cNvSpPr txBox="1"/>
          <p:nvPr/>
        </p:nvSpPr>
        <p:spPr>
          <a:xfrm>
            <a:off x="3208337" y="2787933"/>
            <a:ext cx="706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TextBox 7">
            <a:extLst>
              <a:ext uri="{FF2B5EF4-FFF2-40B4-BE49-F238E27FC236}">
                <a16:creationId xmlns:a16="http://schemas.microsoft.com/office/drawing/2014/main" id="{6EEF63FF-9C03-4AE2-AE31-3898241C2728}"/>
              </a:ext>
            </a:extLst>
          </p:cNvPr>
          <p:cNvSpPr txBox="1"/>
          <p:nvPr/>
        </p:nvSpPr>
        <p:spPr>
          <a:xfrm>
            <a:off x="3914775" y="1548095"/>
            <a:ext cx="9144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80" name="TextBox 8">
            <a:extLst>
              <a:ext uri="{FF2B5EF4-FFF2-40B4-BE49-F238E27FC236}">
                <a16:creationId xmlns:a16="http://schemas.microsoft.com/office/drawing/2014/main" id="{2680C5B6-C4C7-466D-9BA3-AD9825E8CF7F}"/>
              </a:ext>
            </a:extLst>
          </p:cNvPr>
          <p:cNvSpPr txBox="1"/>
          <p:nvPr/>
        </p:nvSpPr>
        <p:spPr>
          <a:xfrm>
            <a:off x="4833937" y="3872195"/>
            <a:ext cx="706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Rectangle 9">
            <a:extLst>
              <a:ext uri="{FF2B5EF4-FFF2-40B4-BE49-F238E27FC236}">
                <a16:creationId xmlns:a16="http://schemas.microsoft.com/office/drawing/2014/main" id="{DAEAFEB0-B1D0-4872-9381-CEEEFF3B8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" y="70559"/>
            <a:ext cx="349726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</a:t>
            </a:r>
            <a:r>
              <a:rPr lang="en-US" sz="4800" b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 ?</a:t>
            </a:r>
            <a:r>
              <a:rPr lang="vi-VN" sz="4800" b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(S)</a:t>
            </a:r>
            <a:endParaRPr lang="en-US" sz="4800" b="1" dirty="0">
              <a:solidFill>
                <a:srgbClr val="26267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1D0D3A82-CD1A-4C90-BBD4-F6CEDECFAB60}"/>
              </a:ext>
            </a:extLst>
          </p:cNvPr>
          <p:cNvSpPr txBox="1"/>
          <p:nvPr/>
        </p:nvSpPr>
        <p:spPr>
          <a:xfrm>
            <a:off x="5652120" y="1563638"/>
            <a:ext cx="855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3" name="TextBox 12">
            <a:extLst>
              <a:ext uri="{FF2B5EF4-FFF2-40B4-BE49-F238E27FC236}">
                <a16:creationId xmlns:a16="http://schemas.microsoft.com/office/drawing/2014/main" id="{5169E423-A4E8-48D1-8900-B346A86A91AC}"/>
              </a:ext>
            </a:extLst>
          </p:cNvPr>
          <p:cNvSpPr txBox="1"/>
          <p:nvPr/>
        </p:nvSpPr>
        <p:spPr>
          <a:xfrm>
            <a:off x="6557962" y="2787933"/>
            <a:ext cx="706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4" name="TextBox 13">
            <a:extLst>
              <a:ext uri="{FF2B5EF4-FFF2-40B4-BE49-F238E27FC236}">
                <a16:creationId xmlns:a16="http://schemas.microsoft.com/office/drawing/2014/main" id="{4BC80CC8-27ED-4DE4-A7E2-2C59D507334B}"/>
              </a:ext>
            </a:extLst>
          </p:cNvPr>
          <p:cNvSpPr txBox="1"/>
          <p:nvPr/>
        </p:nvSpPr>
        <p:spPr>
          <a:xfrm>
            <a:off x="7399337" y="3878545"/>
            <a:ext cx="706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5" name="TextBox 14">
            <a:extLst>
              <a:ext uri="{FF2B5EF4-FFF2-40B4-BE49-F238E27FC236}">
                <a16:creationId xmlns:a16="http://schemas.microsoft.com/office/drawing/2014/main" id="{35C8E8A2-704A-49FB-82C5-6C2A096D3023}"/>
              </a:ext>
            </a:extLst>
          </p:cNvPr>
          <p:cNvSpPr txBox="1"/>
          <p:nvPr/>
        </p:nvSpPr>
        <p:spPr>
          <a:xfrm>
            <a:off x="8237537" y="2784758"/>
            <a:ext cx="706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201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3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54" name="Chevron 53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5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56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2" name="Chevron 61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TextBox 62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5" name="Chevron 64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Box 65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TextBox 68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Box 71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TextBox 74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296489"/>
            <a:ext cx="8101000" cy="5083815"/>
            <a:chOff x="323528" y="-675871"/>
            <a:chExt cx="8101000" cy="5083815"/>
          </a:xfrm>
        </p:grpSpPr>
        <p:sp>
          <p:nvSpPr>
            <p:cNvPr id="3" name="Rounded Rectangle 2"/>
            <p:cNvSpPr/>
            <p:nvPr/>
          </p:nvSpPr>
          <p:spPr>
            <a:xfrm>
              <a:off x="360096" y="-675871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2">
                <a:extLst>
                  <a:ext uri="{FF2B5EF4-FFF2-40B4-BE49-F238E27FC236}">
                    <a16:creationId xmlns:a16="http://schemas.microsoft.com/office/drawing/2014/main" id="{B00C7608-BCF3-499C-9419-122E0FC4ED22}"/>
                  </a:ext>
                </a:extLst>
              </p:cNvPr>
              <p:cNvSpPr/>
              <p:nvPr/>
            </p:nvSpPr>
            <p:spPr>
              <a:xfrm>
                <a:off x="105360" y="6849"/>
                <a:ext cx="9018587" cy="230967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	Minh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quyển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truyện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dày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132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trang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>
                  <a:defRPr/>
                </a:pP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	Minh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đã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 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quyển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truyện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>
                  <a:defRPr/>
                </a:pP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Minh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phải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bao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nhiêu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trang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nữa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xong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quyển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truyện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50" name="Rectangle 2">
                <a:extLst>
                  <a:ext uri="{FF2B5EF4-FFF2-40B4-BE49-F238E27FC236}">
                    <a16:creationId xmlns:a16="http://schemas.microsoft.com/office/drawing/2014/main" id="{B00C7608-BCF3-499C-9419-122E0FC4E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60" y="6849"/>
                <a:ext cx="9018587" cy="2309671"/>
              </a:xfrm>
              <a:prstGeom prst="rect">
                <a:avLst/>
              </a:prstGeom>
              <a:blipFill>
                <a:blip r:embed="rId8"/>
                <a:stretch>
                  <a:fillRect l="-1757" t="-3958" b="-7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30">
            <a:extLst>
              <a:ext uri="{FF2B5EF4-FFF2-40B4-BE49-F238E27FC236}">
                <a16:creationId xmlns:a16="http://schemas.microsoft.com/office/drawing/2014/main" id="{565E1228-19FF-43D1-B381-FDCA59E8B6A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32360" y="1724979"/>
            <a:ext cx="8054975" cy="76200"/>
            <a:chOff x="675453" y="6318092"/>
            <a:chExt cx="8434388" cy="76200"/>
          </a:xfrm>
        </p:grpSpPr>
        <p:cxnSp>
          <p:nvCxnSpPr>
            <p:cNvPr id="79" name="Straight Connector 21">
              <a:extLst>
                <a:ext uri="{FF2B5EF4-FFF2-40B4-BE49-F238E27FC236}">
                  <a16:creationId xmlns:a16="http://schemas.microsoft.com/office/drawing/2014/main" id="{81EA8BBB-21EF-463A-A207-E62614A719FA}"/>
                </a:ext>
              </a:extLst>
            </p:cNvPr>
            <p:cNvCxnSpPr/>
            <p:nvPr/>
          </p:nvCxnSpPr>
          <p:spPr>
            <a:xfrm>
              <a:off x="675453" y="6318092"/>
              <a:ext cx="8429402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2">
              <a:extLst>
                <a:ext uri="{FF2B5EF4-FFF2-40B4-BE49-F238E27FC236}">
                  <a16:creationId xmlns:a16="http://schemas.microsoft.com/office/drawing/2014/main" id="{F1B5DF4C-639D-4C1D-8B9B-329A785857AF}"/>
                </a:ext>
              </a:extLst>
            </p:cNvPr>
            <p:cNvCxnSpPr/>
            <p:nvPr/>
          </p:nvCxnSpPr>
          <p:spPr>
            <a:xfrm>
              <a:off x="680440" y="6394292"/>
              <a:ext cx="842940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30">
            <a:extLst>
              <a:ext uri="{FF2B5EF4-FFF2-40B4-BE49-F238E27FC236}">
                <a16:creationId xmlns:a16="http://schemas.microsoft.com/office/drawing/2014/main" id="{67944F28-5ACF-45C3-97F7-13CA0E3D66C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30887" y="2291191"/>
            <a:ext cx="3978275" cy="76200"/>
            <a:chOff x="675453" y="6318092"/>
            <a:chExt cx="8434388" cy="76200"/>
          </a:xfrm>
        </p:grpSpPr>
        <p:cxnSp>
          <p:nvCxnSpPr>
            <p:cNvPr id="83" name="Straight Connector 29">
              <a:extLst>
                <a:ext uri="{FF2B5EF4-FFF2-40B4-BE49-F238E27FC236}">
                  <a16:creationId xmlns:a16="http://schemas.microsoft.com/office/drawing/2014/main" id="{96810C81-5A5B-47DB-ADDF-B85BA3E36711}"/>
                </a:ext>
              </a:extLst>
            </p:cNvPr>
            <p:cNvCxnSpPr/>
            <p:nvPr/>
          </p:nvCxnSpPr>
          <p:spPr>
            <a:xfrm>
              <a:off x="675453" y="6318092"/>
              <a:ext cx="842765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0">
              <a:extLst>
                <a:ext uri="{FF2B5EF4-FFF2-40B4-BE49-F238E27FC236}">
                  <a16:creationId xmlns:a16="http://schemas.microsoft.com/office/drawing/2014/main" id="{11F0CA79-BAD9-454C-96E8-2D96347DF083}"/>
                </a:ext>
              </a:extLst>
            </p:cNvPr>
            <p:cNvCxnSpPr/>
            <p:nvPr/>
          </p:nvCxnSpPr>
          <p:spPr>
            <a:xfrm>
              <a:off x="682184" y="6394292"/>
              <a:ext cx="842765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31">
            <a:extLst>
              <a:ext uri="{FF2B5EF4-FFF2-40B4-BE49-F238E27FC236}">
                <a16:creationId xmlns:a16="http://schemas.microsoft.com/office/drawing/2014/main" id="{1FFEF6E4-18AA-45FD-B829-5652C960A097}"/>
              </a:ext>
            </a:extLst>
          </p:cNvPr>
          <p:cNvSpPr txBox="1"/>
          <p:nvPr/>
        </p:nvSpPr>
        <p:spPr>
          <a:xfrm>
            <a:off x="311150" y="2956735"/>
            <a:ext cx="23272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86" name="Straight Connector 32">
            <a:extLst>
              <a:ext uri="{FF2B5EF4-FFF2-40B4-BE49-F238E27FC236}">
                <a16:creationId xmlns:a16="http://schemas.microsoft.com/office/drawing/2014/main" id="{F6404178-E957-49F5-B079-B0581B774CB6}"/>
              </a:ext>
            </a:extLst>
          </p:cNvPr>
          <p:cNvCxnSpPr/>
          <p:nvPr/>
        </p:nvCxnSpPr>
        <p:spPr bwMode="auto">
          <a:xfrm>
            <a:off x="1093788" y="1069975"/>
            <a:ext cx="318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33">
            <a:extLst>
              <a:ext uri="{FF2B5EF4-FFF2-40B4-BE49-F238E27FC236}">
                <a16:creationId xmlns:a16="http://schemas.microsoft.com/office/drawing/2014/main" id="{0BC0BAFA-5074-4742-893F-5008D9972FA9}"/>
              </a:ext>
            </a:extLst>
          </p:cNvPr>
          <p:cNvCxnSpPr/>
          <p:nvPr/>
        </p:nvCxnSpPr>
        <p:spPr bwMode="auto">
          <a:xfrm>
            <a:off x="5051425" y="1069975"/>
            <a:ext cx="2797175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48">
            <a:extLst>
              <a:ext uri="{FF2B5EF4-FFF2-40B4-BE49-F238E27FC236}">
                <a16:creationId xmlns:a16="http://schemas.microsoft.com/office/drawing/2014/main" id="{BDE40F29-A5E3-428C-A442-D027959FB02D}"/>
              </a:ext>
            </a:extLst>
          </p:cNvPr>
          <p:cNvSpPr txBox="1"/>
          <p:nvPr/>
        </p:nvSpPr>
        <p:spPr>
          <a:xfrm>
            <a:off x="1093788" y="3820335"/>
            <a:ext cx="18780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89" name="Straight Connector 49">
            <a:extLst>
              <a:ext uri="{FF2B5EF4-FFF2-40B4-BE49-F238E27FC236}">
                <a16:creationId xmlns:a16="http://schemas.microsoft.com/office/drawing/2014/main" id="{854BD242-E0AC-4017-8377-F843ED576BB7}"/>
              </a:ext>
            </a:extLst>
          </p:cNvPr>
          <p:cNvCxnSpPr/>
          <p:nvPr/>
        </p:nvCxnSpPr>
        <p:spPr bwMode="auto">
          <a:xfrm>
            <a:off x="3259138" y="4248960"/>
            <a:ext cx="1143000" cy="0"/>
          </a:xfrm>
          <a:prstGeom prst="line">
            <a:avLst/>
          </a:prstGeom>
          <a:ln w="571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50">
            <a:extLst>
              <a:ext uri="{FF2B5EF4-FFF2-40B4-BE49-F238E27FC236}">
                <a16:creationId xmlns:a16="http://schemas.microsoft.com/office/drawing/2014/main" id="{6653BBB9-22DE-4AA1-B0E9-E0CB31FC7F09}"/>
              </a:ext>
            </a:extLst>
          </p:cNvPr>
          <p:cNvSpPr txBox="1"/>
          <p:nvPr/>
        </p:nvSpPr>
        <p:spPr>
          <a:xfrm>
            <a:off x="4171950" y="3128185"/>
            <a:ext cx="27797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Arc 51">
            <a:extLst>
              <a:ext uri="{FF2B5EF4-FFF2-40B4-BE49-F238E27FC236}">
                <a16:creationId xmlns:a16="http://schemas.microsoft.com/office/drawing/2014/main" id="{74E1B112-CEDC-45D7-A983-E1CC196ECE89}"/>
              </a:ext>
            </a:extLst>
          </p:cNvPr>
          <p:cNvSpPr/>
          <p:nvPr/>
        </p:nvSpPr>
        <p:spPr>
          <a:xfrm>
            <a:off x="3314700" y="3602848"/>
            <a:ext cx="4533900" cy="433387"/>
          </a:xfrm>
          <a:prstGeom prst="arc">
            <a:avLst>
              <a:gd name="adj1" fmla="val 10848648"/>
              <a:gd name="adj2" fmla="val 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TextBox 52">
            <a:extLst>
              <a:ext uri="{FF2B5EF4-FFF2-40B4-BE49-F238E27FC236}">
                <a16:creationId xmlns:a16="http://schemas.microsoft.com/office/drawing/2014/main" id="{B406264B-DBA0-4270-A4CC-9C6B9DBF7964}"/>
              </a:ext>
            </a:extLst>
          </p:cNvPr>
          <p:cNvSpPr txBox="1"/>
          <p:nvPr/>
        </p:nvSpPr>
        <p:spPr>
          <a:xfrm>
            <a:off x="2116138" y="3390123"/>
            <a:ext cx="1143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3" name="TextBox 53">
            <a:extLst>
              <a:ext uri="{FF2B5EF4-FFF2-40B4-BE49-F238E27FC236}">
                <a16:creationId xmlns:a16="http://schemas.microsoft.com/office/drawing/2014/main" id="{F3CD8392-D61D-4B37-9568-3B9D7CABB1D4}"/>
              </a:ext>
            </a:extLst>
          </p:cNvPr>
          <p:cNvSpPr txBox="1"/>
          <p:nvPr/>
        </p:nvSpPr>
        <p:spPr>
          <a:xfrm>
            <a:off x="5180013" y="4036235"/>
            <a:ext cx="2159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Right Brace 54">
            <a:extLst>
              <a:ext uri="{FF2B5EF4-FFF2-40B4-BE49-F238E27FC236}">
                <a16:creationId xmlns:a16="http://schemas.microsoft.com/office/drawing/2014/main" id="{4DD6760A-FCD9-401A-B90E-C6DA4B16CC9B}"/>
              </a:ext>
            </a:extLst>
          </p:cNvPr>
          <p:cNvSpPr/>
          <p:nvPr/>
        </p:nvSpPr>
        <p:spPr>
          <a:xfrm rot="5400000">
            <a:off x="5976247" y="2350816"/>
            <a:ext cx="287338" cy="3352800"/>
          </a:xfrm>
          <a:prstGeom prst="rightBrace">
            <a:avLst>
              <a:gd name="adj1" fmla="val 5079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5" name="Group 55">
            <a:extLst>
              <a:ext uri="{FF2B5EF4-FFF2-40B4-BE49-F238E27FC236}">
                <a16:creationId xmlns:a16="http://schemas.microsoft.com/office/drawing/2014/main" id="{64F2FC4F-AE8E-4447-A4D4-EABE490C5DCC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794935"/>
            <a:ext cx="4572000" cy="3175"/>
            <a:chOff x="2637009" y="3684977"/>
            <a:chExt cx="4572000" cy="3411"/>
          </a:xfrm>
        </p:grpSpPr>
        <p:cxnSp>
          <p:nvCxnSpPr>
            <p:cNvPr id="96" name="Straight Connector 56">
              <a:extLst>
                <a:ext uri="{FF2B5EF4-FFF2-40B4-BE49-F238E27FC236}">
                  <a16:creationId xmlns:a16="http://schemas.microsoft.com/office/drawing/2014/main" id="{30C2D188-EA58-4B63-A7BC-3CE7E4CCE36D}"/>
                </a:ext>
              </a:extLst>
            </p:cNvPr>
            <p:cNvCxnSpPr/>
            <p:nvPr/>
          </p:nvCxnSpPr>
          <p:spPr bwMode="auto">
            <a:xfrm>
              <a:off x="2637009" y="3688388"/>
              <a:ext cx="1143000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57">
              <a:extLst>
                <a:ext uri="{FF2B5EF4-FFF2-40B4-BE49-F238E27FC236}">
                  <a16:creationId xmlns:a16="http://schemas.microsoft.com/office/drawing/2014/main" id="{5E39B26C-C765-4297-921B-835E7655168B}"/>
                </a:ext>
              </a:extLst>
            </p:cNvPr>
            <p:cNvCxnSpPr/>
            <p:nvPr/>
          </p:nvCxnSpPr>
          <p:spPr bwMode="auto">
            <a:xfrm>
              <a:off x="3780009" y="3688388"/>
              <a:ext cx="1143000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58">
              <a:extLst>
                <a:ext uri="{FF2B5EF4-FFF2-40B4-BE49-F238E27FC236}">
                  <a16:creationId xmlns:a16="http://schemas.microsoft.com/office/drawing/2014/main" id="{51C44278-B17F-4D97-8C6B-9D6D4F09D0CA}"/>
                </a:ext>
              </a:extLst>
            </p:cNvPr>
            <p:cNvCxnSpPr/>
            <p:nvPr/>
          </p:nvCxnSpPr>
          <p:spPr bwMode="auto">
            <a:xfrm>
              <a:off x="4923009" y="3688388"/>
              <a:ext cx="1143000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59">
              <a:extLst>
                <a:ext uri="{FF2B5EF4-FFF2-40B4-BE49-F238E27FC236}">
                  <a16:creationId xmlns:a16="http://schemas.microsoft.com/office/drawing/2014/main" id="{D3B00DD1-D441-4513-9C29-8C20CBFCFBD1}"/>
                </a:ext>
              </a:extLst>
            </p:cNvPr>
            <p:cNvCxnSpPr/>
            <p:nvPr/>
          </p:nvCxnSpPr>
          <p:spPr bwMode="auto">
            <a:xfrm>
              <a:off x="6066009" y="3684977"/>
              <a:ext cx="1143000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Straight Connector 60">
            <a:extLst>
              <a:ext uri="{FF2B5EF4-FFF2-40B4-BE49-F238E27FC236}">
                <a16:creationId xmlns:a16="http://schemas.microsoft.com/office/drawing/2014/main" id="{803E3CF2-C27A-4B03-ADED-017247AB7ECC}"/>
              </a:ext>
            </a:extLst>
          </p:cNvPr>
          <p:cNvCxnSpPr/>
          <p:nvPr/>
        </p:nvCxnSpPr>
        <p:spPr>
          <a:xfrm>
            <a:off x="3293813" y="3815754"/>
            <a:ext cx="0" cy="4841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61">
            <a:extLst>
              <a:ext uri="{FF2B5EF4-FFF2-40B4-BE49-F238E27FC236}">
                <a16:creationId xmlns:a16="http://schemas.microsoft.com/office/drawing/2014/main" id="{49C6CF6F-4EC3-4C92-A10E-5D5E14AFDBE7}"/>
              </a:ext>
            </a:extLst>
          </p:cNvPr>
          <p:cNvCxnSpPr/>
          <p:nvPr/>
        </p:nvCxnSpPr>
        <p:spPr>
          <a:xfrm>
            <a:off x="4419600" y="3826555"/>
            <a:ext cx="0" cy="4841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0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85" grpId="0"/>
      <p:bldP spid="88" grpId="0"/>
      <p:bldP spid="90" grpId="0"/>
      <p:bldP spid="92" grpId="0"/>
      <p:bldP spid="93" grpId="0"/>
      <p:bldP spid="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>
            <a:extLst>
              <a:ext uri="{FF2B5EF4-FFF2-40B4-BE49-F238E27FC236}">
                <a16:creationId xmlns:a16="http://schemas.microsoft.com/office/drawing/2014/main" id="{2C34DA8F-B9F6-4937-A655-2DCE1E8E66AF}"/>
              </a:ext>
            </a:extLst>
          </p:cNvPr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2E46948-A04E-446A-9347-019E7EBEE2A4}"/>
                </a:ext>
              </a:extLst>
            </p:cNvPr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" name="Group 42">
              <a:extLst>
                <a:ext uri="{FF2B5EF4-FFF2-40B4-BE49-F238E27FC236}">
                  <a16:creationId xmlns:a16="http://schemas.microsoft.com/office/drawing/2014/main" id="{D877E50D-DEF7-4DCA-94B3-5F0D5156B099}"/>
                </a:ext>
              </a:extLst>
            </p:cNvPr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5" name="Oval 25">
                <a:extLst>
                  <a:ext uri="{FF2B5EF4-FFF2-40B4-BE49-F238E27FC236}">
                    <a16:creationId xmlns:a16="http://schemas.microsoft.com/office/drawing/2014/main" id="{F4367B6C-2A0F-46F8-A52B-9338376C9EAC}"/>
                  </a:ext>
                </a:extLst>
              </p:cNvPr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Oval 26">
                <a:extLst>
                  <a:ext uri="{FF2B5EF4-FFF2-40B4-BE49-F238E27FC236}">
                    <a16:creationId xmlns:a16="http://schemas.microsoft.com/office/drawing/2014/main" id="{D43103AB-5CA5-447E-A25A-7DED0261CD49}"/>
                  </a:ext>
                </a:extLst>
              </p:cNvPr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" name="Oval 27">
                <a:extLst>
                  <a:ext uri="{FF2B5EF4-FFF2-40B4-BE49-F238E27FC236}">
                    <a16:creationId xmlns:a16="http://schemas.microsoft.com/office/drawing/2014/main" id="{8898D2AB-EAE1-4AB9-9FBF-C46A2E81E5D6}"/>
                  </a:ext>
                </a:extLst>
              </p:cNvPr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Oval 28">
                <a:extLst>
                  <a:ext uri="{FF2B5EF4-FFF2-40B4-BE49-F238E27FC236}">
                    <a16:creationId xmlns:a16="http://schemas.microsoft.com/office/drawing/2014/main" id="{DFA3C963-E87F-4437-BE20-0C5A3007B3B0}"/>
                  </a:ext>
                </a:extLst>
              </p:cNvPr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Oval 29">
                <a:extLst>
                  <a:ext uri="{FF2B5EF4-FFF2-40B4-BE49-F238E27FC236}">
                    <a16:creationId xmlns:a16="http://schemas.microsoft.com/office/drawing/2014/main" id="{A8CA5C0D-55C4-4F31-8786-6286BEB93873}"/>
                  </a:ext>
                </a:extLst>
              </p:cNvPr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Oval 30">
                <a:extLst>
                  <a:ext uri="{FF2B5EF4-FFF2-40B4-BE49-F238E27FC236}">
                    <a16:creationId xmlns:a16="http://schemas.microsoft.com/office/drawing/2014/main" id="{5CF739DD-C3A6-4DC1-B05E-00CA53ADE050}"/>
                  </a:ext>
                </a:extLst>
              </p:cNvPr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Oval 31">
                <a:extLst>
                  <a:ext uri="{FF2B5EF4-FFF2-40B4-BE49-F238E27FC236}">
                    <a16:creationId xmlns:a16="http://schemas.microsoft.com/office/drawing/2014/main" id="{0AEDBC6F-8C52-462A-9897-C85D81E0F1DE}"/>
                  </a:ext>
                </a:extLst>
              </p:cNvPr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Oval 32">
                <a:extLst>
                  <a:ext uri="{FF2B5EF4-FFF2-40B4-BE49-F238E27FC236}">
                    <a16:creationId xmlns:a16="http://schemas.microsoft.com/office/drawing/2014/main" id="{539F9835-3651-41B4-93CD-E21FC909047F}"/>
                  </a:ext>
                </a:extLst>
              </p:cNvPr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Rounded Rectangle 34">
                <a:extLst>
                  <a:ext uri="{FF2B5EF4-FFF2-40B4-BE49-F238E27FC236}">
                    <a16:creationId xmlns:a16="http://schemas.microsoft.com/office/drawing/2014/main" id="{278AECF2-729E-4D9B-A7F7-5BC76C292DB4}"/>
                  </a:ext>
                </a:extLst>
              </p:cNvPr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Rounded Rectangle 35">
                <a:extLst>
                  <a:ext uri="{FF2B5EF4-FFF2-40B4-BE49-F238E27FC236}">
                    <a16:creationId xmlns:a16="http://schemas.microsoft.com/office/drawing/2014/main" id="{B6866F6F-78B7-4932-87CC-9FA10E34FE0C}"/>
                  </a:ext>
                </a:extLst>
              </p:cNvPr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ounded Rectangle 36">
                <a:extLst>
                  <a:ext uri="{FF2B5EF4-FFF2-40B4-BE49-F238E27FC236}">
                    <a16:creationId xmlns:a16="http://schemas.microsoft.com/office/drawing/2014/main" id="{A96F7741-F8FB-4812-A597-ADE1A14EFC86}"/>
                  </a:ext>
                </a:extLst>
              </p:cNvPr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Rounded Rectangle 37">
                <a:extLst>
                  <a:ext uri="{FF2B5EF4-FFF2-40B4-BE49-F238E27FC236}">
                    <a16:creationId xmlns:a16="http://schemas.microsoft.com/office/drawing/2014/main" id="{E1E2293D-FCDC-433D-AEC1-C380FF0789D9}"/>
                  </a:ext>
                </a:extLst>
              </p:cNvPr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Rounded Rectangle 38">
                <a:extLst>
                  <a:ext uri="{FF2B5EF4-FFF2-40B4-BE49-F238E27FC236}">
                    <a16:creationId xmlns:a16="http://schemas.microsoft.com/office/drawing/2014/main" id="{D64A2FA5-B0F5-41EF-B8C7-69B99C350029}"/>
                  </a:ext>
                </a:extLst>
              </p:cNvPr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ounded Rectangle 39">
                <a:extLst>
                  <a:ext uri="{FF2B5EF4-FFF2-40B4-BE49-F238E27FC236}">
                    <a16:creationId xmlns:a16="http://schemas.microsoft.com/office/drawing/2014/main" id="{AC1167FB-A879-49D4-BB69-8C466B0C148F}"/>
                  </a:ext>
                </a:extLst>
              </p:cNvPr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Rounded Rectangle 40">
                <a:extLst>
                  <a:ext uri="{FF2B5EF4-FFF2-40B4-BE49-F238E27FC236}">
                    <a16:creationId xmlns:a16="http://schemas.microsoft.com/office/drawing/2014/main" id="{48A38393-2A2A-4993-B2AE-36590F98C797}"/>
                  </a:ext>
                </a:extLst>
              </p:cNvPr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Rounded Rectangle 41">
                <a:extLst>
                  <a:ext uri="{FF2B5EF4-FFF2-40B4-BE49-F238E27FC236}">
                    <a16:creationId xmlns:a16="http://schemas.microsoft.com/office/drawing/2014/main" id="{11A9EE5D-AD7D-465F-91D6-39188D38BF98}"/>
                  </a:ext>
                </a:extLst>
              </p:cNvPr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40" name="Rectangle 1">
            <a:extLst>
              <a:ext uri="{FF2B5EF4-FFF2-40B4-BE49-F238E27FC236}">
                <a16:creationId xmlns:a16="http://schemas.microsoft.com/office/drawing/2014/main" id="{0C06503A-8490-421D-9B89-0870A283FEC5}"/>
              </a:ext>
            </a:extLst>
          </p:cNvPr>
          <p:cNvSpPr/>
          <p:nvPr/>
        </p:nvSpPr>
        <p:spPr>
          <a:xfrm>
            <a:off x="783813" y="915556"/>
            <a:ext cx="8305800" cy="31702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		</a:t>
            </a:r>
            <a:r>
              <a:rPr lang="en-US" sz="40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132 : 4 =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33 (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 algn="just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nữa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132 – 33 =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99 (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 algn="just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	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99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9438BCE-A78A-4FBA-ACAD-C894FCF2ED7E}"/>
              </a:ext>
            </a:extLst>
          </p:cNvPr>
          <p:cNvSpPr/>
          <p:nvPr/>
        </p:nvSpPr>
        <p:spPr>
          <a:xfrm>
            <a:off x="-105277" y="39688"/>
            <a:ext cx="9354553" cy="261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Triangle 6">
            <a:extLst>
              <a:ext uri="{FF2B5EF4-FFF2-40B4-BE49-F238E27FC236}">
                <a16:creationId xmlns:a16="http://schemas.microsoft.com/office/drawing/2014/main" id="{5A295BE1-6545-4C76-8347-0A2BD6FCC3E8}"/>
              </a:ext>
            </a:extLst>
          </p:cNvPr>
          <p:cNvSpPr/>
          <p:nvPr/>
        </p:nvSpPr>
        <p:spPr>
          <a:xfrm>
            <a:off x="2720975" y="609600"/>
            <a:ext cx="654050" cy="738188"/>
          </a:xfrm>
          <a:prstGeom prst="rtTriangle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5DD51D7-CD0B-4B50-9CA9-62030DD779E4}"/>
              </a:ext>
            </a:extLst>
          </p:cNvPr>
          <p:cNvSpPr/>
          <p:nvPr/>
        </p:nvSpPr>
        <p:spPr>
          <a:xfrm>
            <a:off x="4114800" y="1524000"/>
            <a:ext cx="4114800" cy="99060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E80B435-05F6-41FE-A501-6BF4212111D1}"/>
              </a:ext>
            </a:extLst>
          </p:cNvPr>
          <p:cNvSpPr/>
          <p:nvPr/>
        </p:nvSpPr>
        <p:spPr>
          <a:xfrm>
            <a:off x="96740" y="337096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ectangle 34">
            <a:extLst>
              <a:ext uri="{FF2B5EF4-FFF2-40B4-BE49-F238E27FC236}">
                <a16:creationId xmlns:a16="http://schemas.microsoft.com/office/drawing/2014/main" id="{93280C74-2E5B-4DC9-A8DA-E16543FF98B8}"/>
              </a:ext>
            </a:extLst>
          </p:cNvPr>
          <p:cNvSpPr/>
          <p:nvPr/>
        </p:nvSpPr>
        <p:spPr>
          <a:xfrm>
            <a:off x="2953203" y="1586458"/>
            <a:ext cx="4343400" cy="1108075"/>
          </a:xfrm>
          <a:prstGeom prst="rect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897FD098-EF41-4FB7-9369-840642723C56}"/>
              </a:ext>
            </a:extLst>
          </p:cNvPr>
          <p:cNvCxnSpPr>
            <a:stCxn id="3" idx="0"/>
            <a:endCxn id="3" idx="2"/>
          </p:cNvCxnSpPr>
          <p:nvPr/>
        </p:nvCxnSpPr>
        <p:spPr>
          <a:xfrm>
            <a:off x="5124903" y="1586458"/>
            <a:ext cx="0" cy="1108075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5">
            <a:extLst>
              <a:ext uri="{FF2B5EF4-FFF2-40B4-BE49-F238E27FC236}">
                <a16:creationId xmlns:a16="http://schemas.microsoft.com/office/drawing/2014/main" id="{201CCF45-5A1D-4B60-92BC-4343FC775B5A}"/>
              </a:ext>
            </a:extLst>
          </p:cNvPr>
          <p:cNvCxnSpPr/>
          <p:nvPr/>
        </p:nvCxnSpPr>
        <p:spPr>
          <a:xfrm>
            <a:off x="4020003" y="1586458"/>
            <a:ext cx="0" cy="110966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6">
            <a:extLst>
              <a:ext uri="{FF2B5EF4-FFF2-40B4-BE49-F238E27FC236}">
                <a16:creationId xmlns:a16="http://schemas.microsoft.com/office/drawing/2014/main" id="{AA3FE713-AFCF-4378-9A98-88D6B0196BF1}"/>
              </a:ext>
            </a:extLst>
          </p:cNvPr>
          <p:cNvCxnSpPr/>
          <p:nvPr/>
        </p:nvCxnSpPr>
        <p:spPr>
          <a:xfrm>
            <a:off x="6229803" y="1586458"/>
            <a:ext cx="0" cy="110966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7">
            <a:extLst>
              <a:ext uri="{FF2B5EF4-FFF2-40B4-BE49-F238E27FC236}">
                <a16:creationId xmlns:a16="http://schemas.microsoft.com/office/drawing/2014/main" id="{D8C435D7-DDE6-4188-83FD-D4AFA9A4CA74}"/>
              </a:ext>
            </a:extLst>
          </p:cNvPr>
          <p:cNvCxnSpPr/>
          <p:nvPr/>
        </p:nvCxnSpPr>
        <p:spPr>
          <a:xfrm flipH="1">
            <a:off x="2956378" y="1586458"/>
            <a:ext cx="1063625" cy="110966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8">
            <a:extLst>
              <a:ext uri="{FF2B5EF4-FFF2-40B4-BE49-F238E27FC236}">
                <a16:creationId xmlns:a16="http://schemas.microsoft.com/office/drawing/2014/main" id="{17FF4549-E7F9-44E0-8589-98B9ACF4FB78}"/>
              </a:ext>
            </a:extLst>
          </p:cNvPr>
          <p:cNvCxnSpPr/>
          <p:nvPr/>
        </p:nvCxnSpPr>
        <p:spPr>
          <a:xfrm flipH="1">
            <a:off x="4020003" y="1584871"/>
            <a:ext cx="1104900" cy="1109662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9">
            <a:extLst>
              <a:ext uri="{FF2B5EF4-FFF2-40B4-BE49-F238E27FC236}">
                <a16:creationId xmlns:a16="http://schemas.microsoft.com/office/drawing/2014/main" id="{4BB0596C-9AB8-4C59-BCD8-492FB9517E0A}"/>
              </a:ext>
            </a:extLst>
          </p:cNvPr>
          <p:cNvCxnSpPr/>
          <p:nvPr/>
        </p:nvCxnSpPr>
        <p:spPr>
          <a:xfrm flipH="1">
            <a:off x="5124903" y="1586458"/>
            <a:ext cx="1104900" cy="110966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0">
            <a:extLst>
              <a:ext uri="{FF2B5EF4-FFF2-40B4-BE49-F238E27FC236}">
                <a16:creationId xmlns:a16="http://schemas.microsoft.com/office/drawing/2014/main" id="{B7E36250-0738-4E23-AFF9-0F0B30A58EAC}"/>
              </a:ext>
            </a:extLst>
          </p:cNvPr>
          <p:cNvCxnSpPr/>
          <p:nvPr/>
        </p:nvCxnSpPr>
        <p:spPr>
          <a:xfrm flipH="1">
            <a:off x="6232978" y="1584871"/>
            <a:ext cx="1063625" cy="1109662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1">
            <a:extLst>
              <a:ext uri="{FF2B5EF4-FFF2-40B4-BE49-F238E27FC236}">
                <a16:creationId xmlns:a16="http://schemas.microsoft.com/office/drawing/2014/main" id="{ABEED5FF-2F45-4260-9A01-B6FD691B6071}"/>
              </a:ext>
            </a:extLst>
          </p:cNvPr>
          <p:cNvSpPr/>
          <p:nvPr/>
        </p:nvSpPr>
        <p:spPr>
          <a:xfrm>
            <a:off x="476703" y="3208883"/>
            <a:ext cx="4343400" cy="110966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42">
            <a:extLst>
              <a:ext uri="{FF2B5EF4-FFF2-40B4-BE49-F238E27FC236}">
                <a16:creationId xmlns:a16="http://schemas.microsoft.com/office/drawing/2014/main" id="{51FAF199-AEB2-4881-9C39-17D6322DFB1C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648403" y="3208883"/>
            <a:ext cx="0" cy="1109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43">
            <a:extLst>
              <a:ext uri="{FF2B5EF4-FFF2-40B4-BE49-F238E27FC236}">
                <a16:creationId xmlns:a16="http://schemas.microsoft.com/office/drawing/2014/main" id="{BB55C829-8510-42CB-B672-51B52C2D1DE5}"/>
              </a:ext>
            </a:extLst>
          </p:cNvPr>
          <p:cNvCxnSpPr/>
          <p:nvPr/>
        </p:nvCxnSpPr>
        <p:spPr>
          <a:xfrm>
            <a:off x="1543503" y="3210471"/>
            <a:ext cx="0" cy="1108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44">
            <a:extLst>
              <a:ext uri="{FF2B5EF4-FFF2-40B4-BE49-F238E27FC236}">
                <a16:creationId xmlns:a16="http://schemas.microsoft.com/office/drawing/2014/main" id="{1FAD815F-06BB-4359-A119-A59179E19AB9}"/>
              </a:ext>
            </a:extLst>
          </p:cNvPr>
          <p:cNvCxnSpPr/>
          <p:nvPr/>
        </p:nvCxnSpPr>
        <p:spPr>
          <a:xfrm>
            <a:off x="3762828" y="3210471"/>
            <a:ext cx="0" cy="1108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45">
            <a:extLst>
              <a:ext uri="{FF2B5EF4-FFF2-40B4-BE49-F238E27FC236}">
                <a16:creationId xmlns:a16="http://schemas.microsoft.com/office/drawing/2014/main" id="{D4BD6591-90AC-42C0-8251-4AE5BFA2F4EF}"/>
              </a:ext>
            </a:extLst>
          </p:cNvPr>
          <p:cNvCxnSpPr/>
          <p:nvPr/>
        </p:nvCxnSpPr>
        <p:spPr>
          <a:xfrm>
            <a:off x="476703" y="3210471"/>
            <a:ext cx="1066800" cy="1108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6">
            <a:extLst>
              <a:ext uri="{FF2B5EF4-FFF2-40B4-BE49-F238E27FC236}">
                <a16:creationId xmlns:a16="http://schemas.microsoft.com/office/drawing/2014/main" id="{D9B8DF6F-E62E-4D54-B6FD-A30861F8B059}"/>
              </a:ext>
            </a:extLst>
          </p:cNvPr>
          <p:cNvCxnSpPr/>
          <p:nvPr/>
        </p:nvCxnSpPr>
        <p:spPr>
          <a:xfrm flipH="1">
            <a:off x="1543503" y="3208883"/>
            <a:ext cx="1104900" cy="1109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47">
            <a:extLst>
              <a:ext uri="{FF2B5EF4-FFF2-40B4-BE49-F238E27FC236}">
                <a16:creationId xmlns:a16="http://schemas.microsoft.com/office/drawing/2014/main" id="{F9028D21-2653-4A5D-961A-CE0F02E4C308}"/>
              </a:ext>
            </a:extLst>
          </p:cNvPr>
          <p:cNvCxnSpPr/>
          <p:nvPr/>
        </p:nvCxnSpPr>
        <p:spPr>
          <a:xfrm flipH="1" flipV="1">
            <a:off x="2648403" y="3210471"/>
            <a:ext cx="1108075" cy="1108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48">
            <a:extLst>
              <a:ext uri="{FF2B5EF4-FFF2-40B4-BE49-F238E27FC236}">
                <a16:creationId xmlns:a16="http://schemas.microsoft.com/office/drawing/2014/main" id="{3765B4DE-52B4-4BE1-A9F5-942D33DB962F}"/>
              </a:ext>
            </a:extLst>
          </p:cNvPr>
          <p:cNvCxnSpPr/>
          <p:nvPr/>
        </p:nvCxnSpPr>
        <p:spPr>
          <a:xfrm flipH="1">
            <a:off x="3756478" y="3208883"/>
            <a:ext cx="1063625" cy="1109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54">
            <a:extLst>
              <a:ext uri="{FF2B5EF4-FFF2-40B4-BE49-F238E27FC236}">
                <a16:creationId xmlns:a16="http://schemas.microsoft.com/office/drawing/2014/main" id="{B8739900-5BCB-4E61-B79C-44F9ADBADC99}"/>
              </a:ext>
            </a:extLst>
          </p:cNvPr>
          <p:cNvSpPr txBox="1"/>
          <p:nvPr/>
        </p:nvSpPr>
        <p:spPr>
          <a:xfrm>
            <a:off x="2838903" y="1586458"/>
            <a:ext cx="7064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55">
            <a:extLst>
              <a:ext uri="{FF2B5EF4-FFF2-40B4-BE49-F238E27FC236}">
                <a16:creationId xmlns:a16="http://schemas.microsoft.com/office/drawing/2014/main" id="{8A7B2829-9295-4566-B6EE-B3C68652B613}"/>
              </a:ext>
            </a:extLst>
          </p:cNvPr>
          <p:cNvSpPr txBox="1"/>
          <p:nvPr/>
        </p:nvSpPr>
        <p:spPr>
          <a:xfrm>
            <a:off x="3313566" y="1940471"/>
            <a:ext cx="706437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56">
            <a:extLst>
              <a:ext uri="{FF2B5EF4-FFF2-40B4-BE49-F238E27FC236}">
                <a16:creationId xmlns:a16="http://schemas.microsoft.com/office/drawing/2014/main" id="{BE6B3975-04AD-44D0-85C6-11DAF81B694B}"/>
              </a:ext>
            </a:extLst>
          </p:cNvPr>
          <p:cNvSpPr txBox="1"/>
          <p:nvPr/>
        </p:nvSpPr>
        <p:spPr>
          <a:xfrm>
            <a:off x="3934278" y="1586458"/>
            <a:ext cx="7064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57">
            <a:extLst>
              <a:ext uri="{FF2B5EF4-FFF2-40B4-BE49-F238E27FC236}">
                <a16:creationId xmlns:a16="http://schemas.microsoft.com/office/drawing/2014/main" id="{CA3B1F1D-0210-41BB-8A95-A65CE767DB03}"/>
              </a:ext>
            </a:extLst>
          </p:cNvPr>
          <p:cNvSpPr txBox="1"/>
          <p:nvPr/>
        </p:nvSpPr>
        <p:spPr>
          <a:xfrm>
            <a:off x="4418466" y="1938883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58">
            <a:extLst>
              <a:ext uri="{FF2B5EF4-FFF2-40B4-BE49-F238E27FC236}">
                <a16:creationId xmlns:a16="http://schemas.microsoft.com/office/drawing/2014/main" id="{B63611C3-B7E1-4EB6-B731-B39CC0A83C1A}"/>
              </a:ext>
            </a:extLst>
          </p:cNvPr>
          <p:cNvSpPr txBox="1"/>
          <p:nvPr/>
        </p:nvSpPr>
        <p:spPr>
          <a:xfrm>
            <a:off x="4980441" y="1586458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59">
            <a:extLst>
              <a:ext uri="{FF2B5EF4-FFF2-40B4-BE49-F238E27FC236}">
                <a16:creationId xmlns:a16="http://schemas.microsoft.com/office/drawing/2014/main" id="{4544C8F7-92B8-4D8C-8904-A734345BF1DA}"/>
              </a:ext>
            </a:extLst>
          </p:cNvPr>
          <p:cNvSpPr txBox="1"/>
          <p:nvPr/>
        </p:nvSpPr>
        <p:spPr>
          <a:xfrm>
            <a:off x="5526541" y="1940471"/>
            <a:ext cx="706437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TextBox 60">
            <a:extLst>
              <a:ext uri="{FF2B5EF4-FFF2-40B4-BE49-F238E27FC236}">
                <a16:creationId xmlns:a16="http://schemas.microsoft.com/office/drawing/2014/main" id="{7F2CD890-8C84-454B-9809-FECED36372D5}"/>
              </a:ext>
            </a:extLst>
          </p:cNvPr>
          <p:cNvSpPr txBox="1"/>
          <p:nvPr/>
        </p:nvSpPr>
        <p:spPr>
          <a:xfrm>
            <a:off x="6229803" y="1568996"/>
            <a:ext cx="7064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DB0C7D87-E47E-41CC-8EAC-479E59F1BBC6}"/>
              </a:ext>
            </a:extLst>
          </p:cNvPr>
          <p:cNvSpPr txBox="1"/>
          <p:nvPr/>
        </p:nvSpPr>
        <p:spPr>
          <a:xfrm>
            <a:off x="6606041" y="1961108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430B57F5-EED3-419B-AA53-B83FB370ED59}"/>
              </a:ext>
            </a:extLst>
          </p:cNvPr>
          <p:cNvSpPr txBox="1"/>
          <p:nvPr/>
        </p:nvSpPr>
        <p:spPr>
          <a:xfrm>
            <a:off x="476703" y="3610521"/>
            <a:ext cx="7064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63">
            <a:extLst>
              <a:ext uri="{FF2B5EF4-FFF2-40B4-BE49-F238E27FC236}">
                <a16:creationId xmlns:a16="http://schemas.microsoft.com/office/drawing/2014/main" id="{D9420065-C0B0-4FE1-B192-DFED53738373}"/>
              </a:ext>
            </a:extLst>
          </p:cNvPr>
          <p:cNvSpPr txBox="1"/>
          <p:nvPr/>
        </p:nvSpPr>
        <p:spPr>
          <a:xfrm>
            <a:off x="837066" y="3189833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64">
            <a:extLst>
              <a:ext uri="{FF2B5EF4-FFF2-40B4-BE49-F238E27FC236}">
                <a16:creationId xmlns:a16="http://schemas.microsoft.com/office/drawing/2014/main" id="{500E60F5-4E7D-4718-AB7E-A06A4E94F329}"/>
              </a:ext>
            </a:extLst>
          </p:cNvPr>
          <p:cNvSpPr txBox="1"/>
          <p:nvPr/>
        </p:nvSpPr>
        <p:spPr>
          <a:xfrm>
            <a:off x="1526041" y="3208883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65">
            <a:extLst>
              <a:ext uri="{FF2B5EF4-FFF2-40B4-BE49-F238E27FC236}">
                <a16:creationId xmlns:a16="http://schemas.microsoft.com/office/drawing/2014/main" id="{716264AA-3C5A-4F05-A853-7CA7B193A5D9}"/>
              </a:ext>
            </a:extLst>
          </p:cNvPr>
          <p:cNvSpPr txBox="1"/>
          <p:nvPr/>
        </p:nvSpPr>
        <p:spPr>
          <a:xfrm>
            <a:off x="1957841" y="3593058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66">
            <a:extLst>
              <a:ext uri="{FF2B5EF4-FFF2-40B4-BE49-F238E27FC236}">
                <a16:creationId xmlns:a16="http://schemas.microsoft.com/office/drawing/2014/main" id="{4B69A732-BAFA-44D0-BB6A-1546AC4CD105}"/>
              </a:ext>
            </a:extLst>
          </p:cNvPr>
          <p:cNvSpPr txBox="1"/>
          <p:nvPr/>
        </p:nvSpPr>
        <p:spPr>
          <a:xfrm>
            <a:off x="2648403" y="3596233"/>
            <a:ext cx="7064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TextBox 67">
            <a:extLst>
              <a:ext uri="{FF2B5EF4-FFF2-40B4-BE49-F238E27FC236}">
                <a16:creationId xmlns:a16="http://schemas.microsoft.com/office/drawing/2014/main" id="{AA1D0450-8133-4155-A4D6-56F890CA918B}"/>
              </a:ext>
            </a:extLst>
          </p:cNvPr>
          <p:cNvSpPr txBox="1"/>
          <p:nvPr/>
        </p:nvSpPr>
        <p:spPr>
          <a:xfrm>
            <a:off x="3056391" y="3213646"/>
            <a:ext cx="706437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TextBox 68">
            <a:extLst>
              <a:ext uri="{FF2B5EF4-FFF2-40B4-BE49-F238E27FC236}">
                <a16:creationId xmlns:a16="http://schemas.microsoft.com/office/drawing/2014/main" id="{628449F0-5BD5-49AF-B057-70BB0DF9894C}"/>
              </a:ext>
            </a:extLst>
          </p:cNvPr>
          <p:cNvSpPr txBox="1"/>
          <p:nvPr/>
        </p:nvSpPr>
        <p:spPr>
          <a:xfrm>
            <a:off x="3766003" y="3189833"/>
            <a:ext cx="7064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69">
            <a:extLst>
              <a:ext uri="{FF2B5EF4-FFF2-40B4-BE49-F238E27FC236}">
                <a16:creationId xmlns:a16="http://schemas.microsoft.com/office/drawing/2014/main" id="{2066DEF9-1BF7-4182-B2FC-2F5FF77AFD0E}"/>
              </a:ext>
            </a:extLst>
          </p:cNvPr>
          <p:cNvSpPr txBox="1"/>
          <p:nvPr/>
        </p:nvSpPr>
        <p:spPr>
          <a:xfrm>
            <a:off x="4135891" y="3621633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286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485</Words>
  <Application>Microsoft Office PowerPoint</Application>
  <PresentationFormat>Trình chiếu Trên màn hình (16:9)</PresentationFormat>
  <Paragraphs>266</Paragraphs>
  <Slides>10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10</vt:i4>
      </vt:variant>
    </vt:vector>
  </HeadingPairs>
  <TitlesOfParts>
    <vt:vector size="23" baseType="lpstr">
      <vt:lpstr>Arial</vt:lpstr>
      <vt:lpstr>Arial Black</vt:lpstr>
      <vt:lpstr>Calibri</vt:lpstr>
      <vt:lpstr>Cambria</vt:lpstr>
      <vt:lpstr>Cambria Math</vt:lpstr>
      <vt:lpstr>Cookies chip</vt:lpstr>
      <vt:lpstr>Jua</vt:lpstr>
      <vt:lpstr>Little Cupcakes</vt:lpstr>
      <vt:lpstr>Quicksand</vt:lpstr>
      <vt:lpstr>Quicksand Light</vt:lpstr>
      <vt:lpstr>Times New Roman</vt:lpstr>
      <vt:lpstr>Office Theme</vt:lpstr>
      <vt:lpstr>Nature Activities Binder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</dc:creator>
  <cp:lastModifiedBy>HIEN</cp:lastModifiedBy>
  <cp:revision>9</cp:revision>
  <dcterms:created xsi:type="dcterms:W3CDTF">2021-08-09T14:02:35Z</dcterms:created>
  <dcterms:modified xsi:type="dcterms:W3CDTF">2021-12-11T07:49:35Z</dcterms:modified>
</cp:coreProperties>
</file>