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46" r:id="rId5"/>
  </p:sldMasterIdLst>
  <p:notesMasterIdLst>
    <p:notesMasterId r:id="rId22"/>
  </p:notesMasterIdLst>
  <p:sldIdLst>
    <p:sldId id="422" r:id="rId6"/>
    <p:sldId id="439" r:id="rId7"/>
    <p:sldId id="264" r:id="rId8"/>
    <p:sldId id="257" r:id="rId9"/>
    <p:sldId id="267" r:id="rId10"/>
    <p:sldId id="434" r:id="rId11"/>
    <p:sldId id="269" r:id="rId12"/>
    <p:sldId id="435" r:id="rId13"/>
    <p:sldId id="266" r:id="rId14"/>
    <p:sldId id="436" r:id="rId15"/>
    <p:sldId id="451" r:id="rId16"/>
    <p:sldId id="324" r:id="rId17"/>
    <p:sldId id="393" r:id="rId18"/>
    <p:sldId id="433" r:id="rId19"/>
    <p:sldId id="423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60FF11"/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5B2B-E908-6A4B-88C3-1D21A1E7AB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5AFF-8265-D741-B943-A4C3353B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25F09F6-7D01-4F97-9308-B3FEB3A32E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96DF450-C0CB-4933-9AF7-28923ED89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9B9BE8D-2561-4A21-B17B-56DFB09DAC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BC0E1BF-49B8-4E81-9B6E-F6F7E3903715}" type="slidenum">
              <a:rPr lang="en-US" altLang="en-US" sz="1200" i="1"/>
              <a:pPr algn="r"/>
              <a:t>11</a:t>
            </a:fld>
            <a:endParaRPr lang="en-US" altLang="en-US" sz="1200" i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7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3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1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25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0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05E0-1AA8-1B4D-9A1A-B3D2CC3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F546-AC62-E345-BB7E-BC26B688937C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4D51-DE67-CB4A-9521-A2D7F0F8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9216-AFAA-304A-A8CF-EC98BEAE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3BDF-9925-2541-942B-2A791E1DC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8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9F0E9-E584-914D-93F8-EEA240F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FFB5-D9F7-5248-8ECC-409D9FCCF05D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1C74-1922-6342-9EDD-85F0D9E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81BE-817A-0A41-8881-DD7BE32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D099-0693-4F46-B359-4F1DD5D45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0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8C6C-BFB2-E042-BBAB-15D2299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B431-A04D-F643-A1E6-8CCC130C9F57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A7028-828B-FD44-B0C6-60A79E97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40423-5E38-DB49-9930-B6EC971D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652F-175E-B64A-BD23-7ED71D411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70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1CD613-80BA-F44B-941C-82820065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2A01-098C-E54C-A5EB-46D74165BC9E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01EFC-34D0-7B45-BD11-7F8313CE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73A81A-499E-7A48-8492-CC4DC59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DB5-CCFD-A246-AB3E-103F22CE9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0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0372FD-8C32-DC4A-B20B-70CDE709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006F-E098-2643-8F28-1470E6C2EF67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F055B-E5D7-FC4B-A334-EDFC84A4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7E00E4-3C81-B74F-A686-6C439298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2BE-3487-494C-8900-270992048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0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05F328-1F31-8A41-8BAA-D034A5AE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608-4722-0C4F-8C00-1ACCEC40884D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FC216E-2463-2E4F-8B3E-9B79D0F1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B8003-1FD4-774C-858E-D68A90BE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8A8D-47BA-6C47-8C34-E4837FC68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25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29B854-52F6-6D4D-A039-8E0B005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CBE3-2145-4840-AE1F-EA697B045DDB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810B38-9E40-4647-B0B9-E831C272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F2D303-75EE-1F4D-8689-E2C7B30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13FF-2AC1-0D4E-AC45-6431E997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9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FC1D7-7613-7C4A-88CF-A65C28D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03F1-D941-ABC1-FEC011F0EFA0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CFFD2D-11FF-9C4B-91D7-29CAF78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AFDC87-9D3D-864D-843C-D0E932A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0B0-D8A5-5441-8474-1032A853C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5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15371-94BD-B34C-9EA9-34B82E9B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1AC4-1547-924B-B230-87C77CDE81E7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A1D6A-718B-C142-884C-72B97A4D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9B10C-366F-0245-AD7F-E1A7228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C0DD-ACC0-1D4F-8BC0-7041F253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DF67-E016-3741-8299-6B9FAFA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0BB-8B47-CF42-8FA2-EF387BE6B38B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9E0D-B37F-CF46-A0CC-03F94D42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EABE-E020-D146-AAA8-EBD9FF4C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0681-A3F1-8D42-82F4-5CAE50343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9F30-0EC3-054F-B613-1CAB0B4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A9F2-0D68-6B41-83D0-FCFC21E25072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3F28-97C9-1446-9D14-87285C8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F899C-39ED-C24F-A036-7766A4E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A6EF-D289-C64D-92D5-D664CD9C5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44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11405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3732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2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4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5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6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5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3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9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8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7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97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5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9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4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1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871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9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89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6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1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6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7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1703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348" tIns="45718" rIns="9134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8" tIns="45718" rIns="9134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CDD9370-97F5-894A-A47B-AD0CFEED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0115B7F-91E5-B840-8673-1D3CAEA2E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FBB4-5578-4448-8FF5-F2CEEB1A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5ECBF-C340-E24E-AD93-971F759FD60A}" type="datetimeFigureOut">
              <a:rPr lang="en-US"/>
              <a:pPr>
                <a:defRPr/>
              </a:pPr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673E-F3B0-D747-B764-2569078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C702-61F9-2D42-B242-CCAB87ED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B520D-3897-154E-B545-7607E11BE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638C-7E2A-406A-B7A9-3D487B9206D1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3629-8589-41CB-BFDF-1C1EC22CA13E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5" Type="http://schemas.openxmlformats.org/officeDocument/2006/relationships/image" Target="../media/image50.jp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2.mp3"/><Relationship Id="rId7" Type="http://schemas.openxmlformats.org/officeDocument/2006/relationships/image" Target="../media/image54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53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slide" Target="slide13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2"/>
            <a:ext cx="9144000" cy="5157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37813"/>
            <a:ext cx="9532125" cy="218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09" y="4024650"/>
            <a:ext cx="2340950" cy="141059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0" y="3211506"/>
            <a:ext cx="531019" cy="24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41" y="3187001"/>
            <a:ext cx="522725" cy="12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8932" y="3837811"/>
            <a:ext cx="2620060" cy="2177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4958" y="2806902"/>
            <a:ext cx="58306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1" y="99293"/>
            <a:ext cx="2993378" cy="29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8" y="-122434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771897" y="435496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6649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bstract-background">
            <a:extLst>
              <a:ext uri="{FF2B5EF4-FFF2-40B4-BE49-F238E27FC236}">
                <a16:creationId xmlns:a16="http://schemas.microsoft.com/office/drawing/2014/main" id="{FCEC7027-2FEC-4A59-A863-03664662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AutoShape 4">
            <a:extLst>
              <a:ext uri="{FF2B5EF4-FFF2-40B4-BE49-F238E27FC236}">
                <a16:creationId xmlns:a16="http://schemas.microsoft.com/office/drawing/2014/main" id="{70669FF4-F209-4574-A6D3-1A33957DE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25" name="AutoShape 5">
            <a:extLst>
              <a:ext uri="{FF2B5EF4-FFF2-40B4-BE49-F238E27FC236}">
                <a16:creationId xmlns:a16="http://schemas.microsoft.com/office/drawing/2014/main" id="{9302650A-161A-4222-A403-B11788521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26" name="AutoShape 6">
            <a:extLst>
              <a:ext uri="{FF2B5EF4-FFF2-40B4-BE49-F238E27FC236}">
                <a16:creationId xmlns:a16="http://schemas.microsoft.com/office/drawing/2014/main" id="{B2EB210F-3501-4BA4-A5EF-FDCFDA938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1" y="533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pic>
        <p:nvPicPr>
          <p:cNvPr id="6150" name="Picture 7" descr="CHCA2077">
            <a:extLst>
              <a:ext uri="{FF2B5EF4-FFF2-40B4-BE49-F238E27FC236}">
                <a16:creationId xmlns:a16="http://schemas.microsoft.com/office/drawing/2014/main" id="{4A850DA2-DF29-47DC-AC3B-ED1BBA7E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2590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DAISIES">
            <a:extLst>
              <a:ext uri="{FF2B5EF4-FFF2-40B4-BE49-F238E27FC236}">
                <a16:creationId xmlns:a16="http://schemas.microsoft.com/office/drawing/2014/main" id="{96EC8237-627D-4434-A0AC-101B555B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600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DAISIES">
            <a:extLst>
              <a:ext uri="{FF2B5EF4-FFF2-40B4-BE49-F238E27FC236}">
                <a16:creationId xmlns:a16="http://schemas.microsoft.com/office/drawing/2014/main" id="{3AFB1DA4-D288-487A-9BB4-583057CF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51464"/>
            <a:ext cx="1676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0" name="AutoShape 10">
            <a:extLst>
              <a:ext uri="{FF2B5EF4-FFF2-40B4-BE49-F238E27FC236}">
                <a16:creationId xmlns:a16="http://schemas.microsoft.com/office/drawing/2014/main" id="{2A7DD4D0-6968-4AC8-BDBC-A7FDC3F85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495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>
              <a:latin typeface="Times New Roman" panose="02020603050405020304" pitchFamily="18" charset="0"/>
            </a:endParaRPr>
          </a:p>
        </p:txBody>
      </p:sp>
      <p:sp>
        <p:nvSpPr>
          <p:cNvPr id="133131" name="AutoShape 11">
            <a:extLst>
              <a:ext uri="{FF2B5EF4-FFF2-40B4-BE49-F238E27FC236}">
                <a16:creationId xmlns:a16="http://schemas.microsoft.com/office/drawing/2014/main" id="{B0909B1F-DDDF-408E-9488-4CA6B09CA74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01000" y="5962650"/>
            <a:ext cx="895350" cy="89535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i="1"/>
          </a:p>
        </p:txBody>
      </p:sp>
      <p:pic>
        <p:nvPicPr>
          <p:cNvPr id="6155" name="Picture 16" descr="Bellcoll">
            <a:extLst>
              <a:ext uri="{FF2B5EF4-FFF2-40B4-BE49-F238E27FC236}">
                <a16:creationId xmlns:a16="http://schemas.microsoft.com/office/drawing/2014/main" id="{C30006EA-1911-476E-8BF1-2C2377251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366">
            <a:off x="8948738" y="-228600"/>
            <a:ext cx="1719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>
            <a:extLst>
              <a:ext uri="{FF2B5EF4-FFF2-40B4-BE49-F238E27FC236}">
                <a16:creationId xmlns:a16="http://schemas.microsoft.com/office/drawing/2014/main" id="{E54CAA65-C7CE-486C-8551-F960D11B8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667000"/>
            <a:ext cx="8153400" cy="20335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animBg="1"/>
      <p:bldP spid="133125" grpId="0" animBg="1"/>
      <p:bldP spid="133126" grpId="0" animBg="1"/>
      <p:bldP spid="133130" grpId="0" animBg="1"/>
      <p:bldP spid="1331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53">
            <a:extLst>
              <a:ext uri="{FF2B5EF4-FFF2-40B4-BE49-F238E27FC236}">
                <a16:creationId xmlns:a16="http://schemas.microsoft.com/office/drawing/2014/main" id="{D600569E-D700-4032-A264-C30C587C68D8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191000"/>
            <a:ext cx="2743200" cy="152400"/>
            <a:chOff x="672" y="2640"/>
            <a:chExt cx="1728" cy="96"/>
          </a:xfrm>
        </p:grpSpPr>
        <p:grpSp>
          <p:nvGrpSpPr>
            <p:cNvPr id="8203" name="Group 49">
              <a:extLst>
                <a:ext uri="{FF2B5EF4-FFF2-40B4-BE49-F238E27FC236}">
                  <a16:creationId xmlns:a16="http://schemas.microsoft.com/office/drawing/2014/main" id="{D71BC644-6638-4508-AD77-5515CDF60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40"/>
              <a:ext cx="1728" cy="96"/>
              <a:chOff x="672" y="2640"/>
              <a:chExt cx="1728" cy="96"/>
            </a:xfrm>
          </p:grpSpPr>
          <p:sp>
            <p:nvSpPr>
              <p:cNvPr id="8205" name="Line 8">
                <a:extLst>
                  <a:ext uri="{FF2B5EF4-FFF2-40B4-BE49-F238E27FC236}">
                    <a16:creationId xmlns:a16="http://schemas.microsoft.com/office/drawing/2014/main" id="{90D2DED3-6E2C-41EB-A94D-7149E7893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Line 9">
                <a:extLst>
                  <a:ext uri="{FF2B5EF4-FFF2-40B4-BE49-F238E27FC236}">
                    <a16:creationId xmlns:a16="http://schemas.microsoft.com/office/drawing/2014/main" id="{091955B0-0E4F-4043-8848-DEE00425D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264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7" name="Line 13">
                <a:extLst>
                  <a:ext uri="{FF2B5EF4-FFF2-40B4-BE49-F238E27FC236}">
                    <a16:creationId xmlns:a16="http://schemas.microsoft.com/office/drawing/2014/main" id="{344DECC2-B852-4923-86D6-7F4C22EFC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8" name="Line 15">
                <a:extLst>
                  <a:ext uri="{FF2B5EF4-FFF2-40B4-BE49-F238E27FC236}">
                    <a16:creationId xmlns:a16="http://schemas.microsoft.com/office/drawing/2014/main" id="{2229EF9B-66A0-4CDE-9095-A7D6B562E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0" y="264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Line 17">
                <a:extLst>
                  <a:ext uri="{FF2B5EF4-FFF2-40B4-BE49-F238E27FC236}">
                    <a16:creationId xmlns:a16="http://schemas.microsoft.com/office/drawing/2014/main" id="{3D092799-F1C6-4077-9172-718595463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688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4" name="Line 52">
              <a:extLst>
                <a:ext uri="{FF2B5EF4-FFF2-40B4-BE49-F238E27FC236}">
                  <a16:creationId xmlns:a16="http://schemas.microsoft.com/office/drawing/2014/main" id="{D50E1224-39BF-41BE-AA43-FE1EBAF691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2640"/>
              <a:ext cx="0" cy="9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Oval 5">
            <a:extLst>
              <a:ext uri="{FF2B5EF4-FFF2-40B4-BE49-F238E27FC236}">
                <a16:creationId xmlns:a16="http://schemas.microsoft.com/office/drawing/2014/main" id="{939FEA1D-380F-4690-94EB-8C4CE2AB8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3352800" cy="6858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1125E279-1492-46C3-952D-1C3F3FCE6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34447"/>
            <a:ext cx="9788013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so sánh số bé bằng một phần mấy số lớn.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giải bài toán có lời văn (hai bước tính).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số bé bằng một phần mấy số lớn.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NL giải quyết vấn đề toán học, NL giao tiếp</a:t>
            </a:r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 học, NL</a:t>
            </a:r>
            <a:r>
              <a:rPr 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hình hóa toán học, NL tư duy lập luận toán học</a:t>
            </a:r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ine 55">
            <a:extLst>
              <a:ext uri="{FF2B5EF4-FFF2-40B4-BE49-F238E27FC236}">
                <a16:creationId xmlns:a16="http://schemas.microsoft.com/office/drawing/2014/main" id="{383CA7CB-2A37-465A-B288-EB79A6E750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267200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59">
            <a:extLst>
              <a:ext uri="{FF2B5EF4-FFF2-40B4-BE49-F238E27FC236}">
                <a16:creationId xmlns:a16="http://schemas.microsoft.com/office/drawing/2014/main" id="{FA5C568C-F0B0-4DB4-958D-FE9747FB6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867400"/>
            <a:ext cx="838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9" name="Picture 64" descr="Picture5">
            <a:extLst>
              <a:ext uri="{FF2B5EF4-FFF2-40B4-BE49-F238E27FC236}">
                <a16:creationId xmlns:a16="http://schemas.microsoft.com/office/drawing/2014/main" id="{7B90E523-75EE-4623-B3BA-690A2263F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248400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10272876-5C8A-1044-83A5-9B752A0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4" y="2914651"/>
            <a:ext cx="62896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101" b="1" dirty="0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C829035-BE0E-904A-9A22-7B36CDDD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4" y="-185526"/>
            <a:ext cx="3936225" cy="25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A77B4671-A592-5649-9909-4E0AD647D530}"/>
              </a:ext>
            </a:extLst>
          </p:cNvPr>
          <p:cNvSpPr txBox="1"/>
          <p:nvPr/>
        </p:nvSpPr>
        <p:spPr>
          <a:xfrm>
            <a:off x="239369" y="654549"/>
            <a:ext cx="3131869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SGK/</a:t>
            </a:r>
            <a:r>
              <a:rPr lang="en-US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62</a:t>
            </a:r>
            <a:endParaRPr lang="zh-CN" altLang="en-US" sz="3600" b="1" spc="300" dirty="0">
              <a:solidFill>
                <a:srgbClr val="C0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DCE8E5C0-ABB1-4A7F-B632-C5FC39677E2B}"/>
              </a:ext>
            </a:extLst>
          </p:cNvPr>
          <p:cNvSpPr>
            <a:spLocks noGrp="1"/>
          </p:cNvSpPr>
          <p:nvPr/>
        </p:nvSpPr>
        <p:spPr bwMode="auto">
          <a:xfrm>
            <a:off x="8077200" y="565754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2D71E228-43F3-4C76-8066-6B1FD64453CC}" type="slidenum">
              <a:rPr lang="en-US" altLang="en-US" sz="1200">
                <a:solidFill>
                  <a:srgbClr val="898989"/>
                </a:solidFill>
              </a:rPr>
              <a:pPr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6" name="Text Box 82">
            <a:extLst>
              <a:ext uri="{FF2B5EF4-FFF2-40B4-BE49-F238E27FC236}">
                <a16:creationId xmlns:a16="http://schemas.microsoft.com/office/drawing/2014/main" id="{5E168C37-EC11-4D63-B265-CA02B4C2F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848" y="654549"/>
            <a:ext cx="775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27" name="table">
            <a:extLst>
              <a:ext uri="{FF2B5EF4-FFF2-40B4-BE49-F238E27FC236}">
                <a16:creationId xmlns:a16="http://schemas.microsoft.com/office/drawing/2014/main" id="{6DBB0183-8A37-4B1C-B0BF-E12AF5D38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91996"/>
            <a:ext cx="8077200" cy="3657600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C7F440A8-F9F6-428C-8C5B-77435C4C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3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AA21A60A-C2D5-4B44-A667-3895F291C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8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7C658470-F4CF-4936-98D1-747BB159F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0" y="379699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5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BDDFA212-4B4D-4F80-BFE0-82DE7FF3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063" y="3796995"/>
            <a:ext cx="56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</a:rPr>
              <a:t>10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1BA286F-EF1B-4EA8-B5DA-CCFAFB22B24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86545" y="4553954"/>
            <a:ext cx="457200" cy="783804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D3DA595D-52F9-4FE3-97B4-616FC7F6DB2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00323" y="4553954"/>
            <a:ext cx="457200" cy="78380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321872DC-122D-45D5-8D7D-9785DED9A46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50381" y="4553954"/>
            <a:ext cx="457200" cy="783804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5CED1B4E-3406-43EC-8C72-64EEEAA585B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55570" y="4553954"/>
            <a:ext cx="457200" cy="783804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GB">
                <a:noFill/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558785"/>
      </p:ext>
    </p:extLst>
  </p:cSld>
  <p:clrMapOvr>
    <a:masterClrMapping/>
  </p:clrMapOvr>
  <p:transition spd="slow" advTm="61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peatCount="0" ac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AC9D315-AA33-4539-BFFE-67320936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93"/>
            <a:ext cx="12192000" cy="6858000"/>
          </a:xfrm>
          <a:prstGeom prst="rect">
            <a:avLst/>
          </a:prstGeom>
        </p:spPr>
      </p:pic>
      <p:sp>
        <p:nvSpPr>
          <p:cNvPr id="42" name="太阳形 3">
            <a:extLst>
              <a:ext uri="{FF2B5EF4-FFF2-40B4-BE49-F238E27FC236}">
                <a16:creationId xmlns:a16="http://schemas.microsoft.com/office/drawing/2014/main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08AF840C-F649-4709-8D2D-BF6D1E71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16806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latin typeface="Times New Roman" panose="02020603050405020304" pitchFamily="18" charset="0"/>
              </a:rPr>
              <a:t>: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7 con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28 con.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bò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4" name="Minus 1">
            <a:extLst>
              <a:ext uri="{FF2B5EF4-FFF2-40B4-BE49-F238E27FC236}">
                <a16:creationId xmlns:a16="http://schemas.microsoft.com/office/drawing/2014/main" id="{B889D211-C136-421E-8E91-8FBDB59598A6}"/>
              </a:ext>
            </a:extLst>
          </p:cNvPr>
          <p:cNvSpPr/>
          <p:nvPr/>
        </p:nvSpPr>
        <p:spPr>
          <a:xfrm>
            <a:off x="2667000" y="1707356"/>
            <a:ext cx="3352800" cy="5556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Minus 7">
            <a:extLst>
              <a:ext uri="{FF2B5EF4-FFF2-40B4-BE49-F238E27FC236}">
                <a16:creationId xmlns:a16="http://schemas.microsoft.com/office/drawing/2014/main" id="{3941FBC7-178D-4BD0-A450-222AE1484BE7}"/>
              </a:ext>
            </a:extLst>
          </p:cNvPr>
          <p:cNvSpPr/>
          <p:nvPr/>
        </p:nvSpPr>
        <p:spPr>
          <a:xfrm flipV="1">
            <a:off x="1752600" y="2178844"/>
            <a:ext cx="1981200" cy="4603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Minus 8">
            <a:extLst>
              <a:ext uri="{FF2B5EF4-FFF2-40B4-BE49-F238E27FC236}">
                <a16:creationId xmlns:a16="http://schemas.microsoft.com/office/drawing/2014/main" id="{87B55F1F-9494-4510-9FDC-A6B9B6AC2592}"/>
              </a:ext>
            </a:extLst>
          </p:cNvPr>
          <p:cNvSpPr/>
          <p:nvPr/>
        </p:nvSpPr>
        <p:spPr>
          <a:xfrm>
            <a:off x="5410200" y="2224881"/>
            <a:ext cx="5129213" cy="1285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Minus 9">
            <a:extLst>
              <a:ext uri="{FF2B5EF4-FFF2-40B4-BE49-F238E27FC236}">
                <a16:creationId xmlns:a16="http://schemas.microsoft.com/office/drawing/2014/main" id="{068040F1-F4A7-4D21-9DC7-6F5EB9E9BA1C}"/>
              </a:ext>
            </a:extLst>
          </p:cNvPr>
          <p:cNvSpPr/>
          <p:nvPr/>
        </p:nvSpPr>
        <p:spPr>
          <a:xfrm flipV="1">
            <a:off x="6896100" y="1707356"/>
            <a:ext cx="2362200" cy="444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48" name="Straight Connector 3">
            <a:extLst>
              <a:ext uri="{FF2B5EF4-FFF2-40B4-BE49-F238E27FC236}">
                <a16:creationId xmlns:a16="http://schemas.microsoft.com/office/drawing/2014/main" id="{CBF37433-DDB7-45BF-93B8-F1118F740DA9}"/>
              </a:ext>
            </a:extLst>
          </p:cNvPr>
          <p:cNvCxnSpPr/>
          <p:nvPr/>
        </p:nvCxnSpPr>
        <p:spPr>
          <a:xfrm flipH="1">
            <a:off x="3352800" y="4469606"/>
            <a:ext cx="495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5">
            <a:extLst>
              <a:ext uri="{FF2B5EF4-FFF2-40B4-BE49-F238E27FC236}">
                <a16:creationId xmlns:a16="http://schemas.microsoft.com/office/drawing/2014/main" id="{54ABF4ED-ECD7-48F2-8FE0-AA2853DD57E0}"/>
              </a:ext>
            </a:extLst>
          </p:cNvPr>
          <p:cNvCxnSpPr/>
          <p:nvPr/>
        </p:nvCxnSpPr>
        <p:spPr>
          <a:xfrm flipH="1">
            <a:off x="3352800" y="3555206"/>
            <a:ext cx="12938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6">
            <a:extLst>
              <a:ext uri="{FF2B5EF4-FFF2-40B4-BE49-F238E27FC236}">
                <a16:creationId xmlns:a16="http://schemas.microsoft.com/office/drawing/2014/main" id="{00BE0BEF-D1A5-4D95-9EBA-E7D63C1B1D24}"/>
              </a:ext>
            </a:extLst>
          </p:cNvPr>
          <p:cNvSpPr txBox="1"/>
          <p:nvPr/>
        </p:nvSpPr>
        <p:spPr>
          <a:xfrm>
            <a:off x="1752600" y="3286919"/>
            <a:ext cx="1371600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trâu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5E196F76-7980-4831-8CE2-D022B71BF6C7}"/>
              </a:ext>
            </a:extLst>
          </p:cNvPr>
          <p:cNvSpPr txBox="1"/>
          <p:nvPr/>
        </p:nvSpPr>
        <p:spPr>
          <a:xfrm>
            <a:off x="1752600" y="4164806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bò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2" name="Straight Connector 14">
            <a:extLst>
              <a:ext uri="{FF2B5EF4-FFF2-40B4-BE49-F238E27FC236}">
                <a16:creationId xmlns:a16="http://schemas.microsoft.com/office/drawing/2014/main" id="{033FDB3E-84FF-4375-AC5A-F9D60CEBEA81}"/>
              </a:ext>
            </a:extLst>
          </p:cNvPr>
          <p:cNvCxnSpPr/>
          <p:nvPr/>
        </p:nvCxnSpPr>
        <p:spPr>
          <a:xfrm>
            <a:off x="3352800" y="34377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3">
            <a:extLst>
              <a:ext uri="{FF2B5EF4-FFF2-40B4-BE49-F238E27FC236}">
                <a16:creationId xmlns:a16="http://schemas.microsoft.com/office/drawing/2014/main" id="{706487C3-A832-4534-B73C-7B305D2667F6}"/>
              </a:ext>
            </a:extLst>
          </p:cNvPr>
          <p:cNvCxnSpPr/>
          <p:nvPr/>
        </p:nvCxnSpPr>
        <p:spPr>
          <a:xfrm>
            <a:off x="4648200" y="34377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4">
            <a:extLst>
              <a:ext uri="{FF2B5EF4-FFF2-40B4-BE49-F238E27FC236}">
                <a16:creationId xmlns:a16="http://schemas.microsoft.com/office/drawing/2014/main" id="{077B9A02-639E-4B19-BCBD-E38F31A7CEA1}"/>
              </a:ext>
            </a:extLst>
          </p:cNvPr>
          <p:cNvCxnSpPr/>
          <p:nvPr/>
        </p:nvCxnSpPr>
        <p:spPr>
          <a:xfrm>
            <a:off x="33528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5">
            <a:extLst>
              <a:ext uri="{FF2B5EF4-FFF2-40B4-BE49-F238E27FC236}">
                <a16:creationId xmlns:a16="http://schemas.microsoft.com/office/drawing/2014/main" id="{8F60B7B7-877D-4691-AC0F-384C21702442}"/>
              </a:ext>
            </a:extLst>
          </p:cNvPr>
          <p:cNvCxnSpPr/>
          <p:nvPr/>
        </p:nvCxnSpPr>
        <p:spPr>
          <a:xfrm>
            <a:off x="46482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26">
            <a:extLst>
              <a:ext uri="{FF2B5EF4-FFF2-40B4-BE49-F238E27FC236}">
                <a16:creationId xmlns:a16="http://schemas.microsoft.com/office/drawing/2014/main" id="{D890257A-3FF9-4E23-85E0-2FD291E79A0B}"/>
              </a:ext>
            </a:extLst>
          </p:cNvPr>
          <p:cNvCxnSpPr/>
          <p:nvPr/>
        </p:nvCxnSpPr>
        <p:spPr>
          <a:xfrm>
            <a:off x="58674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8">
            <a:extLst>
              <a:ext uri="{FF2B5EF4-FFF2-40B4-BE49-F238E27FC236}">
                <a16:creationId xmlns:a16="http://schemas.microsoft.com/office/drawing/2014/main" id="{B193D17D-3CEF-44A0-9CBD-E5FE4254F561}"/>
              </a:ext>
            </a:extLst>
          </p:cNvPr>
          <p:cNvCxnSpPr/>
          <p:nvPr/>
        </p:nvCxnSpPr>
        <p:spPr>
          <a:xfrm>
            <a:off x="70866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9">
            <a:extLst>
              <a:ext uri="{FF2B5EF4-FFF2-40B4-BE49-F238E27FC236}">
                <a16:creationId xmlns:a16="http://schemas.microsoft.com/office/drawing/2014/main" id="{F6DE6370-FA59-4B50-93D9-9F153E7406B5}"/>
              </a:ext>
            </a:extLst>
          </p:cNvPr>
          <p:cNvCxnSpPr/>
          <p:nvPr/>
        </p:nvCxnSpPr>
        <p:spPr>
          <a:xfrm>
            <a:off x="8305800" y="4352131"/>
            <a:ext cx="0" cy="193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21">
            <a:extLst>
              <a:ext uri="{FF2B5EF4-FFF2-40B4-BE49-F238E27FC236}">
                <a16:creationId xmlns:a16="http://schemas.microsoft.com/office/drawing/2014/main" id="{EF243DD9-2DC2-457B-8743-74B9B8FDFBF3}"/>
              </a:ext>
            </a:extLst>
          </p:cNvPr>
          <p:cNvSpPr/>
          <p:nvPr/>
        </p:nvSpPr>
        <p:spPr>
          <a:xfrm rot="16200000">
            <a:off x="5638798" y="2204488"/>
            <a:ext cx="381000" cy="495299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63" name="Left Brace 33">
            <a:extLst>
              <a:ext uri="{FF2B5EF4-FFF2-40B4-BE49-F238E27FC236}">
                <a16:creationId xmlns:a16="http://schemas.microsoft.com/office/drawing/2014/main" id="{5EDA1F23-D2E8-46AF-A6FF-AB639CB802EC}"/>
              </a:ext>
            </a:extLst>
          </p:cNvPr>
          <p:cNvSpPr/>
          <p:nvPr/>
        </p:nvSpPr>
        <p:spPr>
          <a:xfrm rot="5400000">
            <a:off x="3810000" y="2564606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66FE8508-3A02-4394-A7C2-C26B4FEC1A90}"/>
              </a:ext>
            </a:extLst>
          </p:cNvPr>
          <p:cNvSpPr txBox="1"/>
          <p:nvPr/>
        </p:nvSpPr>
        <p:spPr>
          <a:xfrm>
            <a:off x="3581400" y="2640806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 con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7C2340C7-3CFF-4D7F-9916-8946967BC45E}"/>
              </a:ext>
            </a:extLst>
          </p:cNvPr>
          <p:cNvSpPr txBox="1"/>
          <p:nvPr/>
        </p:nvSpPr>
        <p:spPr>
          <a:xfrm>
            <a:off x="5305425" y="4957762"/>
            <a:ext cx="142875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28 con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2">
        <p14:ferris dir="l"/>
      </p:transition>
    </mc:Choice>
    <mc:Fallback xmlns="">
      <p:transition spd="slow" advTm="7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7" grpId="0" animBg="1"/>
      <p:bldP spid="50" grpId="0"/>
      <p:bldP spid="51" grpId="0"/>
      <p:bldP spid="62" grpId="0" animBg="1"/>
      <p:bldP spid="63" grpId="0" animBg="1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354827B-8A82-40A1-9CF6-DCAA82C37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table">
            <a:extLst>
              <a:ext uri="{FF2B5EF4-FFF2-40B4-BE49-F238E27FC236}">
                <a16:creationId xmlns:a16="http://schemas.microsoft.com/office/drawing/2014/main" id="{2C009697-0666-429A-8D0E-AD0D86454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1380109"/>
            <a:ext cx="8001000" cy="4097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8"/>
    </mc:Choice>
    <mc:Fallback xmlns="">
      <p:transition spd="slow" advTm="169068"/>
    </mc:Fallback>
  </mc:AlternateContent>
  <p:extLst>
    <p:ext uri="{E180D4A7-C9FB-4DFB-919C-405C955672EB}">
      <p14:showEvtLst xmlns:p14="http://schemas.microsoft.com/office/powerpoint/2010/main">
        <p14:playEvt time="37299" objId="4"/>
        <p14:stopEvt time="47714" objId="4"/>
        <p14:playEvt time="167353" objId="4"/>
        <p14:stopEvt time="16906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 flipH="1">
            <a:off x="2229852" y="2461570"/>
            <a:ext cx="8523657" cy="2046262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72501" y="2808698"/>
            <a:ext cx="890671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.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 flipH="1">
            <a:off x="9699142" y="987689"/>
            <a:ext cx="1287872" cy="1473881"/>
            <a:chOff x="1058825" y="1554175"/>
            <a:chExt cx="4736158" cy="5557827"/>
          </a:xfrm>
        </p:grpSpPr>
        <p:sp>
          <p:nvSpPr>
            <p:cNvPr id="139" name="Google Shape;139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41" name="Google Shape;141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092" y="1233830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avendersBlue-JimBrickman-3752788.mp3">
            <a:hlinkClick r:id="" action="ppaction://media"/>
            <a:extLst>
              <a:ext uri="{FF2B5EF4-FFF2-40B4-BE49-F238E27FC236}">
                <a16:creationId xmlns:a16="http://schemas.microsoft.com/office/drawing/2014/main" id="{E8BEE6F4-9A02-F64A-8C53-71328D3A4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132" y="57798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4"/>
        <p14:stopEvt time="2392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" y="21429"/>
            <a:ext cx="12560303" cy="7065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2495549" y="1028700"/>
            <a:ext cx="7029451" cy="50441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6" y="3487148"/>
            <a:ext cx="2460519" cy="23600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3" y="4831315"/>
            <a:ext cx="1443977" cy="9953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7" y="4457701"/>
            <a:ext cx="2895600" cy="1714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8753"/>
            <a:ext cx="9144000" cy="3609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87" y="-1747415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1" y="4215883"/>
            <a:ext cx="2895600" cy="1714500"/>
          </a:xfrm>
          <a:prstGeom prst="rect">
            <a:avLst/>
          </a:prstGeom>
        </p:spPr>
      </p:pic>
      <p:grpSp>
        <p:nvGrpSpPr>
          <p:cNvPr id="29" name="1">
            <a:extLst>
              <a:ext uri="{FF2B5EF4-FFF2-40B4-BE49-F238E27FC236}">
                <a16:creationId xmlns:a16="http://schemas.microsoft.com/office/drawing/2014/main" id="{F9E7C523-7F4D-46E2-8B20-18B0BCA5B530}"/>
              </a:ext>
            </a:extLst>
          </p:cNvPr>
          <p:cNvGrpSpPr>
            <a:grpSpLocks/>
          </p:cNvGrpSpPr>
          <p:nvPr/>
        </p:nvGrpSpPr>
        <p:grpSpPr bwMode="auto">
          <a:xfrm>
            <a:off x="2616111" y="2187774"/>
            <a:ext cx="6436520" cy="2482455"/>
            <a:chOff x="341926" y="208486"/>
            <a:chExt cx="11441759" cy="5883467"/>
          </a:xfrm>
        </p:grpSpPr>
        <p:pic>
          <p:nvPicPr>
            <p:cNvPr id="30" name="134">
              <a:extLst>
                <a:ext uri="{FF2B5EF4-FFF2-40B4-BE49-F238E27FC236}">
                  <a16:creationId xmlns:a16="http://schemas.microsoft.com/office/drawing/2014/main" id="{519EDF31-873F-4E95-91EF-1D7552A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35">
              <a:extLst>
                <a:ext uri="{FF2B5EF4-FFF2-40B4-BE49-F238E27FC236}">
                  <a16:creationId xmlns:a16="http://schemas.microsoft.com/office/drawing/2014/main" id="{41AA1607-189F-4A38-BF79-4DBF461D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136">
              <a:extLst>
                <a:ext uri="{FF2B5EF4-FFF2-40B4-BE49-F238E27FC236}">
                  <a16:creationId xmlns:a16="http://schemas.microsoft.com/office/drawing/2014/main" id="{735EF7B4-37B5-4464-9EA6-13F961A3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142">
              <a:extLst>
                <a:ext uri="{FF2B5EF4-FFF2-40B4-BE49-F238E27FC236}">
                  <a16:creationId xmlns:a16="http://schemas.microsoft.com/office/drawing/2014/main" id="{34147D44-90CE-4154-A6F5-1C96067C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138">
            <a:extLst>
              <a:ext uri="{FF2B5EF4-FFF2-40B4-BE49-F238E27FC236}">
                <a16:creationId xmlns:a16="http://schemas.microsoft.com/office/drawing/2014/main" id="{7873A08C-E093-4F9B-8BB4-A8C80AEF5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05" y="3967165"/>
            <a:ext cx="130254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39">
            <a:extLst>
              <a:ext uri="{FF2B5EF4-FFF2-40B4-BE49-F238E27FC236}">
                <a16:creationId xmlns:a16="http://schemas.microsoft.com/office/drawing/2014/main" id="{964481CA-AAA4-4E8E-9A81-030670CCD7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69" y="2881313"/>
            <a:ext cx="142041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40">
            <a:extLst>
              <a:ext uri="{FF2B5EF4-FFF2-40B4-BE49-F238E27FC236}">
                <a16:creationId xmlns:a16="http://schemas.microsoft.com/office/drawing/2014/main" id="{ACA38207-57AF-40EA-A24C-2D800C0A6B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3" y="3782617"/>
            <a:ext cx="176926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9">
            <a:extLst>
              <a:ext uri="{FF2B5EF4-FFF2-40B4-BE49-F238E27FC236}">
                <a16:creationId xmlns:a16="http://schemas.microsoft.com/office/drawing/2014/main" id="{36CABAE7-DC8F-4F87-B868-0EABDD39E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93410" y="2978945"/>
            <a:ext cx="3665935" cy="8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1" tIns="19287" rIns="38571" bIns="19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951" b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4951" b="1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021807E6-55E6-41BE-9607-2C129C14B2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7" y="2462213"/>
            <a:ext cx="244911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8129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51">
        <p:circle/>
      </p:transition>
    </mc:Choice>
    <mc:Fallback xmlns="">
      <p:transition spd="slow" advTm="92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 advTm="16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Mai cao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650574"/>
            <a:ext cx="10072804" cy="144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Hoa có chiều cao 132cm và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có chiều cao 141cm. Ai là người cao hơn?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58">
        <p:circle/>
      </p:transition>
    </mc:Choice>
    <mc:Fallback xmlns="">
      <p:transition spd="slow" advTm="290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208"/>
      </p:ext>
    </p:extLst>
  </p:cSld>
  <p:clrMapOvr>
    <a:masterClrMapping/>
  </p:clrMapOvr>
  <p:transition spd="med" advTm="154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59480" y="407329"/>
            <a:ext cx="27991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latin typeface="+mj-lt"/>
              </a:rPr>
              <a:t>Tính:</a:t>
            </a: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24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cm x 2 = 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585EA-06C4-FE4D-8EBB-F3C5543805D5}"/>
              </a:ext>
            </a:extLst>
          </p:cNvPr>
          <p:cNvSpPr/>
          <p:nvPr/>
        </p:nvSpPr>
        <p:spPr>
          <a:xfrm>
            <a:off x="6568068" y="1069049"/>
            <a:ext cx="592354" cy="536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6">
        <p:circle/>
      </p:transition>
    </mc:Choice>
    <mc:Fallback xmlns="">
      <p:transition spd="slow" advTm="30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</p:bldLst>
  </p:timing>
  <p:extLst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588115" y="51387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618"/>
      </p:ext>
    </p:extLst>
  </p:cSld>
  <p:clrMapOvr>
    <a:masterClrMapping/>
  </p:clrMapOvr>
  <p:transition spd="med" advTm="146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3 L 0.34636 -0.1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-0.10023 L 0.62188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35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011195" y="4764747"/>
            <a:ext cx="5353381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3069298"/>
            <a:ext cx="5332906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90m</a:t>
            </a:r>
          </a:p>
        </p:txBody>
      </p:sp>
      <p:sp>
        <p:nvSpPr>
          <p:cNvPr id="31" name="B"/>
          <p:cNvSpPr/>
          <p:nvPr/>
        </p:nvSpPr>
        <p:spPr>
          <a:xfrm>
            <a:off x="6065053" y="3113321"/>
            <a:ext cx="5332906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3027" y="345774"/>
            <a:ext cx="45897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hợp:</a:t>
            </a:r>
          </a:p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9hm =……m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26">
        <p:circle/>
      </p:transition>
    </mc:Choice>
    <mc:Fallback xmlns="">
      <p:transition spd="slow" advTm="22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6|12.6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.5|0.8|3.2|3.5|1.4|1.3|0.9|1.2|2|30.2|7.1|7.7|10.8|2.4|11.7|5.1|7.9|3.5|1.6|2.5|5.2|4.8|2.1|2|9.2|3.3|2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304</Words>
  <Application>Microsoft Office PowerPoint</Application>
  <PresentationFormat>Màn hình rộng</PresentationFormat>
  <Paragraphs>112</Paragraphs>
  <Slides>16</Slides>
  <Notes>14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16</vt:i4>
      </vt:variant>
    </vt:vector>
  </HeadingPairs>
  <TitlesOfParts>
    <vt:vector size="32" baseType="lpstr">
      <vt:lpstr>等线</vt:lpstr>
      <vt:lpstr>.VnBlack</vt:lpstr>
      <vt:lpstr>.VnTime</vt:lpstr>
      <vt:lpstr>Arial</vt:lpstr>
      <vt:lpstr>Calibri</vt:lpstr>
      <vt:lpstr>Calibri Light</vt:lpstr>
      <vt:lpstr>Century Gothic</vt:lpstr>
      <vt:lpstr>Montserrat ExtraBold</vt:lpstr>
      <vt:lpstr>Times New Roman</vt:lpstr>
      <vt:lpstr>Wingdings 3</vt:lpstr>
      <vt:lpstr>字魂59号-创粗黑</vt:lpstr>
      <vt:lpstr>Office Theme</vt:lpstr>
      <vt:lpstr>1_Office Theme</vt:lpstr>
      <vt:lpstr>2_Office Theme</vt:lpstr>
      <vt:lpstr>3_Office Theme</vt:lpstr>
      <vt:lpstr>Wisp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HIEN</cp:lastModifiedBy>
  <cp:revision>165</cp:revision>
  <dcterms:created xsi:type="dcterms:W3CDTF">2020-06-04T14:43:48Z</dcterms:created>
  <dcterms:modified xsi:type="dcterms:W3CDTF">2021-11-25T03:46:00Z</dcterms:modified>
</cp:coreProperties>
</file>