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383" r:id="rId2"/>
    <p:sldId id="385" r:id="rId3"/>
    <p:sldId id="382" r:id="rId4"/>
    <p:sldId id="283" r:id="rId5"/>
    <p:sldId id="386" r:id="rId6"/>
    <p:sldId id="387" r:id="rId7"/>
    <p:sldId id="388" r:id="rId8"/>
    <p:sldId id="389" r:id="rId9"/>
    <p:sldId id="390" r:id="rId10"/>
    <p:sldId id="397" r:id="rId11"/>
    <p:sldId id="406" r:id="rId12"/>
    <p:sldId id="395" r:id="rId13"/>
    <p:sldId id="396" r:id="rId14"/>
    <p:sldId id="400" r:id="rId15"/>
    <p:sldId id="393" r:id="rId16"/>
    <p:sldId id="391" r:id="rId17"/>
    <p:sldId id="392" r:id="rId18"/>
    <p:sldId id="398" r:id="rId19"/>
    <p:sldId id="402" r:id="rId20"/>
    <p:sldId id="404" r:id="rId21"/>
    <p:sldId id="401" r:id="rId22"/>
    <p:sldId id="399" r:id="rId23"/>
    <p:sldId id="403" r:id="rId24"/>
    <p:sldId id="405" r:id="rId25"/>
    <p:sldId id="384" r:id="rId26"/>
  </p:sldIdLst>
  <p:sldSz cx="12192000" cy="6858000"/>
  <p:notesSz cx="6858000" cy="9144000"/>
  <p:embeddedFontLst>
    <p:embeddedFont>
      <p:font typeface="#9Slide03 Arima Madurai Black" panose="020B0604020202020204" charset="0"/>
      <p:bold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ambria" panose="02040503050406030204" pitchFamily="18" charset="0"/>
      <p:regular r:id="rId33"/>
      <p:bold r:id="rId34"/>
      <p:italic r:id="rId35"/>
      <p:boldItalic r:id="rId36"/>
    </p:embeddedFont>
    <p:embeddedFont>
      <p:font typeface="VNI-Times" pitchFamily="2" charset="0"/>
      <p:regular r:id="rId37"/>
      <p:bold r:id="rId38"/>
      <p:italic r:id="rId39"/>
      <p:boldItalic r:id="rId40"/>
    </p:embeddedFont>
  </p:embeddedFontLst>
  <p:custDataLst>
    <p:tags r:id="rId4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7FD0"/>
    <a:srgbClr val="B7DE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5" autoAdjust="0"/>
    <p:restoredTop sz="94660"/>
  </p:normalViewPr>
  <p:slideViewPr>
    <p:cSldViewPr>
      <p:cViewPr varScale="1">
        <p:scale>
          <a:sx n="64" d="100"/>
          <a:sy n="64" d="100"/>
        </p:scale>
        <p:origin x="77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2" d="100"/>
        <a:sy n="52" d="100"/>
      </p:scale>
      <p:origin x="0" y="-23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20" Type="http://schemas.openxmlformats.org/officeDocument/2006/relationships/slide" Target="slides/slide19.xml"/><Relationship Id="rId41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3F7160-14E8-405A-AE1D-4A8EC8DE17F2}" type="datetimeFigureOut">
              <a:rPr lang="en-SG" smtClean="0"/>
              <a:t>16/12/2021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DADF72-C7A3-4CB6-B416-9675CA67057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63190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g97c78d6248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1" name="Google Shape;961;g97c78d6248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28365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g97c78d6248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1" name="Google Shape;961;g97c78d6248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15101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g97c78d6248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1" name="Google Shape;961;g97c78d6248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36183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g97c78d6248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1" name="Google Shape;961;g97c78d6248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27820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41a98d525d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41a98d525d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726580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g97c78d6248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1" name="Google Shape;961;g97c78d6248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38249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g97c78d6248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1" name="Google Shape;961;g97c78d6248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63484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g97c78d6248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1" name="Google Shape;961;g97c78d6248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87543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g97c78d6248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1" name="Google Shape;961;g97c78d6248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30947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41a98d525d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41a98d525d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976500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g97c78d6248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1" name="Google Shape;961;g97c78d6248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658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g97c78d6248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1" name="Google Shape;961;g97c78d6248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55462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g97c78d6248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1" name="Google Shape;961;g97c78d6248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15289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g97c78d6248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1" name="Google Shape;961;g97c78d6248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07661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g97c78d6248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1" name="Google Shape;961;g97c78d6248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56939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41a98d525d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41a98d525d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93631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DADF72-C7A3-4CB6-B416-9675CA670573}" type="slidenum">
              <a:rPr lang="en-SG" smtClean="0"/>
              <a:t>25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69205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41a98d525d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41a98d525d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41a98d525d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41a98d525d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71329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g97c78d6248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1" name="Google Shape;961;g97c78d6248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8761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g97c78d6248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1" name="Google Shape;961;g97c78d6248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07084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g97c78d6248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1" name="Google Shape;961;g97c78d6248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8162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g97c78d6248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1" name="Google Shape;961;g97c78d6248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52426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g97c78d6248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1" name="Google Shape;961;g97c78d6248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126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947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221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408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Triceratops">
  <p:cSld name="Blank - Triceratops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"/>
            <a:ext cx="12192000" cy="6858017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0"/>
          <p:cNvSpPr txBox="1">
            <a:spLocks noGrp="1"/>
          </p:cNvSpPr>
          <p:nvPr>
            <p:ph type="sldNum" idx="12"/>
          </p:nvPr>
        </p:nvSpPr>
        <p:spPr>
          <a:xfrm>
            <a:off x="5730200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algn="ctr"/>
            <a:fld id="{00000000-1234-1234-1234-123412341234}" type="slidenum">
              <a:rPr lang="en" smtClean="0"/>
              <a:pPr algn="ct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843349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Triceratops">
  <p:cSld name="1_Blank - Triceratops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"/>
            <a:ext cx="12192000" cy="6858017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0"/>
          <p:cNvSpPr txBox="1">
            <a:spLocks noGrp="1"/>
          </p:cNvSpPr>
          <p:nvPr>
            <p:ph type="sldNum" idx="12"/>
          </p:nvPr>
        </p:nvSpPr>
        <p:spPr>
          <a:xfrm>
            <a:off x="5730200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algn="ctr"/>
            <a:fld id="{00000000-1234-1234-1234-123412341234}" type="slidenum">
              <a:rPr lang="en" smtClean="0"/>
              <a:pPr algn="ct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22831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Triceratops">
  <p:cSld name="1_Blank - Triceratops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"/>
            <a:ext cx="12192000" cy="6858017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0"/>
          <p:cNvSpPr txBox="1">
            <a:spLocks noGrp="1"/>
          </p:cNvSpPr>
          <p:nvPr>
            <p:ph type="sldNum" idx="12"/>
          </p:nvPr>
        </p:nvSpPr>
        <p:spPr>
          <a:xfrm>
            <a:off x="5730200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algn="ctr"/>
            <a:fld id="{00000000-1234-1234-1234-123412341234}" type="slidenum">
              <a:rPr lang="en" smtClean="0"/>
              <a:pPr algn="ct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94005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Triceratops">
  <p:cSld name="1_Blank - Triceratops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"/>
            <a:ext cx="12192000" cy="6858017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0"/>
          <p:cNvSpPr txBox="1">
            <a:spLocks noGrp="1"/>
          </p:cNvSpPr>
          <p:nvPr>
            <p:ph type="sldNum" idx="12"/>
          </p:nvPr>
        </p:nvSpPr>
        <p:spPr>
          <a:xfrm>
            <a:off x="5730200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algn="ctr"/>
            <a:fld id="{00000000-1234-1234-1234-123412341234}" type="slidenum">
              <a:rPr lang="en" smtClean="0"/>
              <a:pPr algn="ct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78016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Triceratops">
  <p:cSld name="1_Blank - Triceratops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"/>
            <a:ext cx="12192000" cy="6858017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0"/>
          <p:cNvSpPr txBox="1">
            <a:spLocks noGrp="1"/>
          </p:cNvSpPr>
          <p:nvPr>
            <p:ph type="sldNum" idx="12"/>
          </p:nvPr>
        </p:nvSpPr>
        <p:spPr>
          <a:xfrm>
            <a:off x="5730200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algn="ctr"/>
            <a:fld id="{00000000-1234-1234-1234-123412341234}" type="slidenum">
              <a:rPr lang="en" smtClean="0"/>
              <a:pPr algn="ct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764999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Triceratops">
  <p:cSld name="1_Blank - Triceratops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"/>
            <a:ext cx="12192000" cy="6858017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0"/>
          <p:cNvSpPr txBox="1">
            <a:spLocks noGrp="1"/>
          </p:cNvSpPr>
          <p:nvPr>
            <p:ph type="sldNum" idx="12"/>
          </p:nvPr>
        </p:nvSpPr>
        <p:spPr>
          <a:xfrm>
            <a:off x="5730200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algn="ctr"/>
            <a:fld id="{00000000-1234-1234-1234-123412341234}" type="slidenum">
              <a:rPr lang="en" smtClean="0"/>
              <a:pPr algn="ct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61002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Triceratops">
  <p:cSld name="1_Blank - Triceratops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"/>
            <a:ext cx="12192000" cy="6858017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0"/>
          <p:cNvSpPr txBox="1">
            <a:spLocks noGrp="1"/>
          </p:cNvSpPr>
          <p:nvPr>
            <p:ph type="sldNum" idx="12"/>
          </p:nvPr>
        </p:nvSpPr>
        <p:spPr>
          <a:xfrm>
            <a:off x="5730200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algn="ctr"/>
            <a:fld id="{00000000-1234-1234-1234-123412341234}" type="slidenum">
              <a:rPr lang="en" smtClean="0"/>
              <a:pPr algn="ct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875804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Section header ">
  <p:cSld name=" Section header "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4"/>
          <p:cNvSpPr txBox="1">
            <a:spLocks noGrp="1"/>
          </p:cNvSpPr>
          <p:nvPr>
            <p:ph type="subTitle" idx="1"/>
          </p:nvPr>
        </p:nvSpPr>
        <p:spPr>
          <a:xfrm>
            <a:off x="6620633" y="3379784"/>
            <a:ext cx="4018400" cy="10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9pPr>
          </a:lstStyle>
          <a:p>
            <a:endParaRPr/>
          </a:p>
        </p:txBody>
      </p:sp>
      <p:sp>
        <p:nvSpPr>
          <p:cNvPr id="387" name="Google Shape;387;p14"/>
          <p:cNvSpPr txBox="1">
            <a:spLocks noGrp="1"/>
          </p:cNvSpPr>
          <p:nvPr>
            <p:ph type="subTitle" idx="2"/>
          </p:nvPr>
        </p:nvSpPr>
        <p:spPr>
          <a:xfrm>
            <a:off x="6288033" y="4412917"/>
            <a:ext cx="4683600" cy="7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88" name="Google Shape;388;p14"/>
          <p:cNvSpPr txBox="1">
            <a:spLocks noGrp="1"/>
          </p:cNvSpPr>
          <p:nvPr>
            <p:ph type="title" hasCustomPrompt="1"/>
          </p:nvPr>
        </p:nvSpPr>
        <p:spPr>
          <a:xfrm>
            <a:off x="7737833" y="1855300"/>
            <a:ext cx="1784000" cy="162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400"/>
              <a:buNone/>
              <a:defRPr sz="16533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9" name="Google Shape;389;p14"/>
          <p:cNvSpPr/>
          <p:nvPr/>
        </p:nvSpPr>
        <p:spPr>
          <a:xfrm flipH="1">
            <a:off x="10969457" y="4640729"/>
            <a:ext cx="1769907" cy="239743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0" name="Google Shape;390;p14"/>
          <p:cNvSpPr/>
          <p:nvPr/>
        </p:nvSpPr>
        <p:spPr>
          <a:xfrm rot="-5400000">
            <a:off x="10675011" y="5837215"/>
            <a:ext cx="1165432" cy="1578864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1" name="Google Shape;391;p14"/>
          <p:cNvSpPr/>
          <p:nvPr/>
        </p:nvSpPr>
        <p:spPr>
          <a:xfrm rot="10800000" flipH="1">
            <a:off x="-264400" y="-205037"/>
            <a:ext cx="1382619" cy="1872937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92" name="Google Shape;392;p14"/>
          <p:cNvGrpSpPr/>
          <p:nvPr/>
        </p:nvGrpSpPr>
        <p:grpSpPr>
          <a:xfrm rot="5400000">
            <a:off x="1019371" y="-257735"/>
            <a:ext cx="1005843" cy="808155"/>
            <a:chOff x="4649450" y="3527425"/>
            <a:chExt cx="1224050" cy="983475"/>
          </a:xfrm>
        </p:grpSpPr>
        <p:sp>
          <p:nvSpPr>
            <p:cNvPr id="393" name="Google Shape;393;p14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14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14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96" name="Google Shape;396;p14"/>
          <p:cNvSpPr/>
          <p:nvPr/>
        </p:nvSpPr>
        <p:spPr>
          <a:xfrm rot="5400000">
            <a:off x="333148" y="-428800"/>
            <a:ext cx="1022888" cy="138563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7" name="Google Shape;397;p14"/>
          <p:cNvSpPr/>
          <p:nvPr/>
        </p:nvSpPr>
        <p:spPr>
          <a:xfrm rot="5400000">
            <a:off x="1946308" y="-743750"/>
            <a:ext cx="1487891" cy="2015543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98" name="Google Shape;398;p14"/>
          <p:cNvGrpSpPr/>
          <p:nvPr/>
        </p:nvGrpSpPr>
        <p:grpSpPr>
          <a:xfrm flipH="1">
            <a:off x="9662373" y="6273162"/>
            <a:ext cx="1165459" cy="936399"/>
            <a:chOff x="4649450" y="3527425"/>
            <a:chExt cx="1224050" cy="983475"/>
          </a:xfrm>
        </p:grpSpPr>
        <p:sp>
          <p:nvSpPr>
            <p:cNvPr id="399" name="Google Shape;399;p14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14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14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240889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7115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Section header ">
  <p:cSld name="1_ Section header "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4"/>
          <p:cNvSpPr txBox="1">
            <a:spLocks noGrp="1"/>
          </p:cNvSpPr>
          <p:nvPr>
            <p:ph type="subTitle" idx="1"/>
          </p:nvPr>
        </p:nvSpPr>
        <p:spPr>
          <a:xfrm>
            <a:off x="6620633" y="3379784"/>
            <a:ext cx="4018400" cy="10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9pPr>
          </a:lstStyle>
          <a:p>
            <a:endParaRPr/>
          </a:p>
        </p:txBody>
      </p:sp>
      <p:sp>
        <p:nvSpPr>
          <p:cNvPr id="387" name="Google Shape;387;p14"/>
          <p:cNvSpPr txBox="1">
            <a:spLocks noGrp="1"/>
          </p:cNvSpPr>
          <p:nvPr>
            <p:ph type="subTitle" idx="2"/>
          </p:nvPr>
        </p:nvSpPr>
        <p:spPr>
          <a:xfrm>
            <a:off x="6288033" y="4412917"/>
            <a:ext cx="4683600" cy="7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88" name="Google Shape;388;p14"/>
          <p:cNvSpPr txBox="1">
            <a:spLocks noGrp="1"/>
          </p:cNvSpPr>
          <p:nvPr>
            <p:ph type="title" hasCustomPrompt="1"/>
          </p:nvPr>
        </p:nvSpPr>
        <p:spPr>
          <a:xfrm>
            <a:off x="7737833" y="1855300"/>
            <a:ext cx="1784000" cy="162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400"/>
              <a:buNone/>
              <a:defRPr sz="16533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9" name="Google Shape;389;p14"/>
          <p:cNvSpPr/>
          <p:nvPr/>
        </p:nvSpPr>
        <p:spPr>
          <a:xfrm flipH="1">
            <a:off x="10969457" y="4640729"/>
            <a:ext cx="1769907" cy="239743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0" name="Google Shape;390;p14"/>
          <p:cNvSpPr/>
          <p:nvPr/>
        </p:nvSpPr>
        <p:spPr>
          <a:xfrm rot="-5400000">
            <a:off x="10675011" y="5837215"/>
            <a:ext cx="1165432" cy="1578864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1" name="Google Shape;391;p14"/>
          <p:cNvSpPr/>
          <p:nvPr/>
        </p:nvSpPr>
        <p:spPr>
          <a:xfrm rot="10800000" flipH="1">
            <a:off x="-264400" y="-205037"/>
            <a:ext cx="1382619" cy="1872937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92" name="Google Shape;392;p14"/>
          <p:cNvGrpSpPr/>
          <p:nvPr/>
        </p:nvGrpSpPr>
        <p:grpSpPr>
          <a:xfrm rot="5400000">
            <a:off x="1019371" y="-257735"/>
            <a:ext cx="1005843" cy="808155"/>
            <a:chOff x="4649450" y="3527425"/>
            <a:chExt cx="1224050" cy="983475"/>
          </a:xfrm>
        </p:grpSpPr>
        <p:sp>
          <p:nvSpPr>
            <p:cNvPr id="393" name="Google Shape;393;p14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14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14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96" name="Google Shape;396;p14"/>
          <p:cNvSpPr/>
          <p:nvPr/>
        </p:nvSpPr>
        <p:spPr>
          <a:xfrm rot="5400000">
            <a:off x="333148" y="-428800"/>
            <a:ext cx="1022888" cy="138563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7" name="Google Shape;397;p14"/>
          <p:cNvSpPr/>
          <p:nvPr/>
        </p:nvSpPr>
        <p:spPr>
          <a:xfrm rot="5400000">
            <a:off x="1946308" y="-743750"/>
            <a:ext cx="1487891" cy="2015543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98" name="Google Shape;398;p14"/>
          <p:cNvGrpSpPr/>
          <p:nvPr/>
        </p:nvGrpSpPr>
        <p:grpSpPr>
          <a:xfrm flipH="1">
            <a:off x="9662373" y="6273162"/>
            <a:ext cx="1165459" cy="936399"/>
            <a:chOff x="4649450" y="3527425"/>
            <a:chExt cx="1224050" cy="983475"/>
          </a:xfrm>
        </p:grpSpPr>
        <p:sp>
          <p:nvSpPr>
            <p:cNvPr id="399" name="Google Shape;399;p14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14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14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503905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Section header ">
  <p:cSld name="1_ Section header "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4"/>
          <p:cNvSpPr txBox="1">
            <a:spLocks noGrp="1"/>
          </p:cNvSpPr>
          <p:nvPr>
            <p:ph type="subTitle" idx="1"/>
          </p:nvPr>
        </p:nvSpPr>
        <p:spPr>
          <a:xfrm>
            <a:off x="6620633" y="3379784"/>
            <a:ext cx="4018400" cy="10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9pPr>
          </a:lstStyle>
          <a:p>
            <a:endParaRPr/>
          </a:p>
        </p:txBody>
      </p:sp>
      <p:sp>
        <p:nvSpPr>
          <p:cNvPr id="387" name="Google Shape;387;p14"/>
          <p:cNvSpPr txBox="1">
            <a:spLocks noGrp="1"/>
          </p:cNvSpPr>
          <p:nvPr>
            <p:ph type="subTitle" idx="2"/>
          </p:nvPr>
        </p:nvSpPr>
        <p:spPr>
          <a:xfrm>
            <a:off x="6288033" y="4412917"/>
            <a:ext cx="4683600" cy="7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88" name="Google Shape;388;p14"/>
          <p:cNvSpPr txBox="1">
            <a:spLocks noGrp="1"/>
          </p:cNvSpPr>
          <p:nvPr>
            <p:ph type="title" hasCustomPrompt="1"/>
          </p:nvPr>
        </p:nvSpPr>
        <p:spPr>
          <a:xfrm>
            <a:off x="7737833" y="1855300"/>
            <a:ext cx="1784000" cy="162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400"/>
              <a:buNone/>
              <a:defRPr sz="16533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9" name="Google Shape;389;p14"/>
          <p:cNvSpPr/>
          <p:nvPr/>
        </p:nvSpPr>
        <p:spPr>
          <a:xfrm flipH="1">
            <a:off x="10969457" y="4640729"/>
            <a:ext cx="1769907" cy="239743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0" name="Google Shape;390;p14"/>
          <p:cNvSpPr/>
          <p:nvPr/>
        </p:nvSpPr>
        <p:spPr>
          <a:xfrm rot="-5400000">
            <a:off x="10675011" y="5837215"/>
            <a:ext cx="1165432" cy="1578864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1" name="Google Shape;391;p14"/>
          <p:cNvSpPr/>
          <p:nvPr/>
        </p:nvSpPr>
        <p:spPr>
          <a:xfrm rot="10800000" flipH="1">
            <a:off x="-264400" y="-205037"/>
            <a:ext cx="1382619" cy="1872937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92" name="Google Shape;392;p14"/>
          <p:cNvGrpSpPr/>
          <p:nvPr/>
        </p:nvGrpSpPr>
        <p:grpSpPr>
          <a:xfrm rot="5400000">
            <a:off x="1019371" y="-257735"/>
            <a:ext cx="1005843" cy="808155"/>
            <a:chOff x="4649450" y="3527425"/>
            <a:chExt cx="1224050" cy="983475"/>
          </a:xfrm>
        </p:grpSpPr>
        <p:sp>
          <p:nvSpPr>
            <p:cNvPr id="393" name="Google Shape;393;p14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14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14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96" name="Google Shape;396;p14"/>
          <p:cNvSpPr/>
          <p:nvPr/>
        </p:nvSpPr>
        <p:spPr>
          <a:xfrm rot="5400000">
            <a:off x="333148" y="-428800"/>
            <a:ext cx="1022888" cy="138563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7" name="Google Shape;397;p14"/>
          <p:cNvSpPr/>
          <p:nvPr/>
        </p:nvSpPr>
        <p:spPr>
          <a:xfrm rot="5400000">
            <a:off x="1946308" y="-743750"/>
            <a:ext cx="1487891" cy="2015543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98" name="Google Shape;398;p14"/>
          <p:cNvGrpSpPr/>
          <p:nvPr/>
        </p:nvGrpSpPr>
        <p:grpSpPr>
          <a:xfrm flipH="1">
            <a:off x="9662373" y="6273162"/>
            <a:ext cx="1165459" cy="936399"/>
            <a:chOff x="4649450" y="3527425"/>
            <a:chExt cx="1224050" cy="983475"/>
          </a:xfrm>
        </p:grpSpPr>
        <p:sp>
          <p:nvSpPr>
            <p:cNvPr id="399" name="Google Shape;399;p14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14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14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391455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Section header ">
  <p:cSld name="1_ Section header "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4"/>
          <p:cNvSpPr txBox="1">
            <a:spLocks noGrp="1"/>
          </p:cNvSpPr>
          <p:nvPr>
            <p:ph type="subTitle" idx="1"/>
          </p:nvPr>
        </p:nvSpPr>
        <p:spPr>
          <a:xfrm>
            <a:off x="6620633" y="3379784"/>
            <a:ext cx="4018400" cy="10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9pPr>
          </a:lstStyle>
          <a:p>
            <a:endParaRPr/>
          </a:p>
        </p:txBody>
      </p:sp>
      <p:sp>
        <p:nvSpPr>
          <p:cNvPr id="387" name="Google Shape;387;p14"/>
          <p:cNvSpPr txBox="1">
            <a:spLocks noGrp="1"/>
          </p:cNvSpPr>
          <p:nvPr>
            <p:ph type="subTitle" idx="2"/>
          </p:nvPr>
        </p:nvSpPr>
        <p:spPr>
          <a:xfrm>
            <a:off x="6288033" y="4412917"/>
            <a:ext cx="4683600" cy="7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88" name="Google Shape;388;p14"/>
          <p:cNvSpPr txBox="1">
            <a:spLocks noGrp="1"/>
          </p:cNvSpPr>
          <p:nvPr>
            <p:ph type="title" hasCustomPrompt="1"/>
          </p:nvPr>
        </p:nvSpPr>
        <p:spPr>
          <a:xfrm>
            <a:off x="7737833" y="1855300"/>
            <a:ext cx="1784000" cy="162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400"/>
              <a:buNone/>
              <a:defRPr sz="16533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9" name="Google Shape;389;p14"/>
          <p:cNvSpPr/>
          <p:nvPr/>
        </p:nvSpPr>
        <p:spPr>
          <a:xfrm flipH="1">
            <a:off x="10969457" y="4640729"/>
            <a:ext cx="1769907" cy="239743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0" name="Google Shape;390;p14"/>
          <p:cNvSpPr/>
          <p:nvPr/>
        </p:nvSpPr>
        <p:spPr>
          <a:xfrm rot="-5400000">
            <a:off x="10675011" y="5837215"/>
            <a:ext cx="1165432" cy="1578864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1" name="Google Shape;391;p14"/>
          <p:cNvSpPr/>
          <p:nvPr/>
        </p:nvSpPr>
        <p:spPr>
          <a:xfrm rot="10800000" flipH="1">
            <a:off x="-264400" y="-205037"/>
            <a:ext cx="1382619" cy="1872937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92" name="Google Shape;392;p14"/>
          <p:cNvGrpSpPr/>
          <p:nvPr/>
        </p:nvGrpSpPr>
        <p:grpSpPr>
          <a:xfrm rot="5400000">
            <a:off x="1019371" y="-257735"/>
            <a:ext cx="1005843" cy="808155"/>
            <a:chOff x="4649450" y="3527425"/>
            <a:chExt cx="1224050" cy="983475"/>
          </a:xfrm>
        </p:grpSpPr>
        <p:sp>
          <p:nvSpPr>
            <p:cNvPr id="393" name="Google Shape;393;p14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14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14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96" name="Google Shape;396;p14"/>
          <p:cNvSpPr/>
          <p:nvPr/>
        </p:nvSpPr>
        <p:spPr>
          <a:xfrm rot="5400000">
            <a:off x="333148" y="-428800"/>
            <a:ext cx="1022888" cy="138563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7" name="Google Shape;397;p14"/>
          <p:cNvSpPr/>
          <p:nvPr/>
        </p:nvSpPr>
        <p:spPr>
          <a:xfrm rot="5400000">
            <a:off x="1946308" y="-743750"/>
            <a:ext cx="1487891" cy="2015543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98" name="Google Shape;398;p14"/>
          <p:cNvGrpSpPr/>
          <p:nvPr/>
        </p:nvGrpSpPr>
        <p:grpSpPr>
          <a:xfrm flipH="1">
            <a:off x="9662373" y="6273162"/>
            <a:ext cx="1165459" cy="936399"/>
            <a:chOff x="4649450" y="3527425"/>
            <a:chExt cx="1224050" cy="983475"/>
          </a:xfrm>
        </p:grpSpPr>
        <p:sp>
          <p:nvSpPr>
            <p:cNvPr id="399" name="Google Shape;399;p14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14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14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143036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Section header ">
  <p:cSld name="1_ Section header "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4"/>
          <p:cNvSpPr txBox="1">
            <a:spLocks noGrp="1"/>
          </p:cNvSpPr>
          <p:nvPr>
            <p:ph type="subTitle" idx="1"/>
          </p:nvPr>
        </p:nvSpPr>
        <p:spPr>
          <a:xfrm>
            <a:off x="6620633" y="3379784"/>
            <a:ext cx="4018400" cy="10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9pPr>
          </a:lstStyle>
          <a:p>
            <a:endParaRPr/>
          </a:p>
        </p:txBody>
      </p:sp>
      <p:sp>
        <p:nvSpPr>
          <p:cNvPr id="387" name="Google Shape;387;p14"/>
          <p:cNvSpPr txBox="1">
            <a:spLocks noGrp="1"/>
          </p:cNvSpPr>
          <p:nvPr>
            <p:ph type="subTitle" idx="2"/>
          </p:nvPr>
        </p:nvSpPr>
        <p:spPr>
          <a:xfrm>
            <a:off x="6288033" y="4412917"/>
            <a:ext cx="4683600" cy="7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88" name="Google Shape;388;p14"/>
          <p:cNvSpPr txBox="1">
            <a:spLocks noGrp="1"/>
          </p:cNvSpPr>
          <p:nvPr>
            <p:ph type="title" hasCustomPrompt="1"/>
          </p:nvPr>
        </p:nvSpPr>
        <p:spPr>
          <a:xfrm>
            <a:off x="7737833" y="1855300"/>
            <a:ext cx="1784000" cy="162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400"/>
              <a:buNone/>
              <a:defRPr sz="16533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9" name="Google Shape;389;p14"/>
          <p:cNvSpPr/>
          <p:nvPr/>
        </p:nvSpPr>
        <p:spPr>
          <a:xfrm flipH="1">
            <a:off x="10969457" y="4640729"/>
            <a:ext cx="1769907" cy="239743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0" name="Google Shape;390;p14"/>
          <p:cNvSpPr/>
          <p:nvPr/>
        </p:nvSpPr>
        <p:spPr>
          <a:xfrm rot="-5400000">
            <a:off x="10675011" y="5837215"/>
            <a:ext cx="1165432" cy="1578864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1" name="Google Shape;391;p14"/>
          <p:cNvSpPr/>
          <p:nvPr/>
        </p:nvSpPr>
        <p:spPr>
          <a:xfrm rot="10800000" flipH="1">
            <a:off x="-264400" y="-205037"/>
            <a:ext cx="1382619" cy="1872937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92" name="Google Shape;392;p14"/>
          <p:cNvGrpSpPr/>
          <p:nvPr/>
        </p:nvGrpSpPr>
        <p:grpSpPr>
          <a:xfrm rot="5400000">
            <a:off x="1019371" y="-257735"/>
            <a:ext cx="1005843" cy="808155"/>
            <a:chOff x="4649450" y="3527425"/>
            <a:chExt cx="1224050" cy="983475"/>
          </a:xfrm>
        </p:grpSpPr>
        <p:sp>
          <p:nvSpPr>
            <p:cNvPr id="393" name="Google Shape;393;p14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14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14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96" name="Google Shape;396;p14"/>
          <p:cNvSpPr/>
          <p:nvPr/>
        </p:nvSpPr>
        <p:spPr>
          <a:xfrm rot="5400000">
            <a:off x="333148" y="-428800"/>
            <a:ext cx="1022888" cy="138563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7" name="Google Shape;397;p14"/>
          <p:cNvSpPr/>
          <p:nvPr/>
        </p:nvSpPr>
        <p:spPr>
          <a:xfrm rot="5400000">
            <a:off x="1946308" y="-743750"/>
            <a:ext cx="1487891" cy="2015543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98" name="Google Shape;398;p14"/>
          <p:cNvGrpSpPr/>
          <p:nvPr/>
        </p:nvGrpSpPr>
        <p:grpSpPr>
          <a:xfrm flipH="1">
            <a:off x="9662373" y="6273162"/>
            <a:ext cx="1165459" cy="936399"/>
            <a:chOff x="4649450" y="3527425"/>
            <a:chExt cx="1224050" cy="983475"/>
          </a:xfrm>
        </p:grpSpPr>
        <p:sp>
          <p:nvSpPr>
            <p:cNvPr id="399" name="Google Shape;399;p14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14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14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7641432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Section header ">
  <p:cSld name="1_ Section header "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4"/>
          <p:cNvSpPr txBox="1">
            <a:spLocks noGrp="1"/>
          </p:cNvSpPr>
          <p:nvPr>
            <p:ph type="subTitle" idx="1"/>
          </p:nvPr>
        </p:nvSpPr>
        <p:spPr>
          <a:xfrm>
            <a:off x="6620633" y="3379784"/>
            <a:ext cx="4018400" cy="10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9pPr>
          </a:lstStyle>
          <a:p>
            <a:endParaRPr/>
          </a:p>
        </p:txBody>
      </p:sp>
      <p:sp>
        <p:nvSpPr>
          <p:cNvPr id="387" name="Google Shape;387;p14"/>
          <p:cNvSpPr txBox="1">
            <a:spLocks noGrp="1"/>
          </p:cNvSpPr>
          <p:nvPr>
            <p:ph type="subTitle" idx="2"/>
          </p:nvPr>
        </p:nvSpPr>
        <p:spPr>
          <a:xfrm>
            <a:off x="6288033" y="4412917"/>
            <a:ext cx="4683600" cy="7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88" name="Google Shape;388;p14"/>
          <p:cNvSpPr txBox="1">
            <a:spLocks noGrp="1"/>
          </p:cNvSpPr>
          <p:nvPr>
            <p:ph type="title" hasCustomPrompt="1"/>
          </p:nvPr>
        </p:nvSpPr>
        <p:spPr>
          <a:xfrm>
            <a:off x="7737833" y="1855300"/>
            <a:ext cx="1784000" cy="162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400"/>
              <a:buNone/>
              <a:defRPr sz="16533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9" name="Google Shape;389;p14"/>
          <p:cNvSpPr/>
          <p:nvPr/>
        </p:nvSpPr>
        <p:spPr>
          <a:xfrm flipH="1">
            <a:off x="10969457" y="4640729"/>
            <a:ext cx="1769907" cy="239743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0" name="Google Shape;390;p14"/>
          <p:cNvSpPr/>
          <p:nvPr/>
        </p:nvSpPr>
        <p:spPr>
          <a:xfrm rot="-5400000">
            <a:off x="10675011" y="5837215"/>
            <a:ext cx="1165432" cy="1578864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1" name="Google Shape;391;p14"/>
          <p:cNvSpPr/>
          <p:nvPr/>
        </p:nvSpPr>
        <p:spPr>
          <a:xfrm rot="10800000" flipH="1">
            <a:off x="-264400" y="-205037"/>
            <a:ext cx="1382619" cy="1872937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92" name="Google Shape;392;p14"/>
          <p:cNvGrpSpPr/>
          <p:nvPr/>
        </p:nvGrpSpPr>
        <p:grpSpPr>
          <a:xfrm rot="5400000">
            <a:off x="1019371" y="-257735"/>
            <a:ext cx="1005843" cy="808155"/>
            <a:chOff x="4649450" y="3527425"/>
            <a:chExt cx="1224050" cy="983475"/>
          </a:xfrm>
        </p:grpSpPr>
        <p:sp>
          <p:nvSpPr>
            <p:cNvPr id="393" name="Google Shape;393;p14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14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14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96" name="Google Shape;396;p14"/>
          <p:cNvSpPr/>
          <p:nvPr/>
        </p:nvSpPr>
        <p:spPr>
          <a:xfrm rot="5400000">
            <a:off x="333148" y="-428800"/>
            <a:ext cx="1022888" cy="138563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7" name="Google Shape;397;p14"/>
          <p:cNvSpPr/>
          <p:nvPr/>
        </p:nvSpPr>
        <p:spPr>
          <a:xfrm rot="5400000">
            <a:off x="1946308" y="-743750"/>
            <a:ext cx="1487891" cy="2015543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98" name="Google Shape;398;p14"/>
          <p:cNvGrpSpPr/>
          <p:nvPr/>
        </p:nvGrpSpPr>
        <p:grpSpPr>
          <a:xfrm flipH="1">
            <a:off x="9662373" y="6273162"/>
            <a:ext cx="1165459" cy="936399"/>
            <a:chOff x="4649450" y="3527425"/>
            <a:chExt cx="1224050" cy="983475"/>
          </a:xfrm>
        </p:grpSpPr>
        <p:sp>
          <p:nvSpPr>
            <p:cNvPr id="399" name="Google Shape;399;p14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14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14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745563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Section header ">
  <p:cSld name="1_ Section header "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4"/>
          <p:cNvSpPr txBox="1">
            <a:spLocks noGrp="1"/>
          </p:cNvSpPr>
          <p:nvPr>
            <p:ph type="subTitle" idx="1"/>
          </p:nvPr>
        </p:nvSpPr>
        <p:spPr>
          <a:xfrm>
            <a:off x="6620633" y="3379784"/>
            <a:ext cx="4018400" cy="10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9pPr>
          </a:lstStyle>
          <a:p>
            <a:endParaRPr/>
          </a:p>
        </p:txBody>
      </p:sp>
      <p:sp>
        <p:nvSpPr>
          <p:cNvPr id="387" name="Google Shape;387;p14"/>
          <p:cNvSpPr txBox="1">
            <a:spLocks noGrp="1"/>
          </p:cNvSpPr>
          <p:nvPr>
            <p:ph type="subTitle" idx="2"/>
          </p:nvPr>
        </p:nvSpPr>
        <p:spPr>
          <a:xfrm>
            <a:off x="6288033" y="4412917"/>
            <a:ext cx="4683600" cy="7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88" name="Google Shape;388;p14"/>
          <p:cNvSpPr txBox="1">
            <a:spLocks noGrp="1"/>
          </p:cNvSpPr>
          <p:nvPr>
            <p:ph type="title" hasCustomPrompt="1"/>
          </p:nvPr>
        </p:nvSpPr>
        <p:spPr>
          <a:xfrm>
            <a:off x="7737833" y="1855300"/>
            <a:ext cx="1784000" cy="162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400"/>
              <a:buNone/>
              <a:defRPr sz="16533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9" name="Google Shape;389;p14"/>
          <p:cNvSpPr/>
          <p:nvPr/>
        </p:nvSpPr>
        <p:spPr>
          <a:xfrm flipH="1">
            <a:off x="10969457" y="4640729"/>
            <a:ext cx="1769907" cy="239743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0" name="Google Shape;390;p14"/>
          <p:cNvSpPr/>
          <p:nvPr/>
        </p:nvSpPr>
        <p:spPr>
          <a:xfrm rot="-5400000">
            <a:off x="10675011" y="5837215"/>
            <a:ext cx="1165432" cy="1578864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1" name="Google Shape;391;p14"/>
          <p:cNvSpPr/>
          <p:nvPr/>
        </p:nvSpPr>
        <p:spPr>
          <a:xfrm rot="10800000" flipH="1">
            <a:off x="-264400" y="-205037"/>
            <a:ext cx="1382619" cy="1872937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92" name="Google Shape;392;p14"/>
          <p:cNvGrpSpPr/>
          <p:nvPr/>
        </p:nvGrpSpPr>
        <p:grpSpPr>
          <a:xfrm rot="5400000">
            <a:off x="1019371" y="-257735"/>
            <a:ext cx="1005843" cy="808155"/>
            <a:chOff x="4649450" y="3527425"/>
            <a:chExt cx="1224050" cy="983475"/>
          </a:xfrm>
        </p:grpSpPr>
        <p:sp>
          <p:nvSpPr>
            <p:cNvPr id="393" name="Google Shape;393;p14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14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14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96" name="Google Shape;396;p14"/>
          <p:cNvSpPr/>
          <p:nvPr/>
        </p:nvSpPr>
        <p:spPr>
          <a:xfrm rot="5400000">
            <a:off x="333148" y="-428800"/>
            <a:ext cx="1022888" cy="138563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7" name="Google Shape;397;p14"/>
          <p:cNvSpPr/>
          <p:nvPr/>
        </p:nvSpPr>
        <p:spPr>
          <a:xfrm rot="5400000">
            <a:off x="1946308" y="-743750"/>
            <a:ext cx="1487891" cy="2015543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98" name="Google Shape;398;p14"/>
          <p:cNvGrpSpPr/>
          <p:nvPr/>
        </p:nvGrpSpPr>
        <p:grpSpPr>
          <a:xfrm flipH="1">
            <a:off x="9662373" y="6273162"/>
            <a:ext cx="1165459" cy="936399"/>
            <a:chOff x="4649450" y="3527425"/>
            <a:chExt cx="1224050" cy="983475"/>
          </a:xfrm>
        </p:grpSpPr>
        <p:sp>
          <p:nvSpPr>
            <p:cNvPr id="399" name="Google Shape;399;p14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14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14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7822323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Section header ">
  <p:cSld name="1_ Section header "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4"/>
          <p:cNvSpPr txBox="1">
            <a:spLocks noGrp="1"/>
          </p:cNvSpPr>
          <p:nvPr>
            <p:ph type="subTitle" idx="1"/>
          </p:nvPr>
        </p:nvSpPr>
        <p:spPr>
          <a:xfrm>
            <a:off x="6620633" y="3379784"/>
            <a:ext cx="4018400" cy="10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9pPr>
          </a:lstStyle>
          <a:p>
            <a:endParaRPr/>
          </a:p>
        </p:txBody>
      </p:sp>
      <p:sp>
        <p:nvSpPr>
          <p:cNvPr id="387" name="Google Shape;387;p14"/>
          <p:cNvSpPr txBox="1">
            <a:spLocks noGrp="1"/>
          </p:cNvSpPr>
          <p:nvPr>
            <p:ph type="subTitle" idx="2"/>
          </p:nvPr>
        </p:nvSpPr>
        <p:spPr>
          <a:xfrm>
            <a:off x="6288033" y="4412917"/>
            <a:ext cx="4683600" cy="7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88" name="Google Shape;388;p14"/>
          <p:cNvSpPr txBox="1">
            <a:spLocks noGrp="1"/>
          </p:cNvSpPr>
          <p:nvPr>
            <p:ph type="title" hasCustomPrompt="1"/>
          </p:nvPr>
        </p:nvSpPr>
        <p:spPr>
          <a:xfrm>
            <a:off x="7737833" y="1855300"/>
            <a:ext cx="1784000" cy="162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400"/>
              <a:buNone/>
              <a:defRPr sz="16533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9" name="Google Shape;389;p14"/>
          <p:cNvSpPr/>
          <p:nvPr/>
        </p:nvSpPr>
        <p:spPr>
          <a:xfrm flipH="1">
            <a:off x="10969457" y="4640729"/>
            <a:ext cx="1769907" cy="239743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0" name="Google Shape;390;p14"/>
          <p:cNvSpPr/>
          <p:nvPr/>
        </p:nvSpPr>
        <p:spPr>
          <a:xfrm rot="-5400000">
            <a:off x="10675011" y="5837215"/>
            <a:ext cx="1165432" cy="1578864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1" name="Google Shape;391;p14"/>
          <p:cNvSpPr/>
          <p:nvPr/>
        </p:nvSpPr>
        <p:spPr>
          <a:xfrm rot="10800000" flipH="1">
            <a:off x="-264400" y="-205037"/>
            <a:ext cx="1382619" cy="1872937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92" name="Google Shape;392;p14"/>
          <p:cNvGrpSpPr/>
          <p:nvPr/>
        </p:nvGrpSpPr>
        <p:grpSpPr>
          <a:xfrm rot="5400000">
            <a:off x="1019371" y="-257735"/>
            <a:ext cx="1005843" cy="808155"/>
            <a:chOff x="4649450" y="3527425"/>
            <a:chExt cx="1224050" cy="983475"/>
          </a:xfrm>
        </p:grpSpPr>
        <p:sp>
          <p:nvSpPr>
            <p:cNvPr id="393" name="Google Shape;393;p14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14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14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96" name="Google Shape;396;p14"/>
          <p:cNvSpPr/>
          <p:nvPr/>
        </p:nvSpPr>
        <p:spPr>
          <a:xfrm rot="5400000">
            <a:off x="333148" y="-428800"/>
            <a:ext cx="1022888" cy="138563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7" name="Google Shape;397;p14"/>
          <p:cNvSpPr/>
          <p:nvPr/>
        </p:nvSpPr>
        <p:spPr>
          <a:xfrm rot="5400000">
            <a:off x="1946308" y="-743750"/>
            <a:ext cx="1487891" cy="2015543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98" name="Google Shape;398;p14"/>
          <p:cNvGrpSpPr/>
          <p:nvPr/>
        </p:nvGrpSpPr>
        <p:grpSpPr>
          <a:xfrm flipH="1">
            <a:off x="9662373" y="6273162"/>
            <a:ext cx="1165459" cy="936399"/>
            <a:chOff x="4649450" y="3527425"/>
            <a:chExt cx="1224050" cy="983475"/>
          </a:xfrm>
        </p:grpSpPr>
        <p:sp>
          <p:nvSpPr>
            <p:cNvPr id="399" name="Google Shape;399;p14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14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14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632936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Section header ">
  <p:cSld name="1_ Section header "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4"/>
          <p:cNvSpPr txBox="1">
            <a:spLocks noGrp="1"/>
          </p:cNvSpPr>
          <p:nvPr>
            <p:ph type="subTitle" idx="1"/>
          </p:nvPr>
        </p:nvSpPr>
        <p:spPr>
          <a:xfrm>
            <a:off x="6620633" y="3379784"/>
            <a:ext cx="4018400" cy="10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9pPr>
          </a:lstStyle>
          <a:p>
            <a:endParaRPr/>
          </a:p>
        </p:txBody>
      </p:sp>
      <p:sp>
        <p:nvSpPr>
          <p:cNvPr id="387" name="Google Shape;387;p14"/>
          <p:cNvSpPr txBox="1">
            <a:spLocks noGrp="1"/>
          </p:cNvSpPr>
          <p:nvPr>
            <p:ph type="subTitle" idx="2"/>
          </p:nvPr>
        </p:nvSpPr>
        <p:spPr>
          <a:xfrm>
            <a:off x="6288033" y="4412917"/>
            <a:ext cx="4683600" cy="7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88" name="Google Shape;388;p14"/>
          <p:cNvSpPr txBox="1">
            <a:spLocks noGrp="1"/>
          </p:cNvSpPr>
          <p:nvPr>
            <p:ph type="title" hasCustomPrompt="1"/>
          </p:nvPr>
        </p:nvSpPr>
        <p:spPr>
          <a:xfrm>
            <a:off x="7737833" y="1855300"/>
            <a:ext cx="1784000" cy="162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400"/>
              <a:buNone/>
              <a:defRPr sz="16533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9" name="Google Shape;389;p14"/>
          <p:cNvSpPr/>
          <p:nvPr/>
        </p:nvSpPr>
        <p:spPr>
          <a:xfrm flipH="1">
            <a:off x="10969457" y="4640729"/>
            <a:ext cx="1769907" cy="239743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0" name="Google Shape;390;p14"/>
          <p:cNvSpPr/>
          <p:nvPr/>
        </p:nvSpPr>
        <p:spPr>
          <a:xfrm rot="-5400000">
            <a:off x="10675011" y="5837215"/>
            <a:ext cx="1165432" cy="1578864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1" name="Google Shape;391;p14"/>
          <p:cNvSpPr/>
          <p:nvPr/>
        </p:nvSpPr>
        <p:spPr>
          <a:xfrm rot="10800000" flipH="1">
            <a:off x="-264400" y="-205037"/>
            <a:ext cx="1382619" cy="1872937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92" name="Google Shape;392;p14"/>
          <p:cNvGrpSpPr/>
          <p:nvPr/>
        </p:nvGrpSpPr>
        <p:grpSpPr>
          <a:xfrm rot="5400000">
            <a:off x="1019371" y="-257735"/>
            <a:ext cx="1005843" cy="808155"/>
            <a:chOff x="4649450" y="3527425"/>
            <a:chExt cx="1224050" cy="983475"/>
          </a:xfrm>
        </p:grpSpPr>
        <p:sp>
          <p:nvSpPr>
            <p:cNvPr id="393" name="Google Shape;393;p14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14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14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96" name="Google Shape;396;p14"/>
          <p:cNvSpPr/>
          <p:nvPr/>
        </p:nvSpPr>
        <p:spPr>
          <a:xfrm rot="5400000">
            <a:off x="333148" y="-428800"/>
            <a:ext cx="1022888" cy="138563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7" name="Google Shape;397;p14"/>
          <p:cNvSpPr/>
          <p:nvPr/>
        </p:nvSpPr>
        <p:spPr>
          <a:xfrm rot="5400000">
            <a:off x="1946308" y="-743750"/>
            <a:ext cx="1487891" cy="2015543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98" name="Google Shape;398;p14"/>
          <p:cNvGrpSpPr/>
          <p:nvPr/>
        </p:nvGrpSpPr>
        <p:grpSpPr>
          <a:xfrm flipH="1">
            <a:off x="9662373" y="6273162"/>
            <a:ext cx="1165459" cy="936399"/>
            <a:chOff x="4649450" y="3527425"/>
            <a:chExt cx="1224050" cy="983475"/>
          </a:xfrm>
        </p:grpSpPr>
        <p:sp>
          <p:nvSpPr>
            <p:cNvPr id="399" name="Google Shape;399;p14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14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14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6946056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Section header ">
  <p:cSld name="1_ Section header "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4"/>
          <p:cNvSpPr txBox="1">
            <a:spLocks noGrp="1"/>
          </p:cNvSpPr>
          <p:nvPr>
            <p:ph type="subTitle" idx="1"/>
          </p:nvPr>
        </p:nvSpPr>
        <p:spPr>
          <a:xfrm>
            <a:off x="6620633" y="3379784"/>
            <a:ext cx="4018400" cy="10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9pPr>
          </a:lstStyle>
          <a:p>
            <a:endParaRPr/>
          </a:p>
        </p:txBody>
      </p:sp>
      <p:sp>
        <p:nvSpPr>
          <p:cNvPr id="387" name="Google Shape;387;p14"/>
          <p:cNvSpPr txBox="1">
            <a:spLocks noGrp="1"/>
          </p:cNvSpPr>
          <p:nvPr>
            <p:ph type="subTitle" idx="2"/>
          </p:nvPr>
        </p:nvSpPr>
        <p:spPr>
          <a:xfrm>
            <a:off x="6288033" y="4412917"/>
            <a:ext cx="4683600" cy="7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88" name="Google Shape;388;p14"/>
          <p:cNvSpPr txBox="1">
            <a:spLocks noGrp="1"/>
          </p:cNvSpPr>
          <p:nvPr>
            <p:ph type="title" hasCustomPrompt="1"/>
          </p:nvPr>
        </p:nvSpPr>
        <p:spPr>
          <a:xfrm>
            <a:off x="7737833" y="1855300"/>
            <a:ext cx="1784000" cy="162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400"/>
              <a:buNone/>
              <a:defRPr sz="16533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9" name="Google Shape;389;p14"/>
          <p:cNvSpPr/>
          <p:nvPr/>
        </p:nvSpPr>
        <p:spPr>
          <a:xfrm flipH="1">
            <a:off x="10969457" y="4640729"/>
            <a:ext cx="1769907" cy="239743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0" name="Google Shape;390;p14"/>
          <p:cNvSpPr/>
          <p:nvPr/>
        </p:nvSpPr>
        <p:spPr>
          <a:xfrm rot="-5400000">
            <a:off x="10675011" y="5837215"/>
            <a:ext cx="1165432" cy="1578864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1" name="Google Shape;391;p14"/>
          <p:cNvSpPr/>
          <p:nvPr/>
        </p:nvSpPr>
        <p:spPr>
          <a:xfrm rot="10800000" flipH="1">
            <a:off x="-264400" y="-205037"/>
            <a:ext cx="1382619" cy="1872937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92" name="Google Shape;392;p14"/>
          <p:cNvGrpSpPr/>
          <p:nvPr/>
        </p:nvGrpSpPr>
        <p:grpSpPr>
          <a:xfrm rot="5400000">
            <a:off x="1019371" y="-257735"/>
            <a:ext cx="1005843" cy="808155"/>
            <a:chOff x="4649450" y="3527425"/>
            <a:chExt cx="1224050" cy="983475"/>
          </a:xfrm>
        </p:grpSpPr>
        <p:sp>
          <p:nvSpPr>
            <p:cNvPr id="393" name="Google Shape;393;p14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14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14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96" name="Google Shape;396;p14"/>
          <p:cNvSpPr/>
          <p:nvPr/>
        </p:nvSpPr>
        <p:spPr>
          <a:xfrm rot="5400000">
            <a:off x="333148" y="-428800"/>
            <a:ext cx="1022888" cy="138563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7" name="Google Shape;397;p14"/>
          <p:cNvSpPr/>
          <p:nvPr/>
        </p:nvSpPr>
        <p:spPr>
          <a:xfrm rot="5400000">
            <a:off x="1946308" y="-743750"/>
            <a:ext cx="1487891" cy="2015543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98" name="Google Shape;398;p14"/>
          <p:cNvGrpSpPr/>
          <p:nvPr/>
        </p:nvGrpSpPr>
        <p:grpSpPr>
          <a:xfrm flipH="1">
            <a:off x="9662373" y="6273162"/>
            <a:ext cx="1165459" cy="936399"/>
            <a:chOff x="4649450" y="3527425"/>
            <a:chExt cx="1224050" cy="983475"/>
          </a:xfrm>
        </p:grpSpPr>
        <p:sp>
          <p:nvSpPr>
            <p:cNvPr id="399" name="Google Shape;399;p14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14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14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7331566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Section header ">
  <p:cSld name="1_ Section header "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4"/>
          <p:cNvSpPr txBox="1">
            <a:spLocks noGrp="1"/>
          </p:cNvSpPr>
          <p:nvPr>
            <p:ph type="subTitle" idx="1"/>
          </p:nvPr>
        </p:nvSpPr>
        <p:spPr>
          <a:xfrm>
            <a:off x="6620633" y="3379784"/>
            <a:ext cx="4018400" cy="10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9pPr>
          </a:lstStyle>
          <a:p>
            <a:endParaRPr/>
          </a:p>
        </p:txBody>
      </p:sp>
      <p:sp>
        <p:nvSpPr>
          <p:cNvPr id="387" name="Google Shape;387;p14"/>
          <p:cNvSpPr txBox="1">
            <a:spLocks noGrp="1"/>
          </p:cNvSpPr>
          <p:nvPr>
            <p:ph type="subTitle" idx="2"/>
          </p:nvPr>
        </p:nvSpPr>
        <p:spPr>
          <a:xfrm>
            <a:off x="6288033" y="4412917"/>
            <a:ext cx="4683600" cy="7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88" name="Google Shape;388;p14"/>
          <p:cNvSpPr txBox="1">
            <a:spLocks noGrp="1"/>
          </p:cNvSpPr>
          <p:nvPr>
            <p:ph type="title" hasCustomPrompt="1"/>
          </p:nvPr>
        </p:nvSpPr>
        <p:spPr>
          <a:xfrm>
            <a:off x="7737833" y="1855300"/>
            <a:ext cx="1784000" cy="162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400"/>
              <a:buNone/>
              <a:defRPr sz="16533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9" name="Google Shape;389;p14"/>
          <p:cNvSpPr/>
          <p:nvPr/>
        </p:nvSpPr>
        <p:spPr>
          <a:xfrm flipH="1">
            <a:off x="10969457" y="4640729"/>
            <a:ext cx="1769907" cy="239743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0" name="Google Shape;390;p14"/>
          <p:cNvSpPr/>
          <p:nvPr/>
        </p:nvSpPr>
        <p:spPr>
          <a:xfrm rot="-5400000">
            <a:off x="10675011" y="5837215"/>
            <a:ext cx="1165432" cy="1578864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1" name="Google Shape;391;p14"/>
          <p:cNvSpPr/>
          <p:nvPr/>
        </p:nvSpPr>
        <p:spPr>
          <a:xfrm rot="10800000" flipH="1">
            <a:off x="-264400" y="-205037"/>
            <a:ext cx="1382619" cy="1872937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92" name="Google Shape;392;p14"/>
          <p:cNvGrpSpPr/>
          <p:nvPr/>
        </p:nvGrpSpPr>
        <p:grpSpPr>
          <a:xfrm rot="5400000">
            <a:off x="1019371" y="-257735"/>
            <a:ext cx="1005843" cy="808155"/>
            <a:chOff x="4649450" y="3527425"/>
            <a:chExt cx="1224050" cy="983475"/>
          </a:xfrm>
        </p:grpSpPr>
        <p:sp>
          <p:nvSpPr>
            <p:cNvPr id="393" name="Google Shape;393;p14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14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14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96" name="Google Shape;396;p14"/>
          <p:cNvSpPr/>
          <p:nvPr/>
        </p:nvSpPr>
        <p:spPr>
          <a:xfrm rot="5400000">
            <a:off x="333148" y="-428800"/>
            <a:ext cx="1022888" cy="138563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7" name="Google Shape;397;p14"/>
          <p:cNvSpPr/>
          <p:nvPr/>
        </p:nvSpPr>
        <p:spPr>
          <a:xfrm rot="5400000">
            <a:off x="1946308" y="-743750"/>
            <a:ext cx="1487891" cy="2015543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98" name="Google Shape;398;p14"/>
          <p:cNvGrpSpPr/>
          <p:nvPr/>
        </p:nvGrpSpPr>
        <p:grpSpPr>
          <a:xfrm flipH="1">
            <a:off x="9662373" y="6273162"/>
            <a:ext cx="1165459" cy="936399"/>
            <a:chOff x="4649450" y="3527425"/>
            <a:chExt cx="1224050" cy="983475"/>
          </a:xfrm>
        </p:grpSpPr>
        <p:sp>
          <p:nvSpPr>
            <p:cNvPr id="399" name="Google Shape;399;p14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14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14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725960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2039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Section header ">
  <p:cSld name="1_ Section header "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4"/>
          <p:cNvSpPr txBox="1">
            <a:spLocks noGrp="1"/>
          </p:cNvSpPr>
          <p:nvPr>
            <p:ph type="subTitle" idx="1"/>
          </p:nvPr>
        </p:nvSpPr>
        <p:spPr>
          <a:xfrm>
            <a:off x="6620633" y="3379784"/>
            <a:ext cx="4018400" cy="10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9pPr>
          </a:lstStyle>
          <a:p>
            <a:endParaRPr/>
          </a:p>
        </p:txBody>
      </p:sp>
      <p:sp>
        <p:nvSpPr>
          <p:cNvPr id="387" name="Google Shape;387;p14"/>
          <p:cNvSpPr txBox="1">
            <a:spLocks noGrp="1"/>
          </p:cNvSpPr>
          <p:nvPr>
            <p:ph type="subTitle" idx="2"/>
          </p:nvPr>
        </p:nvSpPr>
        <p:spPr>
          <a:xfrm>
            <a:off x="6288033" y="4412917"/>
            <a:ext cx="4683600" cy="7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88" name="Google Shape;388;p14"/>
          <p:cNvSpPr txBox="1">
            <a:spLocks noGrp="1"/>
          </p:cNvSpPr>
          <p:nvPr>
            <p:ph type="title" hasCustomPrompt="1"/>
          </p:nvPr>
        </p:nvSpPr>
        <p:spPr>
          <a:xfrm>
            <a:off x="7737833" y="1855300"/>
            <a:ext cx="1784000" cy="162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400"/>
              <a:buNone/>
              <a:defRPr sz="16533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9" name="Google Shape;389;p14"/>
          <p:cNvSpPr/>
          <p:nvPr/>
        </p:nvSpPr>
        <p:spPr>
          <a:xfrm flipH="1">
            <a:off x="10969457" y="4640729"/>
            <a:ext cx="1769907" cy="239743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0" name="Google Shape;390;p14"/>
          <p:cNvSpPr/>
          <p:nvPr/>
        </p:nvSpPr>
        <p:spPr>
          <a:xfrm rot="-5400000">
            <a:off x="10675011" y="5837215"/>
            <a:ext cx="1165432" cy="1578864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1" name="Google Shape;391;p14"/>
          <p:cNvSpPr/>
          <p:nvPr/>
        </p:nvSpPr>
        <p:spPr>
          <a:xfrm rot="10800000" flipH="1">
            <a:off x="-264400" y="-205037"/>
            <a:ext cx="1382619" cy="1872937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92" name="Google Shape;392;p14"/>
          <p:cNvGrpSpPr/>
          <p:nvPr/>
        </p:nvGrpSpPr>
        <p:grpSpPr>
          <a:xfrm rot="5400000">
            <a:off x="1019371" y="-257735"/>
            <a:ext cx="1005843" cy="808155"/>
            <a:chOff x="4649450" y="3527425"/>
            <a:chExt cx="1224050" cy="983475"/>
          </a:xfrm>
        </p:grpSpPr>
        <p:sp>
          <p:nvSpPr>
            <p:cNvPr id="393" name="Google Shape;393;p14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14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14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96" name="Google Shape;396;p14"/>
          <p:cNvSpPr/>
          <p:nvPr/>
        </p:nvSpPr>
        <p:spPr>
          <a:xfrm rot="5400000">
            <a:off x="333148" y="-428800"/>
            <a:ext cx="1022888" cy="138563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7" name="Google Shape;397;p14"/>
          <p:cNvSpPr/>
          <p:nvPr/>
        </p:nvSpPr>
        <p:spPr>
          <a:xfrm rot="5400000">
            <a:off x="1946308" y="-743750"/>
            <a:ext cx="1487891" cy="2015543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98" name="Google Shape;398;p14"/>
          <p:cNvGrpSpPr/>
          <p:nvPr/>
        </p:nvGrpSpPr>
        <p:grpSpPr>
          <a:xfrm flipH="1">
            <a:off x="9662373" y="6273162"/>
            <a:ext cx="1165459" cy="936399"/>
            <a:chOff x="4649450" y="3527425"/>
            <a:chExt cx="1224050" cy="983475"/>
          </a:xfrm>
        </p:grpSpPr>
        <p:sp>
          <p:nvSpPr>
            <p:cNvPr id="399" name="Google Shape;399;p14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14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14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341468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Section header ">
  <p:cSld name="1_ Section header "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4"/>
          <p:cNvSpPr txBox="1">
            <a:spLocks noGrp="1"/>
          </p:cNvSpPr>
          <p:nvPr>
            <p:ph type="subTitle" idx="1"/>
          </p:nvPr>
        </p:nvSpPr>
        <p:spPr>
          <a:xfrm>
            <a:off x="6620633" y="3379784"/>
            <a:ext cx="4018400" cy="10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9pPr>
          </a:lstStyle>
          <a:p>
            <a:endParaRPr/>
          </a:p>
        </p:txBody>
      </p:sp>
      <p:sp>
        <p:nvSpPr>
          <p:cNvPr id="387" name="Google Shape;387;p14"/>
          <p:cNvSpPr txBox="1">
            <a:spLocks noGrp="1"/>
          </p:cNvSpPr>
          <p:nvPr>
            <p:ph type="subTitle" idx="2"/>
          </p:nvPr>
        </p:nvSpPr>
        <p:spPr>
          <a:xfrm>
            <a:off x="6288033" y="4412917"/>
            <a:ext cx="4683600" cy="7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88" name="Google Shape;388;p14"/>
          <p:cNvSpPr txBox="1">
            <a:spLocks noGrp="1"/>
          </p:cNvSpPr>
          <p:nvPr>
            <p:ph type="title" hasCustomPrompt="1"/>
          </p:nvPr>
        </p:nvSpPr>
        <p:spPr>
          <a:xfrm>
            <a:off x="7737833" y="1855300"/>
            <a:ext cx="1784000" cy="162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400"/>
              <a:buNone/>
              <a:defRPr sz="16533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9" name="Google Shape;389;p14"/>
          <p:cNvSpPr/>
          <p:nvPr/>
        </p:nvSpPr>
        <p:spPr>
          <a:xfrm flipH="1">
            <a:off x="10969457" y="4640729"/>
            <a:ext cx="1769907" cy="239743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0" name="Google Shape;390;p14"/>
          <p:cNvSpPr/>
          <p:nvPr/>
        </p:nvSpPr>
        <p:spPr>
          <a:xfrm rot="-5400000">
            <a:off x="10675011" y="5837215"/>
            <a:ext cx="1165432" cy="1578864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1" name="Google Shape;391;p14"/>
          <p:cNvSpPr/>
          <p:nvPr/>
        </p:nvSpPr>
        <p:spPr>
          <a:xfrm rot="10800000" flipH="1">
            <a:off x="-264400" y="-205037"/>
            <a:ext cx="1382619" cy="1872937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92" name="Google Shape;392;p14"/>
          <p:cNvGrpSpPr/>
          <p:nvPr/>
        </p:nvGrpSpPr>
        <p:grpSpPr>
          <a:xfrm rot="5400000">
            <a:off x="1019371" y="-257735"/>
            <a:ext cx="1005843" cy="808155"/>
            <a:chOff x="4649450" y="3527425"/>
            <a:chExt cx="1224050" cy="983475"/>
          </a:xfrm>
        </p:grpSpPr>
        <p:sp>
          <p:nvSpPr>
            <p:cNvPr id="393" name="Google Shape;393;p14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14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14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96" name="Google Shape;396;p14"/>
          <p:cNvSpPr/>
          <p:nvPr/>
        </p:nvSpPr>
        <p:spPr>
          <a:xfrm rot="5400000">
            <a:off x="333148" y="-428800"/>
            <a:ext cx="1022888" cy="138563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7" name="Google Shape;397;p14"/>
          <p:cNvSpPr/>
          <p:nvPr/>
        </p:nvSpPr>
        <p:spPr>
          <a:xfrm rot="5400000">
            <a:off x="1946308" y="-743750"/>
            <a:ext cx="1487891" cy="2015543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98" name="Google Shape;398;p14"/>
          <p:cNvGrpSpPr/>
          <p:nvPr/>
        </p:nvGrpSpPr>
        <p:grpSpPr>
          <a:xfrm flipH="1">
            <a:off x="9662373" y="6273162"/>
            <a:ext cx="1165459" cy="936399"/>
            <a:chOff x="4649450" y="3527425"/>
            <a:chExt cx="1224050" cy="983475"/>
          </a:xfrm>
        </p:grpSpPr>
        <p:sp>
          <p:nvSpPr>
            <p:cNvPr id="399" name="Google Shape;399;p14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14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14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239420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Section header ">
  <p:cSld name="1_ Section header "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4"/>
          <p:cNvSpPr txBox="1">
            <a:spLocks noGrp="1"/>
          </p:cNvSpPr>
          <p:nvPr>
            <p:ph type="subTitle" idx="1"/>
          </p:nvPr>
        </p:nvSpPr>
        <p:spPr>
          <a:xfrm>
            <a:off x="6620633" y="3379784"/>
            <a:ext cx="4018400" cy="10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9pPr>
          </a:lstStyle>
          <a:p>
            <a:endParaRPr/>
          </a:p>
        </p:txBody>
      </p:sp>
      <p:sp>
        <p:nvSpPr>
          <p:cNvPr id="387" name="Google Shape;387;p14"/>
          <p:cNvSpPr txBox="1">
            <a:spLocks noGrp="1"/>
          </p:cNvSpPr>
          <p:nvPr>
            <p:ph type="subTitle" idx="2"/>
          </p:nvPr>
        </p:nvSpPr>
        <p:spPr>
          <a:xfrm>
            <a:off x="6288033" y="4412917"/>
            <a:ext cx="4683600" cy="7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88" name="Google Shape;388;p14"/>
          <p:cNvSpPr txBox="1">
            <a:spLocks noGrp="1"/>
          </p:cNvSpPr>
          <p:nvPr>
            <p:ph type="title" hasCustomPrompt="1"/>
          </p:nvPr>
        </p:nvSpPr>
        <p:spPr>
          <a:xfrm>
            <a:off x="7737833" y="1855300"/>
            <a:ext cx="1784000" cy="162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400"/>
              <a:buNone/>
              <a:defRPr sz="16533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9" name="Google Shape;389;p14"/>
          <p:cNvSpPr/>
          <p:nvPr/>
        </p:nvSpPr>
        <p:spPr>
          <a:xfrm flipH="1">
            <a:off x="10969457" y="4640729"/>
            <a:ext cx="1769907" cy="239743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0" name="Google Shape;390;p14"/>
          <p:cNvSpPr/>
          <p:nvPr/>
        </p:nvSpPr>
        <p:spPr>
          <a:xfrm rot="-5400000">
            <a:off x="10675011" y="5837215"/>
            <a:ext cx="1165432" cy="1578864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1" name="Google Shape;391;p14"/>
          <p:cNvSpPr/>
          <p:nvPr/>
        </p:nvSpPr>
        <p:spPr>
          <a:xfrm rot="10800000" flipH="1">
            <a:off x="-264400" y="-205037"/>
            <a:ext cx="1382619" cy="1872937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92" name="Google Shape;392;p14"/>
          <p:cNvGrpSpPr/>
          <p:nvPr/>
        </p:nvGrpSpPr>
        <p:grpSpPr>
          <a:xfrm rot="5400000">
            <a:off x="1019371" y="-257735"/>
            <a:ext cx="1005843" cy="808155"/>
            <a:chOff x="4649450" y="3527425"/>
            <a:chExt cx="1224050" cy="983475"/>
          </a:xfrm>
        </p:grpSpPr>
        <p:sp>
          <p:nvSpPr>
            <p:cNvPr id="393" name="Google Shape;393;p14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14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14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96" name="Google Shape;396;p14"/>
          <p:cNvSpPr/>
          <p:nvPr/>
        </p:nvSpPr>
        <p:spPr>
          <a:xfrm rot="5400000">
            <a:off x="333148" y="-428800"/>
            <a:ext cx="1022888" cy="138563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7" name="Google Shape;397;p14"/>
          <p:cNvSpPr/>
          <p:nvPr/>
        </p:nvSpPr>
        <p:spPr>
          <a:xfrm rot="5400000">
            <a:off x="1946308" y="-743750"/>
            <a:ext cx="1487891" cy="2015543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98" name="Google Shape;398;p14"/>
          <p:cNvGrpSpPr/>
          <p:nvPr/>
        </p:nvGrpSpPr>
        <p:grpSpPr>
          <a:xfrm flipH="1">
            <a:off x="9662373" y="6273162"/>
            <a:ext cx="1165459" cy="936399"/>
            <a:chOff x="4649450" y="3527425"/>
            <a:chExt cx="1224050" cy="983475"/>
          </a:xfrm>
        </p:grpSpPr>
        <p:sp>
          <p:nvSpPr>
            <p:cNvPr id="399" name="Google Shape;399;p14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14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14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2507988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Section header ">
  <p:cSld name="1_ Section header "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4"/>
          <p:cNvSpPr txBox="1">
            <a:spLocks noGrp="1"/>
          </p:cNvSpPr>
          <p:nvPr>
            <p:ph type="subTitle" idx="1"/>
          </p:nvPr>
        </p:nvSpPr>
        <p:spPr>
          <a:xfrm>
            <a:off x="6620633" y="3379784"/>
            <a:ext cx="4018400" cy="10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9pPr>
          </a:lstStyle>
          <a:p>
            <a:endParaRPr/>
          </a:p>
        </p:txBody>
      </p:sp>
      <p:sp>
        <p:nvSpPr>
          <p:cNvPr id="387" name="Google Shape;387;p14"/>
          <p:cNvSpPr txBox="1">
            <a:spLocks noGrp="1"/>
          </p:cNvSpPr>
          <p:nvPr>
            <p:ph type="subTitle" idx="2"/>
          </p:nvPr>
        </p:nvSpPr>
        <p:spPr>
          <a:xfrm>
            <a:off x="6288033" y="4412917"/>
            <a:ext cx="4683600" cy="7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88" name="Google Shape;388;p14"/>
          <p:cNvSpPr txBox="1">
            <a:spLocks noGrp="1"/>
          </p:cNvSpPr>
          <p:nvPr>
            <p:ph type="title" hasCustomPrompt="1"/>
          </p:nvPr>
        </p:nvSpPr>
        <p:spPr>
          <a:xfrm>
            <a:off x="7737833" y="1855300"/>
            <a:ext cx="1784000" cy="162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400"/>
              <a:buNone/>
              <a:defRPr sz="16533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9" name="Google Shape;389;p14"/>
          <p:cNvSpPr/>
          <p:nvPr/>
        </p:nvSpPr>
        <p:spPr>
          <a:xfrm flipH="1">
            <a:off x="10969457" y="4640729"/>
            <a:ext cx="1769907" cy="239743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0" name="Google Shape;390;p14"/>
          <p:cNvSpPr/>
          <p:nvPr/>
        </p:nvSpPr>
        <p:spPr>
          <a:xfrm rot="-5400000">
            <a:off x="10675011" y="5837215"/>
            <a:ext cx="1165432" cy="1578864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1" name="Google Shape;391;p14"/>
          <p:cNvSpPr/>
          <p:nvPr/>
        </p:nvSpPr>
        <p:spPr>
          <a:xfrm rot="10800000" flipH="1">
            <a:off x="-264400" y="-205037"/>
            <a:ext cx="1382619" cy="1872937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92" name="Google Shape;392;p14"/>
          <p:cNvGrpSpPr/>
          <p:nvPr/>
        </p:nvGrpSpPr>
        <p:grpSpPr>
          <a:xfrm rot="5400000">
            <a:off x="1019371" y="-257735"/>
            <a:ext cx="1005843" cy="808155"/>
            <a:chOff x="4649450" y="3527425"/>
            <a:chExt cx="1224050" cy="983475"/>
          </a:xfrm>
        </p:grpSpPr>
        <p:sp>
          <p:nvSpPr>
            <p:cNvPr id="393" name="Google Shape;393;p14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14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14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96" name="Google Shape;396;p14"/>
          <p:cNvSpPr/>
          <p:nvPr/>
        </p:nvSpPr>
        <p:spPr>
          <a:xfrm rot="5400000">
            <a:off x="333148" y="-428800"/>
            <a:ext cx="1022888" cy="138563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7" name="Google Shape;397;p14"/>
          <p:cNvSpPr/>
          <p:nvPr/>
        </p:nvSpPr>
        <p:spPr>
          <a:xfrm rot="5400000">
            <a:off x="1946308" y="-743750"/>
            <a:ext cx="1487891" cy="2015543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98" name="Google Shape;398;p14"/>
          <p:cNvGrpSpPr/>
          <p:nvPr/>
        </p:nvGrpSpPr>
        <p:grpSpPr>
          <a:xfrm flipH="1">
            <a:off x="9662373" y="6273162"/>
            <a:ext cx="1165459" cy="936399"/>
            <a:chOff x="4649450" y="3527425"/>
            <a:chExt cx="1224050" cy="983475"/>
          </a:xfrm>
        </p:grpSpPr>
        <p:sp>
          <p:nvSpPr>
            <p:cNvPr id="399" name="Google Shape;399;p14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14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14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8980218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Section header ">
  <p:cSld name="1_ Section header "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4"/>
          <p:cNvSpPr txBox="1">
            <a:spLocks noGrp="1"/>
          </p:cNvSpPr>
          <p:nvPr>
            <p:ph type="subTitle" idx="1"/>
          </p:nvPr>
        </p:nvSpPr>
        <p:spPr>
          <a:xfrm>
            <a:off x="6620633" y="3379784"/>
            <a:ext cx="4018400" cy="10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9pPr>
          </a:lstStyle>
          <a:p>
            <a:endParaRPr/>
          </a:p>
        </p:txBody>
      </p:sp>
      <p:sp>
        <p:nvSpPr>
          <p:cNvPr id="387" name="Google Shape;387;p14"/>
          <p:cNvSpPr txBox="1">
            <a:spLocks noGrp="1"/>
          </p:cNvSpPr>
          <p:nvPr>
            <p:ph type="subTitle" idx="2"/>
          </p:nvPr>
        </p:nvSpPr>
        <p:spPr>
          <a:xfrm>
            <a:off x="6288033" y="4412917"/>
            <a:ext cx="4683600" cy="7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88" name="Google Shape;388;p14"/>
          <p:cNvSpPr txBox="1">
            <a:spLocks noGrp="1"/>
          </p:cNvSpPr>
          <p:nvPr>
            <p:ph type="title" hasCustomPrompt="1"/>
          </p:nvPr>
        </p:nvSpPr>
        <p:spPr>
          <a:xfrm>
            <a:off x="7737833" y="1855300"/>
            <a:ext cx="1784000" cy="162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400"/>
              <a:buNone/>
              <a:defRPr sz="16533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9" name="Google Shape;389;p14"/>
          <p:cNvSpPr/>
          <p:nvPr/>
        </p:nvSpPr>
        <p:spPr>
          <a:xfrm flipH="1">
            <a:off x="10969457" y="4640729"/>
            <a:ext cx="1769907" cy="239743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0" name="Google Shape;390;p14"/>
          <p:cNvSpPr/>
          <p:nvPr/>
        </p:nvSpPr>
        <p:spPr>
          <a:xfrm rot="-5400000">
            <a:off x="10675011" y="5837215"/>
            <a:ext cx="1165432" cy="1578864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1" name="Google Shape;391;p14"/>
          <p:cNvSpPr/>
          <p:nvPr/>
        </p:nvSpPr>
        <p:spPr>
          <a:xfrm rot="10800000" flipH="1">
            <a:off x="-264400" y="-205037"/>
            <a:ext cx="1382619" cy="1872937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92" name="Google Shape;392;p14"/>
          <p:cNvGrpSpPr/>
          <p:nvPr/>
        </p:nvGrpSpPr>
        <p:grpSpPr>
          <a:xfrm rot="5400000">
            <a:off x="1019371" y="-257735"/>
            <a:ext cx="1005843" cy="808155"/>
            <a:chOff x="4649450" y="3527425"/>
            <a:chExt cx="1224050" cy="983475"/>
          </a:xfrm>
        </p:grpSpPr>
        <p:sp>
          <p:nvSpPr>
            <p:cNvPr id="393" name="Google Shape;393;p14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14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14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96" name="Google Shape;396;p14"/>
          <p:cNvSpPr/>
          <p:nvPr/>
        </p:nvSpPr>
        <p:spPr>
          <a:xfrm rot="5400000">
            <a:off x="333148" y="-428800"/>
            <a:ext cx="1022888" cy="138563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7" name="Google Shape;397;p14"/>
          <p:cNvSpPr/>
          <p:nvPr/>
        </p:nvSpPr>
        <p:spPr>
          <a:xfrm rot="5400000">
            <a:off x="1946308" y="-743750"/>
            <a:ext cx="1487891" cy="2015543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98" name="Google Shape;398;p14"/>
          <p:cNvGrpSpPr/>
          <p:nvPr/>
        </p:nvGrpSpPr>
        <p:grpSpPr>
          <a:xfrm flipH="1">
            <a:off x="9662373" y="6273162"/>
            <a:ext cx="1165459" cy="936399"/>
            <a:chOff x="4649450" y="3527425"/>
            <a:chExt cx="1224050" cy="983475"/>
          </a:xfrm>
        </p:grpSpPr>
        <p:sp>
          <p:nvSpPr>
            <p:cNvPr id="399" name="Google Shape;399;p14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14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14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133865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Section header ">
  <p:cSld name="1_ Section header "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4"/>
          <p:cNvSpPr txBox="1">
            <a:spLocks noGrp="1"/>
          </p:cNvSpPr>
          <p:nvPr>
            <p:ph type="subTitle" idx="1"/>
          </p:nvPr>
        </p:nvSpPr>
        <p:spPr>
          <a:xfrm>
            <a:off x="6620633" y="3379784"/>
            <a:ext cx="4018400" cy="10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9pPr>
          </a:lstStyle>
          <a:p>
            <a:endParaRPr/>
          </a:p>
        </p:txBody>
      </p:sp>
      <p:sp>
        <p:nvSpPr>
          <p:cNvPr id="387" name="Google Shape;387;p14"/>
          <p:cNvSpPr txBox="1">
            <a:spLocks noGrp="1"/>
          </p:cNvSpPr>
          <p:nvPr>
            <p:ph type="subTitle" idx="2"/>
          </p:nvPr>
        </p:nvSpPr>
        <p:spPr>
          <a:xfrm>
            <a:off x="6288033" y="4412917"/>
            <a:ext cx="4683600" cy="7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88" name="Google Shape;388;p14"/>
          <p:cNvSpPr txBox="1">
            <a:spLocks noGrp="1"/>
          </p:cNvSpPr>
          <p:nvPr>
            <p:ph type="title" hasCustomPrompt="1"/>
          </p:nvPr>
        </p:nvSpPr>
        <p:spPr>
          <a:xfrm>
            <a:off x="7737833" y="1855300"/>
            <a:ext cx="1784000" cy="162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400"/>
              <a:buNone/>
              <a:defRPr sz="16533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9" name="Google Shape;389;p14"/>
          <p:cNvSpPr/>
          <p:nvPr/>
        </p:nvSpPr>
        <p:spPr>
          <a:xfrm flipH="1">
            <a:off x="10969457" y="4640729"/>
            <a:ext cx="1769907" cy="239743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0" name="Google Shape;390;p14"/>
          <p:cNvSpPr/>
          <p:nvPr/>
        </p:nvSpPr>
        <p:spPr>
          <a:xfrm rot="-5400000">
            <a:off x="10675011" y="5837215"/>
            <a:ext cx="1165432" cy="1578864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1" name="Google Shape;391;p14"/>
          <p:cNvSpPr/>
          <p:nvPr/>
        </p:nvSpPr>
        <p:spPr>
          <a:xfrm rot="10800000" flipH="1">
            <a:off x="-264400" y="-205037"/>
            <a:ext cx="1382619" cy="1872937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92" name="Google Shape;392;p14"/>
          <p:cNvGrpSpPr/>
          <p:nvPr/>
        </p:nvGrpSpPr>
        <p:grpSpPr>
          <a:xfrm rot="5400000">
            <a:off x="1019371" y="-257735"/>
            <a:ext cx="1005843" cy="808155"/>
            <a:chOff x="4649450" y="3527425"/>
            <a:chExt cx="1224050" cy="983475"/>
          </a:xfrm>
        </p:grpSpPr>
        <p:sp>
          <p:nvSpPr>
            <p:cNvPr id="393" name="Google Shape;393;p14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14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14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96" name="Google Shape;396;p14"/>
          <p:cNvSpPr/>
          <p:nvPr/>
        </p:nvSpPr>
        <p:spPr>
          <a:xfrm rot="5400000">
            <a:off x="333148" y="-428800"/>
            <a:ext cx="1022888" cy="138563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7" name="Google Shape;397;p14"/>
          <p:cNvSpPr/>
          <p:nvPr/>
        </p:nvSpPr>
        <p:spPr>
          <a:xfrm rot="5400000">
            <a:off x="1946308" y="-743750"/>
            <a:ext cx="1487891" cy="2015543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98" name="Google Shape;398;p14"/>
          <p:cNvGrpSpPr/>
          <p:nvPr/>
        </p:nvGrpSpPr>
        <p:grpSpPr>
          <a:xfrm flipH="1">
            <a:off x="9662373" y="6273162"/>
            <a:ext cx="1165459" cy="936399"/>
            <a:chOff x="4649450" y="3527425"/>
            <a:chExt cx="1224050" cy="983475"/>
          </a:xfrm>
        </p:grpSpPr>
        <p:sp>
          <p:nvSpPr>
            <p:cNvPr id="399" name="Google Shape;399;p14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14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14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812158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525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843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0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753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326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993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88040-106B-442A-9C8E-F54D74503AF3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AAE6F-9407-4DB1-858F-4AE1D08F3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476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83" r:id="rId13"/>
    <p:sldLayoutId id="2147483676" r:id="rId14"/>
    <p:sldLayoutId id="2147483671" r:id="rId15"/>
    <p:sldLayoutId id="2147483664" r:id="rId16"/>
    <p:sldLayoutId id="2147483663" r:id="rId17"/>
    <p:sldLayoutId id="2147483662" r:id="rId18"/>
    <p:sldLayoutId id="2147483661" r:id="rId19"/>
    <p:sldLayoutId id="2147483682" r:id="rId20"/>
    <p:sldLayoutId id="2147483681" r:id="rId21"/>
    <p:sldLayoutId id="2147483680" r:id="rId22"/>
    <p:sldLayoutId id="2147483679" r:id="rId23"/>
    <p:sldLayoutId id="2147483678" r:id="rId24"/>
    <p:sldLayoutId id="2147483677" r:id="rId25"/>
    <p:sldLayoutId id="2147483675" r:id="rId26"/>
    <p:sldLayoutId id="2147483674" r:id="rId27"/>
    <p:sldLayoutId id="2147483673" r:id="rId28"/>
    <p:sldLayoutId id="2147483672" r:id="rId29"/>
    <p:sldLayoutId id="2147483670" r:id="rId30"/>
    <p:sldLayoutId id="2147483669" r:id="rId31"/>
    <p:sldLayoutId id="2147483668" r:id="rId32"/>
    <p:sldLayoutId id="2147483667" r:id="rId33"/>
    <p:sldLayoutId id="2147483666" r:id="rId34"/>
    <p:sldLayoutId id="2147483665" r:id="rId35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12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microsoft.com/office/2007/relationships/hdphoto" Target="../media/hdphoto1.wdp"/><Relationship Id="rId9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4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microsoft.com/office/2007/relationships/hdphoto" Target="../media/hdphoto1.wdp"/><Relationship Id="rId9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1.jpe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.jp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6.jpe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7.jpe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8.jpe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9.jpeg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.jp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microsoft.com/office/2007/relationships/hdphoto" Target="../media/hdphoto1.wdp"/><Relationship Id="rId9" Type="http://schemas.openxmlformats.org/officeDocument/2006/relationships/image" Target="../media/image14.jpeg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DFA4CF4D-A9FE-4C5D-B567-7B468BC02F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22"/>
          <a:stretch/>
        </p:blipFill>
        <p:spPr>
          <a:xfrm>
            <a:off x="-810092" y="-388156"/>
            <a:ext cx="6095980" cy="6857990"/>
          </a:xfrm>
          <a:prstGeom prst="rect">
            <a:avLst/>
          </a:prstGeom>
        </p:spPr>
      </p:pic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B568C700-2691-4B60-A3D6-566CFC06D1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1" r="9220" b="-6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ame 32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748D63-D942-4B0A-B555-CDF522A989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0" y="705696"/>
            <a:ext cx="4193626" cy="1345720"/>
          </a:xfrm>
          <a:noFill/>
        </p:spPr>
        <p:txBody>
          <a:bodyPr anchor="ctr">
            <a:normAutofit/>
          </a:bodyPr>
          <a:lstStyle/>
          <a:p>
            <a:r>
              <a:rPr lang="en-SG" sz="2400" dirty="0">
                <a:solidFill>
                  <a:srgbClr val="C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LUYỆN TỪ VÀ CÂU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828780" y="2332924"/>
            <a:ext cx="8991620" cy="1752600"/>
          </a:xfrm>
        </p:spPr>
        <p:txBody>
          <a:bodyPr>
            <a:noAutofit/>
          </a:bodyPr>
          <a:lstStyle/>
          <a:p>
            <a:r>
              <a:rPr lang="en-US" sz="4000" b="1" dirty="0"/>
              <a:t>MỞ RỘNG VỐN TỪ: CÁC DÂN TỘC</a:t>
            </a:r>
          </a:p>
          <a:p>
            <a:r>
              <a:rPr lang="en-US" sz="4000" b="1" dirty="0"/>
              <a:t>LUYỆN ĐẶT CÂU CÓ HÌNH ẢNH SO SÁNH</a:t>
            </a:r>
          </a:p>
        </p:txBody>
      </p:sp>
    </p:spTree>
    <p:extLst>
      <p:ext uri="{BB962C8B-B14F-4D97-AF65-F5344CB8AC3E}">
        <p14:creationId xmlns:p14="http://schemas.microsoft.com/office/powerpoint/2010/main" val="1132464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1">
            <a:extLst>
              <a:ext uri="{FF2B5EF4-FFF2-40B4-BE49-F238E27FC236}">
                <a16:creationId xmlns:a16="http://schemas.microsoft.com/office/drawing/2014/main" id="{AF36115D-9E04-46CE-867D-C4CFF7450D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73152" y="-100917"/>
            <a:ext cx="780528" cy="597134"/>
          </a:xfrm>
          <a:prstGeom prst="rect">
            <a:avLst/>
          </a:prstGeom>
        </p:spPr>
      </p:pic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905000" y="188242"/>
            <a:ext cx="86868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thiểu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</a:p>
        </p:txBody>
      </p:sp>
      <p:pic>
        <p:nvPicPr>
          <p:cNvPr id="8" name="Picture 2" descr="http://www.vietnam-un.org/images/gallery/Map5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800"/>
            <a:ext cx="3733800" cy="525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2974975" y="1973263"/>
            <a:ext cx="2663825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638800" y="920750"/>
            <a:ext cx="4495800" cy="1600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Miền Bắc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Tày, Nùng, Thái, Dao, Hmông, Giáy, Tà ôi…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15000" y="3352800"/>
            <a:ext cx="4495800" cy="1600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Miền Trung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Vân Kiều, Ba-na, Ê-đê, Gia-rai, Xơ-đăng… 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429000" y="4073525"/>
            <a:ext cx="22098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957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1">
            <a:extLst>
              <a:ext uri="{FF2B5EF4-FFF2-40B4-BE49-F238E27FC236}">
                <a16:creationId xmlns:a16="http://schemas.microsoft.com/office/drawing/2014/main" id="{AF36115D-9E04-46CE-867D-C4CFF7450D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73152" y="-100917"/>
            <a:ext cx="780528" cy="597134"/>
          </a:xfrm>
          <a:prstGeom prst="rect">
            <a:avLst/>
          </a:prstGeom>
        </p:spPr>
      </p:pic>
      <p:sp>
        <p:nvSpPr>
          <p:cNvPr id="7" name="Rectangle 152"/>
          <p:cNvSpPr>
            <a:spLocks noChangeArrowheads="1"/>
          </p:cNvSpPr>
          <p:nvPr/>
        </p:nvSpPr>
        <p:spPr bwMode="auto">
          <a:xfrm>
            <a:off x="3124200" y="549089"/>
            <a:ext cx="541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9900"/>
                </a:solidFill>
              </a:rPr>
              <a:t>Các dân tộc thiểu số ở miền Trung</a:t>
            </a:r>
            <a:r>
              <a:rPr lang="en-US" altLang="en-US" sz="2400">
                <a:solidFill>
                  <a:srgbClr val="009900"/>
                </a:solidFill>
              </a:rPr>
              <a:t> </a:t>
            </a:r>
          </a:p>
        </p:txBody>
      </p:sp>
      <p:pic>
        <p:nvPicPr>
          <p:cNvPr id="8" name="Picture 153" descr="dan toc Bru- Vân Kiều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57101"/>
            <a:ext cx="1828800" cy="21336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54" descr="Cơ h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157101"/>
            <a:ext cx="1752600" cy="21336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5" descr="Khơ m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57101"/>
            <a:ext cx="1628775" cy="21336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56" descr="Ê đê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157101"/>
            <a:ext cx="1752600" cy="21336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57" descr="Giarai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738" y="3976501"/>
            <a:ext cx="1863725" cy="19812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58" descr="Ba n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976501"/>
            <a:ext cx="1676400" cy="19812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59" descr="Chăm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976501"/>
            <a:ext cx="1676400" cy="19812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60" descr="Xê đă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213" y="3976501"/>
            <a:ext cx="1703387" cy="19812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161" descr="Divot"/>
          <p:cNvSpPr>
            <a:spLocks noChangeArrowheads="1"/>
          </p:cNvSpPr>
          <p:nvPr/>
        </p:nvSpPr>
        <p:spPr bwMode="auto">
          <a:xfrm>
            <a:off x="2411413" y="3379601"/>
            <a:ext cx="806450" cy="292100"/>
          </a:xfrm>
          <a:prstGeom prst="flowChartTermina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Vân Kiều</a:t>
            </a:r>
          </a:p>
        </p:txBody>
      </p:sp>
      <p:sp>
        <p:nvSpPr>
          <p:cNvPr id="17" name="AutoShape 162" descr="Divot"/>
          <p:cNvSpPr>
            <a:spLocks noChangeArrowheads="1"/>
          </p:cNvSpPr>
          <p:nvPr/>
        </p:nvSpPr>
        <p:spPr bwMode="auto">
          <a:xfrm>
            <a:off x="4572000" y="3366901"/>
            <a:ext cx="806450" cy="292100"/>
          </a:xfrm>
          <a:prstGeom prst="flowChartTermina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Cơ-ho</a:t>
            </a:r>
          </a:p>
        </p:txBody>
      </p:sp>
      <p:sp>
        <p:nvSpPr>
          <p:cNvPr id="18" name="AutoShape 163" descr="Divot"/>
          <p:cNvSpPr>
            <a:spLocks noChangeArrowheads="1"/>
          </p:cNvSpPr>
          <p:nvPr/>
        </p:nvSpPr>
        <p:spPr bwMode="auto">
          <a:xfrm>
            <a:off x="6553200" y="3379601"/>
            <a:ext cx="806450" cy="292100"/>
          </a:xfrm>
          <a:prstGeom prst="flowChartTermina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Khơ-mú</a:t>
            </a:r>
          </a:p>
        </p:txBody>
      </p:sp>
      <p:sp>
        <p:nvSpPr>
          <p:cNvPr id="19" name="AutoShape 164" descr="Divot"/>
          <p:cNvSpPr>
            <a:spLocks noChangeArrowheads="1"/>
          </p:cNvSpPr>
          <p:nvPr/>
        </p:nvSpPr>
        <p:spPr bwMode="auto">
          <a:xfrm>
            <a:off x="8534400" y="3366901"/>
            <a:ext cx="806450" cy="292100"/>
          </a:xfrm>
          <a:prstGeom prst="flowChartTermina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Ê-đê</a:t>
            </a:r>
          </a:p>
        </p:txBody>
      </p:sp>
      <p:sp>
        <p:nvSpPr>
          <p:cNvPr id="20" name="AutoShape 165" descr="Divot"/>
          <p:cNvSpPr>
            <a:spLocks noChangeArrowheads="1"/>
          </p:cNvSpPr>
          <p:nvPr/>
        </p:nvSpPr>
        <p:spPr bwMode="auto">
          <a:xfrm>
            <a:off x="2514600" y="5970401"/>
            <a:ext cx="806450" cy="292100"/>
          </a:xfrm>
          <a:prstGeom prst="flowChartTermina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Gia-rai</a:t>
            </a:r>
          </a:p>
        </p:txBody>
      </p:sp>
      <p:sp>
        <p:nvSpPr>
          <p:cNvPr id="21" name="AutoShape 166" descr="Divot"/>
          <p:cNvSpPr>
            <a:spLocks noChangeArrowheads="1"/>
          </p:cNvSpPr>
          <p:nvPr/>
        </p:nvSpPr>
        <p:spPr bwMode="auto">
          <a:xfrm>
            <a:off x="4572000" y="5970401"/>
            <a:ext cx="806450" cy="292100"/>
          </a:xfrm>
          <a:prstGeom prst="flowChartTermina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Ba-na</a:t>
            </a:r>
          </a:p>
        </p:txBody>
      </p:sp>
      <p:sp>
        <p:nvSpPr>
          <p:cNvPr id="22" name="AutoShape 167" descr="Divot"/>
          <p:cNvSpPr>
            <a:spLocks noChangeArrowheads="1"/>
          </p:cNvSpPr>
          <p:nvPr/>
        </p:nvSpPr>
        <p:spPr bwMode="auto">
          <a:xfrm>
            <a:off x="6629400" y="5970401"/>
            <a:ext cx="806450" cy="292100"/>
          </a:xfrm>
          <a:prstGeom prst="flowChartTermina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Chăm</a:t>
            </a:r>
          </a:p>
        </p:txBody>
      </p:sp>
      <p:sp>
        <p:nvSpPr>
          <p:cNvPr id="23" name="AutoShape 168" descr="Divot"/>
          <p:cNvSpPr>
            <a:spLocks noChangeArrowheads="1"/>
          </p:cNvSpPr>
          <p:nvPr/>
        </p:nvSpPr>
        <p:spPr bwMode="auto">
          <a:xfrm>
            <a:off x="8534400" y="5957701"/>
            <a:ext cx="806450" cy="292100"/>
          </a:xfrm>
          <a:prstGeom prst="flowChartTermina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X</a:t>
            </a:r>
            <a:r>
              <a:rPr lang="en-US" altLang="en-US" sz="2400" b="1">
                <a:solidFill>
                  <a:srgbClr val="0000CC"/>
                </a:solidFill>
                <a:latin typeface="VNI-Times" pitchFamily="2" charset="0"/>
              </a:rPr>
              <a:t>ơ</a:t>
            </a:r>
            <a:r>
              <a:rPr lang="en-US" altLang="en-US" sz="2400">
                <a:solidFill>
                  <a:srgbClr val="0000CC"/>
                </a:solidFill>
                <a:latin typeface="VNI-Times" pitchFamily="2" charset="0"/>
              </a:rPr>
              <a:t>-</a:t>
            </a: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đăng</a:t>
            </a:r>
          </a:p>
        </p:txBody>
      </p:sp>
    </p:spTree>
    <p:extLst>
      <p:ext uri="{BB962C8B-B14F-4D97-AF65-F5344CB8AC3E}">
        <p14:creationId xmlns:p14="http://schemas.microsoft.com/office/powerpoint/2010/main" val="244754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1">
            <a:extLst>
              <a:ext uri="{FF2B5EF4-FFF2-40B4-BE49-F238E27FC236}">
                <a16:creationId xmlns:a16="http://schemas.microsoft.com/office/drawing/2014/main" id="{AF36115D-9E04-46CE-867D-C4CFF7450D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73152" y="-100917"/>
            <a:ext cx="780528" cy="597134"/>
          </a:xfrm>
          <a:prstGeom prst="rect">
            <a:avLst/>
          </a:prstGeom>
        </p:spPr>
      </p:pic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981200" y="22908"/>
            <a:ext cx="86868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thiểu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</a:p>
        </p:txBody>
      </p:sp>
      <p:pic>
        <p:nvPicPr>
          <p:cNvPr id="5" name="Picture 2" descr="http://www.vietnam-un.org/images/gallery/Map5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59329"/>
            <a:ext cx="3733800" cy="525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3203575" y="1684792"/>
            <a:ext cx="2663825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867400" y="632279"/>
            <a:ext cx="4495800" cy="1600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Miền Bắc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Tày, Nùng, Thái, Dao, Hmông, Giáy, Tà ôi… 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3600" y="3064329"/>
            <a:ext cx="4495800" cy="1600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Miền Trung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Vân Kiều, Ba-na, Ê-đê, Gia-rai, Xơ-đăng… </a:t>
            </a:r>
          </a:p>
        </p:txBody>
      </p:sp>
      <p:sp>
        <p:nvSpPr>
          <p:cNvPr id="9" name="Rectangle 8"/>
          <p:cNvSpPr/>
          <p:nvPr/>
        </p:nvSpPr>
        <p:spPr>
          <a:xfrm>
            <a:off x="5943600" y="4893129"/>
            <a:ext cx="4495800" cy="1600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Miền Nam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Khơ-me, Hoa, Chăm, Xtiêng… 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775075" y="5480504"/>
            <a:ext cx="2168525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657600" y="3785054"/>
            <a:ext cx="22098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20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1">
            <a:extLst>
              <a:ext uri="{FF2B5EF4-FFF2-40B4-BE49-F238E27FC236}">
                <a16:creationId xmlns:a16="http://schemas.microsoft.com/office/drawing/2014/main" id="{AF36115D-9E04-46CE-867D-C4CFF7450D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73152" y="-100917"/>
            <a:ext cx="780528" cy="597134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48000" y="609600"/>
            <a:ext cx="541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9900"/>
                </a:solidFill>
              </a:rPr>
              <a:t>Các dân tộc thiểu số ở miền Nam</a:t>
            </a:r>
            <a:r>
              <a:rPr lang="en-US" altLang="en-US" sz="2400">
                <a:solidFill>
                  <a:srgbClr val="009900"/>
                </a:solidFill>
              </a:rPr>
              <a:t> </a:t>
            </a:r>
          </a:p>
        </p:txBody>
      </p:sp>
      <p:pic>
        <p:nvPicPr>
          <p:cNvPr id="5" name="Picture 4" descr="Khơ m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93812"/>
            <a:ext cx="1846263" cy="2438400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X tiê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351212"/>
            <a:ext cx="1706563" cy="26670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o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838" y="1293812"/>
            <a:ext cx="1554162" cy="24384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7" descr="Divot"/>
          <p:cNvSpPr>
            <a:spLocks noChangeArrowheads="1"/>
          </p:cNvSpPr>
          <p:nvPr/>
        </p:nvSpPr>
        <p:spPr bwMode="auto">
          <a:xfrm>
            <a:off x="2347913" y="3808412"/>
            <a:ext cx="928687" cy="301625"/>
          </a:xfrm>
          <a:prstGeom prst="flowChartTermina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Khơ-me</a:t>
            </a:r>
          </a:p>
        </p:txBody>
      </p:sp>
      <p:sp>
        <p:nvSpPr>
          <p:cNvPr id="9" name="AutoShape 8" descr="Divot"/>
          <p:cNvSpPr>
            <a:spLocks noChangeArrowheads="1"/>
          </p:cNvSpPr>
          <p:nvPr/>
        </p:nvSpPr>
        <p:spPr bwMode="auto">
          <a:xfrm>
            <a:off x="3730625" y="6030912"/>
            <a:ext cx="1295400" cy="377825"/>
          </a:xfrm>
          <a:prstGeom prst="flowChartTermina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Chơ-ro</a:t>
            </a:r>
          </a:p>
        </p:txBody>
      </p:sp>
      <p:sp>
        <p:nvSpPr>
          <p:cNvPr id="10" name="AutoShape 9" descr="Divot"/>
          <p:cNvSpPr>
            <a:spLocks noChangeArrowheads="1"/>
          </p:cNvSpPr>
          <p:nvPr/>
        </p:nvSpPr>
        <p:spPr bwMode="auto">
          <a:xfrm>
            <a:off x="8596313" y="3760787"/>
            <a:ext cx="852487" cy="377825"/>
          </a:xfrm>
          <a:prstGeom prst="flowChartTermina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Hoa</a:t>
            </a:r>
          </a:p>
        </p:txBody>
      </p:sp>
      <p:pic>
        <p:nvPicPr>
          <p:cNvPr id="11" name="Picture 13" descr="xtieng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0" y="3363912"/>
            <a:ext cx="167640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5" descr="ma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1262062"/>
            <a:ext cx="2438400" cy="22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16" descr="Divot"/>
          <p:cNvSpPr>
            <a:spLocks noChangeArrowheads="1"/>
          </p:cNvSpPr>
          <p:nvPr/>
        </p:nvSpPr>
        <p:spPr bwMode="auto">
          <a:xfrm>
            <a:off x="7086600" y="6062662"/>
            <a:ext cx="1295400" cy="377825"/>
          </a:xfrm>
          <a:prstGeom prst="flowChartTermina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Xtiêng</a:t>
            </a:r>
          </a:p>
        </p:txBody>
      </p:sp>
      <p:sp>
        <p:nvSpPr>
          <p:cNvPr id="14" name="AutoShape 17" descr="Divot"/>
          <p:cNvSpPr>
            <a:spLocks noChangeArrowheads="1"/>
          </p:cNvSpPr>
          <p:nvPr/>
        </p:nvSpPr>
        <p:spPr bwMode="auto">
          <a:xfrm>
            <a:off x="5105400" y="3506787"/>
            <a:ext cx="1828800" cy="377825"/>
          </a:xfrm>
          <a:prstGeom prst="flowChartTermina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Châu Mạ</a:t>
            </a:r>
          </a:p>
        </p:txBody>
      </p:sp>
    </p:spTree>
    <p:extLst>
      <p:ext uri="{BB962C8B-B14F-4D97-AF65-F5344CB8AC3E}">
        <p14:creationId xmlns:p14="http://schemas.microsoft.com/office/powerpoint/2010/main" val="12531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ADBA21B-A198-4462-B25B-BB64C10D2DA1}"/>
              </a:ext>
            </a:extLst>
          </p:cNvPr>
          <p:cNvSpPr/>
          <p:nvPr/>
        </p:nvSpPr>
        <p:spPr>
          <a:xfrm>
            <a:off x="304800" y="228600"/>
            <a:ext cx="11582400" cy="6400800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24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7E7D13-E950-4F4C-BCB1-E6248AB07121}"/>
              </a:ext>
            </a:extLst>
          </p:cNvPr>
          <p:cNvSpPr txBox="1"/>
          <p:nvPr/>
        </p:nvSpPr>
        <p:spPr>
          <a:xfrm>
            <a:off x="1480820" y="240801"/>
            <a:ext cx="9230360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267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US" sz="4267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4267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4267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4267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4267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4267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4267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ngoặc</a:t>
            </a:r>
            <a:r>
              <a:rPr lang="en-US" sz="4267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điền</a:t>
            </a:r>
            <a:r>
              <a:rPr lang="en-US" sz="4267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4267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chỗ</a:t>
            </a:r>
            <a:r>
              <a:rPr lang="en-US" sz="4267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trống</a:t>
            </a:r>
            <a:endParaRPr lang="en-SG" sz="4267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BB7E283-5A13-4C26-814F-3027C92471EB}"/>
              </a:ext>
            </a:extLst>
          </p:cNvPr>
          <p:cNvSpPr txBox="1"/>
          <p:nvPr/>
        </p:nvSpPr>
        <p:spPr>
          <a:xfrm>
            <a:off x="12311825" y="4735733"/>
            <a:ext cx="2763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C, Lễ</a:t>
            </a:r>
            <a:endParaRPr lang="en-SG" sz="48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A6F4983-9C09-46C5-BF0F-179992F403F0}"/>
              </a:ext>
            </a:extLst>
          </p:cNvPr>
          <p:cNvSpPr txBox="1"/>
          <p:nvPr/>
        </p:nvSpPr>
        <p:spPr>
          <a:xfrm>
            <a:off x="762000" y="1793657"/>
            <a:ext cx="10972800" cy="4688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267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SG" sz="32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SG" sz="32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SG" sz="32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bào</a:t>
            </a:r>
            <a:r>
              <a:rPr lang="en-SG" sz="32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miền</a:t>
            </a:r>
            <a:r>
              <a:rPr lang="en-SG" sz="32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núi</a:t>
            </a:r>
            <a:r>
              <a:rPr lang="en-SG" sz="32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thường</a:t>
            </a:r>
            <a:r>
              <a:rPr lang="en-SG" sz="32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trồng</a:t>
            </a:r>
            <a:r>
              <a:rPr lang="en-SG" sz="32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lúa</a:t>
            </a:r>
            <a:r>
              <a:rPr lang="en-SG" sz="32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SG" sz="32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SG" sz="32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thửa</a:t>
            </a:r>
            <a:r>
              <a:rPr lang="en-SG" sz="32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ruộng</a:t>
            </a:r>
            <a:r>
              <a:rPr lang="en-SG" sz="32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………………..</a:t>
            </a:r>
          </a:p>
          <a:p>
            <a:r>
              <a:rPr lang="en-SG" sz="32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SG" sz="32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SG" sz="32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SG" sz="32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lễ</a:t>
            </a:r>
            <a:r>
              <a:rPr lang="en-SG" sz="32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SG" sz="32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32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SG" sz="32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bào</a:t>
            </a:r>
            <a:r>
              <a:rPr lang="en-SG" sz="32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SG" sz="32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SG" sz="32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tộc</a:t>
            </a:r>
            <a:r>
              <a:rPr lang="en-SG" sz="32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Tây</a:t>
            </a:r>
            <a:r>
              <a:rPr lang="en-SG" sz="32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r>
              <a:rPr lang="en-SG" sz="32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thường</a:t>
            </a:r>
            <a:r>
              <a:rPr lang="en-SG" sz="32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SG" sz="32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SG" sz="32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………………</a:t>
            </a:r>
            <a:r>
              <a:rPr lang="en-SG" sz="32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múa</a:t>
            </a:r>
            <a:r>
              <a:rPr lang="en-SG" sz="32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SG" sz="32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en-SG" sz="32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</a:t>
            </a:r>
            <a:r>
              <a:rPr lang="en-SG" sz="32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SG" sz="32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tránh</a:t>
            </a:r>
            <a:r>
              <a:rPr lang="en-SG" sz="32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thú</a:t>
            </a:r>
            <a:r>
              <a:rPr lang="en-SG" sz="32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dữ</a:t>
            </a:r>
            <a:r>
              <a:rPr lang="en-SG" sz="32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32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SG" sz="32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SG" sz="32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tộc</a:t>
            </a:r>
            <a:r>
              <a:rPr lang="en-SG" sz="32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miền</a:t>
            </a:r>
            <a:r>
              <a:rPr lang="en-SG" sz="32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núi</a:t>
            </a:r>
            <a:r>
              <a:rPr lang="en-SG" sz="32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thường</a:t>
            </a:r>
            <a:r>
              <a:rPr lang="en-SG" sz="32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SG" sz="32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……………..</a:t>
            </a:r>
            <a:r>
              <a:rPr lang="en-SG" sz="32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SG" sz="32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ở.</a:t>
            </a:r>
          </a:p>
          <a:p>
            <a:r>
              <a:rPr lang="en-SG" sz="32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d) </a:t>
            </a:r>
            <a:r>
              <a:rPr lang="en-SG" sz="32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Truyện</a:t>
            </a:r>
            <a:r>
              <a:rPr lang="en-SG" sz="32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i="1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Hũ</a:t>
            </a:r>
            <a:r>
              <a:rPr lang="en-SG" sz="3200" i="1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i="1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bạc</a:t>
            </a:r>
            <a:r>
              <a:rPr lang="en-SG" sz="3200" i="1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i="1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SG" sz="3200" i="1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i="1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SG" sz="3200" i="1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cha </a:t>
            </a:r>
            <a:r>
              <a:rPr lang="en-SG" sz="32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SG" sz="32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truyện</a:t>
            </a:r>
            <a:r>
              <a:rPr lang="en-SG" sz="32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cổ</a:t>
            </a:r>
            <a:r>
              <a:rPr lang="en-SG" sz="32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SG" sz="32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SG" sz="32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tộc</a:t>
            </a:r>
            <a:r>
              <a:rPr lang="en-SG" sz="32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…………..</a:t>
            </a:r>
          </a:p>
          <a:p>
            <a:r>
              <a:rPr lang="en-SG" sz="3200" i="1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(</a:t>
            </a:r>
            <a:r>
              <a:rPr lang="en-SG" sz="3200" i="1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SG" sz="3200" i="1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i="1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rông</a:t>
            </a:r>
            <a:r>
              <a:rPr lang="en-SG" sz="3200" i="1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3200" i="1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SG" sz="3200" i="1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i="1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sàn</a:t>
            </a:r>
            <a:r>
              <a:rPr lang="en-SG" sz="3200" i="1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3200" i="1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SG" sz="3200" i="1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3200" i="1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bậc</a:t>
            </a:r>
            <a:r>
              <a:rPr lang="en-SG" sz="3200" i="1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thang)</a:t>
            </a: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1905000" y="2372469"/>
            <a:ext cx="2590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bậc</a:t>
            </a: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thang.</a:t>
            </a: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3886200" y="3352800"/>
            <a:ext cx="2590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rông</a:t>
            </a:r>
            <a:endParaRPr lang="en-US" altLang="en-US" b="1" dirty="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914400" y="4333121"/>
            <a:ext cx="2590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sàn</a:t>
            </a:r>
            <a:endParaRPr lang="en-US" altLang="en-US" b="1" dirty="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1494267" y="5309170"/>
            <a:ext cx="2590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Chăm</a:t>
            </a:r>
            <a:endParaRPr lang="en-US" altLang="en-US" b="1" dirty="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60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1">
            <a:extLst>
              <a:ext uri="{FF2B5EF4-FFF2-40B4-BE49-F238E27FC236}">
                <a16:creationId xmlns:a16="http://schemas.microsoft.com/office/drawing/2014/main" id="{AF36115D-9E04-46CE-867D-C4CFF7450D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73152" y="-100917"/>
            <a:ext cx="780528" cy="597134"/>
          </a:xfrm>
          <a:prstGeom prst="rect">
            <a:avLst/>
          </a:prstGeom>
        </p:spPr>
      </p:pic>
      <p:pic>
        <p:nvPicPr>
          <p:cNvPr id="4" name="Picture 17" descr="ruong bac thang 2"/>
          <p:cNvPicPr>
            <a:picLocks noChangeAspect="1" noChangeArrowheads="1"/>
          </p:cNvPicPr>
          <p:nvPr/>
        </p:nvPicPr>
        <p:blipFill>
          <a:blip r:embed="rId5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133600"/>
            <a:ext cx="28194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5" name="Picture 19" descr="ruong bac thang 1"/>
          <p:cNvPicPr>
            <a:picLocks noChangeAspect="1" noChangeArrowheads="1"/>
          </p:cNvPicPr>
          <p:nvPr/>
        </p:nvPicPr>
        <p:blipFill>
          <a:blip r:embed="rId6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80" y="2133600"/>
            <a:ext cx="30480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6" name="Picture 18" descr="ruong bac thang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106386"/>
            <a:ext cx="3124200" cy="34274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47800" y="743409"/>
            <a:ext cx="8229600" cy="1143000"/>
          </a:xfrm>
        </p:spPr>
        <p:txBody>
          <a:bodyPr/>
          <a:lstStyle/>
          <a:p>
            <a:r>
              <a:rPr lang="en-US" altLang="en-US" sz="6000" dirty="0" err="1">
                <a:solidFill>
                  <a:srgbClr val="0070C0"/>
                </a:solidFill>
                <a:latin typeface="SVN-Lobster" panose="02040603050506020204" pitchFamily="18" charset="0"/>
              </a:rPr>
              <a:t>Ruộng</a:t>
            </a:r>
            <a:r>
              <a:rPr lang="en-US" altLang="en-US" sz="6000" dirty="0">
                <a:solidFill>
                  <a:srgbClr val="0070C0"/>
                </a:solidFill>
                <a:latin typeface="SVN-Lobster" panose="02040603050506020204" pitchFamily="18" charset="0"/>
              </a:rPr>
              <a:t> </a:t>
            </a:r>
            <a:r>
              <a:rPr lang="en-US" altLang="en-US" sz="6000" dirty="0" err="1">
                <a:solidFill>
                  <a:srgbClr val="0070C0"/>
                </a:solidFill>
                <a:latin typeface="SVN-Lobster" panose="02040603050506020204" pitchFamily="18" charset="0"/>
              </a:rPr>
              <a:t>bậc</a:t>
            </a:r>
            <a:r>
              <a:rPr lang="en-US" altLang="en-US" sz="6000" dirty="0">
                <a:solidFill>
                  <a:srgbClr val="0070C0"/>
                </a:solidFill>
                <a:latin typeface="SVN-Lobster" panose="02040603050506020204" pitchFamily="18" charset="0"/>
              </a:rPr>
              <a:t> thang</a:t>
            </a:r>
            <a:endParaRPr lang="vi-VN" altLang="en-US" sz="6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41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1">
            <a:extLst>
              <a:ext uri="{FF2B5EF4-FFF2-40B4-BE49-F238E27FC236}">
                <a16:creationId xmlns:a16="http://schemas.microsoft.com/office/drawing/2014/main" id="{AF36115D-9E04-46CE-867D-C4CFF7450D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73152" y="-100917"/>
            <a:ext cx="780528" cy="597134"/>
          </a:xfrm>
          <a:prstGeom prst="rect">
            <a:avLst/>
          </a:prstGeom>
        </p:spPr>
      </p:pic>
      <p:pic>
        <p:nvPicPr>
          <p:cNvPr id="4" name="Picture 5" descr="untitl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2641"/>
            <a:ext cx="6072188" cy="38179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0" descr="nharong2"/>
          <p:cNvPicPr>
            <a:picLocks noChangeAspect="1" noChangeArrowheads="1"/>
          </p:cNvPicPr>
          <p:nvPr/>
        </p:nvPicPr>
        <p:blipFill>
          <a:blip r:embed="rId6">
            <a:lum contrast="12000"/>
            <a:extLst/>
          </a:blip>
          <a:srcRect/>
          <a:stretch>
            <a:fillRect/>
          </a:stretch>
        </p:blipFill>
        <p:spPr bwMode="auto">
          <a:xfrm>
            <a:off x="5257800" y="3871317"/>
            <a:ext cx="4572000" cy="29601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6" name="Picture 13" descr="nhà rô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52641"/>
            <a:ext cx="3048000" cy="3733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33388" y="4272212"/>
            <a:ext cx="3962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err="1">
                <a:solidFill>
                  <a:srgbClr val="009900"/>
                </a:solidFill>
                <a:latin typeface="SVN-Lobster" panose="02040603050506020204" pitchFamily="18" charset="0"/>
              </a:rPr>
              <a:t>Nhà</a:t>
            </a:r>
            <a:r>
              <a:rPr lang="en-US" altLang="en-US" sz="4400" b="1" dirty="0">
                <a:solidFill>
                  <a:srgbClr val="009900"/>
                </a:solidFill>
                <a:latin typeface="SVN-Lobster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rgbClr val="009900"/>
                </a:solidFill>
                <a:latin typeface="SVN-Lobster" panose="02040603050506020204" pitchFamily="18" charset="0"/>
              </a:rPr>
              <a:t>rông</a:t>
            </a:r>
            <a:r>
              <a:rPr lang="en-US" altLang="en-US" sz="4400" dirty="0">
                <a:solidFill>
                  <a:srgbClr val="009900"/>
                </a:solidFill>
                <a:latin typeface="SVN-Lobster" panose="0204060305050602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849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1">
            <a:extLst>
              <a:ext uri="{FF2B5EF4-FFF2-40B4-BE49-F238E27FC236}">
                <a16:creationId xmlns:a16="http://schemas.microsoft.com/office/drawing/2014/main" id="{AF36115D-9E04-46CE-867D-C4CFF7450D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73152" y="-100917"/>
            <a:ext cx="780528" cy="597134"/>
          </a:xfrm>
          <a:prstGeom prst="rect">
            <a:avLst/>
          </a:prstGeom>
        </p:spPr>
      </p:pic>
      <p:pic>
        <p:nvPicPr>
          <p:cNvPr id="4" name="Picture 26" descr="nha san"/>
          <p:cNvPicPr>
            <a:picLocks noChangeAspect="1" noChangeArrowheads="1"/>
          </p:cNvPicPr>
          <p:nvPr/>
        </p:nvPicPr>
        <p:blipFill>
          <a:blip r:embed="rId5">
            <a:lum bright="-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667000"/>
            <a:ext cx="9113838" cy="39433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3" descr="nhà sà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16" y="33391"/>
            <a:ext cx="5105400" cy="29146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944354" y="1283772"/>
            <a:ext cx="206819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5400" b="1" i="1" dirty="0" err="1">
                <a:solidFill>
                  <a:srgbClr val="C00000"/>
                </a:solidFill>
                <a:latin typeface="SVN-Lobster" panose="02040603050506020204" pitchFamily="18" charset="0"/>
              </a:rPr>
              <a:t>Nhà</a:t>
            </a:r>
            <a:r>
              <a:rPr lang="en-US" altLang="en-US" sz="5400" b="1" i="1" dirty="0">
                <a:solidFill>
                  <a:srgbClr val="C00000"/>
                </a:solidFill>
                <a:latin typeface="SVN-Lobster" panose="02040603050506020204" pitchFamily="18" charset="0"/>
              </a:rPr>
              <a:t> </a:t>
            </a:r>
            <a:r>
              <a:rPr lang="en-US" altLang="en-US" sz="5400" b="1" i="1" dirty="0" err="1">
                <a:solidFill>
                  <a:srgbClr val="C00000"/>
                </a:solidFill>
                <a:latin typeface="SVN-Lobster" panose="02040603050506020204" pitchFamily="18" charset="0"/>
              </a:rPr>
              <a:t>sàn</a:t>
            </a:r>
            <a:endParaRPr lang="en-US" altLang="en-US" sz="5400" b="1" i="1" dirty="0">
              <a:solidFill>
                <a:srgbClr val="C00000"/>
              </a:solidFill>
              <a:latin typeface="SVN-Lobster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40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1">
            <a:extLst>
              <a:ext uri="{FF2B5EF4-FFF2-40B4-BE49-F238E27FC236}">
                <a16:creationId xmlns:a16="http://schemas.microsoft.com/office/drawing/2014/main" id="{AF36115D-9E04-46CE-867D-C4CFF7450D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73152" y="-100917"/>
            <a:ext cx="780528" cy="597134"/>
          </a:xfrm>
          <a:prstGeom prst="rect">
            <a:avLst/>
          </a:prstGeom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1832882"/>
            <a:ext cx="4759325" cy="4876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Cloud Callout 4"/>
          <p:cNvSpPr/>
          <p:nvPr/>
        </p:nvSpPr>
        <p:spPr>
          <a:xfrm>
            <a:off x="4713288" y="32657"/>
            <a:ext cx="5486400" cy="2295525"/>
          </a:xfrm>
          <a:prstGeom prst="cloudCallout">
            <a:avLst>
              <a:gd name="adj1" fmla="val -18573"/>
              <a:gd name="adj2" fmla="val 10000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>
                <a:solidFill>
                  <a:schemeClr val="tx1"/>
                </a:solidFill>
              </a:rPr>
              <a:t>Truyện “Hũ bạc của người cha” là truyện cổ của dân tộc nào?</a:t>
            </a:r>
            <a:endParaRPr lang="vi-VN" sz="2800">
              <a:solidFill>
                <a:schemeClr val="tx1"/>
              </a:solidFill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7086600" y="5414282"/>
            <a:ext cx="3276600" cy="1524000"/>
          </a:xfrm>
          <a:prstGeom prst="cloudCallout">
            <a:avLst>
              <a:gd name="adj1" fmla="val -67934"/>
              <a:gd name="adj2" fmla="val -636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>
                <a:solidFill>
                  <a:schemeClr val="tx1"/>
                </a:solidFill>
              </a:rPr>
              <a:t>Dân tộc Chăm</a:t>
            </a:r>
            <a:endParaRPr lang="vi-VN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39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ADBA21B-A198-4462-B25B-BB64C10D2DA1}"/>
              </a:ext>
            </a:extLst>
          </p:cNvPr>
          <p:cNvSpPr/>
          <p:nvPr/>
        </p:nvSpPr>
        <p:spPr>
          <a:xfrm>
            <a:off x="304800" y="228600"/>
            <a:ext cx="11582400" cy="6400800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24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7E7D13-E950-4F4C-BCB1-E6248AB07121}"/>
              </a:ext>
            </a:extLst>
          </p:cNvPr>
          <p:cNvSpPr txBox="1"/>
          <p:nvPr/>
        </p:nvSpPr>
        <p:spPr>
          <a:xfrm>
            <a:off x="762000" y="240801"/>
            <a:ext cx="11125200" cy="2062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267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3: </a:t>
            </a:r>
            <a:r>
              <a:rPr lang="en-US" sz="4267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4267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4267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từng</a:t>
            </a:r>
            <a:r>
              <a:rPr lang="en-US" sz="4267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4267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4267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4267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4267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4267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US" sz="4267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4267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4267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4267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4267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267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267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267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4267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so </a:t>
            </a:r>
            <a:r>
              <a:rPr lang="en-US" sz="4267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sánh</a:t>
            </a:r>
            <a:r>
              <a:rPr lang="en-US" sz="4267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267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4267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4267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4267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4267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lang="en-SG" sz="4267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BB7E283-5A13-4C26-814F-3027C92471EB}"/>
              </a:ext>
            </a:extLst>
          </p:cNvPr>
          <p:cNvSpPr txBox="1"/>
          <p:nvPr/>
        </p:nvSpPr>
        <p:spPr>
          <a:xfrm>
            <a:off x="12311825" y="4735733"/>
            <a:ext cx="2763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C, Lễ</a:t>
            </a:r>
            <a:endParaRPr lang="en-SG" sz="48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Picture 12" descr="Imag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550" y="4567848"/>
            <a:ext cx="2330450" cy="13366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1" name="Picture 13" descr="Image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628173"/>
            <a:ext cx="2362200" cy="1295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2" name="Picture 14" descr="Image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573" y="2775464"/>
            <a:ext cx="2362200" cy="152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3" name="Picture 15" descr="Image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550" y="2759197"/>
            <a:ext cx="2286000" cy="14945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6776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1">
            <a:extLst>
              <a:ext uri="{FF2B5EF4-FFF2-40B4-BE49-F238E27FC236}">
                <a16:creationId xmlns:a16="http://schemas.microsoft.com/office/drawing/2014/main" id="{AF36115D-9E04-46CE-867D-C4CFF7450D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73152" y="-100917"/>
            <a:ext cx="780528" cy="597134"/>
          </a:xfrm>
          <a:prstGeom prst="rect">
            <a:avLst/>
          </a:prstGeom>
        </p:spPr>
      </p:pic>
      <p:pic>
        <p:nvPicPr>
          <p:cNvPr id="6" name="Picture 5" descr="Shape, square&#10;&#10;Description automatically generated">
            <a:extLst>
              <a:ext uri="{FF2B5EF4-FFF2-40B4-BE49-F238E27FC236}">
                <a16:creationId xmlns:a16="http://schemas.microsoft.com/office/drawing/2014/main" id="{51799147-FF32-421F-B08E-11EE99FC182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b="22222"/>
          <a:stretch/>
        </p:blipFill>
        <p:spPr>
          <a:xfrm>
            <a:off x="-1295400" y="-762000"/>
            <a:ext cx="14020800" cy="76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6E1441-F6D2-47C1-A3D1-05CCCA541DA9}"/>
              </a:ext>
            </a:extLst>
          </p:cNvPr>
          <p:cNvSpPr txBox="1"/>
          <p:nvPr/>
        </p:nvSpPr>
        <p:spPr>
          <a:xfrm>
            <a:off x="2133600" y="914400"/>
            <a:ext cx="7620000" cy="5316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SG" sz="35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</a:t>
            </a:r>
            <a:r>
              <a:rPr lang="en-SG" sz="35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MỤC TIÊU:</a:t>
            </a:r>
          </a:p>
          <a:p>
            <a:pPr>
              <a:lnSpc>
                <a:spcPct val="150000"/>
              </a:lnSpc>
            </a:pPr>
            <a:r>
              <a:rPr lang="en-SG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- </a:t>
            </a:r>
            <a:r>
              <a:rPr lang="en-SG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SG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SG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SG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SG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SG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tộc</a:t>
            </a:r>
            <a:r>
              <a:rPr lang="en-SG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thiểu</a:t>
            </a:r>
            <a:r>
              <a:rPr lang="en-SG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SG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SG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SG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SG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Điền</a:t>
            </a:r>
            <a:r>
              <a:rPr lang="en-SG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SG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SG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SG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SG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SG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SG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chỗ</a:t>
            </a:r>
            <a:r>
              <a:rPr lang="en-SG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trống</a:t>
            </a:r>
            <a:endParaRPr lang="en-SG" sz="2800" b="1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SG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Dựa</a:t>
            </a:r>
            <a:r>
              <a:rPr lang="en-SG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SG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SG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gợi</a:t>
            </a:r>
            <a:r>
              <a:rPr lang="en-SG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ý, </a:t>
            </a:r>
            <a:r>
              <a:rPr lang="en-SG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SG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SG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SG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SG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SG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SG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SG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SG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SG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SG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so </a:t>
            </a:r>
            <a:r>
              <a:rPr lang="en-SG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sánh</a:t>
            </a:r>
            <a:endParaRPr lang="en-SG" sz="2800" b="1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SG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Điền</a:t>
            </a:r>
            <a:r>
              <a:rPr lang="en-SG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SG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SG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SG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SG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SG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SG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SG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SG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SG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SG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so </a:t>
            </a:r>
            <a:r>
              <a:rPr lang="en-SG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sánh</a:t>
            </a:r>
            <a:endParaRPr lang="en-SG" sz="2800" b="1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SG" sz="3500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9889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1">
            <a:extLst>
              <a:ext uri="{FF2B5EF4-FFF2-40B4-BE49-F238E27FC236}">
                <a16:creationId xmlns:a16="http://schemas.microsoft.com/office/drawing/2014/main" id="{AF36115D-9E04-46CE-867D-C4CFF7450D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73152" y="-100917"/>
            <a:ext cx="780528" cy="597134"/>
          </a:xfrm>
          <a:prstGeom prst="rect">
            <a:avLst/>
          </a:prstGeom>
        </p:spPr>
      </p:pic>
      <p:pic>
        <p:nvPicPr>
          <p:cNvPr id="4" name="Picture 6" descr="Image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85800"/>
            <a:ext cx="6553200" cy="436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090863" y="5181600"/>
            <a:ext cx="5214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en-US" sz="2400">
                <a:solidFill>
                  <a:srgbClr val="0000CC"/>
                </a:solidFill>
              </a:rPr>
              <a:t>Ông trăng tròn như quả bóng.</a:t>
            </a:r>
            <a:endParaRPr lang="en-US" altLang="en-US" sz="2400">
              <a:solidFill>
                <a:srgbClr val="0000CC"/>
              </a:solidFill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074988" y="5715000"/>
            <a:ext cx="521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en-US" sz="2400">
                <a:solidFill>
                  <a:srgbClr val="CC00CC"/>
                </a:solidFill>
              </a:rPr>
              <a:t>Quả bóng tròn như mặt trăng.</a:t>
            </a:r>
            <a:endParaRPr lang="en-US" altLang="en-US" sz="2400">
              <a:solidFill>
                <a:srgbClr val="CC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76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1">
            <a:extLst>
              <a:ext uri="{FF2B5EF4-FFF2-40B4-BE49-F238E27FC236}">
                <a16:creationId xmlns:a16="http://schemas.microsoft.com/office/drawing/2014/main" id="{AF36115D-9E04-46CE-867D-C4CFF7450D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73152" y="-100917"/>
            <a:ext cx="780528" cy="597134"/>
          </a:xfrm>
          <a:prstGeom prst="rect">
            <a:avLst/>
          </a:prstGeom>
        </p:spPr>
      </p:pic>
      <p:pic>
        <p:nvPicPr>
          <p:cNvPr id="4" name="Picture 6" descr="Imag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762000"/>
            <a:ext cx="6400800" cy="4452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3733800" y="5257800"/>
            <a:ext cx="4508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en-US" sz="2400">
                <a:solidFill>
                  <a:srgbClr val="CC00CC"/>
                </a:solidFill>
              </a:rPr>
              <a:t>Nụ cười của bé tươi như hoa.</a:t>
            </a:r>
            <a:endParaRPr lang="en-US" altLang="en-US" sz="2400">
              <a:solidFill>
                <a:srgbClr val="CC00CC"/>
              </a:solidFill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3352800" y="5791200"/>
            <a:ext cx="538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CC"/>
                </a:solidFill>
              </a:rPr>
              <a:t> </a:t>
            </a:r>
            <a:r>
              <a:rPr lang="nl-NL" altLang="en-US" sz="2400">
                <a:solidFill>
                  <a:srgbClr val="0000CC"/>
                </a:solidFill>
              </a:rPr>
              <a:t>Bông hoa tươi như nụ cười của bé.</a:t>
            </a:r>
            <a:endParaRPr lang="en-US" altLang="en-US" sz="240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34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1">
            <a:extLst>
              <a:ext uri="{FF2B5EF4-FFF2-40B4-BE49-F238E27FC236}">
                <a16:creationId xmlns:a16="http://schemas.microsoft.com/office/drawing/2014/main" id="{AF36115D-9E04-46CE-867D-C4CFF7450D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73152" y="-100917"/>
            <a:ext cx="780528" cy="597134"/>
          </a:xfrm>
          <a:prstGeom prst="rect">
            <a:avLst/>
          </a:prstGeom>
        </p:spPr>
      </p:pic>
      <p:pic>
        <p:nvPicPr>
          <p:cNvPr id="4" name="Picture 4" descr="Image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762000"/>
            <a:ext cx="7315200" cy="4294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3835400" y="5181600"/>
            <a:ext cx="386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en-US" sz="2400" dirty="0">
                <a:solidFill>
                  <a:srgbClr val="CC00CC"/>
                </a:solidFill>
              </a:rPr>
              <a:t>Đèn điện sáng như sao sa.</a:t>
            </a:r>
            <a:endParaRPr lang="en-US" altLang="en-US" sz="2400" dirty="0">
              <a:solidFill>
                <a:srgbClr val="CC00CC"/>
              </a:solidFill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2828925" y="5638800"/>
            <a:ext cx="5781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en-US" sz="2400">
                <a:solidFill>
                  <a:srgbClr val="0000CC"/>
                </a:solidFill>
              </a:rPr>
              <a:t>Những ngôi sao sáng như ngọn đèn.</a:t>
            </a:r>
            <a:endParaRPr lang="en-US" altLang="en-US" sz="240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18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1">
            <a:extLst>
              <a:ext uri="{FF2B5EF4-FFF2-40B4-BE49-F238E27FC236}">
                <a16:creationId xmlns:a16="http://schemas.microsoft.com/office/drawing/2014/main" id="{AF36115D-9E04-46CE-867D-C4CFF7450D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73152" y="-100917"/>
            <a:ext cx="780528" cy="597134"/>
          </a:xfrm>
          <a:prstGeom prst="rect">
            <a:avLst/>
          </a:prstGeom>
        </p:spPr>
      </p:pic>
      <p:pic>
        <p:nvPicPr>
          <p:cNvPr id="4" name="Picture 3" descr="Image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85800"/>
            <a:ext cx="693420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2720975" y="5334000"/>
            <a:ext cx="6270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2400">
                <a:solidFill>
                  <a:srgbClr val="CC00CC"/>
                </a:solidFill>
              </a:rPr>
              <a:t>Bản đồ Việt Nam cong cong như hình chữ S.</a:t>
            </a:r>
            <a:endParaRPr lang="en-US" altLang="en-US" sz="2400">
              <a:solidFill>
                <a:srgbClr val="CC00CC"/>
              </a:solidFill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2886075" y="5791200"/>
            <a:ext cx="5880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CC"/>
                </a:solidFill>
              </a:rPr>
              <a:t>  </a:t>
            </a:r>
            <a:r>
              <a:rPr lang="nl-NL" altLang="en-US" sz="2400">
                <a:solidFill>
                  <a:srgbClr val="0000CC"/>
                </a:solidFill>
              </a:rPr>
              <a:t>Chữ S cong cong như bản đồ Việt Nam .</a:t>
            </a:r>
            <a:endParaRPr lang="en-US" altLang="en-US" sz="240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78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ADBA21B-A198-4462-B25B-BB64C10D2DA1}"/>
              </a:ext>
            </a:extLst>
          </p:cNvPr>
          <p:cNvSpPr/>
          <p:nvPr/>
        </p:nvSpPr>
        <p:spPr>
          <a:xfrm>
            <a:off x="304800" y="228600"/>
            <a:ext cx="11582400" cy="6400800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24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7E7D13-E950-4F4C-BCB1-E6248AB07121}"/>
              </a:ext>
            </a:extLst>
          </p:cNvPr>
          <p:cNvSpPr txBox="1"/>
          <p:nvPr/>
        </p:nvSpPr>
        <p:spPr>
          <a:xfrm>
            <a:off x="1480820" y="240801"/>
            <a:ext cx="9230360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267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4: </a:t>
            </a:r>
            <a:r>
              <a:rPr lang="en-US" sz="4267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4267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4267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4267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4267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4267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4267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267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4267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chỗ</a:t>
            </a:r>
            <a:r>
              <a:rPr lang="en-US" sz="4267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trống</a:t>
            </a:r>
            <a:r>
              <a:rPr lang="en-US" sz="4267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SG" sz="4267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A6F4983-9C09-46C5-BF0F-179992F403F0}"/>
              </a:ext>
            </a:extLst>
          </p:cNvPr>
          <p:cNvSpPr txBox="1"/>
          <p:nvPr/>
        </p:nvSpPr>
        <p:spPr>
          <a:xfrm>
            <a:off x="685800" y="2136921"/>
            <a:ext cx="10972800" cy="2903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SG" sz="4267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SG" sz="36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SG" sz="40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SG" sz="40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cha, </a:t>
            </a:r>
            <a:r>
              <a:rPr lang="en-SG" sz="40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SG" sz="40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SG" sz="40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SG" sz="40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so </a:t>
            </a:r>
            <a:r>
              <a:rPr lang="en-SG" sz="40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sánh</a:t>
            </a:r>
            <a:r>
              <a:rPr lang="en-SG" sz="40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SG" sz="40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……………….., </a:t>
            </a:r>
            <a:r>
              <a:rPr lang="en-SG" sz="40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SG" sz="40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………………………………….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SG" sz="40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SG" sz="40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r>
              <a:rPr lang="en-SG" sz="40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mưa</a:t>
            </a:r>
            <a:r>
              <a:rPr lang="en-SG" sz="40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40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SG" sz="40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SG" sz="40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sét</a:t>
            </a:r>
            <a:r>
              <a:rPr lang="en-SG" sz="40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trơn</a:t>
            </a:r>
            <a:r>
              <a:rPr lang="en-SG" sz="40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SG" sz="40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…….…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SG" sz="40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Ở </a:t>
            </a:r>
            <a:r>
              <a:rPr lang="en-SG" sz="40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SG" sz="40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phố</a:t>
            </a:r>
            <a:r>
              <a:rPr lang="en-SG" sz="40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SG" sz="40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SG" sz="40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tòa</a:t>
            </a:r>
            <a:r>
              <a:rPr lang="en-SG" sz="40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SG" sz="40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SG" sz="40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SG" sz="40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……..</a:t>
            </a: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1752600" y="2853183"/>
            <a:ext cx="3962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núi</a:t>
            </a: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Thái</a:t>
            </a: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Sơn</a:t>
            </a: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8686800" y="3636049"/>
            <a:ext cx="2590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bôi</a:t>
            </a: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mỡ</a:t>
            </a:r>
            <a:endParaRPr lang="en-US" altLang="en-US" b="1" dirty="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9601200" y="4382881"/>
            <a:ext cx="1285016" cy="59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núi</a:t>
            </a:r>
            <a:endParaRPr lang="en-US" altLang="en-US" b="1" dirty="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410200" y="2791627"/>
            <a:ext cx="57640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36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6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nguồn</a:t>
            </a:r>
            <a:r>
              <a:rPr lang="en-US" altLang="en-US" sz="36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chảy</a:t>
            </a:r>
            <a:r>
              <a:rPr lang="en-US" altLang="en-US" sz="36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ra.</a:t>
            </a:r>
            <a:endParaRPr lang="en-US" altLang="en-US" sz="3600" b="1" dirty="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91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>
            <a:extLst>
              <a:ext uri="{FF2B5EF4-FFF2-40B4-BE49-F238E27FC236}">
                <a16:creationId xmlns:a16="http://schemas.microsoft.com/office/drawing/2014/main" id="{940F20C4-574D-4AD1-A244-96E69925E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hank-you - VCCI-TOWER.COM">
            <a:extLst>
              <a:ext uri="{FF2B5EF4-FFF2-40B4-BE49-F238E27FC236}">
                <a16:creationId xmlns:a16="http://schemas.microsoft.com/office/drawing/2014/main" id="{960A11E4-7EB4-4403-A9EF-39BBC9EC22C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39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9A7CC453-6F47-4427-B67D-37E65A92C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2021" y="518649"/>
            <a:ext cx="1128382" cy="847206"/>
            <a:chOff x="8183879" y="1000124"/>
            <a:chExt cx="1562267" cy="1172973"/>
          </a:xfrm>
        </p:grpSpPr>
        <p:sp>
          <p:nvSpPr>
            <p:cNvPr id="74" name="Freeform 5">
              <a:extLst>
                <a:ext uri="{FF2B5EF4-FFF2-40B4-BE49-F238E27FC236}">
                  <a16:creationId xmlns:a16="http://schemas.microsoft.com/office/drawing/2014/main" id="{1B6AD4D9-2CD8-4BB1-8DA9-B1E2BC9BB6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rgbClr val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5">
              <a:extLst>
                <a:ext uri="{FF2B5EF4-FFF2-40B4-BE49-F238E27FC236}">
                  <a16:creationId xmlns:a16="http://schemas.microsoft.com/office/drawing/2014/main" id="{58E860C5-0E72-4769-BC34-B0F6BEFBC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rgbClr val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7380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1">
            <a:extLst>
              <a:ext uri="{FF2B5EF4-FFF2-40B4-BE49-F238E27FC236}">
                <a16:creationId xmlns:a16="http://schemas.microsoft.com/office/drawing/2014/main" id="{AF36115D-9E04-46CE-867D-C4CFF7450D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73152" y="-100917"/>
            <a:ext cx="780528" cy="597134"/>
          </a:xfrm>
          <a:prstGeom prst="rect">
            <a:avLst/>
          </a:prstGeom>
        </p:spPr>
      </p:pic>
      <p:pic>
        <p:nvPicPr>
          <p:cNvPr id="17" name="Picture 16" descr="Diagram&#10;&#10;Description automatically generated">
            <a:extLst>
              <a:ext uri="{FF2B5EF4-FFF2-40B4-BE49-F238E27FC236}">
                <a16:creationId xmlns:a16="http://schemas.microsoft.com/office/drawing/2014/main" id="{921AB3EC-7EFE-4A75-A11E-E62447EE86A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-228600"/>
            <a:ext cx="9369820" cy="683260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68ADA3CD-16C0-4B1A-ACA3-CD2252BD72C0}"/>
              </a:ext>
            </a:extLst>
          </p:cNvPr>
          <p:cNvSpPr txBox="1">
            <a:spLocks/>
          </p:cNvSpPr>
          <p:nvPr/>
        </p:nvSpPr>
        <p:spPr>
          <a:xfrm>
            <a:off x="3657600" y="2438400"/>
            <a:ext cx="3852041" cy="183405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2400"/>
              <a:buNone/>
              <a:defRPr sz="16533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SG" sz="5400" dirty="0">
                <a:solidFill>
                  <a:srgbClr val="7030A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944138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ADBA21B-A198-4462-B25B-BB64C10D2DA1}"/>
              </a:ext>
            </a:extLst>
          </p:cNvPr>
          <p:cNvSpPr/>
          <p:nvPr/>
        </p:nvSpPr>
        <p:spPr>
          <a:xfrm>
            <a:off x="379368" y="466561"/>
            <a:ext cx="10905065" cy="5796039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24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7E7D13-E950-4F4C-BCB1-E6248AB07121}"/>
              </a:ext>
            </a:extLst>
          </p:cNvPr>
          <p:cNvSpPr txBox="1"/>
          <p:nvPr/>
        </p:nvSpPr>
        <p:spPr>
          <a:xfrm>
            <a:off x="1590040" y="685800"/>
            <a:ext cx="9230360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267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US" sz="4267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267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sz="4267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267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267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sz="4267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tộc</a:t>
            </a:r>
            <a:r>
              <a:rPr lang="en-US" sz="4267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thiểu</a:t>
            </a:r>
            <a:r>
              <a:rPr lang="en-US" sz="4267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267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4267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4267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4267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4267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267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4267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SG" sz="4267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FD30DB-E456-4057-AFEF-000FC9E69974}"/>
              </a:ext>
            </a:extLst>
          </p:cNvPr>
          <p:cNvSpPr txBox="1"/>
          <p:nvPr/>
        </p:nvSpPr>
        <p:spPr>
          <a:xfrm>
            <a:off x="1552530" y="2299108"/>
            <a:ext cx="92202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267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- Con </a:t>
            </a:r>
            <a:r>
              <a:rPr lang="en-SG" sz="4267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SG" sz="4267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267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SG" sz="4267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267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SG" sz="4267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267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SG" sz="4267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267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SG" sz="4267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267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tộc</a:t>
            </a:r>
            <a:r>
              <a:rPr lang="en-SG" sz="4267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267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thiểu</a:t>
            </a:r>
            <a:r>
              <a:rPr lang="en-SG" sz="4267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267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SG" sz="4267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FD30DB-E456-4057-AFEF-000FC9E69974}"/>
              </a:ext>
            </a:extLst>
          </p:cNvPr>
          <p:cNvSpPr txBox="1"/>
          <p:nvPr/>
        </p:nvSpPr>
        <p:spPr>
          <a:xfrm>
            <a:off x="1627414" y="3601512"/>
            <a:ext cx="9220200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267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- </a:t>
            </a:r>
            <a:r>
              <a:rPr lang="en-SG" sz="4267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SG" sz="4267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267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tộc</a:t>
            </a:r>
            <a:r>
              <a:rPr lang="en-SG" sz="4267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267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thiểu</a:t>
            </a:r>
            <a:r>
              <a:rPr lang="en-SG" sz="4267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267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SG" sz="4267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267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SG" sz="4267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267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SG" sz="4267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267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SG" sz="4267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267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tộc</a:t>
            </a:r>
            <a:r>
              <a:rPr lang="en-SG" sz="4267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267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SG" sz="4267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267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ít</a:t>
            </a:r>
            <a:r>
              <a:rPr lang="en-SG" sz="4267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267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SG" sz="4267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4" name="Google Shape;963;p38">
            <a:extLst>
              <a:ext uri="{FF2B5EF4-FFF2-40B4-BE49-F238E27FC236}">
                <a16:creationId xmlns:a16="http://schemas.microsoft.com/office/drawing/2014/main" id="{9F69DF29-1AD9-467A-997A-781D3F388C6A}"/>
              </a:ext>
            </a:extLst>
          </p:cNvPr>
          <p:cNvSpPr/>
          <p:nvPr/>
        </p:nvSpPr>
        <p:spPr>
          <a:xfrm rot="316812">
            <a:off x="873753" y="2904436"/>
            <a:ext cx="10156008" cy="2896999"/>
          </a:xfrm>
          <a:custGeom>
            <a:avLst/>
            <a:gdLst/>
            <a:ahLst/>
            <a:cxnLst/>
            <a:rect l="l" t="t" r="r" b="b"/>
            <a:pathLst>
              <a:path w="45103" h="8608" extrusionOk="0">
                <a:moveTo>
                  <a:pt x="2650" y="2959"/>
                </a:moveTo>
                <a:cubicBezTo>
                  <a:pt x="2628" y="2960"/>
                  <a:pt x="2604" y="2963"/>
                  <a:pt x="2579" y="2968"/>
                </a:cubicBezTo>
                <a:cubicBezTo>
                  <a:pt x="2603" y="2965"/>
                  <a:pt x="2627" y="2962"/>
                  <a:pt x="2650" y="2959"/>
                </a:cubicBezTo>
                <a:close/>
                <a:moveTo>
                  <a:pt x="3823" y="7559"/>
                </a:moveTo>
                <a:cubicBezTo>
                  <a:pt x="3821" y="7559"/>
                  <a:pt x="3819" y="7559"/>
                  <a:pt x="3817" y="7559"/>
                </a:cubicBezTo>
                <a:cubicBezTo>
                  <a:pt x="3819" y="7559"/>
                  <a:pt x="3821" y="7559"/>
                  <a:pt x="3823" y="7559"/>
                </a:cubicBezTo>
                <a:close/>
                <a:moveTo>
                  <a:pt x="43285" y="0"/>
                </a:moveTo>
                <a:cubicBezTo>
                  <a:pt x="43179" y="0"/>
                  <a:pt x="43056" y="17"/>
                  <a:pt x="42916" y="54"/>
                </a:cubicBezTo>
                <a:cubicBezTo>
                  <a:pt x="29297" y="1032"/>
                  <a:pt x="16191" y="1188"/>
                  <a:pt x="2650" y="2959"/>
                </a:cubicBezTo>
                <a:lnTo>
                  <a:pt x="2650" y="2959"/>
                </a:lnTo>
                <a:cubicBezTo>
                  <a:pt x="2660" y="2958"/>
                  <a:pt x="2669" y="2958"/>
                  <a:pt x="2678" y="2958"/>
                </a:cubicBezTo>
                <a:cubicBezTo>
                  <a:pt x="2764" y="2958"/>
                  <a:pt x="2839" y="2982"/>
                  <a:pt x="2915" y="3020"/>
                </a:cubicBezTo>
                <a:cubicBezTo>
                  <a:pt x="2399" y="3020"/>
                  <a:pt x="1754" y="3277"/>
                  <a:pt x="955" y="3690"/>
                </a:cubicBezTo>
                <a:lnTo>
                  <a:pt x="2863" y="3690"/>
                </a:lnTo>
                <a:cubicBezTo>
                  <a:pt x="2753" y="3722"/>
                  <a:pt x="2624" y="3731"/>
                  <a:pt x="2484" y="3731"/>
                </a:cubicBezTo>
                <a:cubicBezTo>
                  <a:pt x="2331" y="3731"/>
                  <a:pt x="2164" y="3721"/>
                  <a:pt x="1996" y="3721"/>
                </a:cubicBezTo>
                <a:cubicBezTo>
                  <a:pt x="1460" y="3721"/>
                  <a:pt x="907" y="3824"/>
                  <a:pt x="697" y="4696"/>
                </a:cubicBezTo>
                <a:cubicBezTo>
                  <a:pt x="629" y="4684"/>
                  <a:pt x="569" y="4677"/>
                  <a:pt x="515" y="4677"/>
                </a:cubicBezTo>
                <a:cubicBezTo>
                  <a:pt x="112" y="4677"/>
                  <a:pt x="52" y="5031"/>
                  <a:pt x="52" y="5986"/>
                </a:cubicBezTo>
                <a:cubicBezTo>
                  <a:pt x="52" y="6089"/>
                  <a:pt x="26" y="6192"/>
                  <a:pt x="0" y="6192"/>
                </a:cubicBezTo>
                <a:lnTo>
                  <a:pt x="155" y="6192"/>
                </a:lnTo>
                <a:cubicBezTo>
                  <a:pt x="167" y="7154"/>
                  <a:pt x="649" y="7401"/>
                  <a:pt x="1324" y="7401"/>
                </a:cubicBezTo>
                <a:cubicBezTo>
                  <a:pt x="2033" y="7401"/>
                  <a:pt x="2955" y="7129"/>
                  <a:pt x="3769" y="7129"/>
                </a:cubicBezTo>
                <a:cubicBezTo>
                  <a:pt x="3882" y="7129"/>
                  <a:pt x="3993" y="7134"/>
                  <a:pt x="4101" y="7146"/>
                </a:cubicBezTo>
                <a:cubicBezTo>
                  <a:pt x="4000" y="7374"/>
                  <a:pt x="3923" y="7552"/>
                  <a:pt x="3823" y="7559"/>
                </a:cubicBezTo>
                <a:lnTo>
                  <a:pt x="3823" y="7559"/>
                </a:lnTo>
                <a:cubicBezTo>
                  <a:pt x="5394" y="7507"/>
                  <a:pt x="6940" y="7404"/>
                  <a:pt x="8511" y="7327"/>
                </a:cubicBezTo>
                <a:lnTo>
                  <a:pt x="8511" y="7327"/>
                </a:lnTo>
                <a:cubicBezTo>
                  <a:pt x="6268" y="7585"/>
                  <a:pt x="3869" y="7971"/>
                  <a:pt x="1264" y="8281"/>
                </a:cubicBezTo>
                <a:cubicBezTo>
                  <a:pt x="4106" y="8511"/>
                  <a:pt x="7003" y="8608"/>
                  <a:pt x="9932" y="8608"/>
                </a:cubicBezTo>
                <a:cubicBezTo>
                  <a:pt x="20773" y="8608"/>
                  <a:pt x="32041" y="7289"/>
                  <a:pt x="42478" y="6579"/>
                </a:cubicBezTo>
                <a:cubicBezTo>
                  <a:pt x="42551" y="6568"/>
                  <a:pt x="42640" y="6566"/>
                  <a:pt x="42736" y="6566"/>
                </a:cubicBezTo>
                <a:cubicBezTo>
                  <a:pt x="42795" y="6566"/>
                  <a:pt x="42858" y="6566"/>
                  <a:pt x="42921" y="6566"/>
                </a:cubicBezTo>
                <a:cubicBezTo>
                  <a:pt x="43478" y="6566"/>
                  <a:pt x="44142" y="6505"/>
                  <a:pt x="43845" y="5315"/>
                </a:cubicBezTo>
                <a:lnTo>
                  <a:pt x="43845" y="5315"/>
                </a:lnTo>
                <a:cubicBezTo>
                  <a:pt x="43946" y="5339"/>
                  <a:pt x="44039" y="5351"/>
                  <a:pt x="44126" y="5351"/>
                </a:cubicBezTo>
                <a:cubicBezTo>
                  <a:pt x="44678" y="5351"/>
                  <a:pt x="44915" y="4852"/>
                  <a:pt x="44670" y="3871"/>
                </a:cubicBezTo>
                <a:lnTo>
                  <a:pt x="44670" y="3871"/>
                </a:lnTo>
                <a:cubicBezTo>
                  <a:pt x="44706" y="3891"/>
                  <a:pt x="44738" y="3900"/>
                  <a:pt x="44766" y="3900"/>
                </a:cubicBezTo>
                <a:cubicBezTo>
                  <a:pt x="45103" y="3900"/>
                  <a:pt x="44918" y="2589"/>
                  <a:pt x="44799" y="2375"/>
                </a:cubicBezTo>
                <a:lnTo>
                  <a:pt x="44799" y="2375"/>
                </a:lnTo>
                <a:lnTo>
                  <a:pt x="42968" y="2504"/>
                </a:lnTo>
                <a:cubicBezTo>
                  <a:pt x="42994" y="2168"/>
                  <a:pt x="42968" y="1859"/>
                  <a:pt x="42916" y="1550"/>
                </a:cubicBezTo>
                <a:lnTo>
                  <a:pt x="42916" y="1550"/>
                </a:lnTo>
                <a:cubicBezTo>
                  <a:pt x="42993" y="1595"/>
                  <a:pt x="43069" y="1615"/>
                  <a:pt x="43144" y="1615"/>
                </a:cubicBezTo>
                <a:cubicBezTo>
                  <a:pt x="43810" y="1615"/>
                  <a:pt x="44333" y="0"/>
                  <a:pt x="43285" y="0"/>
                </a:cubicBezTo>
                <a:close/>
              </a:path>
            </a:pathLst>
          </a:custGeom>
          <a:solidFill>
            <a:srgbClr val="00B050">
              <a:alpha val="34820"/>
            </a:srgbClr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endParaRPr sz="3733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ADBA21B-A198-4462-B25B-BB64C10D2DA1}"/>
              </a:ext>
            </a:extLst>
          </p:cNvPr>
          <p:cNvSpPr/>
          <p:nvPr/>
        </p:nvSpPr>
        <p:spPr>
          <a:xfrm>
            <a:off x="379368" y="466561"/>
            <a:ext cx="10905065" cy="5796039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24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7E7D13-E950-4F4C-BCB1-E6248AB07121}"/>
              </a:ext>
            </a:extLst>
          </p:cNvPr>
          <p:cNvSpPr txBox="1"/>
          <p:nvPr/>
        </p:nvSpPr>
        <p:spPr>
          <a:xfrm>
            <a:off x="1590040" y="685800"/>
            <a:ext cx="9230360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267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US" sz="4267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267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sz="4267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267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267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sz="4267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tộc</a:t>
            </a:r>
            <a:r>
              <a:rPr lang="en-US" sz="4267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thiểu</a:t>
            </a:r>
            <a:r>
              <a:rPr lang="en-US" sz="4267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267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4267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4267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4267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4267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267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4267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SG" sz="4267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FD30DB-E456-4057-AFEF-000FC9E69974}"/>
              </a:ext>
            </a:extLst>
          </p:cNvPr>
          <p:cNvSpPr txBox="1"/>
          <p:nvPr/>
        </p:nvSpPr>
        <p:spPr>
          <a:xfrm>
            <a:off x="1752600" y="2438400"/>
            <a:ext cx="9220200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267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- </a:t>
            </a:r>
            <a:r>
              <a:rPr lang="en-SG" sz="4267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SG" sz="4267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267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SG" sz="4267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267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tộc</a:t>
            </a:r>
            <a:r>
              <a:rPr lang="en-SG" sz="4267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267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thiểu</a:t>
            </a:r>
            <a:r>
              <a:rPr lang="en-SG" sz="4267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267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SG" sz="4267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267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thường</a:t>
            </a:r>
            <a:r>
              <a:rPr lang="en-SG" sz="4267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267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SG" sz="4267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SG" sz="4267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đâu</a:t>
            </a:r>
            <a:r>
              <a:rPr lang="en-SG" sz="4267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267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SG" sz="4267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267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SG" sz="4267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267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SG" sz="4267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FD30DB-E456-4057-AFEF-000FC9E69974}"/>
              </a:ext>
            </a:extLst>
          </p:cNvPr>
          <p:cNvSpPr txBox="1"/>
          <p:nvPr/>
        </p:nvSpPr>
        <p:spPr>
          <a:xfrm>
            <a:off x="1736124" y="4246050"/>
            <a:ext cx="9220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SG" sz="4267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-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thiểu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Google Shape;963;p38">
            <a:extLst>
              <a:ext uri="{FF2B5EF4-FFF2-40B4-BE49-F238E27FC236}">
                <a16:creationId xmlns:a16="http://schemas.microsoft.com/office/drawing/2014/main" id="{9F69DF29-1AD9-467A-997A-781D3F388C6A}"/>
              </a:ext>
            </a:extLst>
          </p:cNvPr>
          <p:cNvSpPr/>
          <p:nvPr/>
        </p:nvSpPr>
        <p:spPr>
          <a:xfrm rot="316812">
            <a:off x="898132" y="3604821"/>
            <a:ext cx="10285710" cy="2896999"/>
          </a:xfrm>
          <a:custGeom>
            <a:avLst/>
            <a:gdLst/>
            <a:ahLst/>
            <a:cxnLst/>
            <a:rect l="l" t="t" r="r" b="b"/>
            <a:pathLst>
              <a:path w="45103" h="8608" extrusionOk="0">
                <a:moveTo>
                  <a:pt x="2650" y="2959"/>
                </a:moveTo>
                <a:cubicBezTo>
                  <a:pt x="2628" y="2960"/>
                  <a:pt x="2604" y="2963"/>
                  <a:pt x="2579" y="2968"/>
                </a:cubicBezTo>
                <a:cubicBezTo>
                  <a:pt x="2603" y="2965"/>
                  <a:pt x="2627" y="2962"/>
                  <a:pt x="2650" y="2959"/>
                </a:cubicBezTo>
                <a:close/>
                <a:moveTo>
                  <a:pt x="3823" y="7559"/>
                </a:moveTo>
                <a:cubicBezTo>
                  <a:pt x="3821" y="7559"/>
                  <a:pt x="3819" y="7559"/>
                  <a:pt x="3817" y="7559"/>
                </a:cubicBezTo>
                <a:cubicBezTo>
                  <a:pt x="3819" y="7559"/>
                  <a:pt x="3821" y="7559"/>
                  <a:pt x="3823" y="7559"/>
                </a:cubicBezTo>
                <a:close/>
                <a:moveTo>
                  <a:pt x="43285" y="0"/>
                </a:moveTo>
                <a:cubicBezTo>
                  <a:pt x="43179" y="0"/>
                  <a:pt x="43056" y="17"/>
                  <a:pt x="42916" y="54"/>
                </a:cubicBezTo>
                <a:cubicBezTo>
                  <a:pt x="29297" y="1032"/>
                  <a:pt x="16191" y="1188"/>
                  <a:pt x="2650" y="2959"/>
                </a:cubicBezTo>
                <a:lnTo>
                  <a:pt x="2650" y="2959"/>
                </a:lnTo>
                <a:cubicBezTo>
                  <a:pt x="2660" y="2958"/>
                  <a:pt x="2669" y="2958"/>
                  <a:pt x="2678" y="2958"/>
                </a:cubicBezTo>
                <a:cubicBezTo>
                  <a:pt x="2764" y="2958"/>
                  <a:pt x="2839" y="2982"/>
                  <a:pt x="2915" y="3020"/>
                </a:cubicBezTo>
                <a:cubicBezTo>
                  <a:pt x="2399" y="3020"/>
                  <a:pt x="1754" y="3277"/>
                  <a:pt x="955" y="3690"/>
                </a:cubicBezTo>
                <a:lnTo>
                  <a:pt x="2863" y="3690"/>
                </a:lnTo>
                <a:cubicBezTo>
                  <a:pt x="2753" y="3722"/>
                  <a:pt x="2624" y="3731"/>
                  <a:pt x="2484" y="3731"/>
                </a:cubicBezTo>
                <a:cubicBezTo>
                  <a:pt x="2331" y="3731"/>
                  <a:pt x="2164" y="3721"/>
                  <a:pt x="1996" y="3721"/>
                </a:cubicBezTo>
                <a:cubicBezTo>
                  <a:pt x="1460" y="3721"/>
                  <a:pt x="907" y="3824"/>
                  <a:pt x="697" y="4696"/>
                </a:cubicBezTo>
                <a:cubicBezTo>
                  <a:pt x="629" y="4684"/>
                  <a:pt x="569" y="4677"/>
                  <a:pt x="515" y="4677"/>
                </a:cubicBezTo>
                <a:cubicBezTo>
                  <a:pt x="112" y="4677"/>
                  <a:pt x="52" y="5031"/>
                  <a:pt x="52" y="5986"/>
                </a:cubicBezTo>
                <a:cubicBezTo>
                  <a:pt x="52" y="6089"/>
                  <a:pt x="26" y="6192"/>
                  <a:pt x="0" y="6192"/>
                </a:cubicBezTo>
                <a:lnTo>
                  <a:pt x="155" y="6192"/>
                </a:lnTo>
                <a:cubicBezTo>
                  <a:pt x="167" y="7154"/>
                  <a:pt x="649" y="7401"/>
                  <a:pt x="1324" y="7401"/>
                </a:cubicBezTo>
                <a:cubicBezTo>
                  <a:pt x="2033" y="7401"/>
                  <a:pt x="2955" y="7129"/>
                  <a:pt x="3769" y="7129"/>
                </a:cubicBezTo>
                <a:cubicBezTo>
                  <a:pt x="3882" y="7129"/>
                  <a:pt x="3993" y="7134"/>
                  <a:pt x="4101" y="7146"/>
                </a:cubicBezTo>
                <a:cubicBezTo>
                  <a:pt x="4000" y="7374"/>
                  <a:pt x="3923" y="7552"/>
                  <a:pt x="3823" y="7559"/>
                </a:cubicBezTo>
                <a:lnTo>
                  <a:pt x="3823" y="7559"/>
                </a:lnTo>
                <a:cubicBezTo>
                  <a:pt x="5394" y="7507"/>
                  <a:pt x="6940" y="7404"/>
                  <a:pt x="8511" y="7327"/>
                </a:cubicBezTo>
                <a:lnTo>
                  <a:pt x="8511" y="7327"/>
                </a:lnTo>
                <a:cubicBezTo>
                  <a:pt x="6268" y="7585"/>
                  <a:pt x="3869" y="7971"/>
                  <a:pt x="1264" y="8281"/>
                </a:cubicBezTo>
                <a:cubicBezTo>
                  <a:pt x="4106" y="8511"/>
                  <a:pt x="7003" y="8608"/>
                  <a:pt x="9932" y="8608"/>
                </a:cubicBezTo>
                <a:cubicBezTo>
                  <a:pt x="20773" y="8608"/>
                  <a:pt x="32041" y="7289"/>
                  <a:pt x="42478" y="6579"/>
                </a:cubicBezTo>
                <a:cubicBezTo>
                  <a:pt x="42551" y="6568"/>
                  <a:pt x="42640" y="6566"/>
                  <a:pt x="42736" y="6566"/>
                </a:cubicBezTo>
                <a:cubicBezTo>
                  <a:pt x="42795" y="6566"/>
                  <a:pt x="42858" y="6566"/>
                  <a:pt x="42921" y="6566"/>
                </a:cubicBezTo>
                <a:cubicBezTo>
                  <a:pt x="43478" y="6566"/>
                  <a:pt x="44142" y="6505"/>
                  <a:pt x="43845" y="5315"/>
                </a:cubicBezTo>
                <a:lnTo>
                  <a:pt x="43845" y="5315"/>
                </a:lnTo>
                <a:cubicBezTo>
                  <a:pt x="43946" y="5339"/>
                  <a:pt x="44039" y="5351"/>
                  <a:pt x="44126" y="5351"/>
                </a:cubicBezTo>
                <a:cubicBezTo>
                  <a:pt x="44678" y="5351"/>
                  <a:pt x="44915" y="4852"/>
                  <a:pt x="44670" y="3871"/>
                </a:cubicBezTo>
                <a:lnTo>
                  <a:pt x="44670" y="3871"/>
                </a:lnTo>
                <a:cubicBezTo>
                  <a:pt x="44706" y="3891"/>
                  <a:pt x="44738" y="3900"/>
                  <a:pt x="44766" y="3900"/>
                </a:cubicBezTo>
                <a:cubicBezTo>
                  <a:pt x="45103" y="3900"/>
                  <a:pt x="44918" y="2589"/>
                  <a:pt x="44799" y="2375"/>
                </a:cubicBezTo>
                <a:lnTo>
                  <a:pt x="44799" y="2375"/>
                </a:lnTo>
                <a:lnTo>
                  <a:pt x="42968" y="2504"/>
                </a:lnTo>
                <a:cubicBezTo>
                  <a:pt x="42994" y="2168"/>
                  <a:pt x="42968" y="1859"/>
                  <a:pt x="42916" y="1550"/>
                </a:cubicBezTo>
                <a:lnTo>
                  <a:pt x="42916" y="1550"/>
                </a:lnTo>
                <a:cubicBezTo>
                  <a:pt x="42993" y="1595"/>
                  <a:pt x="43069" y="1615"/>
                  <a:pt x="43144" y="1615"/>
                </a:cubicBezTo>
                <a:cubicBezTo>
                  <a:pt x="43810" y="1615"/>
                  <a:pt x="44333" y="0"/>
                  <a:pt x="43285" y="0"/>
                </a:cubicBezTo>
                <a:close/>
              </a:path>
            </a:pathLst>
          </a:custGeom>
          <a:solidFill>
            <a:srgbClr val="00B050">
              <a:alpha val="34820"/>
            </a:srgbClr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endParaRPr sz="3733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68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1">
            <a:extLst>
              <a:ext uri="{FF2B5EF4-FFF2-40B4-BE49-F238E27FC236}">
                <a16:creationId xmlns:a16="http://schemas.microsoft.com/office/drawing/2014/main" id="{AF36115D-9E04-46CE-867D-C4CFF7450D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73152" y="-100917"/>
            <a:ext cx="780528" cy="597134"/>
          </a:xfrm>
          <a:prstGeom prst="rect">
            <a:avLst/>
          </a:prstGeom>
        </p:spPr>
      </p:pic>
      <p:pic>
        <p:nvPicPr>
          <p:cNvPr id="5" name="Picture 160" descr="dsc_6556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762000"/>
            <a:ext cx="8001000" cy="50663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6" name="Text Box 161"/>
          <p:cNvSpPr txBox="1">
            <a:spLocks noChangeArrowheads="1"/>
          </p:cNvSpPr>
          <p:nvPr/>
        </p:nvSpPr>
        <p:spPr bwMode="auto">
          <a:xfrm>
            <a:off x="2895600" y="6019800"/>
            <a:ext cx="5715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dirty="0" err="1">
                <a:solidFill>
                  <a:srgbClr val="0070C0"/>
                </a:solidFill>
                <a:latin typeface="SVN-Lobster" panose="02040603050506020204" pitchFamily="18" charset="0"/>
              </a:rPr>
              <a:t>Làng</a:t>
            </a:r>
            <a:r>
              <a:rPr lang="en-US" altLang="en-US" dirty="0">
                <a:solidFill>
                  <a:srgbClr val="0070C0"/>
                </a:solidFill>
                <a:latin typeface="SVN-Lobster" panose="02040603050506020204" pitchFamily="18" charset="0"/>
              </a:rPr>
              <a:t>, </a:t>
            </a:r>
            <a:r>
              <a:rPr lang="en-US" altLang="en-US" dirty="0" err="1">
                <a:solidFill>
                  <a:srgbClr val="0070C0"/>
                </a:solidFill>
                <a:latin typeface="SVN-Lobster" panose="02040603050506020204" pitchFamily="18" charset="0"/>
              </a:rPr>
              <a:t>bản</a:t>
            </a:r>
            <a:r>
              <a:rPr lang="en-US" altLang="en-US" dirty="0">
                <a:solidFill>
                  <a:srgbClr val="0070C0"/>
                </a:solidFill>
                <a:latin typeface="SVN-Lobster" panose="020406030505060202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SVN-Lobster" panose="02040603050506020204" pitchFamily="18" charset="0"/>
              </a:rPr>
              <a:t>của</a:t>
            </a:r>
            <a:r>
              <a:rPr lang="en-US" altLang="en-US" dirty="0">
                <a:solidFill>
                  <a:srgbClr val="0070C0"/>
                </a:solidFill>
                <a:latin typeface="SVN-Lobster" panose="020406030505060202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SVN-Lobster" panose="02040603050506020204" pitchFamily="18" charset="0"/>
              </a:rPr>
              <a:t>đồng</a:t>
            </a:r>
            <a:r>
              <a:rPr lang="en-US" altLang="en-US" dirty="0">
                <a:solidFill>
                  <a:srgbClr val="0070C0"/>
                </a:solidFill>
                <a:latin typeface="SVN-Lobster" panose="020406030505060202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SVN-Lobster" panose="02040603050506020204" pitchFamily="18" charset="0"/>
              </a:rPr>
              <a:t>bào</a:t>
            </a:r>
            <a:r>
              <a:rPr lang="en-US" altLang="en-US" dirty="0">
                <a:solidFill>
                  <a:srgbClr val="0070C0"/>
                </a:solidFill>
                <a:latin typeface="SVN-Lobster" panose="020406030505060202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SVN-Lobster" panose="02040603050506020204" pitchFamily="18" charset="0"/>
              </a:rPr>
              <a:t>dân</a:t>
            </a:r>
            <a:r>
              <a:rPr lang="en-US" altLang="en-US" dirty="0">
                <a:solidFill>
                  <a:srgbClr val="0070C0"/>
                </a:solidFill>
                <a:latin typeface="SVN-Lobster" panose="020406030505060202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SVN-Lobster" panose="02040603050506020204" pitchFamily="18" charset="0"/>
              </a:rPr>
              <a:t>tộc</a:t>
            </a:r>
            <a:r>
              <a:rPr lang="en-US" altLang="en-US" dirty="0">
                <a:solidFill>
                  <a:srgbClr val="0070C0"/>
                </a:solidFill>
                <a:latin typeface="SVN-Lobster" panose="020406030505060202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SVN-Lobster" panose="02040603050506020204" pitchFamily="18" charset="0"/>
              </a:rPr>
              <a:t>thiểu</a:t>
            </a:r>
            <a:r>
              <a:rPr lang="en-US" altLang="en-US" dirty="0">
                <a:solidFill>
                  <a:srgbClr val="0070C0"/>
                </a:solidFill>
                <a:latin typeface="SVN-Lobster" panose="020406030505060202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SVN-Lobster" panose="02040603050506020204" pitchFamily="18" charset="0"/>
              </a:rPr>
              <a:t>số</a:t>
            </a:r>
            <a:endParaRPr lang="en-US" altLang="en-US" dirty="0">
              <a:solidFill>
                <a:srgbClr val="0070C0"/>
              </a:solidFill>
              <a:latin typeface="SVN-Lobster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683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1">
            <a:extLst>
              <a:ext uri="{FF2B5EF4-FFF2-40B4-BE49-F238E27FC236}">
                <a16:creationId xmlns:a16="http://schemas.microsoft.com/office/drawing/2014/main" id="{AF36115D-9E04-46CE-867D-C4CFF7450D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73152" y="-100917"/>
            <a:ext cx="780528" cy="597134"/>
          </a:xfrm>
          <a:prstGeom prst="rect">
            <a:avLst/>
          </a:prstGeom>
        </p:spPr>
      </p:pic>
      <p:sp>
        <p:nvSpPr>
          <p:cNvPr id="7" name="Text Box 136"/>
          <p:cNvSpPr txBox="1">
            <a:spLocks noChangeArrowheads="1"/>
          </p:cNvSpPr>
          <p:nvPr/>
        </p:nvSpPr>
        <p:spPr bwMode="auto">
          <a:xfrm>
            <a:off x="1828800" y="5943600"/>
            <a:ext cx="901448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SVN-Lobster" panose="02040603050506020204" pitchFamily="18" charset="0"/>
              </a:rPr>
              <a:t>54 </a:t>
            </a:r>
            <a:r>
              <a:rPr lang="en-US" altLang="en-US" sz="2800" b="1" dirty="0" err="1">
                <a:solidFill>
                  <a:srgbClr val="0000CC"/>
                </a:solidFill>
                <a:latin typeface="SVN-Lobster" panose="02040603050506020204" pitchFamily="18" charset="0"/>
              </a:rPr>
              <a:t>dân</a:t>
            </a:r>
            <a:r>
              <a:rPr lang="en-US" altLang="en-US" sz="2800" b="1" dirty="0">
                <a:solidFill>
                  <a:srgbClr val="0000CC"/>
                </a:solidFill>
                <a:latin typeface="SVN-Lobster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SVN-Lobster" panose="02040603050506020204" pitchFamily="18" charset="0"/>
              </a:rPr>
              <a:t>tộc</a:t>
            </a:r>
            <a:r>
              <a:rPr lang="en-US" altLang="en-US" sz="2800" b="1" dirty="0">
                <a:solidFill>
                  <a:srgbClr val="0000CC"/>
                </a:solidFill>
                <a:latin typeface="SVN-Lobster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SVN-Lobster" panose="02040603050506020204" pitchFamily="18" charset="0"/>
              </a:rPr>
              <a:t>sinh</a:t>
            </a:r>
            <a:r>
              <a:rPr lang="en-US" altLang="en-US" sz="2800" b="1" dirty="0">
                <a:solidFill>
                  <a:srgbClr val="0000CC"/>
                </a:solidFill>
                <a:latin typeface="SVN-Lobster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SVN-Lobster" panose="02040603050506020204" pitchFamily="18" charset="0"/>
              </a:rPr>
              <a:t>sống</a:t>
            </a:r>
            <a:r>
              <a:rPr lang="en-US" altLang="en-US" sz="2800" b="1" dirty="0">
                <a:solidFill>
                  <a:srgbClr val="0000CC"/>
                </a:solidFill>
                <a:latin typeface="SVN-Lobster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SVN-Lobster" panose="02040603050506020204" pitchFamily="18" charset="0"/>
              </a:rPr>
              <a:t>trên</a:t>
            </a:r>
            <a:r>
              <a:rPr lang="en-US" altLang="en-US" sz="2800" b="1" dirty="0">
                <a:solidFill>
                  <a:srgbClr val="0000CC"/>
                </a:solidFill>
                <a:latin typeface="SVN-Lobster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SVN-Lobster" panose="02040603050506020204" pitchFamily="18" charset="0"/>
              </a:rPr>
              <a:t>đất</a:t>
            </a:r>
            <a:r>
              <a:rPr lang="en-US" altLang="en-US" sz="2800" b="1" dirty="0">
                <a:solidFill>
                  <a:srgbClr val="0000CC"/>
                </a:solidFill>
                <a:latin typeface="SVN-Lobster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SVN-Lobster" panose="02040603050506020204" pitchFamily="18" charset="0"/>
              </a:rPr>
              <a:t>nước</a:t>
            </a:r>
            <a:r>
              <a:rPr lang="en-US" altLang="en-US" sz="2800" b="1" dirty="0">
                <a:solidFill>
                  <a:srgbClr val="0000CC"/>
                </a:solidFill>
                <a:latin typeface="SVN-Lobster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SVN-Lobster" panose="02040603050506020204" pitchFamily="18" charset="0"/>
              </a:rPr>
              <a:t>Việt</a:t>
            </a:r>
            <a:r>
              <a:rPr lang="en-US" altLang="en-US" sz="2800" b="1" dirty="0">
                <a:solidFill>
                  <a:srgbClr val="0000CC"/>
                </a:solidFill>
                <a:latin typeface="SVN-Lobster" panose="02040603050506020204" pitchFamily="18" charset="0"/>
              </a:rPr>
              <a:t> Nam</a:t>
            </a:r>
          </a:p>
        </p:txBody>
      </p:sp>
      <p:pic>
        <p:nvPicPr>
          <p:cNvPr id="8" name="Picture 135" descr="dan toc dai hoi18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97650"/>
            <a:ext cx="4733873" cy="55679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8509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1">
            <a:extLst>
              <a:ext uri="{FF2B5EF4-FFF2-40B4-BE49-F238E27FC236}">
                <a16:creationId xmlns:a16="http://schemas.microsoft.com/office/drawing/2014/main" id="{AF36115D-9E04-46CE-867D-C4CFF7450D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73152" y="-100917"/>
            <a:ext cx="780528" cy="597134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828800" y="197650"/>
            <a:ext cx="86868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thiểu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</a:p>
        </p:txBody>
      </p:sp>
      <p:pic>
        <p:nvPicPr>
          <p:cNvPr id="6" name="Picture 2" descr="http://www.vietnam-un.org/images/gallery/Map5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340650"/>
            <a:ext cx="3733800" cy="525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3355975" y="1866113"/>
            <a:ext cx="2663825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019800" y="813600"/>
            <a:ext cx="4495800" cy="1600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Miền Bắc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Tày, Nùng, Thái, Dao, Hmông, Giáy, Tà ôi… </a:t>
            </a:r>
          </a:p>
        </p:txBody>
      </p:sp>
    </p:spTree>
    <p:extLst>
      <p:ext uri="{BB962C8B-B14F-4D97-AF65-F5344CB8AC3E}">
        <p14:creationId xmlns:p14="http://schemas.microsoft.com/office/powerpoint/2010/main" val="104065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1">
            <a:extLst>
              <a:ext uri="{FF2B5EF4-FFF2-40B4-BE49-F238E27FC236}">
                <a16:creationId xmlns:a16="http://schemas.microsoft.com/office/drawing/2014/main" id="{AF36115D-9E04-46CE-867D-C4CFF7450D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73152" y="-100917"/>
            <a:ext cx="780528" cy="597134"/>
          </a:xfrm>
          <a:prstGeom prst="rect">
            <a:avLst/>
          </a:prstGeom>
        </p:spPr>
      </p:pic>
      <p:sp>
        <p:nvSpPr>
          <p:cNvPr id="7" name="Rectangle 154"/>
          <p:cNvSpPr>
            <a:spLocks noChangeArrowheads="1"/>
          </p:cNvSpPr>
          <p:nvPr/>
        </p:nvSpPr>
        <p:spPr bwMode="auto">
          <a:xfrm>
            <a:off x="3352800" y="267617"/>
            <a:ext cx="541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9900"/>
                </a:solidFill>
              </a:rPr>
              <a:t>Các</a:t>
            </a:r>
            <a:r>
              <a:rPr lang="en-US" altLang="en-US" sz="2400" b="1" dirty="0">
                <a:solidFill>
                  <a:srgbClr val="009900"/>
                </a:solidFill>
              </a:rPr>
              <a:t> </a:t>
            </a:r>
            <a:r>
              <a:rPr lang="en-US" altLang="en-US" sz="2400" b="1" dirty="0" err="1">
                <a:solidFill>
                  <a:srgbClr val="009900"/>
                </a:solidFill>
              </a:rPr>
              <a:t>dân</a:t>
            </a:r>
            <a:r>
              <a:rPr lang="en-US" altLang="en-US" sz="2400" b="1" dirty="0">
                <a:solidFill>
                  <a:srgbClr val="009900"/>
                </a:solidFill>
              </a:rPr>
              <a:t> </a:t>
            </a:r>
            <a:r>
              <a:rPr lang="en-US" altLang="en-US" sz="2400" b="1" dirty="0" err="1">
                <a:solidFill>
                  <a:srgbClr val="009900"/>
                </a:solidFill>
              </a:rPr>
              <a:t>tộc</a:t>
            </a:r>
            <a:r>
              <a:rPr lang="en-US" altLang="en-US" sz="2400" b="1" dirty="0">
                <a:solidFill>
                  <a:srgbClr val="009900"/>
                </a:solidFill>
              </a:rPr>
              <a:t> </a:t>
            </a:r>
            <a:r>
              <a:rPr lang="en-US" altLang="en-US" sz="2400" b="1" dirty="0" err="1">
                <a:solidFill>
                  <a:srgbClr val="009900"/>
                </a:solidFill>
              </a:rPr>
              <a:t>thiểu</a:t>
            </a:r>
            <a:r>
              <a:rPr lang="en-US" altLang="en-US" sz="2400" b="1" dirty="0">
                <a:solidFill>
                  <a:srgbClr val="009900"/>
                </a:solidFill>
              </a:rPr>
              <a:t> </a:t>
            </a:r>
            <a:r>
              <a:rPr lang="en-US" altLang="en-US" sz="2400" b="1" dirty="0" err="1">
                <a:solidFill>
                  <a:srgbClr val="009900"/>
                </a:solidFill>
              </a:rPr>
              <a:t>số</a:t>
            </a:r>
            <a:r>
              <a:rPr lang="en-US" altLang="en-US" sz="2400" b="1" dirty="0">
                <a:solidFill>
                  <a:srgbClr val="009900"/>
                </a:solidFill>
              </a:rPr>
              <a:t> ở </a:t>
            </a:r>
            <a:r>
              <a:rPr lang="en-US" altLang="en-US" sz="2400" b="1" dirty="0" err="1">
                <a:solidFill>
                  <a:srgbClr val="009900"/>
                </a:solidFill>
              </a:rPr>
              <a:t>phía</a:t>
            </a:r>
            <a:r>
              <a:rPr lang="en-US" altLang="en-US" sz="2400" b="1" dirty="0">
                <a:solidFill>
                  <a:srgbClr val="009900"/>
                </a:solidFill>
              </a:rPr>
              <a:t> </a:t>
            </a:r>
            <a:r>
              <a:rPr lang="en-US" altLang="en-US" sz="2400" b="1" dirty="0" err="1">
                <a:solidFill>
                  <a:srgbClr val="009900"/>
                </a:solidFill>
              </a:rPr>
              <a:t>Bắc</a:t>
            </a:r>
            <a:r>
              <a:rPr lang="en-US" altLang="en-US" sz="2400" dirty="0">
                <a:solidFill>
                  <a:srgbClr val="009900"/>
                </a:solidFill>
              </a:rPr>
              <a:t> </a:t>
            </a:r>
          </a:p>
        </p:txBody>
      </p:sp>
      <p:pic>
        <p:nvPicPr>
          <p:cNvPr id="8" name="Picture 155" descr="Dan toc t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463" y="1292225"/>
            <a:ext cx="1531937" cy="20574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56" descr="dan_toc_nu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295400"/>
            <a:ext cx="1427163" cy="205422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57" descr="Tha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95400"/>
            <a:ext cx="1430338" cy="205422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58" descr="Muo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295400"/>
            <a:ext cx="1384300" cy="205422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59" descr="Da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041775"/>
            <a:ext cx="1676400" cy="19304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60" descr="Hmoo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295400"/>
            <a:ext cx="1447800" cy="205422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1" descr="Giáy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067175"/>
            <a:ext cx="1695450" cy="19050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2" descr="DT hoa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067175"/>
            <a:ext cx="1695450" cy="19050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utoShape 163" descr="Divot"/>
          <p:cNvSpPr>
            <a:spLocks noChangeArrowheads="1"/>
          </p:cNvSpPr>
          <p:nvPr/>
        </p:nvSpPr>
        <p:spPr bwMode="auto">
          <a:xfrm>
            <a:off x="1978025" y="3454400"/>
            <a:ext cx="841375" cy="276225"/>
          </a:xfrm>
          <a:prstGeom prst="flowChartTerminator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Tày</a:t>
            </a:r>
          </a:p>
        </p:txBody>
      </p:sp>
      <p:sp>
        <p:nvSpPr>
          <p:cNvPr id="19" name="AutoShape 164" descr="Divot"/>
          <p:cNvSpPr>
            <a:spLocks noChangeArrowheads="1"/>
          </p:cNvSpPr>
          <p:nvPr/>
        </p:nvSpPr>
        <p:spPr bwMode="auto">
          <a:xfrm>
            <a:off x="3730625" y="3454400"/>
            <a:ext cx="841375" cy="276225"/>
          </a:xfrm>
          <a:prstGeom prst="flowChartTerminator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Nùng</a:t>
            </a:r>
          </a:p>
        </p:txBody>
      </p:sp>
      <p:sp>
        <p:nvSpPr>
          <p:cNvPr id="20" name="AutoShape 165" descr="Divot"/>
          <p:cNvSpPr>
            <a:spLocks noChangeArrowheads="1"/>
          </p:cNvSpPr>
          <p:nvPr/>
        </p:nvSpPr>
        <p:spPr bwMode="auto">
          <a:xfrm>
            <a:off x="2101850" y="6102350"/>
            <a:ext cx="841375" cy="276225"/>
          </a:xfrm>
          <a:prstGeom prst="flowChartTerminator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Dao</a:t>
            </a:r>
          </a:p>
        </p:txBody>
      </p:sp>
      <p:sp>
        <p:nvSpPr>
          <p:cNvPr id="21" name="AutoShape 166" descr="Divot"/>
          <p:cNvSpPr>
            <a:spLocks noChangeArrowheads="1"/>
          </p:cNvSpPr>
          <p:nvPr/>
        </p:nvSpPr>
        <p:spPr bwMode="auto">
          <a:xfrm>
            <a:off x="8518525" y="3486150"/>
            <a:ext cx="841375" cy="276225"/>
          </a:xfrm>
          <a:prstGeom prst="flowChartTerminator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Hmông</a:t>
            </a:r>
          </a:p>
        </p:txBody>
      </p:sp>
      <p:sp>
        <p:nvSpPr>
          <p:cNvPr id="22" name="AutoShape 167" descr="Divot"/>
          <p:cNvSpPr>
            <a:spLocks noChangeArrowheads="1"/>
          </p:cNvSpPr>
          <p:nvPr/>
        </p:nvSpPr>
        <p:spPr bwMode="auto">
          <a:xfrm>
            <a:off x="6858000" y="3486150"/>
            <a:ext cx="841375" cy="276225"/>
          </a:xfrm>
          <a:prstGeom prst="flowChartTerminator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Mường</a:t>
            </a:r>
          </a:p>
        </p:txBody>
      </p:sp>
      <p:sp>
        <p:nvSpPr>
          <p:cNvPr id="23" name="AutoShape 168" descr="Divot"/>
          <p:cNvSpPr>
            <a:spLocks noChangeArrowheads="1"/>
          </p:cNvSpPr>
          <p:nvPr/>
        </p:nvSpPr>
        <p:spPr bwMode="auto">
          <a:xfrm>
            <a:off x="5257800" y="3486150"/>
            <a:ext cx="841375" cy="276225"/>
          </a:xfrm>
          <a:prstGeom prst="flowChartTerminator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Thái</a:t>
            </a:r>
          </a:p>
        </p:txBody>
      </p:sp>
      <p:sp>
        <p:nvSpPr>
          <p:cNvPr id="24" name="AutoShape 169" descr="Divot"/>
          <p:cNvSpPr>
            <a:spLocks noChangeArrowheads="1"/>
          </p:cNvSpPr>
          <p:nvPr/>
        </p:nvSpPr>
        <p:spPr bwMode="auto">
          <a:xfrm>
            <a:off x="4251325" y="6083300"/>
            <a:ext cx="841375" cy="276225"/>
          </a:xfrm>
          <a:prstGeom prst="flowChartTerminator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Giáy</a:t>
            </a:r>
          </a:p>
        </p:txBody>
      </p:sp>
      <p:sp>
        <p:nvSpPr>
          <p:cNvPr id="25" name="AutoShape 170" descr="Divot"/>
          <p:cNvSpPr>
            <a:spLocks noChangeArrowheads="1"/>
          </p:cNvSpPr>
          <p:nvPr/>
        </p:nvSpPr>
        <p:spPr bwMode="auto">
          <a:xfrm>
            <a:off x="6248400" y="6115050"/>
            <a:ext cx="841375" cy="276225"/>
          </a:xfrm>
          <a:prstGeom prst="flowChartTerminator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Tà ôi</a:t>
            </a:r>
          </a:p>
        </p:txBody>
      </p:sp>
      <p:sp>
        <p:nvSpPr>
          <p:cNvPr id="26" name="AutoShape 171" descr="Divot"/>
          <p:cNvSpPr>
            <a:spLocks noChangeArrowheads="1"/>
          </p:cNvSpPr>
          <p:nvPr/>
        </p:nvSpPr>
        <p:spPr bwMode="auto">
          <a:xfrm>
            <a:off x="8321675" y="6099175"/>
            <a:ext cx="841375" cy="276225"/>
          </a:xfrm>
          <a:prstGeom prst="flowChartTerminator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Hoa</a:t>
            </a:r>
          </a:p>
        </p:txBody>
      </p:sp>
      <p:pic>
        <p:nvPicPr>
          <p:cNvPr id="27" name="Picture 172" descr="Tà ôi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075" y="4067175"/>
            <a:ext cx="1695450" cy="19050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14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4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3&quot;/&gt;&lt;/object&gt;&lt;object type=&quot;3&quot; unique_id=&quot;10009&quot;&gt;&lt;property id=&quot;20148&quot; value=&quot;5&quot;/&gt;&lt;property id=&quot;20300&quot; value=&quot;Slide 6&quot;/&gt;&lt;property id=&quot;20307&quot; value=&quot;261&quot;/&gt;&lt;/object&gt;&lt;object type=&quot;3&quot; unique_id=&quot;21955&quot;&gt;&lt;property id=&quot;20148&quot; value=&quot;5&quot;/&gt;&lt;property id=&quot;20300&quot; value=&quot;Slide 2 - &amp;quot;DU LỊCH CÙNG DORAEMON&amp;quot;&quot;/&gt;&lt;property id=&quot;20307&quot; value=&quot;264&quot;/&gt;&lt;/object&gt;&lt;object type=&quot;3&quot; unique_id=&quot;22061&quot;&gt;&lt;property id=&quot;20148&quot; value=&quot;5&quot;/&gt;&lt;property id=&quot;20300&quot; value=&quot;Slide 8&quot;/&gt;&lt;property id=&quot;20307&quot; value=&quot;382&quot;/&gt;&lt;/object&gt;&lt;object type=&quot;3&quot; unique_id=&quot;22062&quot;&gt;&lt;property id=&quot;20148&quot; value=&quot;5&quot;/&gt;&lt;property id=&quot;20300&quot; value=&quot;Slide 9&quot;/&gt;&lt;property id=&quot;20307&quot; value=&quot;283&quot;/&gt;&lt;/object&gt;&lt;object type=&quot;3&quot; unique_id=&quot;22063&quot;&gt;&lt;property id=&quot;20148&quot; value=&quot;5&quot;/&gt;&lt;property id=&quot;20300&quot; value=&quot;Slide 10&quot;/&gt;&lt;property id=&quot;20307&quot; value=&quot;285&quot;/&gt;&lt;/object&gt;&lt;object type=&quot;3&quot; unique_id=&quot;22064&quot;&gt;&lt;property id=&quot;20148&quot; value=&quot;5&quot;/&gt;&lt;property id=&quot;20300&quot; value=&quot;Slide 11&quot;/&gt;&lt;property id=&quot;20307&quot; value=&quot;284&quot;/&gt;&lt;/object&gt;&lt;object type=&quot;3&quot; unique_id=&quot;22065&quot;&gt;&lt;property id=&quot;20148&quot; value=&quot;5&quot;/&gt;&lt;property id=&quot;20300&quot; value=&quot;Slide 12&quot;/&gt;&lt;property id=&quot;20307&quot; value=&quot;286&quot;/&gt;&lt;/object&gt;&lt;object type=&quot;3&quot; unique_id=&quot;22066&quot;&gt;&lt;property id=&quot;20148&quot; value=&quot;5&quot;/&gt;&lt;property id=&quot;20300&quot; value=&quot;Slide 13&quot;/&gt;&lt;property id=&quot;20307&quot; value=&quot;287&quot;/&gt;&lt;/object&gt;&lt;object type=&quot;3&quot; unique_id=&quot;22068&quot;&gt;&lt;property id=&quot;20148&quot; value=&quot;5&quot;/&gt;&lt;property id=&quot;20300&quot; value=&quot;Slide 15&quot;/&gt;&lt;property id=&quot;20307&quot; value=&quot;291&quot;/&gt;&lt;/object&gt;&lt;object type=&quot;3&quot; unique_id=&quot;22069&quot;&gt;&lt;property id=&quot;20148&quot; value=&quot;5&quot;/&gt;&lt;property id=&quot;20300&quot; value=&quot;Slide 16&quot;/&gt;&lt;property id=&quot;20307&quot; value=&quot;292&quot;/&gt;&lt;/object&gt;&lt;object type=&quot;3&quot; unique_id=&quot;22070&quot;&gt;&lt;property id=&quot;20148&quot; value=&quot;5&quot;/&gt;&lt;property id=&quot;20300&quot; value=&quot;Slide 17&quot;/&gt;&lt;property id=&quot;20307&quot; value=&quot;293&quot;/&gt;&lt;/object&gt;&lt;object type=&quot;3&quot; unique_id=&quot;22071&quot;&gt;&lt;property id=&quot;20148&quot; value=&quot;5&quot;/&gt;&lt;property id=&quot;20300&quot; value=&quot;Slide 18&quot;/&gt;&lt;property id=&quot;20307&quot; value=&quot;294&quot;/&gt;&lt;/object&gt;&lt;object type=&quot;3&quot; unique_id=&quot;22072&quot;&gt;&lt;property id=&quot;20148&quot; value=&quot;5&quot;/&gt;&lt;property id=&quot;20300&quot; value=&quot;Slide 19&quot;/&gt;&lt;property id=&quot;20307&quot; value=&quot;337&quot;/&gt;&lt;/object&gt;&lt;object type=&quot;3&quot; unique_id=&quot;22301&quot;&gt;&lt;property id=&quot;20148&quot; value=&quot;5&quot;/&gt;&lt;property id=&quot;20300&quot; value=&quot;Slide 1 - &amp;quot;TOÁN ÔN TẬP TỔNG HỢP&amp;quot;&quot;/&gt;&lt;property id=&quot;20307&quot; value=&quot;383&quot;/&gt;&lt;/object&gt;&lt;object type=&quot;3&quot; unique_id=&quot;22302&quot;&gt;&lt;property id=&quot;20148&quot; value=&quot;5&quot;/&gt;&lt;property id=&quot;20300&quot; value=&quot;Slide 20&quot;/&gt;&lt;property id=&quot;20307&quot; value=&quot;384&quot;/&gt;&lt;/object&gt;&lt;object type=&quot;3&quot; unique_id=&quot;22367&quot;&gt;&lt;property id=&quot;20148&quot; value=&quot;5&quot;/&gt;&lt;property id=&quot;20300&quot; value=&quot;Slide 7&quot;/&gt;&lt;property id=&quot;20307&quot; value=&quot;385&quot;/&gt;&lt;/object&gt;&lt;object type=&quot;3&quot; unique_id=&quot;22434&quot;&gt;&lt;property id=&quot;20148&quot; value=&quot;5&quot;/&gt;&lt;property id=&quot;20300&quot; value=&quot;Slide 14&quot;/&gt;&lt;property id=&quot;20307&quot; value=&quot;289&quot;/&gt;&lt;/object&gt;&lt;/object&gt;&lt;object type=&quot;8&quot; unique_id=&quot;10028&quot;&gt;&lt;/object&gt;&lt;/object&gt;&lt;/database&gt;"/>
  <p:tag name="SECTOMILLISECCONVERTED" val="1"/>
  <p:tag name="INKNOELEADERBOARD" val="-170173891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1148</TotalTime>
  <Words>659</Words>
  <Application>Microsoft Office PowerPoint</Application>
  <PresentationFormat>Widescreen</PresentationFormat>
  <Paragraphs>86</Paragraphs>
  <Slides>25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Calibri</vt:lpstr>
      <vt:lpstr>Times New Roman</vt:lpstr>
      <vt:lpstr>Arial</vt:lpstr>
      <vt:lpstr>Cambria</vt:lpstr>
      <vt:lpstr>SVN-Lobster</vt:lpstr>
      <vt:lpstr>VNI-Times</vt:lpstr>
      <vt:lpstr>Comfortaa</vt:lpstr>
      <vt:lpstr>#9Slide03 Arima Madurai Black</vt:lpstr>
      <vt:lpstr>Office Theme</vt:lpstr>
      <vt:lpstr>LUYỆN TỪ VÀ CÂU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Ruộng bậc thang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Lê Diệp Anh (ADAS – HS)</cp:lastModifiedBy>
  <cp:revision>90</cp:revision>
  <dcterms:created xsi:type="dcterms:W3CDTF">2018-03-08T16:49:35Z</dcterms:created>
  <dcterms:modified xsi:type="dcterms:W3CDTF">2021-12-16T02:28:31Z</dcterms:modified>
</cp:coreProperties>
</file>