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5"/>
  </p:notesMasterIdLst>
  <p:sldIdLst>
    <p:sldId id="316" r:id="rId2"/>
    <p:sldId id="257" r:id="rId3"/>
    <p:sldId id="262" r:id="rId4"/>
    <p:sldId id="308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263" r:id="rId13"/>
    <p:sldId id="256" r:id="rId14"/>
  </p:sldIdLst>
  <p:sldSz cx="9144000" cy="5143500" type="screen16x9"/>
  <p:notesSz cx="6858000" cy="9144000"/>
  <p:embeddedFontLst>
    <p:embeddedFont>
      <p:font typeface="#9Slide07 IcielCadena" panose="020B0604020202020204" charset="0"/>
      <p:bold r:id="rId16"/>
    </p:embeddedFont>
    <p:embeddedFont>
      <p:font typeface="Didact Gothic" panose="020B0604020202020204" charset="0"/>
      <p:regular r:id="rId17"/>
    </p:embeddedFont>
    <p:embeddedFont>
      <p:font typeface="Cambria" panose="02040503050406030204" pitchFamily="18" charset="0"/>
      <p:regular r:id="rId18"/>
      <p:bold r:id="rId19"/>
      <p:italic r:id="rId20"/>
      <p:boldItalic r:id="rId21"/>
    </p:embeddedFont>
    <p:embeddedFont>
      <p:font typeface="Amatic SC" panose="020B0604020202020204" charset="-79"/>
      <p:regular r:id="rId22"/>
      <p:bold r:id="rId23"/>
    </p:embeddedFont>
    <p:embeddedFont>
      <p:font typeface="#9Slide05 Lobster" panose="020B0604020202020204" charset="0"/>
      <p:regular r:id="rId24"/>
    </p:embeddedFont>
    <p:embeddedFont>
      <p:font typeface="SVN-Lobster" panose="02040603050506020204" pitchFamily="18" charset="0"/>
      <p:regular r:id="rId25"/>
    </p:embeddedFont>
    <p:embeddedFont>
      <p:font typeface="#9Slide03 Kaleko 105 Round Bold" panose="020B0604020202020204" charset="0"/>
      <p:bold r:id="rId26"/>
    </p:embeddedFont>
    <p:embeddedFont>
      <p:font typeface="Cambria" panose="02040503050406030204" pitchFamily="18" charset="0"/>
      <p:regular r:id="rId18"/>
      <p:bold r:id="rId19"/>
      <p:italic r:id="rId20"/>
      <p:boldItalic r:id="rId21"/>
    </p:embeddedFont>
    <p:embeddedFont>
      <p:font typeface="#9Slide07 SVNDessert Menu Scrip" panose="020B0604020202020204" charset="0"/>
      <p:regular r:id="rId27"/>
    </p:embeddedFont>
  </p:embeddedFontLst>
  <p:custDataLst>
    <p:tags r:id="rId2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C5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75C664E-18CF-41C1-A7BC-6D226DC1AB7F}">
  <a:tblStyle styleId="{A75C664E-18CF-41C1-A7BC-6D226DC1AB7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422" autoAdjust="0"/>
  </p:normalViewPr>
  <p:slideViewPr>
    <p:cSldViewPr snapToGrid="0">
      <p:cViewPr varScale="1">
        <p:scale>
          <a:sx n="73" d="100"/>
          <a:sy n="73" d="100"/>
        </p:scale>
        <p:origin x="100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gb42fc8fb7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4" name="Google Shape;1114;gb42fc8fb7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979567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g7989b4430a_1_249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6" name="Google Shape;1186;g7989b4430a_1_249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12149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g7989b4430a_1_249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6" name="Google Shape;1186;g7989b4430a_1_249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96153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gb89fa1d8fe_0_7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9" name="Google Shape;1219;gb89fa1d8fe_0_7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gb42fc8fb7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4" name="Google Shape;1114;gb42fc8fb7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g7989b4430a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" name="Google Shape;1120;g7989b4430a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sz="1100" b="1" i="0" dirty="0">
              <a:solidFill>
                <a:schemeClr val="accent2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g7989b4430a_1_249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6" name="Google Shape;1186;g7989b4430a_1_249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g7989b4430a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" name="Google Shape;1120;g7989b4430a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38407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g7989b4430a_1_249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6" name="Google Shape;1186;g7989b4430a_1_249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79913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g7989b4430a_3_6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1" name="Google Shape;1141;g7989b4430a_3_6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1149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g7989b4430a_1_249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6" name="Google Shape;1186;g7989b4430a_1_249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8665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g7989b4430a_1_249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6" name="Google Shape;1186;g7989b4430a_1_249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289592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g7989b4430a_1_249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6" name="Google Shape;1186;g7989b4430a_1_249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58528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25">
            <a:off x="2392986" y="1928555"/>
            <a:ext cx="4276363" cy="1602666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 rot="1847120">
            <a:off x="7536181" y="807815"/>
            <a:ext cx="515156" cy="500520"/>
            <a:chOff x="8667201" y="2266387"/>
            <a:chExt cx="389754" cy="378681"/>
          </a:xfrm>
        </p:grpSpPr>
        <p:sp>
          <p:nvSpPr>
            <p:cNvPr id="11" name="Google Shape;11;p2"/>
            <p:cNvSpPr/>
            <p:nvPr/>
          </p:nvSpPr>
          <p:spPr>
            <a:xfrm>
              <a:off x="8667201" y="2268670"/>
              <a:ext cx="389754" cy="376398"/>
            </a:xfrm>
            <a:custGeom>
              <a:avLst/>
              <a:gdLst/>
              <a:ahLst/>
              <a:cxnLst/>
              <a:rect l="l" t="t" r="r" b="b"/>
              <a:pathLst>
                <a:path w="8025" h="7750" extrusionOk="0">
                  <a:moveTo>
                    <a:pt x="3489" y="0"/>
                  </a:moveTo>
                  <a:cubicBezTo>
                    <a:pt x="3483" y="0"/>
                    <a:pt x="3478" y="4"/>
                    <a:pt x="3475" y="11"/>
                  </a:cubicBezTo>
                  <a:cubicBezTo>
                    <a:pt x="3350" y="271"/>
                    <a:pt x="2826" y="5218"/>
                    <a:pt x="2826" y="5218"/>
                  </a:cubicBezTo>
                  <a:cubicBezTo>
                    <a:pt x="2826" y="5218"/>
                    <a:pt x="595" y="4032"/>
                    <a:pt x="108" y="4032"/>
                  </a:cubicBezTo>
                  <a:cubicBezTo>
                    <a:pt x="34" y="4032"/>
                    <a:pt x="1" y="4060"/>
                    <a:pt x="22" y="4123"/>
                  </a:cubicBezTo>
                  <a:cubicBezTo>
                    <a:pt x="184" y="4604"/>
                    <a:pt x="2826" y="7750"/>
                    <a:pt x="2826" y="7750"/>
                  </a:cubicBezTo>
                  <a:lnTo>
                    <a:pt x="7436" y="6377"/>
                  </a:lnTo>
                  <a:cubicBezTo>
                    <a:pt x="7436" y="6377"/>
                    <a:pt x="8024" y="1403"/>
                    <a:pt x="7436" y="1092"/>
                  </a:cubicBezTo>
                  <a:cubicBezTo>
                    <a:pt x="7413" y="1079"/>
                    <a:pt x="7388" y="1073"/>
                    <a:pt x="7363" y="1073"/>
                  </a:cubicBezTo>
                  <a:cubicBezTo>
                    <a:pt x="6765" y="1073"/>
                    <a:pt x="5783" y="4498"/>
                    <a:pt x="5783" y="4498"/>
                  </a:cubicBezTo>
                  <a:cubicBezTo>
                    <a:pt x="5783" y="4498"/>
                    <a:pt x="3712" y="0"/>
                    <a:pt x="3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679779" y="2323259"/>
              <a:ext cx="82613" cy="78728"/>
            </a:xfrm>
            <a:custGeom>
              <a:avLst/>
              <a:gdLst/>
              <a:ahLst/>
              <a:cxnLst/>
              <a:rect l="l" t="t" r="r" b="b"/>
              <a:pathLst>
                <a:path w="1701" h="1621" extrusionOk="0">
                  <a:moveTo>
                    <a:pt x="407" y="0"/>
                  </a:moveTo>
                  <a:cubicBezTo>
                    <a:pt x="199" y="0"/>
                    <a:pt x="1" y="196"/>
                    <a:pt x="138" y="421"/>
                  </a:cubicBezTo>
                  <a:cubicBezTo>
                    <a:pt x="276" y="647"/>
                    <a:pt x="489" y="836"/>
                    <a:pt x="672" y="1026"/>
                  </a:cubicBezTo>
                  <a:cubicBezTo>
                    <a:pt x="858" y="1218"/>
                    <a:pt x="1071" y="1441"/>
                    <a:pt x="1294" y="1587"/>
                  </a:cubicBezTo>
                  <a:cubicBezTo>
                    <a:pt x="1330" y="1610"/>
                    <a:pt x="1368" y="1620"/>
                    <a:pt x="1406" y="1620"/>
                  </a:cubicBezTo>
                  <a:cubicBezTo>
                    <a:pt x="1562" y="1620"/>
                    <a:pt x="1701" y="1439"/>
                    <a:pt x="1622" y="1286"/>
                  </a:cubicBezTo>
                  <a:cubicBezTo>
                    <a:pt x="1493" y="1029"/>
                    <a:pt x="1266" y="779"/>
                    <a:pt x="1074" y="570"/>
                  </a:cubicBezTo>
                  <a:cubicBezTo>
                    <a:pt x="922" y="404"/>
                    <a:pt x="773" y="191"/>
                    <a:pt x="591" y="59"/>
                  </a:cubicBezTo>
                  <a:cubicBezTo>
                    <a:pt x="535" y="18"/>
                    <a:pt x="470" y="0"/>
                    <a:pt x="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919310" y="2266387"/>
              <a:ext cx="28169" cy="90773"/>
            </a:xfrm>
            <a:custGeom>
              <a:avLst/>
              <a:gdLst/>
              <a:ahLst/>
              <a:cxnLst/>
              <a:rect l="l" t="t" r="r" b="b"/>
              <a:pathLst>
                <a:path w="580" h="1869" extrusionOk="0">
                  <a:moveTo>
                    <a:pt x="329" y="1"/>
                  </a:moveTo>
                  <a:cubicBezTo>
                    <a:pt x="1" y="1"/>
                    <a:pt x="58" y="534"/>
                    <a:pt x="52" y="781"/>
                  </a:cubicBezTo>
                  <a:cubicBezTo>
                    <a:pt x="45" y="964"/>
                    <a:pt x="28" y="1166"/>
                    <a:pt x="59" y="1349"/>
                  </a:cubicBezTo>
                  <a:cubicBezTo>
                    <a:pt x="93" y="1561"/>
                    <a:pt x="201" y="1677"/>
                    <a:pt x="332" y="1836"/>
                  </a:cubicBezTo>
                  <a:cubicBezTo>
                    <a:pt x="352" y="1859"/>
                    <a:pt x="373" y="1869"/>
                    <a:pt x="394" y="1869"/>
                  </a:cubicBezTo>
                  <a:cubicBezTo>
                    <a:pt x="440" y="1869"/>
                    <a:pt x="477" y="1816"/>
                    <a:pt x="454" y="1754"/>
                  </a:cubicBezTo>
                  <a:cubicBezTo>
                    <a:pt x="427" y="1673"/>
                    <a:pt x="491" y="1521"/>
                    <a:pt x="502" y="1430"/>
                  </a:cubicBezTo>
                  <a:cubicBezTo>
                    <a:pt x="514" y="1298"/>
                    <a:pt x="514" y="1166"/>
                    <a:pt x="522" y="1034"/>
                  </a:cubicBezTo>
                  <a:cubicBezTo>
                    <a:pt x="532" y="774"/>
                    <a:pt x="559" y="510"/>
                    <a:pt x="572" y="251"/>
                  </a:cubicBezTo>
                  <a:cubicBezTo>
                    <a:pt x="579" y="149"/>
                    <a:pt x="522" y="37"/>
                    <a:pt x="413" y="11"/>
                  </a:cubicBezTo>
                  <a:cubicBezTo>
                    <a:pt x="383" y="4"/>
                    <a:pt x="355" y="1"/>
                    <a:pt x="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/>
          <p:nvPr/>
        </p:nvSpPr>
        <p:spPr>
          <a:xfrm>
            <a:off x="8449228" y="1205097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7267002" y="3579713"/>
            <a:ext cx="1614292" cy="1454243"/>
            <a:chOff x="7150051" y="3491912"/>
            <a:chExt cx="1632742" cy="1471012"/>
          </a:xfrm>
        </p:grpSpPr>
        <p:sp>
          <p:nvSpPr>
            <p:cNvPr id="16" name="Google Shape;16;p2"/>
            <p:cNvSpPr/>
            <p:nvPr/>
          </p:nvSpPr>
          <p:spPr>
            <a:xfrm>
              <a:off x="7539508" y="4223763"/>
              <a:ext cx="178291" cy="114522"/>
            </a:xfrm>
            <a:custGeom>
              <a:avLst/>
              <a:gdLst/>
              <a:ahLst/>
              <a:cxnLst/>
              <a:rect l="l" t="t" r="r" b="b"/>
              <a:pathLst>
                <a:path w="3671" h="2358" extrusionOk="0">
                  <a:moveTo>
                    <a:pt x="1752" y="0"/>
                  </a:moveTo>
                  <a:cubicBezTo>
                    <a:pt x="1254" y="0"/>
                    <a:pt x="810" y="189"/>
                    <a:pt x="561" y="745"/>
                  </a:cubicBezTo>
                  <a:cubicBezTo>
                    <a:pt x="0" y="1994"/>
                    <a:pt x="1577" y="2357"/>
                    <a:pt x="2707" y="2357"/>
                  </a:cubicBezTo>
                  <a:cubicBezTo>
                    <a:pt x="3025" y="2357"/>
                    <a:pt x="3309" y="2329"/>
                    <a:pt x="3498" y="2282"/>
                  </a:cubicBezTo>
                  <a:cubicBezTo>
                    <a:pt x="3502" y="2281"/>
                    <a:pt x="3505" y="2281"/>
                    <a:pt x="3509" y="2281"/>
                  </a:cubicBezTo>
                  <a:cubicBezTo>
                    <a:pt x="3526" y="2281"/>
                    <a:pt x="3536" y="2295"/>
                    <a:pt x="3539" y="2312"/>
                  </a:cubicBezTo>
                  <a:cubicBezTo>
                    <a:pt x="3586" y="2292"/>
                    <a:pt x="3634" y="2272"/>
                    <a:pt x="3670" y="2252"/>
                  </a:cubicBezTo>
                  <a:cubicBezTo>
                    <a:pt x="3647" y="1651"/>
                    <a:pt x="3630" y="1076"/>
                    <a:pt x="3620" y="542"/>
                  </a:cubicBezTo>
                  <a:cubicBezTo>
                    <a:pt x="3100" y="302"/>
                    <a:pt x="2383" y="0"/>
                    <a:pt x="1752" y="0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169430" y="3510853"/>
              <a:ext cx="1594957" cy="1433033"/>
            </a:xfrm>
            <a:custGeom>
              <a:avLst/>
              <a:gdLst/>
              <a:ahLst/>
              <a:cxnLst/>
              <a:rect l="l" t="t" r="r" b="b"/>
              <a:pathLst>
                <a:path w="32840" h="29506" extrusionOk="0">
                  <a:moveTo>
                    <a:pt x="13105" y="3339"/>
                  </a:moveTo>
                  <a:cubicBezTo>
                    <a:pt x="13531" y="3339"/>
                    <a:pt x="13876" y="3684"/>
                    <a:pt x="13876" y="4113"/>
                  </a:cubicBezTo>
                  <a:cubicBezTo>
                    <a:pt x="13876" y="4539"/>
                    <a:pt x="13531" y="4887"/>
                    <a:pt x="13105" y="4887"/>
                  </a:cubicBezTo>
                  <a:cubicBezTo>
                    <a:pt x="12676" y="4887"/>
                    <a:pt x="12331" y="4539"/>
                    <a:pt x="12331" y="4113"/>
                  </a:cubicBezTo>
                  <a:cubicBezTo>
                    <a:pt x="12331" y="3684"/>
                    <a:pt x="12676" y="3339"/>
                    <a:pt x="13105" y="3339"/>
                  </a:cubicBezTo>
                  <a:close/>
                  <a:moveTo>
                    <a:pt x="26801" y="21271"/>
                  </a:moveTo>
                  <a:cubicBezTo>
                    <a:pt x="26924" y="21271"/>
                    <a:pt x="27045" y="21304"/>
                    <a:pt x="27136" y="21371"/>
                  </a:cubicBezTo>
                  <a:cubicBezTo>
                    <a:pt x="27153" y="21385"/>
                    <a:pt x="27166" y="21415"/>
                    <a:pt x="27173" y="21449"/>
                  </a:cubicBezTo>
                  <a:cubicBezTo>
                    <a:pt x="27186" y="21452"/>
                    <a:pt x="27203" y="21455"/>
                    <a:pt x="27217" y="21463"/>
                  </a:cubicBezTo>
                  <a:cubicBezTo>
                    <a:pt x="27220" y="21433"/>
                    <a:pt x="27231" y="21407"/>
                    <a:pt x="27255" y="21407"/>
                  </a:cubicBezTo>
                  <a:cubicBezTo>
                    <a:pt x="27259" y="21407"/>
                    <a:pt x="27263" y="21407"/>
                    <a:pt x="27267" y="21408"/>
                  </a:cubicBezTo>
                  <a:cubicBezTo>
                    <a:pt x="27515" y="21459"/>
                    <a:pt x="27846" y="21831"/>
                    <a:pt x="27713" y="22098"/>
                  </a:cubicBezTo>
                  <a:cubicBezTo>
                    <a:pt x="27651" y="22228"/>
                    <a:pt x="27502" y="22272"/>
                    <a:pt x="27334" y="22272"/>
                  </a:cubicBezTo>
                  <a:cubicBezTo>
                    <a:pt x="27110" y="22272"/>
                    <a:pt x="26853" y="22194"/>
                    <a:pt x="26724" y="22138"/>
                  </a:cubicBezTo>
                  <a:cubicBezTo>
                    <a:pt x="26490" y="22040"/>
                    <a:pt x="26200" y="21811"/>
                    <a:pt x="26331" y="21527"/>
                  </a:cubicBezTo>
                  <a:cubicBezTo>
                    <a:pt x="26410" y="21355"/>
                    <a:pt x="26607" y="21271"/>
                    <a:pt x="26801" y="21271"/>
                  </a:cubicBezTo>
                  <a:close/>
                  <a:moveTo>
                    <a:pt x="25178" y="22293"/>
                  </a:moveTo>
                  <a:cubicBezTo>
                    <a:pt x="25323" y="22293"/>
                    <a:pt x="25464" y="22317"/>
                    <a:pt x="25578" y="22361"/>
                  </a:cubicBezTo>
                  <a:cubicBezTo>
                    <a:pt x="25598" y="22368"/>
                    <a:pt x="25609" y="22392"/>
                    <a:pt x="25619" y="22419"/>
                  </a:cubicBezTo>
                  <a:cubicBezTo>
                    <a:pt x="25706" y="22433"/>
                    <a:pt x="25795" y="22456"/>
                    <a:pt x="25876" y="22483"/>
                  </a:cubicBezTo>
                  <a:cubicBezTo>
                    <a:pt x="25876" y="22447"/>
                    <a:pt x="25887" y="22415"/>
                    <a:pt x="25922" y="22415"/>
                  </a:cubicBezTo>
                  <a:cubicBezTo>
                    <a:pt x="25929" y="22415"/>
                    <a:pt x="25937" y="22416"/>
                    <a:pt x="25946" y="22419"/>
                  </a:cubicBezTo>
                  <a:cubicBezTo>
                    <a:pt x="26335" y="22558"/>
                    <a:pt x="26639" y="23061"/>
                    <a:pt x="26301" y="23406"/>
                  </a:cubicBezTo>
                  <a:cubicBezTo>
                    <a:pt x="26124" y="23585"/>
                    <a:pt x="25848" y="23661"/>
                    <a:pt x="25569" y="23661"/>
                  </a:cubicBezTo>
                  <a:cubicBezTo>
                    <a:pt x="25318" y="23661"/>
                    <a:pt x="25065" y="23599"/>
                    <a:pt x="24879" y="23497"/>
                  </a:cubicBezTo>
                  <a:cubicBezTo>
                    <a:pt x="24588" y="23335"/>
                    <a:pt x="24138" y="22888"/>
                    <a:pt x="24456" y="22550"/>
                  </a:cubicBezTo>
                  <a:cubicBezTo>
                    <a:pt x="24621" y="22375"/>
                    <a:pt x="24908" y="22293"/>
                    <a:pt x="25178" y="22293"/>
                  </a:cubicBezTo>
                  <a:close/>
                  <a:moveTo>
                    <a:pt x="2673" y="1"/>
                  </a:moveTo>
                  <a:cubicBezTo>
                    <a:pt x="1946" y="1"/>
                    <a:pt x="1401" y="144"/>
                    <a:pt x="997" y="494"/>
                  </a:cubicBezTo>
                  <a:cubicBezTo>
                    <a:pt x="284" y="1109"/>
                    <a:pt x="1" y="2424"/>
                    <a:pt x="105" y="4627"/>
                  </a:cubicBezTo>
                  <a:cubicBezTo>
                    <a:pt x="152" y="5671"/>
                    <a:pt x="348" y="6546"/>
                    <a:pt x="642" y="7296"/>
                  </a:cubicBezTo>
                  <a:cubicBezTo>
                    <a:pt x="852" y="6935"/>
                    <a:pt x="1183" y="6577"/>
                    <a:pt x="1369" y="6323"/>
                  </a:cubicBezTo>
                  <a:cubicBezTo>
                    <a:pt x="1396" y="6286"/>
                    <a:pt x="1438" y="6272"/>
                    <a:pt x="1483" y="6272"/>
                  </a:cubicBezTo>
                  <a:cubicBezTo>
                    <a:pt x="1539" y="6272"/>
                    <a:pt x="1598" y="6294"/>
                    <a:pt x="1636" y="6320"/>
                  </a:cubicBezTo>
                  <a:cubicBezTo>
                    <a:pt x="2183" y="6699"/>
                    <a:pt x="2724" y="7087"/>
                    <a:pt x="3258" y="7479"/>
                  </a:cubicBezTo>
                  <a:cubicBezTo>
                    <a:pt x="3694" y="7094"/>
                    <a:pt x="4126" y="6712"/>
                    <a:pt x="4563" y="6326"/>
                  </a:cubicBezTo>
                  <a:cubicBezTo>
                    <a:pt x="4600" y="6292"/>
                    <a:pt x="4647" y="6278"/>
                    <a:pt x="4695" y="6278"/>
                  </a:cubicBezTo>
                  <a:cubicBezTo>
                    <a:pt x="4756" y="6278"/>
                    <a:pt x="4819" y="6301"/>
                    <a:pt x="4867" y="6337"/>
                  </a:cubicBezTo>
                  <a:cubicBezTo>
                    <a:pt x="5340" y="6695"/>
                    <a:pt x="5812" y="7053"/>
                    <a:pt x="6289" y="7412"/>
                  </a:cubicBezTo>
                  <a:cubicBezTo>
                    <a:pt x="6644" y="6945"/>
                    <a:pt x="6921" y="6451"/>
                    <a:pt x="7191" y="5928"/>
                  </a:cubicBezTo>
                  <a:cubicBezTo>
                    <a:pt x="7220" y="5871"/>
                    <a:pt x="7301" y="5842"/>
                    <a:pt x="7370" y="5842"/>
                  </a:cubicBezTo>
                  <a:cubicBezTo>
                    <a:pt x="7391" y="5842"/>
                    <a:pt x="7411" y="5845"/>
                    <a:pt x="7428" y="5850"/>
                  </a:cubicBezTo>
                  <a:cubicBezTo>
                    <a:pt x="7969" y="6043"/>
                    <a:pt x="8503" y="6225"/>
                    <a:pt x="9057" y="6354"/>
                  </a:cubicBezTo>
                  <a:cubicBezTo>
                    <a:pt x="9250" y="5766"/>
                    <a:pt x="9354" y="5171"/>
                    <a:pt x="9520" y="4573"/>
                  </a:cubicBezTo>
                  <a:cubicBezTo>
                    <a:pt x="9542" y="4490"/>
                    <a:pt x="9611" y="4455"/>
                    <a:pt x="9686" y="4455"/>
                  </a:cubicBezTo>
                  <a:cubicBezTo>
                    <a:pt x="9813" y="4455"/>
                    <a:pt x="9958" y="4556"/>
                    <a:pt x="9928" y="4698"/>
                  </a:cubicBezTo>
                  <a:cubicBezTo>
                    <a:pt x="9797" y="5353"/>
                    <a:pt x="9655" y="5999"/>
                    <a:pt x="9429" y="6631"/>
                  </a:cubicBezTo>
                  <a:cubicBezTo>
                    <a:pt x="9399" y="6719"/>
                    <a:pt x="9323" y="6756"/>
                    <a:pt x="9239" y="6756"/>
                  </a:cubicBezTo>
                  <a:cubicBezTo>
                    <a:pt x="9217" y="6756"/>
                    <a:pt x="9194" y="6754"/>
                    <a:pt x="9172" y="6749"/>
                  </a:cubicBezTo>
                  <a:cubicBezTo>
                    <a:pt x="8810" y="6678"/>
                    <a:pt x="8456" y="6587"/>
                    <a:pt x="8104" y="6468"/>
                  </a:cubicBezTo>
                  <a:cubicBezTo>
                    <a:pt x="7945" y="6418"/>
                    <a:pt x="7756" y="6381"/>
                    <a:pt x="7614" y="6296"/>
                  </a:cubicBezTo>
                  <a:cubicBezTo>
                    <a:pt x="7553" y="6262"/>
                    <a:pt x="7512" y="6249"/>
                    <a:pt x="7482" y="6242"/>
                  </a:cubicBezTo>
                  <a:cubicBezTo>
                    <a:pt x="7333" y="6431"/>
                    <a:pt x="7235" y="6800"/>
                    <a:pt x="7121" y="6989"/>
                  </a:cubicBezTo>
                  <a:cubicBezTo>
                    <a:pt x="6951" y="7270"/>
                    <a:pt x="6745" y="7533"/>
                    <a:pt x="6536" y="7786"/>
                  </a:cubicBezTo>
                  <a:cubicBezTo>
                    <a:pt x="6489" y="7842"/>
                    <a:pt x="6427" y="7868"/>
                    <a:pt x="6363" y="7868"/>
                  </a:cubicBezTo>
                  <a:cubicBezTo>
                    <a:pt x="6307" y="7868"/>
                    <a:pt x="6249" y="7848"/>
                    <a:pt x="6198" y="7810"/>
                  </a:cubicBezTo>
                  <a:cubicBezTo>
                    <a:pt x="5714" y="7445"/>
                    <a:pt x="5235" y="7080"/>
                    <a:pt x="4748" y="6715"/>
                  </a:cubicBezTo>
                  <a:cubicBezTo>
                    <a:pt x="4319" y="7100"/>
                    <a:pt x="3886" y="7485"/>
                    <a:pt x="3457" y="7867"/>
                  </a:cubicBezTo>
                  <a:cubicBezTo>
                    <a:pt x="3414" y="7905"/>
                    <a:pt x="3360" y="7923"/>
                    <a:pt x="3305" y="7923"/>
                  </a:cubicBezTo>
                  <a:cubicBezTo>
                    <a:pt x="3248" y="7923"/>
                    <a:pt x="3190" y="7904"/>
                    <a:pt x="3143" y="7871"/>
                  </a:cubicBezTo>
                  <a:cubicBezTo>
                    <a:pt x="2710" y="7554"/>
                    <a:pt x="1862" y="7151"/>
                    <a:pt x="1595" y="6699"/>
                  </a:cubicBezTo>
                  <a:cubicBezTo>
                    <a:pt x="1589" y="6691"/>
                    <a:pt x="1589" y="6688"/>
                    <a:pt x="1582" y="6682"/>
                  </a:cubicBezTo>
                  <a:cubicBezTo>
                    <a:pt x="1504" y="6780"/>
                    <a:pt x="1426" y="6877"/>
                    <a:pt x="1352" y="6975"/>
                  </a:cubicBezTo>
                  <a:cubicBezTo>
                    <a:pt x="1207" y="7161"/>
                    <a:pt x="954" y="7412"/>
                    <a:pt x="791" y="7658"/>
                  </a:cubicBezTo>
                  <a:cubicBezTo>
                    <a:pt x="1957" y="10169"/>
                    <a:pt x="4380" y="11034"/>
                    <a:pt x="6475" y="11274"/>
                  </a:cubicBezTo>
                  <a:cubicBezTo>
                    <a:pt x="7073" y="11343"/>
                    <a:pt x="7652" y="11370"/>
                    <a:pt x="8190" y="11370"/>
                  </a:cubicBezTo>
                  <a:cubicBezTo>
                    <a:pt x="10026" y="11370"/>
                    <a:pt x="11390" y="11056"/>
                    <a:pt x="11409" y="11051"/>
                  </a:cubicBezTo>
                  <a:lnTo>
                    <a:pt x="11659" y="10993"/>
                  </a:lnTo>
                  <a:lnTo>
                    <a:pt x="11659" y="10993"/>
                  </a:lnTo>
                  <a:lnTo>
                    <a:pt x="11649" y="11250"/>
                  </a:lnTo>
                  <a:cubicBezTo>
                    <a:pt x="11649" y="11264"/>
                    <a:pt x="11635" y="11626"/>
                    <a:pt x="11625" y="12244"/>
                  </a:cubicBezTo>
                  <a:cubicBezTo>
                    <a:pt x="12117" y="12146"/>
                    <a:pt x="12622" y="12087"/>
                    <a:pt x="13128" y="12087"/>
                  </a:cubicBezTo>
                  <a:cubicBezTo>
                    <a:pt x="15300" y="12087"/>
                    <a:pt x="17487" y="13168"/>
                    <a:pt x="18670" y="16887"/>
                  </a:cubicBezTo>
                  <a:cubicBezTo>
                    <a:pt x="20161" y="21571"/>
                    <a:pt x="20043" y="24453"/>
                    <a:pt x="17312" y="25373"/>
                  </a:cubicBezTo>
                  <a:cubicBezTo>
                    <a:pt x="16403" y="25678"/>
                    <a:pt x="15543" y="25781"/>
                    <a:pt x="14801" y="25781"/>
                  </a:cubicBezTo>
                  <a:cubicBezTo>
                    <a:pt x="13714" y="25781"/>
                    <a:pt x="12880" y="25562"/>
                    <a:pt x="12511" y="25443"/>
                  </a:cubicBezTo>
                  <a:lnTo>
                    <a:pt x="12511" y="25443"/>
                  </a:lnTo>
                  <a:cubicBezTo>
                    <a:pt x="13142" y="28968"/>
                    <a:pt x="13842" y="29326"/>
                    <a:pt x="14085" y="29333"/>
                  </a:cubicBezTo>
                  <a:lnTo>
                    <a:pt x="14102" y="29333"/>
                  </a:lnTo>
                  <a:cubicBezTo>
                    <a:pt x="14737" y="29333"/>
                    <a:pt x="15521" y="28194"/>
                    <a:pt x="15768" y="27751"/>
                  </a:cubicBezTo>
                  <a:lnTo>
                    <a:pt x="15822" y="27660"/>
                  </a:lnTo>
                  <a:lnTo>
                    <a:pt x="19374" y="27424"/>
                  </a:lnTo>
                  <a:lnTo>
                    <a:pt x="19425" y="27558"/>
                  </a:lnTo>
                  <a:cubicBezTo>
                    <a:pt x="19747" y="28380"/>
                    <a:pt x="20403" y="29506"/>
                    <a:pt x="20882" y="29506"/>
                  </a:cubicBezTo>
                  <a:cubicBezTo>
                    <a:pt x="20890" y="29506"/>
                    <a:pt x="20897" y="29505"/>
                    <a:pt x="20905" y="29505"/>
                  </a:cubicBezTo>
                  <a:cubicBezTo>
                    <a:pt x="21432" y="29451"/>
                    <a:pt x="22226" y="27984"/>
                    <a:pt x="22604" y="27072"/>
                  </a:cubicBezTo>
                  <a:lnTo>
                    <a:pt x="22669" y="26914"/>
                  </a:lnTo>
                  <a:lnTo>
                    <a:pt x="22834" y="26957"/>
                  </a:lnTo>
                  <a:cubicBezTo>
                    <a:pt x="22853" y="26962"/>
                    <a:pt x="23690" y="27177"/>
                    <a:pt x="24914" y="27177"/>
                  </a:cubicBezTo>
                  <a:cubicBezTo>
                    <a:pt x="26301" y="27177"/>
                    <a:pt x="28185" y="26901"/>
                    <a:pt x="29941" y="25730"/>
                  </a:cubicBezTo>
                  <a:cubicBezTo>
                    <a:pt x="32049" y="24325"/>
                    <a:pt x="32593" y="22425"/>
                    <a:pt x="32732" y="21419"/>
                  </a:cubicBezTo>
                  <a:cubicBezTo>
                    <a:pt x="32840" y="20611"/>
                    <a:pt x="32739" y="20043"/>
                    <a:pt x="32661" y="19874"/>
                  </a:cubicBezTo>
                  <a:cubicBezTo>
                    <a:pt x="32590" y="19914"/>
                    <a:pt x="32472" y="20006"/>
                    <a:pt x="32370" y="20087"/>
                  </a:cubicBezTo>
                  <a:cubicBezTo>
                    <a:pt x="32046" y="20344"/>
                    <a:pt x="31570" y="20719"/>
                    <a:pt x="30863" y="20973"/>
                  </a:cubicBezTo>
                  <a:cubicBezTo>
                    <a:pt x="30941" y="21176"/>
                    <a:pt x="30985" y="21341"/>
                    <a:pt x="30968" y="21412"/>
                  </a:cubicBezTo>
                  <a:cubicBezTo>
                    <a:pt x="30922" y="21656"/>
                    <a:pt x="29785" y="22024"/>
                    <a:pt x="29095" y="22024"/>
                  </a:cubicBezTo>
                  <a:cubicBezTo>
                    <a:pt x="28879" y="22024"/>
                    <a:pt x="28707" y="21988"/>
                    <a:pt x="28626" y="21901"/>
                  </a:cubicBezTo>
                  <a:cubicBezTo>
                    <a:pt x="28562" y="21834"/>
                    <a:pt x="28569" y="21561"/>
                    <a:pt x="28619" y="21212"/>
                  </a:cubicBezTo>
                  <a:cubicBezTo>
                    <a:pt x="28491" y="21199"/>
                    <a:pt x="28359" y="21182"/>
                    <a:pt x="28220" y="21162"/>
                  </a:cubicBezTo>
                  <a:cubicBezTo>
                    <a:pt x="27545" y="21060"/>
                    <a:pt x="26913" y="20905"/>
                    <a:pt x="26322" y="20699"/>
                  </a:cubicBezTo>
                  <a:cubicBezTo>
                    <a:pt x="26284" y="20864"/>
                    <a:pt x="26244" y="20989"/>
                    <a:pt x="26200" y="21040"/>
                  </a:cubicBezTo>
                  <a:cubicBezTo>
                    <a:pt x="26156" y="21088"/>
                    <a:pt x="26052" y="21110"/>
                    <a:pt x="25911" y="21110"/>
                  </a:cubicBezTo>
                  <a:cubicBezTo>
                    <a:pt x="25771" y="21110"/>
                    <a:pt x="25594" y="21089"/>
                    <a:pt x="25399" y="21050"/>
                  </a:cubicBezTo>
                  <a:lnTo>
                    <a:pt x="25399" y="21050"/>
                  </a:lnTo>
                  <a:cubicBezTo>
                    <a:pt x="25487" y="21179"/>
                    <a:pt x="25537" y="21334"/>
                    <a:pt x="25473" y="21483"/>
                  </a:cubicBezTo>
                  <a:cubicBezTo>
                    <a:pt x="25373" y="21707"/>
                    <a:pt x="25133" y="21787"/>
                    <a:pt x="24887" y="21787"/>
                  </a:cubicBezTo>
                  <a:cubicBezTo>
                    <a:pt x="24719" y="21787"/>
                    <a:pt x="24548" y="21749"/>
                    <a:pt x="24419" y="21695"/>
                  </a:cubicBezTo>
                  <a:cubicBezTo>
                    <a:pt x="24095" y="21561"/>
                    <a:pt x="23716" y="21226"/>
                    <a:pt x="23825" y="20834"/>
                  </a:cubicBezTo>
                  <a:cubicBezTo>
                    <a:pt x="23858" y="20719"/>
                    <a:pt x="23929" y="20635"/>
                    <a:pt x="24017" y="20574"/>
                  </a:cubicBezTo>
                  <a:cubicBezTo>
                    <a:pt x="23787" y="20442"/>
                    <a:pt x="23625" y="20300"/>
                    <a:pt x="23594" y="20162"/>
                  </a:cubicBezTo>
                  <a:cubicBezTo>
                    <a:pt x="23571" y="20053"/>
                    <a:pt x="23743" y="19783"/>
                    <a:pt x="24003" y="19459"/>
                  </a:cubicBezTo>
                  <a:cubicBezTo>
                    <a:pt x="23368" y="18975"/>
                    <a:pt x="22800" y="18394"/>
                    <a:pt x="22307" y="17712"/>
                  </a:cubicBezTo>
                  <a:cubicBezTo>
                    <a:pt x="22304" y="17712"/>
                    <a:pt x="22300" y="17715"/>
                    <a:pt x="22300" y="17715"/>
                  </a:cubicBezTo>
                  <a:cubicBezTo>
                    <a:pt x="22288" y="17719"/>
                    <a:pt x="22275" y="17721"/>
                    <a:pt x="22260" y="17721"/>
                  </a:cubicBezTo>
                  <a:cubicBezTo>
                    <a:pt x="21837" y="17721"/>
                    <a:pt x="20339" y="16153"/>
                    <a:pt x="20512" y="15627"/>
                  </a:cubicBezTo>
                  <a:cubicBezTo>
                    <a:pt x="20540" y="15545"/>
                    <a:pt x="20729" y="15434"/>
                    <a:pt x="20999" y="15322"/>
                  </a:cubicBezTo>
                  <a:cubicBezTo>
                    <a:pt x="20996" y="15305"/>
                    <a:pt x="20989" y="15292"/>
                    <a:pt x="20982" y="15279"/>
                  </a:cubicBezTo>
                  <a:cubicBezTo>
                    <a:pt x="20637" y="14416"/>
                    <a:pt x="20320" y="13365"/>
                    <a:pt x="20002" y="12223"/>
                  </a:cubicBezTo>
                  <a:cubicBezTo>
                    <a:pt x="19928" y="12258"/>
                    <a:pt x="19867" y="12278"/>
                    <a:pt x="19826" y="12278"/>
                  </a:cubicBezTo>
                  <a:cubicBezTo>
                    <a:pt x="19451" y="12278"/>
                    <a:pt x="18424" y="10206"/>
                    <a:pt x="18762" y="9743"/>
                  </a:cubicBezTo>
                  <a:cubicBezTo>
                    <a:pt x="18809" y="9675"/>
                    <a:pt x="19012" y="9631"/>
                    <a:pt x="19289" y="9605"/>
                  </a:cubicBezTo>
                  <a:cubicBezTo>
                    <a:pt x="18988" y="8510"/>
                    <a:pt x="18667" y="7401"/>
                    <a:pt x="18316" y="6381"/>
                  </a:cubicBezTo>
                  <a:cubicBezTo>
                    <a:pt x="18066" y="6543"/>
                    <a:pt x="17856" y="6644"/>
                    <a:pt x="17762" y="6644"/>
                  </a:cubicBezTo>
                  <a:cubicBezTo>
                    <a:pt x="17387" y="6644"/>
                    <a:pt x="16359" y="4576"/>
                    <a:pt x="16697" y="4113"/>
                  </a:cubicBezTo>
                  <a:cubicBezTo>
                    <a:pt x="16752" y="4039"/>
                    <a:pt x="16984" y="3988"/>
                    <a:pt x="17306" y="3965"/>
                  </a:cubicBezTo>
                  <a:cubicBezTo>
                    <a:pt x="16978" y="3353"/>
                    <a:pt x="16619" y="2842"/>
                    <a:pt x="16231" y="2494"/>
                  </a:cubicBezTo>
                  <a:cubicBezTo>
                    <a:pt x="15393" y="1744"/>
                    <a:pt x="12318" y="1339"/>
                    <a:pt x="9344" y="947"/>
                  </a:cubicBezTo>
                  <a:cubicBezTo>
                    <a:pt x="7911" y="758"/>
                    <a:pt x="6431" y="562"/>
                    <a:pt x="5218" y="325"/>
                  </a:cubicBezTo>
                  <a:cubicBezTo>
                    <a:pt x="4189" y="126"/>
                    <a:pt x="3351" y="1"/>
                    <a:pt x="2673" y="1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240143" y="3830665"/>
              <a:ext cx="5488" cy="4031"/>
            </a:xfrm>
            <a:custGeom>
              <a:avLst/>
              <a:gdLst/>
              <a:ahLst/>
              <a:cxnLst/>
              <a:rect l="l" t="t" r="r" b="b"/>
              <a:pathLst>
                <a:path w="113" h="83" extrusionOk="0">
                  <a:moveTo>
                    <a:pt x="32" y="0"/>
                  </a:moveTo>
                  <a:cubicBezTo>
                    <a:pt x="1" y="0"/>
                    <a:pt x="20" y="83"/>
                    <a:pt x="81" y="83"/>
                  </a:cubicBezTo>
                  <a:cubicBezTo>
                    <a:pt x="91" y="83"/>
                    <a:pt x="101" y="81"/>
                    <a:pt x="112" y="76"/>
                  </a:cubicBezTo>
                  <a:cubicBezTo>
                    <a:pt x="73" y="19"/>
                    <a:pt x="47" y="0"/>
                    <a:pt x="32" y="0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963932" y="3703371"/>
              <a:ext cx="95095" cy="130209"/>
            </a:xfrm>
            <a:custGeom>
              <a:avLst/>
              <a:gdLst/>
              <a:ahLst/>
              <a:cxnLst/>
              <a:rect l="l" t="t" r="r" b="b"/>
              <a:pathLst>
                <a:path w="1958" h="2681" extrusionOk="0">
                  <a:moveTo>
                    <a:pt x="947" y="1"/>
                  </a:moveTo>
                  <a:cubicBezTo>
                    <a:pt x="625" y="24"/>
                    <a:pt x="393" y="75"/>
                    <a:pt x="338" y="149"/>
                  </a:cubicBezTo>
                  <a:cubicBezTo>
                    <a:pt x="0" y="612"/>
                    <a:pt x="1028" y="2680"/>
                    <a:pt x="1403" y="2680"/>
                  </a:cubicBezTo>
                  <a:cubicBezTo>
                    <a:pt x="1497" y="2680"/>
                    <a:pt x="1707" y="2579"/>
                    <a:pt x="1957" y="2417"/>
                  </a:cubicBezTo>
                  <a:cubicBezTo>
                    <a:pt x="1650" y="1518"/>
                    <a:pt x="1315" y="693"/>
                    <a:pt x="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064174" y="3977287"/>
              <a:ext cx="76737" cy="129869"/>
            </a:xfrm>
            <a:custGeom>
              <a:avLst/>
              <a:gdLst/>
              <a:ahLst/>
              <a:cxnLst/>
              <a:rect l="l" t="t" r="r" b="b"/>
              <a:pathLst>
                <a:path w="1580" h="2674" extrusionOk="0">
                  <a:moveTo>
                    <a:pt x="866" y="1"/>
                  </a:moveTo>
                  <a:cubicBezTo>
                    <a:pt x="589" y="27"/>
                    <a:pt x="386" y="71"/>
                    <a:pt x="339" y="139"/>
                  </a:cubicBezTo>
                  <a:cubicBezTo>
                    <a:pt x="1" y="602"/>
                    <a:pt x="1028" y="2674"/>
                    <a:pt x="1403" y="2674"/>
                  </a:cubicBezTo>
                  <a:cubicBezTo>
                    <a:pt x="1444" y="2674"/>
                    <a:pt x="1505" y="2654"/>
                    <a:pt x="1579" y="2619"/>
                  </a:cubicBezTo>
                  <a:cubicBezTo>
                    <a:pt x="1440" y="2123"/>
                    <a:pt x="1302" y="1612"/>
                    <a:pt x="1164" y="1092"/>
                  </a:cubicBezTo>
                  <a:cubicBezTo>
                    <a:pt x="1066" y="734"/>
                    <a:pt x="964" y="366"/>
                    <a:pt x="8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157228" y="4254992"/>
              <a:ext cx="95629" cy="116513"/>
            </a:xfrm>
            <a:custGeom>
              <a:avLst/>
              <a:gdLst/>
              <a:ahLst/>
              <a:cxnLst/>
              <a:rect l="l" t="t" r="r" b="b"/>
              <a:pathLst>
                <a:path w="1969" h="2399" extrusionOk="0">
                  <a:moveTo>
                    <a:pt x="660" y="0"/>
                  </a:moveTo>
                  <a:cubicBezTo>
                    <a:pt x="390" y="112"/>
                    <a:pt x="201" y="223"/>
                    <a:pt x="173" y="305"/>
                  </a:cubicBezTo>
                  <a:cubicBezTo>
                    <a:pt x="0" y="831"/>
                    <a:pt x="1498" y="2399"/>
                    <a:pt x="1921" y="2399"/>
                  </a:cubicBezTo>
                  <a:cubicBezTo>
                    <a:pt x="1936" y="2399"/>
                    <a:pt x="1949" y="2397"/>
                    <a:pt x="1961" y="2393"/>
                  </a:cubicBezTo>
                  <a:cubicBezTo>
                    <a:pt x="1961" y="2393"/>
                    <a:pt x="1965" y="2390"/>
                    <a:pt x="1968" y="2390"/>
                  </a:cubicBezTo>
                  <a:cubicBezTo>
                    <a:pt x="1461" y="1697"/>
                    <a:pt x="1025" y="902"/>
                    <a:pt x="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14147" y="4455864"/>
              <a:ext cx="133658" cy="80234"/>
            </a:xfrm>
            <a:custGeom>
              <a:avLst/>
              <a:gdLst/>
              <a:ahLst/>
              <a:cxnLst/>
              <a:rect l="l" t="t" r="r" b="b"/>
              <a:pathLst>
                <a:path w="2752" h="1652" extrusionOk="0">
                  <a:moveTo>
                    <a:pt x="433" y="1"/>
                  </a:moveTo>
                  <a:cubicBezTo>
                    <a:pt x="173" y="325"/>
                    <a:pt x="1" y="595"/>
                    <a:pt x="24" y="704"/>
                  </a:cubicBezTo>
                  <a:cubicBezTo>
                    <a:pt x="55" y="842"/>
                    <a:pt x="217" y="984"/>
                    <a:pt x="447" y="1116"/>
                  </a:cubicBezTo>
                  <a:cubicBezTo>
                    <a:pt x="547" y="1046"/>
                    <a:pt x="671" y="1011"/>
                    <a:pt x="797" y="1011"/>
                  </a:cubicBezTo>
                  <a:cubicBezTo>
                    <a:pt x="951" y="1011"/>
                    <a:pt x="1107" y="1064"/>
                    <a:pt x="1220" y="1170"/>
                  </a:cubicBezTo>
                  <a:cubicBezTo>
                    <a:pt x="1231" y="1177"/>
                    <a:pt x="1234" y="1200"/>
                    <a:pt x="1238" y="1220"/>
                  </a:cubicBezTo>
                  <a:cubicBezTo>
                    <a:pt x="1268" y="1237"/>
                    <a:pt x="1298" y="1255"/>
                    <a:pt x="1325" y="1275"/>
                  </a:cubicBezTo>
                  <a:cubicBezTo>
                    <a:pt x="1329" y="1272"/>
                    <a:pt x="1329" y="1272"/>
                    <a:pt x="1329" y="1267"/>
                  </a:cubicBezTo>
                  <a:cubicBezTo>
                    <a:pt x="1347" y="1255"/>
                    <a:pt x="1367" y="1250"/>
                    <a:pt x="1388" y="1250"/>
                  </a:cubicBezTo>
                  <a:cubicBezTo>
                    <a:pt x="1519" y="1250"/>
                    <a:pt x="1713" y="1448"/>
                    <a:pt x="1771" y="1511"/>
                  </a:cubicBezTo>
                  <a:cubicBezTo>
                    <a:pt x="1791" y="1538"/>
                    <a:pt x="1812" y="1565"/>
                    <a:pt x="1829" y="1592"/>
                  </a:cubicBezTo>
                  <a:cubicBezTo>
                    <a:pt x="2024" y="1631"/>
                    <a:pt x="2201" y="1652"/>
                    <a:pt x="2341" y="1652"/>
                  </a:cubicBezTo>
                  <a:cubicBezTo>
                    <a:pt x="2482" y="1652"/>
                    <a:pt x="2586" y="1630"/>
                    <a:pt x="2630" y="1582"/>
                  </a:cubicBezTo>
                  <a:cubicBezTo>
                    <a:pt x="2674" y="1531"/>
                    <a:pt x="2714" y="1406"/>
                    <a:pt x="2752" y="1241"/>
                  </a:cubicBezTo>
                  <a:cubicBezTo>
                    <a:pt x="1893" y="940"/>
                    <a:pt x="1122" y="528"/>
                    <a:pt x="433" y="1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556543" y="4529394"/>
              <a:ext cx="117776" cy="51142"/>
            </a:xfrm>
            <a:custGeom>
              <a:avLst/>
              <a:gdLst/>
              <a:ahLst/>
              <a:cxnLst/>
              <a:rect l="l" t="t" r="r" b="b"/>
              <a:pathLst>
                <a:path w="2425" h="1053" extrusionOk="0">
                  <a:moveTo>
                    <a:pt x="2302" y="1"/>
                  </a:moveTo>
                  <a:cubicBezTo>
                    <a:pt x="1856" y="158"/>
                    <a:pt x="1313" y="269"/>
                    <a:pt x="655" y="269"/>
                  </a:cubicBezTo>
                  <a:cubicBezTo>
                    <a:pt x="466" y="269"/>
                    <a:pt x="267" y="260"/>
                    <a:pt x="58" y="240"/>
                  </a:cubicBezTo>
                  <a:lnTo>
                    <a:pt x="58" y="240"/>
                  </a:lnTo>
                  <a:cubicBezTo>
                    <a:pt x="8" y="589"/>
                    <a:pt x="1" y="862"/>
                    <a:pt x="65" y="929"/>
                  </a:cubicBezTo>
                  <a:cubicBezTo>
                    <a:pt x="146" y="1016"/>
                    <a:pt x="318" y="1052"/>
                    <a:pt x="534" y="1052"/>
                  </a:cubicBezTo>
                  <a:cubicBezTo>
                    <a:pt x="1224" y="1052"/>
                    <a:pt x="2361" y="684"/>
                    <a:pt x="2407" y="440"/>
                  </a:cubicBezTo>
                  <a:cubicBezTo>
                    <a:pt x="2424" y="369"/>
                    <a:pt x="2380" y="204"/>
                    <a:pt x="23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50037" y="4599621"/>
              <a:ext cx="94464" cy="48422"/>
            </a:xfrm>
            <a:custGeom>
              <a:avLst/>
              <a:gdLst/>
              <a:ahLst/>
              <a:cxnLst/>
              <a:rect l="l" t="t" r="r" b="b"/>
              <a:pathLst>
                <a:path w="1945" h="997" extrusionOk="0">
                  <a:moveTo>
                    <a:pt x="1310" y="1"/>
                  </a:moveTo>
                  <a:cubicBezTo>
                    <a:pt x="1322" y="43"/>
                    <a:pt x="1317" y="94"/>
                    <a:pt x="1280" y="94"/>
                  </a:cubicBezTo>
                  <a:cubicBezTo>
                    <a:pt x="1276" y="94"/>
                    <a:pt x="1271" y="93"/>
                    <a:pt x="1266" y="92"/>
                  </a:cubicBezTo>
                  <a:cubicBezTo>
                    <a:pt x="1213" y="78"/>
                    <a:pt x="1148" y="71"/>
                    <a:pt x="1076" y="71"/>
                  </a:cubicBezTo>
                  <a:cubicBezTo>
                    <a:pt x="653" y="71"/>
                    <a:pt x="0" y="305"/>
                    <a:pt x="411" y="724"/>
                  </a:cubicBezTo>
                  <a:cubicBezTo>
                    <a:pt x="608" y="924"/>
                    <a:pt x="882" y="996"/>
                    <a:pt x="1153" y="996"/>
                  </a:cubicBezTo>
                  <a:cubicBezTo>
                    <a:pt x="1220" y="996"/>
                    <a:pt x="1287" y="992"/>
                    <a:pt x="1353" y="984"/>
                  </a:cubicBezTo>
                  <a:cubicBezTo>
                    <a:pt x="1499" y="968"/>
                    <a:pt x="1654" y="930"/>
                    <a:pt x="1773" y="846"/>
                  </a:cubicBezTo>
                  <a:cubicBezTo>
                    <a:pt x="1945" y="724"/>
                    <a:pt x="1924" y="464"/>
                    <a:pt x="1803" y="319"/>
                  </a:cubicBezTo>
                  <a:cubicBezTo>
                    <a:pt x="1752" y="254"/>
                    <a:pt x="1675" y="213"/>
                    <a:pt x="1607" y="170"/>
                  </a:cubicBezTo>
                  <a:cubicBezTo>
                    <a:pt x="1580" y="149"/>
                    <a:pt x="1567" y="106"/>
                    <a:pt x="1567" y="65"/>
                  </a:cubicBezTo>
                  <a:cubicBezTo>
                    <a:pt x="1486" y="38"/>
                    <a:pt x="1397" y="15"/>
                    <a:pt x="1310" y="1"/>
                  </a:cubicBezTo>
                  <a:close/>
                </a:path>
              </a:pathLst>
            </a:custGeom>
            <a:solidFill>
              <a:srgbClr val="FFD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451348" y="4552511"/>
              <a:ext cx="60321" cy="27975"/>
            </a:xfrm>
            <a:custGeom>
              <a:avLst/>
              <a:gdLst/>
              <a:ahLst/>
              <a:cxnLst/>
              <a:rect l="l" t="t" r="r" b="b"/>
              <a:pathLst>
                <a:path w="1242" h="576" extrusionOk="0">
                  <a:moveTo>
                    <a:pt x="778" y="1"/>
                  </a:moveTo>
                  <a:cubicBezTo>
                    <a:pt x="784" y="38"/>
                    <a:pt x="776" y="73"/>
                    <a:pt x="738" y="73"/>
                  </a:cubicBezTo>
                  <a:cubicBezTo>
                    <a:pt x="734" y="73"/>
                    <a:pt x="731" y="73"/>
                    <a:pt x="727" y="72"/>
                  </a:cubicBezTo>
                  <a:cubicBezTo>
                    <a:pt x="648" y="58"/>
                    <a:pt x="570" y="44"/>
                    <a:pt x="492" y="44"/>
                  </a:cubicBezTo>
                  <a:cubicBezTo>
                    <a:pt x="404" y="44"/>
                    <a:pt x="317" y="62"/>
                    <a:pt x="234" y="116"/>
                  </a:cubicBezTo>
                  <a:cubicBezTo>
                    <a:pt x="1" y="268"/>
                    <a:pt x="211" y="413"/>
                    <a:pt x="376" y="478"/>
                  </a:cubicBezTo>
                  <a:cubicBezTo>
                    <a:pt x="477" y="518"/>
                    <a:pt x="593" y="548"/>
                    <a:pt x="700" y="562"/>
                  </a:cubicBezTo>
                  <a:cubicBezTo>
                    <a:pt x="748" y="567"/>
                    <a:pt x="820" y="575"/>
                    <a:pt x="892" y="575"/>
                  </a:cubicBezTo>
                  <a:cubicBezTo>
                    <a:pt x="972" y="575"/>
                    <a:pt x="1052" y="564"/>
                    <a:pt x="1095" y="525"/>
                  </a:cubicBezTo>
                  <a:cubicBezTo>
                    <a:pt x="1241" y="397"/>
                    <a:pt x="917" y="153"/>
                    <a:pt x="846" y="93"/>
                  </a:cubicBezTo>
                  <a:cubicBezTo>
                    <a:pt x="832" y="79"/>
                    <a:pt x="822" y="45"/>
                    <a:pt x="822" y="15"/>
                  </a:cubicBezTo>
                  <a:cubicBezTo>
                    <a:pt x="808" y="7"/>
                    <a:pt x="791" y="4"/>
                    <a:pt x="778" y="1"/>
                  </a:cubicBezTo>
                  <a:close/>
                </a:path>
              </a:pathLst>
            </a:custGeom>
            <a:solidFill>
              <a:srgbClr val="FFD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35127" y="4516766"/>
              <a:ext cx="67412" cy="40360"/>
            </a:xfrm>
            <a:custGeom>
              <a:avLst/>
              <a:gdLst/>
              <a:ahLst/>
              <a:cxnLst/>
              <a:rect l="l" t="t" r="r" b="b"/>
              <a:pathLst>
                <a:path w="1388" h="831" extrusionOk="0">
                  <a:moveTo>
                    <a:pt x="302" y="1"/>
                  </a:moveTo>
                  <a:cubicBezTo>
                    <a:pt x="170" y="41"/>
                    <a:pt x="62" y="125"/>
                    <a:pt x="38" y="267"/>
                  </a:cubicBezTo>
                  <a:cubicBezTo>
                    <a:pt x="1" y="514"/>
                    <a:pt x="275" y="696"/>
                    <a:pt x="481" y="771"/>
                  </a:cubicBezTo>
                  <a:cubicBezTo>
                    <a:pt x="579" y="806"/>
                    <a:pt x="700" y="830"/>
                    <a:pt x="819" y="830"/>
                  </a:cubicBezTo>
                  <a:cubicBezTo>
                    <a:pt x="962" y="830"/>
                    <a:pt x="1103" y="795"/>
                    <a:pt x="1201" y="703"/>
                  </a:cubicBezTo>
                  <a:cubicBezTo>
                    <a:pt x="1387" y="528"/>
                    <a:pt x="1218" y="389"/>
                    <a:pt x="1063" y="264"/>
                  </a:cubicBezTo>
                  <a:cubicBezTo>
                    <a:pt x="802" y="196"/>
                    <a:pt x="539" y="105"/>
                    <a:pt x="302" y="1"/>
                  </a:cubicBezTo>
                  <a:close/>
                </a:path>
              </a:pathLst>
            </a:custGeom>
            <a:solidFill>
              <a:srgbClr val="FFD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349746" y="4515115"/>
              <a:ext cx="37008" cy="14522"/>
            </a:xfrm>
            <a:custGeom>
              <a:avLst/>
              <a:gdLst/>
              <a:ahLst/>
              <a:cxnLst/>
              <a:rect l="l" t="t" r="r" b="b"/>
              <a:pathLst>
                <a:path w="762" h="299" extrusionOk="0">
                  <a:moveTo>
                    <a:pt x="505" y="0"/>
                  </a:moveTo>
                  <a:cubicBezTo>
                    <a:pt x="507" y="32"/>
                    <a:pt x="501" y="65"/>
                    <a:pt x="479" y="65"/>
                  </a:cubicBezTo>
                  <a:cubicBezTo>
                    <a:pt x="474" y="65"/>
                    <a:pt x="469" y="64"/>
                    <a:pt x="464" y="61"/>
                  </a:cubicBezTo>
                  <a:cubicBezTo>
                    <a:pt x="389" y="27"/>
                    <a:pt x="293" y="8"/>
                    <a:pt x="195" y="8"/>
                  </a:cubicBezTo>
                  <a:cubicBezTo>
                    <a:pt x="129" y="8"/>
                    <a:pt x="62" y="17"/>
                    <a:pt x="1" y="35"/>
                  </a:cubicBezTo>
                  <a:cubicBezTo>
                    <a:pt x="238" y="139"/>
                    <a:pt x="501" y="230"/>
                    <a:pt x="762" y="298"/>
                  </a:cubicBezTo>
                  <a:cubicBezTo>
                    <a:pt x="694" y="244"/>
                    <a:pt x="626" y="193"/>
                    <a:pt x="592" y="142"/>
                  </a:cubicBezTo>
                  <a:cubicBezTo>
                    <a:pt x="576" y="122"/>
                    <a:pt x="572" y="75"/>
                    <a:pt x="592" y="55"/>
                  </a:cubicBezTo>
                  <a:cubicBezTo>
                    <a:pt x="565" y="35"/>
                    <a:pt x="535" y="17"/>
                    <a:pt x="505" y="0"/>
                  </a:cubicBezTo>
                  <a:close/>
                </a:path>
              </a:pathLst>
            </a:custGeom>
            <a:solidFill>
              <a:srgbClr val="FFD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732706" y="4097879"/>
              <a:ext cx="415932" cy="665083"/>
            </a:xfrm>
            <a:custGeom>
              <a:avLst/>
              <a:gdLst/>
              <a:ahLst/>
              <a:cxnLst/>
              <a:rect l="l" t="t" r="r" b="b"/>
              <a:pathLst>
                <a:path w="8564" h="13694" extrusionOk="0">
                  <a:moveTo>
                    <a:pt x="3799" y="3103"/>
                  </a:moveTo>
                  <a:cubicBezTo>
                    <a:pt x="3809" y="3103"/>
                    <a:pt x="3819" y="3103"/>
                    <a:pt x="3828" y="3103"/>
                  </a:cubicBezTo>
                  <a:cubicBezTo>
                    <a:pt x="3869" y="3103"/>
                    <a:pt x="3879" y="3161"/>
                    <a:pt x="3862" y="3195"/>
                  </a:cubicBezTo>
                  <a:cubicBezTo>
                    <a:pt x="3995" y="3198"/>
                    <a:pt x="4102" y="3225"/>
                    <a:pt x="4187" y="3279"/>
                  </a:cubicBezTo>
                  <a:cubicBezTo>
                    <a:pt x="4184" y="3243"/>
                    <a:pt x="4194" y="3205"/>
                    <a:pt x="4219" y="3205"/>
                  </a:cubicBezTo>
                  <a:cubicBezTo>
                    <a:pt x="4226" y="3205"/>
                    <a:pt x="4235" y="3208"/>
                    <a:pt x="4244" y="3215"/>
                  </a:cubicBezTo>
                  <a:cubicBezTo>
                    <a:pt x="4971" y="3746"/>
                    <a:pt x="4660" y="4851"/>
                    <a:pt x="4173" y="5439"/>
                  </a:cubicBezTo>
                  <a:cubicBezTo>
                    <a:pt x="3772" y="5924"/>
                    <a:pt x="3136" y="6360"/>
                    <a:pt x="2495" y="6360"/>
                  </a:cubicBezTo>
                  <a:cubicBezTo>
                    <a:pt x="2278" y="6360"/>
                    <a:pt x="2061" y="6310"/>
                    <a:pt x="1852" y="6196"/>
                  </a:cubicBezTo>
                  <a:cubicBezTo>
                    <a:pt x="1213" y="5848"/>
                    <a:pt x="1128" y="5063"/>
                    <a:pt x="1409" y="4445"/>
                  </a:cubicBezTo>
                  <a:cubicBezTo>
                    <a:pt x="1810" y="3563"/>
                    <a:pt x="2877" y="3103"/>
                    <a:pt x="3799" y="3103"/>
                  </a:cubicBezTo>
                  <a:close/>
                  <a:moveTo>
                    <a:pt x="1530" y="0"/>
                  </a:moveTo>
                  <a:cubicBezTo>
                    <a:pt x="1024" y="0"/>
                    <a:pt x="519" y="59"/>
                    <a:pt x="27" y="157"/>
                  </a:cubicBezTo>
                  <a:cubicBezTo>
                    <a:pt x="0" y="1853"/>
                    <a:pt x="4" y="5510"/>
                    <a:pt x="392" y="9457"/>
                  </a:cubicBezTo>
                  <a:cubicBezTo>
                    <a:pt x="554" y="11065"/>
                    <a:pt x="730" y="12342"/>
                    <a:pt x="913" y="13356"/>
                  </a:cubicBezTo>
                  <a:cubicBezTo>
                    <a:pt x="1282" y="13475"/>
                    <a:pt x="2116" y="13694"/>
                    <a:pt x="3203" y="13694"/>
                  </a:cubicBezTo>
                  <a:cubicBezTo>
                    <a:pt x="3945" y="13694"/>
                    <a:pt x="4805" y="13591"/>
                    <a:pt x="5714" y="13286"/>
                  </a:cubicBezTo>
                  <a:cubicBezTo>
                    <a:pt x="8445" y="12366"/>
                    <a:pt x="8563" y="9484"/>
                    <a:pt x="7072" y="4800"/>
                  </a:cubicBezTo>
                  <a:cubicBezTo>
                    <a:pt x="5889" y="1081"/>
                    <a:pt x="3702" y="0"/>
                    <a:pt x="15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800554" y="4253001"/>
              <a:ext cx="147499" cy="138806"/>
            </a:xfrm>
            <a:custGeom>
              <a:avLst/>
              <a:gdLst/>
              <a:ahLst/>
              <a:cxnLst/>
              <a:rect l="l" t="t" r="r" b="b"/>
              <a:pathLst>
                <a:path w="3037" h="2858" extrusionOk="0">
                  <a:moveTo>
                    <a:pt x="2465" y="1"/>
                  </a:moveTo>
                  <a:cubicBezTo>
                    <a:pt x="2459" y="15"/>
                    <a:pt x="2452" y="24"/>
                    <a:pt x="2435" y="24"/>
                  </a:cubicBezTo>
                  <a:cubicBezTo>
                    <a:pt x="1614" y="132"/>
                    <a:pt x="647" y="606"/>
                    <a:pt x="299" y="1400"/>
                  </a:cubicBezTo>
                  <a:cubicBezTo>
                    <a:pt x="1" y="2082"/>
                    <a:pt x="267" y="2857"/>
                    <a:pt x="1067" y="2857"/>
                  </a:cubicBezTo>
                  <a:cubicBezTo>
                    <a:pt x="1100" y="2857"/>
                    <a:pt x="1133" y="2856"/>
                    <a:pt x="1168" y="2853"/>
                  </a:cubicBezTo>
                  <a:cubicBezTo>
                    <a:pt x="1739" y="2813"/>
                    <a:pt x="2283" y="2359"/>
                    <a:pt x="2607" y="1913"/>
                  </a:cubicBezTo>
                  <a:cubicBezTo>
                    <a:pt x="2726" y="1751"/>
                    <a:pt x="2824" y="1576"/>
                    <a:pt x="2894" y="1389"/>
                  </a:cubicBezTo>
                  <a:cubicBezTo>
                    <a:pt x="2955" y="1238"/>
                    <a:pt x="3019" y="1052"/>
                    <a:pt x="3027" y="886"/>
                  </a:cubicBezTo>
                  <a:cubicBezTo>
                    <a:pt x="3036" y="693"/>
                    <a:pt x="2932" y="281"/>
                    <a:pt x="2804" y="143"/>
                  </a:cubicBezTo>
                  <a:cubicBezTo>
                    <a:pt x="2793" y="132"/>
                    <a:pt x="2790" y="109"/>
                    <a:pt x="2790" y="85"/>
                  </a:cubicBezTo>
                  <a:cubicBezTo>
                    <a:pt x="2705" y="31"/>
                    <a:pt x="2598" y="4"/>
                    <a:pt x="2465" y="1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031051" y="3702546"/>
              <a:ext cx="118845" cy="106703"/>
            </a:xfrm>
            <a:custGeom>
              <a:avLst/>
              <a:gdLst/>
              <a:ahLst/>
              <a:cxnLst/>
              <a:rect l="l" t="t" r="r" b="b"/>
              <a:pathLst>
                <a:path w="2447" h="2197" extrusionOk="0">
                  <a:moveTo>
                    <a:pt x="92" y="0"/>
                  </a:moveTo>
                  <a:cubicBezTo>
                    <a:pt x="61" y="0"/>
                    <a:pt x="31" y="0"/>
                    <a:pt x="1" y="1"/>
                  </a:cubicBezTo>
                  <a:cubicBezTo>
                    <a:pt x="332" y="646"/>
                    <a:pt x="633" y="1393"/>
                    <a:pt x="913" y="2197"/>
                  </a:cubicBezTo>
                  <a:cubicBezTo>
                    <a:pt x="1616" y="1684"/>
                    <a:pt x="2447" y="903"/>
                    <a:pt x="2414" y="517"/>
                  </a:cubicBezTo>
                  <a:cubicBezTo>
                    <a:pt x="2381" y="167"/>
                    <a:pt x="1088" y="0"/>
                    <a:pt x="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125611" y="3976025"/>
              <a:ext cx="124916" cy="118990"/>
            </a:xfrm>
            <a:custGeom>
              <a:avLst/>
              <a:gdLst/>
              <a:ahLst/>
              <a:cxnLst/>
              <a:rect l="l" t="t" r="r" b="b"/>
              <a:pathLst>
                <a:path w="2572" h="2450" extrusionOk="0">
                  <a:moveTo>
                    <a:pt x="219" y="0"/>
                  </a:moveTo>
                  <a:cubicBezTo>
                    <a:pt x="144" y="0"/>
                    <a:pt x="71" y="1"/>
                    <a:pt x="0" y="3"/>
                  </a:cubicBezTo>
                  <a:cubicBezTo>
                    <a:pt x="91" y="340"/>
                    <a:pt x="183" y="679"/>
                    <a:pt x="274" y="1017"/>
                  </a:cubicBezTo>
                  <a:cubicBezTo>
                    <a:pt x="406" y="1507"/>
                    <a:pt x="537" y="1983"/>
                    <a:pt x="665" y="2449"/>
                  </a:cubicBezTo>
                  <a:cubicBezTo>
                    <a:pt x="1403" y="1980"/>
                    <a:pt x="2571" y="973"/>
                    <a:pt x="2531" y="520"/>
                  </a:cubicBezTo>
                  <a:cubicBezTo>
                    <a:pt x="2500" y="171"/>
                    <a:pt x="1214" y="0"/>
                    <a:pt x="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207154" y="4227406"/>
              <a:ext cx="132978" cy="131181"/>
            </a:xfrm>
            <a:custGeom>
              <a:avLst/>
              <a:gdLst/>
              <a:ahLst/>
              <a:cxnLst/>
              <a:rect l="l" t="t" r="r" b="b"/>
              <a:pathLst>
                <a:path w="2738" h="2701" extrusionOk="0">
                  <a:moveTo>
                    <a:pt x="2065" y="0"/>
                  </a:moveTo>
                  <a:cubicBezTo>
                    <a:pt x="1526" y="0"/>
                    <a:pt x="653" y="205"/>
                    <a:pt x="0" y="430"/>
                  </a:cubicBezTo>
                  <a:cubicBezTo>
                    <a:pt x="349" y="1285"/>
                    <a:pt x="761" y="2042"/>
                    <a:pt x="1241" y="2701"/>
                  </a:cubicBezTo>
                  <a:cubicBezTo>
                    <a:pt x="1795" y="2092"/>
                    <a:pt x="2737" y="606"/>
                    <a:pt x="2545" y="156"/>
                  </a:cubicBezTo>
                  <a:cubicBezTo>
                    <a:pt x="2499" y="46"/>
                    <a:pt x="2319" y="0"/>
                    <a:pt x="20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47658" y="4373932"/>
              <a:ext cx="108645" cy="123021"/>
            </a:xfrm>
            <a:custGeom>
              <a:avLst/>
              <a:gdLst/>
              <a:ahLst/>
              <a:cxnLst/>
              <a:rect l="l" t="t" r="r" b="b"/>
              <a:pathLst>
                <a:path w="2237" h="2533" extrusionOk="0">
                  <a:moveTo>
                    <a:pt x="1780" y="0"/>
                  </a:moveTo>
                  <a:cubicBezTo>
                    <a:pt x="1412" y="0"/>
                    <a:pt x="590" y="728"/>
                    <a:pt x="0" y="1387"/>
                  </a:cubicBezTo>
                  <a:cubicBezTo>
                    <a:pt x="635" y="1867"/>
                    <a:pt x="1342" y="2249"/>
                    <a:pt x="2126" y="2533"/>
                  </a:cubicBezTo>
                  <a:cubicBezTo>
                    <a:pt x="2237" y="1650"/>
                    <a:pt x="2230" y="282"/>
                    <a:pt x="1889" y="32"/>
                  </a:cubicBezTo>
                  <a:cubicBezTo>
                    <a:pt x="1860" y="10"/>
                    <a:pt x="1823" y="0"/>
                    <a:pt x="17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562808" y="4433863"/>
              <a:ext cx="98009" cy="89510"/>
            </a:xfrm>
            <a:custGeom>
              <a:avLst/>
              <a:gdLst/>
              <a:ahLst/>
              <a:cxnLst/>
              <a:rect l="l" t="t" r="r" b="b"/>
              <a:pathLst>
                <a:path w="2018" h="1843" extrusionOk="0">
                  <a:moveTo>
                    <a:pt x="802" y="0"/>
                  </a:moveTo>
                  <a:cubicBezTo>
                    <a:pt x="507" y="0"/>
                    <a:pt x="170" y="993"/>
                    <a:pt x="1" y="1819"/>
                  </a:cubicBezTo>
                  <a:cubicBezTo>
                    <a:pt x="184" y="1835"/>
                    <a:pt x="358" y="1843"/>
                    <a:pt x="524" y="1843"/>
                  </a:cubicBezTo>
                  <a:cubicBezTo>
                    <a:pt x="1119" y="1843"/>
                    <a:pt x="1608" y="1745"/>
                    <a:pt x="2018" y="1603"/>
                  </a:cubicBezTo>
                  <a:cubicBezTo>
                    <a:pt x="1697" y="906"/>
                    <a:pt x="1152" y="34"/>
                    <a:pt x="815" y="1"/>
                  </a:cubicBezTo>
                  <a:cubicBezTo>
                    <a:pt x="811" y="1"/>
                    <a:pt x="806" y="0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150051" y="3491912"/>
              <a:ext cx="1632742" cy="1471012"/>
            </a:xfrm>
            <a:custGeom>
              <a:avLst/>
              <a:gdLst/>
              <a:ahLst/>
              <a:cxnLst/>
              <a:rect l="l" t="t" r="r" b="b"/>
              <a:pathLst>
                <a:path w="33618" h="30288" extrusionOk="0">
                  <a:moveTo>
                    <a:pt x="1887" y="6975"/>
                  </a:moveTo>
                  <a:cubicBezTo>
                    <a:pt x="1902" y="6975"/>
                    <a:pt x="1928" y="6994"/>
                    <a:pt x="1967" y="7051"/>
                  </a:cubicBezTo>
                  <a:cubicBezTo>
                    <a:pt x="1956" y="7056"/>
                    <a:pt x="1946" y="7058"/>
                    <a:pt x="1936" y="7058"/>
                  </a:cubicBezTo>
                  <a:cubicBezTo>
                    <a:pt x="1875" y="7058"/>
                    <a:pt x="1856" y="6975"/>
                    <a:pt x="1887" y="6975"/>
                  </a:cubicBezTo>
                  <a:close/>
                  <a:moveTo>
                    <a:pt x="3072" y="391"/>
                  </a:moveTo>
                  <a:cubicBezTo>
                    <a:pt x="3750" y="391"/>
                    <a:pt x="4588" y="516"/>
                    <a:pt x="5617" y="715"/>
                  </a:cubicBezTo>
                  <a:cubicBezTo>
                    <a:pt x="6830" y="952"/>
                    <a:pt x="8310" y="1148"/>
                    <a:pt x="9743" y="1337"/>
                  </a:cubicBezTo>
                  <a:cubicBezTo>
                    <a:pt x="12717" y="1729"/>
                    <a:pt x="15792" y="2134"/>
                    <a:pt x="16630" y="2884"/>
                  </a:cubicBezTo>
                  <a:cubicBezTo>
                    <a:pt x="17018" y="3232"/>
                    <a:pt x="17377" y="3743"/>
                    <a:pt x="17705" y="4355"/>
                  </a:cubicBezTo>
                  <a:cubicBezTo>
                    <a:pt x="18073" y="5047"/>
                    <a:pt x="18408" y="5872"/>
                    <a:pt x="18715" y="6771"/>
                  </a:cubicBezTo>
                  <a:cubicBezTo>
                    <a:pt x="19066" y="7791"/>
                    <a:pt x="19387" y="8900"/>
                    <a:pt x="19688" y="9995"/>
                  </a:cubicBezTo>
                  <a:cubicBezTo>
                    <a:pt x="19786" y="10360"/>
                    <a:pt x="19888" y="10728"/>
                    <a:pt x="19986" y="11086"/>
                  </a:cubicBezTo>
                  <a:cubicBezTo>
                    <a:pt x="20124" y="11606"/>
                    <a:pt x="20262" y="12117"/>
                    <a:pt x="20401" y="12613"/>
                  </a:cubicBezTo>
                  <a:cubicBezTo>
                    <a:pt x="20719" y="13755"/>
                    <a:pt x="21036" y="14806"/>
                    <a:pt x="21381" y="15669"/>
                  </a:cubicBezTo>
                  <a:cubicBezTo>
                    <a:pt x="21388" y="15682"/>
                    <a:pt x="21395" y="15695"/>
                    <a:pt x="21398" y="15712"/>
                  </a:cubicBezTo>
                  <a:cubicBezTo>
                    <a:pt x="21763" y="16614"/>
                    <a:pt x="22199" y="17409"/>
                    <a:pt x="22706" y="18102"/>
                  </a:cubicBezTo>
                  <a:cubicBezTo>
                    <a:pt x="23199" y="18784"/>
                    <a:pt x="23767" y="19365"/>
                    <a:pt x="24402" y="19849"/>
                  </a:cubicBezTo>
                  <a:cubicBezTo>
                    <a:pt x="25091" y="20376"/>
                    <a:pt x="25862" y="20788"/>
                    <a:pt x="26721" y="21089"/>
                  </a:cubicBezTo>
                  <a:cubicBezTo>
                    <a:pt x="27312" y="21295"/>
                    <a:pt x="27944" y="21450"/>
                    <a:pt x="28619" y="21552"/>
                  </a:cubicBezTo>
                  <a:cubicBezTo>
                    <a:pt x="28758" y="21572"/>
                    <a:pt x="28890" y="21589"/>
                    <a:pt x="29018" y="21602"/>
                  </a:cubicBezTo>
                  <a:cubicBezTo>
                    <a:pt x="29227" y="21622"/>
                    <a:pt x="29426" y="21631"/>
                    <a:pt x="29615" y="21631"/>
                  </a:cubicBezTo>
                  <a:cubicBezTo>
                    <a:pt x="30273" y="21631"/>
                    <a:pt x="30816" y="21520"/>
                    <a:pt x="31262" y="21363"/>
                  </a:cubicBezTo>
                  <a:cubicBezTo>
                    <a:pt x="31969" y="21109"/>
                    <a:pt x="32445" y="20734"/>
                    <a:pt x="32769" y="20477"/>
                  </a:cubicBezTo>
                  <a:cubicBezTo>
                    <a:pt x="32871" y="20396"/>
                    <a:pt x="32989" y="20304"/>
                    <a:pt x="33060" y="20264"/>
                  </a:cubicBezTo>
                  <a:cubicBezTo>
                    <a:pt x="33138" y="20433"/>
                    <a:pt x="33239" y="21001"/>
                    <a:pt x="33131" y="21809"/>
                  </a:cubicBezTo>
                  <a:cubicBezTo>
                    <a:pt x="32992" y="22815"/>
                    <a:pt x="32448" y="24715"/>
                    <a:pt x="30340" y="26120"/>
                  </a:cubicBezTo>
                  <a:cubicBezTo>
                    <a:pt x="28584" y="27291"/>
                    <a:pt x="26700" y="27567"/>
                    <a:pt x="25313" y="27567"/>
                  </a:cubicBezTo>
                  <a:cubicBezTo>
                    <a:pt x="24089" y="27567"/>
                    <a:pt x="23252" y="27352"/>
                    <a:pt x="23233" y="27347"/>
                  </a:cubicBezTo>
                  <a:lnTo>
                    <a:pt x="23068" y="27304"/>
                  </a:lnTo>
                  <a:lnTo>
                    <a:pt x="23003" y="27462"/>
                  </a:lnTo>
                  <a:cubicBezTo>
                    <a:pt x="22625" y="28374"/>
                    <a:pt x="21831" y="29841"/>
                    <a:pt x="21304" y="29895"/>
                  </a:cubicBezTo>
                  <a:cubicBezTo>
                    <a:pt x="21296" y="29895"/>
                    <a:pt x="21289" y="29896"/>
                    <a:pt x="21281" y="29896"/>
                  </a:cubicBezTo>
                  <a:cubicBezTo>
                    <a:pt x="20802" y="29896"/>
                    <a:pt x="20146" y="28770"/>
                    <a:pt x="19824" y="27948"/>
                  </a:cubicBezTo>
                  <a:lnTo>
                    <a:pt x="19773" y="27814"/>
                  </a:lnTo>
                  <a:lnTo>
                    <a:pt x="16221" y="28050"/>
                  </a:lnTo>
                  <a:lnTo>
                    <a:pt x="16167" y="28141"/>
                  </a:lnTo>
                  <a:cubicBezTo>
                    <a:pt x="15920" y="28584"/>
                    <a:pt x="15136" y="29723"/>
                    <a:pt x="14501" y="29723"/>
                  </a:cubicBezTo>
                  <a:lnTo>
                    <a:pt x="14484" y="29723"/>
                  </a:lnTo>
                  <a:cubicBezTo>
                    <a:pt x="14241" y="29716"/>
                    <a:pt x="13541" y="29358"/>
                    <a:pt x="12910" y="25833"/>
                  </a:cubicBezTo>
                  <a:cubicBezTo>
                    <a:pt x="12727" y="24819"/>
                    <a:pt x="12551" y="23542"/>
                    <a:pt x="12389" y="21934"/>
                  </a:cubicBezTo>
                  <a:cubicBezTo>
                    <a:pt x="12001" y="17987"/>
                    <a:pt x="11997" y="14330"/>
                    <a:pt x="12024" y="12634"/>
                  </a:cubicBezTo>
                  <a:cubicBezTo>
                    <a:pt x="12034" y="12016"/>
                    <a:pt x="12048" y="11654"/>
                    <a:pt x="12048" y="11640"/>
                  </a:cubicBezTo>
                  <a:lnTo>
                    <a:pt x="12058" y="11383"/>
                  </a:lnTo>
                  <a:lnTo>
                    <a:pt x="12058" y="11383"/>
                  </a:lnTo>
                  <a:lnTo>
                    <a:pt x="11808" y="11441"/>
                  </a:lnTo>
                  <a:cubicBezTo>
                    <a:pt x="11789" y="11446"/>
                    <a:pt x="10425" y="11760"/>
                    <a:pt x="8589" y="11760"/>
                  </a:cubicBezTo>
                  <a:cubicBezTo>
                    <a:pt x="8051" y="11760"/>
                    <a:pt x="7472" y="11733"/>
                    <a:pt x="6874" y="11664"/>
                  </a:cubicBezTo>
                  <a:cubicBezTo>
                    <a:pt x="4779" y="11424"/>
                    <a:pt x="2356" y="10559"/>
                    <a:pt x="1190" y="8048"/>
                  </a:cubicBezTo>
                  <a:cubicBezTo>
                    <a:pt x="1353" y="7802"/>
                    <a:pt x="1606" y="7551"/>
                    <a:pt x="1751" y="7365"/>
                  </a:cubicBezTo>
                  <a:cubicBezTo>
                    <a:pt x="1825" y="7267"/>
                    <a:pt x="1903" y="7170"/>
                    <a:pt x="1981" y="7072"/>
                  </a:cubicBezTo>
                  <a:cubicBezTo>
                    <a:pt x="1988" y="7078"/>
                    <a:pt x="1988" y="7081"/>
                    <a:pt x="1994" y="7089"/>
                  </a:cubicBezTo>
                  <a:cubicBezTo>
                    <a:pt x="2261" y="7541"/>
                    <a:pt x="3109" y="7944"/>
                    <a:pt x="3542" y="8261"/>
                  </a:cubicBezTo>
                  <a:cubicBezTo>
                    <a:pt x="3589" y="8294"/>
                    <a:pt x="3647" y="8313"/>
                    <a:pt x="3704" y="8313"/>
                  </a:cubicBezTo>
                  <a:cubicBezTo>
                    <a:pt x="3759" y="8313"/>
                    <a:pt x="3813" y="8295"/>
                    <a:pt x="3856" y="8257"/>
                  </a:cubicBezTo>
                  <a:cubicBezTo>
                    <a:pt x="4285" y="7875"/>
                    <a:pt x="4718" y="7490"/>
                    <a:pt x="5147" y="7105"/>
                  </a:cubicBezTo>
                  <a:cubicBezTo>
                    <a:pt x="5634" y="7470"/>
                    <a:pt x="6113" y="7835"/>
                    <a:pt x="6597" y="8200"/>
                  </a:cubicBezTo>
                  <a:cubicBezTo>
                    <a:pt x="6648" y="8238"/>
                    <a:pt x="6706" y="8258"/>
                    <a:pt x="6762" y="8258"/>
                  </a:cubicBezTo>
                  <a:cubicBezTo>
                    <a:pt x="6826" y="8258"/>
                    <a:pt x="6888" y="8232"/>
                    <a:pt x="6935" y="8176"/>
                  </a:cubicBezTo>
                  <a:cubicBezTo>
                    <a:pt x="7144" y="7923"/>
                    <a:pt x="7350" y="7660"/>
                    <a:pt x="7520" y="7379"/>
                  </a:cubicBezTo>
                  <a:cubicBezTo>
                    <a:pt x="7634" y="7190"/>
                    <a:pt x="7732" y="6821"/>
                    <a:pt x="7881" y="6632"/>
                  </a:cubicBezTo>
                  <a:cubicBezTo>
                    <a:pt x="7911" y="6639"/>
                    <a:pt x="7952" y="6652"/>
                    <a:pt x="8013" y="6686"/>
                  </a:cubicBezTo>
                  <a:cubicBezTo>
                    <a:pt x="8155" y="6771"/>
                    <a:pt x="8344" y="6808"/>
                    <a:pt x="8503" y="6858"/>
                  </a:cubicBezTo>
                  <a:cubicBezTo>
                    <a:pt x="8855" y="6977"/>
                    <a:pt x="9209" y="7068"/>
                    <a:pt x="9571" y="7139"/>
                  </a:cubicBezTo>
                  <a:cubicBezTo>
                    <a:pt x="9593" y="7144"/>
                    <a:pt x="9616" y="7146"/>
                    <a:pt x="9638" y="7146"/>
                  </a:cubicBezTo>
                  <a:cubicBezTo>
                    <a:pt x="9722" y="7146"/>
                    <a:pt x="9798" y="7109"/>
                    <a:pt x="9828" y="7021"/>
                  </a:cubicBezTo>
                  <a:cubicBezTo>
                    <a:pt x="10054" y="6389"/>
                    <a:pt x="10196" y="5743"/>
                    <a:pt x="10327" y="5088"/>
                  </a:cubicBezTo>
                  <a:cubicBezTo>
                    <a:pt x="10357" y="4946"/>
                    <a:pt x="10212" y="4845"/>
                    <a:pt x="10085" y="4845"/>
                  </a:cubicBezTo>
                  <a:cubicBezTo>
                    <a:pt x="10010" y="4845"/>
                    <a:pt x="9941" y="4880"/>
                    <a:pt x="9919" y="4963"/>
                  </a:cubicBezTo>
                  <a:cubicBezTo>
                    <a:pt x="9753" y="5561"/>
                    <a:pt x="9649" y="6156"/>
                    <a:pt x="9456" y="6744"/>
                  </a:cubicBezTo>
                  <a:cubicBezTo>
                    <a:pt x="8902" y="6615"/>
                    <a:pt x="8368" y="6433"/>
                    <a:pt x="7827" y="6240"/>
                  </a:cubicBezTo>
                  <a:cubicBezTo>
                    <a:pt x="7810" y="6235"/>
                    <a:pt x="7790" y="6232"/>
                    <a:pt x="7769" y="6232"/>
                  </a:cubicBezTo>
                  <a:cubicBezTo>
                    <a:pt x="7700" y="6232"/>
                    <a:pt x="7619" y="6261"/>
                    <a:pt x="7590" y="6318"/>
                  </a:cubicBezTo>
                  <a:cubicBezTo>
                    <a:pt x="7320" y="6841"/>
                    <a:pt x="7043" y="7335"/>
                    <a:pt x="6688" y="7802"/>
                  </a:cubicBezTo>
                  <a:cubicBezTo>
                    <a:pt x="6211" y="7443"/>
                    <a:pt x="5739" y="7085"/>
                    <a:pt x="5266" y="6727"/>
                  </a:cubicBezTo>
                  <a:cubicBezTo>
                    <a:pt x="5218" y="6691"/>
                    <a:pt x="5155" y="6668"/>
                    <a:pt x="5094" y="6668"/>
                  </a:cubicBezTo>
                  <a:cubicBezTo>
                    <a:pt x="5046" y="6668"/>
                    <a:pt x="4999" y="6682"/>
                    <a:pt x="4962" y="6716"/>
                  </a:cubicBezTo>
                  <a:cubicBezTo>
                    <a:pt x="4525" y="7102"/>
                    <a:pt x="4093" y="7484"/>
                    <a:pt x="3657" y="7869"/>
                  </a:cubicBezTo>
                  <a:cubicBezTo>
                    <a:pt x="3123" y="7477"/>
                    <a:pt x="2582" y="7089"/>
                    <a:pt x="2035" y="6710"/>
                  </a:cubicBezTo>
                  <a:cubicBezTo>
                    <a:pt x="1997" y="6684"/>
                    <a:pt x="1938" y="6662"/>
                    <a:pt x="1882" y="6662"/>
                  </a:cubicBezTo>
                  <a:cubicBezTo>
                    <a:pt x="1837" y="6662"/>
                    <a:pt x="1795" y="6676"/>
                    <a:pt x="1768" y="6713"/>
                  </a:cubicBezTo>
                  <a:cubicBezTo>
                    <a:pt x="1582" y="6967"/>
                    <a:pt x="1251" y="7325"/>
                    <a:pt x="1041" y="7686"/>
                  </a:cubicBezTo>
                  <a:cubicBezTo>
                    <a:pt x="747" y="6936"/>
                    <a:pt x="551" y="6061"/>
                    <a:pt x="504" y="5017"/>
                  </a:cubicBezTo>
                  <a:cubicBezTo>
                    <a:pt x="400" y="2814"/>
                    <a:pt x="683" y="1499"/>
                    <a:pt x="1396" y="884"/>
                  </a:cubicBezTo>
                  <a:cubicBezTo>
                    <a:pt x="1800" y="534"/>
                    <a:pt x="2345" y="391"/>
                    <a:pt x="3072" y="391"/>
                  </a:cubicBezTo>
                  <a:close/>
                  <a:moveTo>
                    <a:pt x="3094" y="0"/>
                  </a:moveTo>
                  <a:cubicBezTo>
                    <a:pt x="2310" y="0"/>
                    <a:pt x="1640" y="156"/>
                    <a:pt x="1139" y="590"/>
                  </a:cubicBezTo>
                  <a:cubicBezTo>
                    <a:pt x="318" y="1300"/>
                    <a:pt x="1" y="2672"/>
                    <a:pt x="112" y="5037"/>
                  </a:cubicBezTo>
                  <a:cubicBezTo>
                    <a:pt x="352" y="10221"/>
                    <a:pt x="3897" y="11715"/>
                    <a:pt x="6830" y="12052"/>
                  </a:cubicBezTo>
                  <a:cubicBezTo>
                    <a:pt x="7454" y="12125"/>
                    <a:pt x="8055" y="12154"/>
                    <a:pt x="8611" y="12154"/>
                  </a:cubicBezTo>
                  <a:cubicBezTo>
                    <a:pt x="10035" y="12154"/>
                    <a:pt x="11167" y="11968"/>
                    <a:pt x="11649" y="11874"/>
                  </a:cubicBezTo>
                  <a:lnTo>
                    <a:pt x="11649" y="11874"/>
                  </a:lnTo>
                  <a:cubicBezTo>
                    <a:pt x="11636" y="12390"/>
                    <a:pt x="11608" y="13665"/>
                    <a:pt x="11636" y="15371"/>
                  </a:cubicBezTo>
                  <a:cubicBezTo>
                    <a:pt x="11163" y="15033"/>
                    <a:pt x="10396" y="14788"/>
                    <a:pt x="9705" y="14788"/>
                  </a:cubicBezTo>
                  <a:cubicBezTo>
                    <a:pt x="8868" y="14788"/>
                    <a:pt x="8142" y="15148"/>
                    <a:pt x="8189" y="16138"/>
                  </a:cubicBezTo>
                  <a:cubicBezTo>
                    <a:pt x="8237" y="17136"/>
                    <a:pt x="9445" y="17720"/>
                    <a:pt x="10488" y="17720"/>
                  </a:cubicBezTo>
                  <a:cubicBezTo>
                    <a:pt x="10886" y="17720"/>
                    <a:pt x="11260" y="17635"/>
                    <a:pt x="11537" y="17456"/>
                  </a:cubicBezTo>
                  <a:cubicBezTo>
                    <a:pt x="11558" y="17442"/>
                    <a:pt x="11564" y="17409"/>
                    <a:pt x="11558" y="17381"/>
                  </a:cubicBezTo>
                  <a:cubicBezTo>
                    <a:pt x="11555" y="17364"/>
                    <a:pt x="11545" y="17350"/>
                    <a:pt x="11528" y="17350"/>
                  </a:cubicBezTo>
                  <a:cubicBezTo>
                    <a:pt x="11524" y="17350"/>
                    <a:pt x="11521" y="17350"/>
                    <a:pt x="11517" y="17351"/>
                  </a:cubicBezTo>
                  <a:cubicBezTo>
                    <a:pt x="11328" y="17398"/>
                    <a:pt x="11044" y="17426"/>
                    <a:pt x="10726" y="17426"/>
                  </a:cubicBezTo>
                  <a:cubicBezTo>
                    <a:pt x="9596" y="17426"/>
                    <a:pt x="8019" y="17063"/>
                    <a:pt x="8580" y="15814"/>
                  </a:cubicBezTo>
                  <a:cubicBezTo>
                    <a:pt x="8829" y="15258"/>
                    <a:pt x="9273" y="15069"/>
                    <a:pt x="9771" y="15069"/>
                  </a:cubicBezTo>
                  <a:cubicBezTo>
                    <a:pt x="10402" y="15069"/>
                    <a:pt x="11119" y="15371"/>
                    <a:pt x="11639" y="15611"/>
                  </a:cubicBezTo>
                  <a:cubicBezTo>
                    <a:pt x="11649" y="16145"/>
                    <a:pt x="11666" y="16720"/>
                    <a:pt x="11689" y="17321"/>
                  </a:cubicBezTo>
                  <a:cubicBezTo>
                    <a:pt x="11743" y="18743"/>
                    <a:pt x="11838" y="20332"/>
                    <a:pt x="12001" y="21974"/>
                  </a:cubicBezTo>
                  <a:cubicBezTo>
                    <a:pt x="12531" y="27340"/>
                    <a:pt x="13362" y="30081"/>
                    <a:pt x="14471" y="30115"/>
                  </a:cubicBezTo>
                  <a:lnTo>
                    <a:pt x="14498" y="30115"/>
                  </a:lnTo>
                  <a:cubicBezTo>
                    <a:pt x="15383" y="30115"/>
                    <a:pt x="16224" y="28817"/>
                    <a:pt x="16454" y="28425"/>
                  </a:cubicBezTo>
                  <a:lnTo>
                    <a:pt x="19512" y="28223"/>
                  </a:lnTo>
                  <a:cubicBezTo>
                    <a:pt x="19726" y="28729"/>
                    <a:pt x="20445" y="30287"/>
                    <a:pt x="21276" y="30287"/>
                  </a:cubicBezTo>
                  <a:cubicBezTo>
                    <a:pt x="21297" y="30287"/>
                    <a:pt x="21320" y="30287"/>
                    <a:pt x="21340" y="30284"/>
                  </a:cubicBezTo>
                  <a:cubicBezTo>
                    <a:pt x="22172" y="30203"/>
                    <a:pt x="23020" y="28408"/>
                    <a:pt x="23301" y="27763"/>
                  </a:cubicBezTo>
                  <a:cubicBezTo>
                    <a:pt x="23619" y="27834"/>
                    <a:pt x="24360" y="27970"/>
                    <a:pt x="25335" y="27970"/>
                  </a:cubicBezTo>
                  <a:cubicBezTo>
                    <a:pt x="26772" y="27970"/>
                    <a:pt x="28715" y="27675"/>
                    <a:pt x="30559" y="26445"/>
                  </a:cubicBezTo>
                  <a:cubicBezTo>
                    <a:pt x="32850" y="24918"/>
                    <a:pt x="33618" y="22620"/>
                    <a:pt x="33567" y="20981"/>
                  </a:cubicBezTo>
                  <a:cubicBezTo>
                    <a:pt x="33560" y="20707"/>
                    <a:pt x="33513" y="20051"/>
                    <a:pt x="33250" y="19899"/>
                  </a:cubicBezTo>
                  <a:cubicBezTo>
                    <a:pt x="33197" y="19868"/>
                    <a:pt x="33145" y="19855"/>
                    <a:pt x="33093" y="19855"/>
                  </a:cubicBezTo>
                  <a:cubicBezTo>
                    <a:pt x="32925" y="19855"/>
                    <a:pt x="32751" y="19994"/>
                    <a:pt x="32529" y="20170"/>
                  </a:cubicBezTo>
                  <a:cubicBezTo>
                    <a:pt x="32222" y="20413"/>
                    <a:pt x="31776" y="20764"/>
                    <a:pt x="31107" y="20998"/>
                  </a:cubicBezTo>
                  <a:cubicBezTo>
                    <a:pt x="30697" y="21140"/>
                    <a:pt x="30208" y="21238"/>
                    <a:pt x="29613" y="21238"/>
                  </a:cubicBezTo>
                  <a:cubicBezTo>
                    <a:pt x="29447" y="21238"/>
                    <a:pt x="29273" y="21230"/>
                    <a:pt x="29090" y="21214"/>
                  </a:cubicBezTo>
                  <a:cubicBezTo>
                    <a:pt x="28954" y="21204"/>
                    <a:pt x="28819" y="21187"/>
                    <a:pt x="28677" y="21167"/>
                  </a:cubicBezTo>
                  <a:cubicBezTo>
                    <a:pt x="28001" y="21065"/>
                    <a:pt x="27373" y="20903"/>
                    <a:pt x="26785" y="20694"/>
                  </a:cubicBezTo>
                  <a:cubicBezTo>
                    <a:pt x="26001" y="20410"/>
                    <a:pt x="25294" y="20028"/>
                    <a:pt x="24659" y="19548"/>
                  </a:cubicBezTo>
                  <a:cubicBezTo>
                    <a:pt x="24037" y="19078"/>
                    <a:pt x="23486" y="18510"/>
                    <a:pt x="23007" y="17845"/>
                  </a:cubicBezTo>
                  <a:cubicBezTo>
                    <a:pt x="22527" y="17186"/>
                    <a:pt x="22115" y="16429"/>
                    <a:pt x="21766" y="15574"/>
                  </a:cubicBezTo>
                  <a:cubicBezTo>
                    <a:pt x="21760" y="15557"/>
                    <a:pt x="21753" y="15540"/>
                    <a:pt x="21746" y="15523"/>
                  </a:cubicBezTo>
                  <a:cubicBezTo>
                    <a:pt x="21398" y="14658"/>
                    <a:pt x="21077" y="13583"/>
                    <a:pt x="20752" y="12417"/>
                  </a:cubicBezTo>
                  <a:cubicBezTo>
                    <a:pt x="20624" y="11951"/>
                    <a:pt x="20493" y="11475"/>
                    <a:pt x="20361" y="10985"/>
                  </a:cubicBezTo>
                  <a:cubicBezTo>
                    <a:pt x="20270" y="10647"/>
                    <a:pt x="20178" y="10308"/>
                    <a:pt x="20087" y="9971"/>
                  </a:cubicBezTo>
                  <a:cubicBezTo>
                    <a:pt x="19763" y="8781"/>
                    <a:pt x="19425" y="7605"/>
                    <a:pt x="19053" y="6534"/>
                  </a:cubicBezTo>
                  <a:cubicBezTo>
                    <a:pt x="18773" y="5730"/>
                    <a:pt x="18472" y="4983"/>
                    <a:pt x="18141" y="4338"/>
                  </a:cubicBezTo>
                  <a:cubicBezTo>
                    <a:pt x="17765" y="3611"/>
                    <a:pt x="17357" y="3009"/>
                    <a:pt x="16890" y="2591"/>
                  </a:cubicBezTo>
                  <a:cubicBezTo>
                    <a:pt x="15964" y="1763"/>
                    <a:pt x="12966" y="1367"/>
                    <a:pt x="9797" y="948"/>
                  </a:cubicBezTo>
                  <a:cubicBezTo>
                    <a:pt x="8368" y="759"/>
                    <a:pt x="6891" y="563"/>
                    <a:pt x="5692" y="333"/>
                  </a:cubicBezTo>
                  <a:cubicBezTo>
                    <a:pt x="4748" y="150"/>
                    <a:pt x="3866" y="0"/>
                    <a:pt x="3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768306" y="3673017"/>
              <a:ext cx="75037" cy="75182"/>
            </a:xfrm>
            <a:custGeom>
              <a:avLst/>
              <a:gdLst/>
              <a:ahLst/>
              <a:cxnLst/>
              <a:rect l="l" t="t" r="r" b="b"/>
              <a:pathLst>
                <a:path w="1545" h="1548" extrusionOk="0">
                  <a:moveTo>
                    <a:pt x="774" y="0"/>
                  </a:moveTo>
                  <a:cubicBezTo>
                    <a:pt x="345" y="0"/>
                    <a:pt x="0" y="345"/>
                    <a:pt x="0" y="774"/>
                  </a:cubicBezTo>
                  <a:cubicBezTo>
                    <a:pt x="0" y="1200"/>
                    <a:pt x="345" y="1548"/>
                    <a:pt x="774" y="1548"/>
                  </a:cubicBezTo>
                  <a:cubicBezTo>
                    <a:pt x="1200" y="1548"/>
                    <a:pt x="1545" y="1200"/>
                    <a:pt x="1545" y="774"/>
                  </a:cubicBezTo>
                  <a:cubicBezTo>
                    <a:pt x="1545" y="345"/>
                    <a:pt x="1200" y="0"/>
                    <a:pt x="7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787489" y="4248581"/>
              <a:ext cx="186693" cy="158184"/>
            </a:xfrm>
            <a:custGeom>
              <a:avLst/>
              <a:gdLst/>
              <a:ahLst/>
              <a:cxnLst/>
              <a:rect l="l" t="t" r="r" b="b"/>
              <a:pathLst>
                <a:path w="3844" h="3257" extrusionOk="0">
                  <a:moveTo>
                    <a:pt x="2671" y="0"/>
                  </a:moveTo>
                  <a:cubicBezTo>
                    <a:pt x="1749" y="0"/>
                    <a:pt x="682" y="460"/>
                    <a:pt x="281" y="1342"/>
                  </a:cubicBezTo>
                  <a:cubicBezTo>
                    <a:pt x="0" y="1960"/>
                    <a:pt x="85" y="2745"/>
                    <a:pt x="724" y="3093"/>
                  </a:cubicBezTo>
                  <a:cubicBezTo>
                    <a:pt x="933" y="3207"/>
                    <a:pt x="1150" y="3257"/>
                    <a:pt x="1367" y="3257"/>
                  </a:cubicBezTo>
                  <a:cubicBezTo>
                    <a:pt x="2008" y="3257"/>
                    <a:pt x="2644" y="2821"/>
                    <a:pt x="3045" y="2336"/>
                  </a:cubicBezTo>
                  <a:cubicBezTo>
                    <a:pt x="3532" y="1748"/>
                    <a:pt x="3843" y="643"/>
                    <a:pt x="3116" y="112"/>
                  </a:cubicBezTo>
                  <a:cubicBezTo>
                    <a:pt x="3107" y="105"/>
                    <a:pt x="3098" y="102"/>
                    <a:pt x="3091" y="102"/>
                  </a:cubicBezTo>
                  <a:cubicBezTo>
                    <a:pt x="3066" y="102"/>
                    <a:pt x="3056" y="140"/>
                    <a:pt x="3059" y="176"/>
                  </a:cubicBezTo>
                  <a:cubicBezTo>
                    <a:pt x="3059" y="200"/>
                    <a:pt x="3062" y="223"/>
                    <a:pt x="3073" y="234"/>
                  </a:cubicBezTo>
                  <a:cubicBezTo>
                    <a:pt x="3201" y="372"/>
                    <a:pt x="3305" y="784"/>
                    <a:pt x="3296" y="977"/>
                  </a:cubicBezTo>
                  <a:cubicBezTo>
                    <a:pt x="3288" y="1143"/>
                    <a:pt x="3224" y="1329"/>
                    <a:pt x="3163" y="1480"/>
                  </a:cubicBezTo>
                  <a:cubicBezTo>
                    <a:pt x="3093" y="1667"/>
                    <a:pt x="2995" y="1842"/>
                    <a:pt x="2876" y="2004"/>
                  </a:cubicBezTo>
                  <a:cubicBezTo>
                    <a:pt x="2552" y="2450"/>
                    <a:pt x="2008" y="2904"/>
                    <a:pt x="1437" y="2944"/>
                  </a:cubicBezTo>
                  <a:cubicBezTo>
                    <a:pt x="1402" y="2947"/>
                    <a:pt x="1369" y="2948"/>
                    <a:pt x="1336" y="2948"/>
                  </a:cubicBezTo>
                  <a:cubicBezTo>
                    <a:pt x="536" y="2948"/>
                    <a:pt x="270" y="2173"/>
                    <a:pt x="568" y="1491"/>
                  </a:cubicBezTo>
                  <a:cubicBezTo>
                    <a:pt x="916" y="697"/>
                    <a:pt x="1883" y="223"/>
                    <a:pt x="2704" y="115"/>
                  </a:cubicBezTo>
                  <a:cubicBezTo>
                    <a:pt x="2721" y="115"/>
                    <a:pt x="2728" y="106"/>
                    <a:pt x="2734" y="92"/>
                  </a:cubicBezTo>
                  <a:cubicBezTo>
                    <a:pt x="2751" y="58"/>
                    <a:pt x="2741" y="0"/>
                    <a:pt x="2700" y="0"/>
                  </a:cubicBezTo>
                  <a:cubicBezTo>
                    <a:pt x="2691" y="0"/>
                    <a:pt x="2681" y="0"/>
                    <a:pt x="2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321189" y="4504916"/>
              <a:ext cx="88539" cy="64061"/>
            </a:xfrm>
            <a:custGeom>
              <a:avLst/>
              <a:gdLst/>
              <a:ahLst/>
              <a:cxnLst/>
              <a:rect l="l" t="t" r="r" b="b"/>
              <a:pathLst>
                <a:path w="1823" h="1319" extrusionOk="0">
                  <a:moveTo>
                    <a:pt x="652" y="1"/>
                  </a:moveTo>
                  <a:cubicBezTo>
                    <a:pt x="526" y="1"/>
                    <a:pt x="402" y="36"/>
                    <a:pt x="302" y="106"/>
                  </a:cubicBezTo>
                  <a:cubicBezTo>
                    <a:pt x="214" y="167"/>
                    <a:pt x="143" y="251"/>
                    <a:pt x="110" y="366"/>
                  </a:cubicBezTo>
                  <a:cubicBezTo>
                    <a:pt x="1" y="758"/>
                    <a:pt x="380" y="1093"/>
                    <a:pt x="704" y="1227"/>
                  </a:cubicBezTo>
                  <a:cubicBezTo>
                    <a:pt x="833" y="1281"/>
                    <a:pt x="1004" y="1319"/>
                    <a:pt x="1172" y="1319"/>
                  </a:cubicBezTo>
                  <a:cubicBezTo>
                    <a:pt x="1418" y="1319"/>
                    <a:pt x="1658" y="1239"/>
                    <a:pt x="1758" y="1015"/>
                  </a:cubicBezTo>
                  <a:cubicBezTo>
                    <a:pt x="1822" y="866"/>
                    <a:pt x="1772" y="711"/>
                    <a:pt x="1684" y="582"/>
                  </a:cubicBezTo>
                  <a:cubicBezTo>
                    <a:pt x="1667" y="555"/>
                    <a:pt x="1646" y="528"/>
                    <a:pt x="1626" y="501"/>
                  </a:cubicBezTo>
                  <a:cubicBezTo>
                    <a:pt x="1568" y="438"/>
                    <a:pt x="1374" y="240"/>
                    <a:pt x="1243" y="240"/>
                  </a:cubicBezTo>
                  <a:cubicBezTo>
                    <a:pt x="1222" y="240"/>
                    <a:pt x="1202" y="245"/>
                    <a:pt x="1184" y="257"/>
                  </a:cubicBezTo>
                  <a:cubicBezTo>
                    <a:pt x="1184" y="262"/>
                    <a:pt x="1184" y="262"/>
                    <a:pt x="1180" y="265"/>
                  </a:cubicBezTo>
                  <a:cubicBezTo>
                    <a:pt x="1160" y="285"/>
                    <a:pt x="1164" y="332"/>
                    <a:pt x="1180" y="352"/>
                  </a:cubicBezTo>
                  <a:cubicBezTo>
                    <a:pt x="1214" y="403"/>
                    <a:pt x="1282" y="454"/>
                    <a:pt x="1350" y="508"/>
                  </a:cubicBezTo>
                  <a:cubicBezTo>
                    <a:pt x="1505" y="633"/>
                    <a:pt x="1674" y="772"/>
                    <a:pt x="1488" y="947"/>
                  </a:cubicBezTo>
                  <a:cubicBezTo>
                    <a:pt x="1390" y="1039"/>
                    <a:pt x="1249" y="1074"/>
                    <a:pt x="1106" y="1074"/>
                  </a:cubicBezTo>
                  <a:cubicBezTo>
                    <a:pt x="987" y="1074"/>
                    <a:pt x="866" y="1050"/>
                    <a:pt x="768" y="1015"/>
                  </a:cubicBezTo>
                  <a:cubicBezTo>
                    <a:pt x="562" y="940"/>
                    <a:pt x="288" y="758"/>
                    <a:pt x="325" y="511"/>
                  </a:cubicBezTo>
                  <a:cubicBezTo>
                    <a:pt x="349" y="369"/>
                    <a:pt x="457" y="285"/>
                    <a:pt x="589" y="245"/>
                  </a:cubicBezTo>
                  <a:cubicBezTo>
                    <a:pt x="650" y="227"/>
                    <a:pt x="717" y="218"/>
                    <a:pt x="783" y="218"/>
                  </a:cubicBezTo>
                  <a:cubicBezTo>
                    <a:pt x="881" y="218"/>
                    <a:pt x="977" y="237"/>
                    <a:pt x="1052" y="271"/>
                  </a:cubicBezTo>
                  <a:cubicBezTo>
                    <a:pt x="1057" y="274"/>
                    <a:pt x="1062" y="275"/>
                    <a:pt x="1067" y="275"/>
                  </a:cubicBezTo>
                  <a:cubicBezTo>
                    <a:pt x="1089" y="275"/>
                    <a:pt x="1095" y="242"/>
                    <a:pt x="1093" y="210"/>
                  </a:cubicBezTo>
                  <a:cubicBezTo>
                    <a:pt x="1089" y="190"/>
                    <a:pt x="1086" y="167"/>
                    <a:pt x="1075" y="160"/>
                  </a:cubicBezTo>
                  <a:cubicBezTo>
                    <a:pt x="962" y="54"/>
                    <a:pt x="806" y="1"/>
                    <a:pt x="6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441877" y="4543867"/>
              <a:ext cx="79942" cy="48713"/>
            </a:xfrm>
            <a:custGeom>
              <a:avLst/>
              <a:gdLst/>
              <a:ahLst/>
              <a:cxnLst/>
              <a:rect l="l" t="t" r="r" b="b"/>
              <a:pathLst>
                <a:path w="1646" h="1003" extrusionOk="0">
                  <a:moveTo>
                    <a:pt x="601" y="1"/>
                  </a:moveTo>
                  <a:cubicBezTo>
                    <a:pt x="407" y="1"/>
                    <a:pt x="210" y="85"/>
                    <a:pt x="131" y="257"/>
                  </a:cubicBezTo>
                  <a:cubicBezTo>
                    <a:pt x="0" y="541"/>
                    <a:pt x="290" y="770"/>
                    <a:pt x="524" y="868"/>
                  </a:cubicBezTo>
                  <a:cubicBezTo>
                    <a:pt x="653" y="924"/>
                    <a:pt x="910" y="1002"/>
                    <a:pt x="1134" y="1002"/>
                  </a:cubicBezTo>
                  <a:cubicBezTo>
                    <a:pt x="1302" y="1002"/>
                    <a:pt x="1451" y="958"/>
                    <a:pt x="1513" y="828"/>
                  </a:cubicBezTo>
                  <a:cubicBezTo>
                    <a:pt x="1646" y="561"/>
                    <a:pt x="1315" y="189"/>
                    <a:pt x="1067" y="138"/>
                  </a:cubicBezTo>
                  <a:cubicBezTo>
                    <a:pt x="1063" y="137"/>
                    <a:pt x="1059" y="137"/>
                    <a:pt x="1055" y="137"/>
                  </a:cubicBezTo>
                  <a:cubicBezTo>
                    <a:pt x="1031" y="137"/>
                    <a:pt x="1020" y="163"/>
                    <a:pt x="1017" y="193"/>
                  </a:cubicBezTo>
                  <a:cubicBezTo>
                    <a:pt x="1017" y="223"/>
                    <a:pt x="1027" y="257"/>
                    <a:pt x="1041" y="271"/>
                  </a:cubicBezTo>
                  <a:cubicBezTo>
                    <a:pt x="1112" y="331"/>
                    <a:pt x="1436" y="575"/>
                    <a:pt x="1290" y="703"/>
                  </a:cubicBezTo>
                  <a:cubicBezTo>
                    <a:pt x="1247" y="742"/>
                    <a:pt x="1167" y="753"/>
                    <a:pt x="1087" y="753"/>
                  </a:cubicBezTo>
                  <a:cubicBezTo>
                    <a:pt x="1015" y="753"/>
                    <a:pt x="943" y="745"/>
                    <a:pt x="895" y="740"/>
                  </a:cubicBezTo>
                  <a:cubicBezTo>
                    <a:pt x="788" y="726"/>
                    <a:pt x="672" y="696"/>
                    <a:pt x="571" y="656"/>
                  </a:cubicBezTo>
                  <a:cubicBezTo>
                    <a:pt x="406" y="591"/>
                    <a:pt x="196" y="446"/>
                    <a:pt x="429" y="294"/>
                  </a:cubicBezTo>
                  <a:cubicBezTo>
                    <a:pt x="512" y="240"/>
                    <a:pt x="599" y="222"/>
                    <a:pt x="687" y="222"/>
                  </a:cubicBezTo>
                  <a:cubicBezTo>
                    <a:pt x="765" y="222"/>
                    <a:pt x="843" y="236"/>
                    <a:pt x="922" y="250"/>
                  </a:cubicBezTo>
                  <a:cubicBezTo>
                    <a:pt x="926" y="251"/>
                    <a:pt x="929" y="251"/>
                    <a:pt x="933" y="251"/>
                  </a:cubicBezTo>
                  <a:cubicBezTo>
                    <a:pt x="971" y="251"/>
                    <a:pt x="979" y="216"/>
                    <a:pt x="973" y="179"/>
                  </a:cubicBezTo>
                  <a:cubicBezTo>
                    <a:pt x="966" y="145"/>
                    <a:pt x="953" y="115"/>
                    <a:pt x="936" y="101"/>
                  </a:cubicBezTo>
                  <a:cubicBezTo>
                    <a:pt x="845" y="34"/>
                    <a:pt x="724" y="1"/>
                    <a:pt x="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341733" y="4593550"/>
              <a:ext cx="121467" cy="66440"/>
            </a:xfrm>
            <a:custGeom>
              <a:avLst/>
              <a:gdLst/>
              <a:ahLst/>
              <a:cxnLst/>
              <a:rect l="l" t="t" r="r" b="b"/>
              <a:pathLst>
                <a:path w="2501" h="1368" extrusionOk="0">
                  <a:moveTo>
                    <a:pt x="1040" y="0"/>
                  </a:moveTo>
                  <a:cubicBezTo>
                    <a:pt x="770" y="0"/>
                    <a:pt x="483" y="82"/>
                    <a:pt x="318" y="257"/>
                  </a:cubicBezTo>
                  <a:cubicBezTo>
                    <a:pt x="0" y="595"/>
                    <a:pt x="450" y="1042"/>
                    <a:pt x="741" y="1204"/>
                  </a:cubicBezTo>
                  <a:cubicBezTo>
                    <a:pt x="927" y="1306"/>
                    <a:pt x="1180" y="1368"/>
                    <a:pt x="1431" y="1368"/>
                  </a:cubicBezTo>
                  <a:cubicBezTo>
                    <a:pt x="1710" y="1368"/>
                    <a:pt x="1986" y="1292"/>
                    <a:pt x="2163" y="1113"/>
                  </a:cubicBezTo>
                  <a:cubicBezTo>
                    <a:pt x="2501" y="768"/>
                    <a:pt x="2197" y="265"/>
                    <a:pt x="1808" y="126"/>
                  </a:cubicBezTo>
                  <a:cubicBezTo>
                    <a:pt x="1799" y="123"/>
                    <a:pt x="1791" y="122"/>
                    <a:pt x="1784" y="122"/>
                  </a:cubicBezTo>
                  <a:cubicBezTo>
                    <a:pt x="1749" y="122"/>
                    <a:pt x="1738" y="154"/>
                    <a:pt x="1738" y="190"/>
                  </a:cubicBezTo>
                  <a:cubicBezTo>
                    <a:pt x="1738" y="231"/>
                    <a:pt x="1751" y="274"/>
                    <a:pt x="1778" y="295"/>
                  </a:cubicBezTo>
                  <a:cubicBezTo>
                    <a:pt x="1846" y="338"/>
                    <a:pt x="1923" y="379"/>
                    <a:pt x="1974" y="444"/>
                  </a:cubicBezTo>
                  <a:cubicBezTo>
                    <a:pt x="2095" y="589"/>
                    <a:pt x="2116" y="849"/>
                    <a:pt x="1944" y="971"/>
                  </a:cubicBezTo>
                  <a:cubicBezTo>
                    <a:pt x="1825" y="1055"/>
                    <a:pt x="1670" y="1093"/>
                    <a:pt x="1524" y="1109"/>
                  </a:cubicBezTo>
                  <a:cubicBezTo>
                    <a:pt x="1458" y="1117"/>
                    <a:pt x="1391" y="1121"/>
                    <a:pt x="1324" y="1121"/>
                  </a:cubicBezTo>
                  <a:cubicBezTo>
                    <a:pt x="1053" y="1121"/>
                    <a:pt x="779" y="1049"/>
                    <a:pt x="582" y="849"/>
                  </a:cubicBezTo>
                  <a:cubicBezTo>
                    <a:pt x="171" y="430"/>
                    <a:pt x="824" y="196"/>
                    <a:pt x="1247" y="196"/>
                  </a:cubicBezTo>
                  <a:cubicBezTo>
                    <a:pt x="1319" y="196"/>
                    <a:pt x="1384" y="203"/>
                    <a:pt x="1437" y="217"/>
                  </a:cubicBezTo>
                  <a:cubicBezTo>
                    <a:pt x="1442" y="218"/>
                    <a:pt x="1447" y="219"/>
                    <a:pt x="1451" y="219"/>
                  </a:cubicBezTo>
                  <a:cubicBezTo>
                    <a:pt x="1488" y="219"/>
                    <a:pt x="1493" y="168"/>
                    <a:pt x="1481" y="126"/>
                  </a:cubicBezTo>
                  <a:cubicBezTo>
                    <a:pt x="1471" y="99"/>
                    <a:pt x="1460" y="75"/>
                    <a:pt x="1440" y="68"/>
                  </a:cubicBezTo>
                  <a:cubicBezTo>
                    <a:pt x="1326" y="24"/>
                    <a:pt x="1185" y="0"/>
                    <a:pt x="10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41;p2"/>
          <p:cNvGrpSpPr/>
          <p:nvPr/>
        </p:nvGrpSpPr>
        <p:grpSpPr>
          <a:xfrm flipH="1">
            <a:off x="830000" y="137100"/>
            <a:ext cx="1469422" cy="1228432"/>
            <a:chOff x="-304950" y="1799125"/>
            <a:chExt cx="1469422" cy="1228432"/>
          </a:xfrm>
        </p:grpSpPr>
        <p:sp>
          <p:nvSpPr>
            <p:cNvPr id="42" name="Google Shape;42;p2"/>
            <p:cNvSpPr/>
            <p:nvPr/>
          </p:nvSpPr>
          <p:spPr>
            <a:xfrm>
              <a:off x="-304950" y="2353565"/>
              <a:ext cx="1181737" cy="673993"/>
            </a:xfrm>
            <a:custGeom>
              <a:avLst/>
              <a:gdLst/>
              <a:ahLst/>
              <a:cxnLst/>
              <a:rect l="l" t="t" r="r" b="b"/>
              <a:pathLst>
                <a:path w="22071" h="12588" extrusionOk="0">
                  <a:moveTo>
                    <a:pt x="7465" y="0"/>
                  </a:moveTo>
                  <a:lnTo>
                    <a:pt x="7154" y="254"/>
                  </a:lnTo>
                  <a:cubicBezTo>
                    <a:pt x="7161" y="278"/>
                    <a:pt x="7161" y="312"/>
                    <a:pt x="7140" y="328"/>
                  </a:cubicBezTo>
                  <a:cubicBezTo>
                    <a:pt x="6028" y="1251"/>
                    <a:pt x="4971" y="2251"/>
                    <a:pt x="3843" y="3167"/>
                  </a:cubicBezTo>
                  <a:cubicBezTo>
                    <a:pt x="2714" y="4083"/>
                    <a:pt x="1491" y="5367"/>
                    <a:pt x="136" y="5935"/>
                  </a:cubicBezTo>
                  <a:cubicBezTo>
                    <a:pt x="129" y="5937"/>
                    <a:pt x="124" y="5938"/>
                    <a:pt x="119" y="5938"/>
                  </a:cubicBezTo>
                  <a:cubicBezTo>
                    <a:pt x="109" y="5938"/>
                    <a:pt x="101" y="5935"/>
                    <a:pt x="95" y="5928"/>
                  </a:cubicBezTo>
                  <a:lnTo>
                    <a:pt x="0" y="6002"/>
                  </a:lnTo>
                  <a:cubicBezTo>
                    <a:pt x="0" y="6002"/>
                    <a:pt x="2126" y="9831"/>
                    <a:pt x="10169" y="11930"/>
                  </a:cubicBezTo>
                  <a:cubicBezTo>
                    <a:pt x="12055" y="12423"/>
                    <a:pt x="14007" y="12588"/>
                    <a:pt x="15770" y="12588"/>
                  </a:cubicBezTo>
                  <a:cubicBezTo>
                    <a:pt x="19297" y="12588"/>
                    <a:pt x="22071" y="11930"/>
                    <a:pt x="22071" y="11930"/>
                  </a:cubicBezTo>
                  <a:lnTo>
                    <a:pt x="21921" y="10973"/>
                  </a:lnTo>
                  <a:cubicBezTo>
                    <a:pt x="21912" y="10980"/>
                    <a:pt x="21901" y="10984"/>
                    <a:pt x="21890" y="10984"/>
                  </a:cubicBezTo>
                  <a:cubicBezTo>
                    <a:pt x="21871" y="10984"/>
                    <a:pt x="21851" y="10971"/>
                    <a:pt x="21840" y="10943"/>
                  </a:cubicBezTo>
                  <a:cubicBezTo>
                    <a:pt x="21364" y="9530"/>
                    <a:pt x="21232" y="7969"/>
                    <a:pt x="21009" y="6502"/>
                  </a:cubicBezTo>
                  <a:cubicBezTo>
                    <a:pt x="20881" y="5685"/>
                    <a:pt x="20762" y="4863"/>
                    <a:pt x="20664" y="4039"/>
                  </a:cubicBezTo>
                  <a:cubicBezTo>
                    <a:pt x="20634" y="3803"/>
                    <a:pt x="20472" y="3191"/>
                    <a:pt x="20624" y="2937"/>
                  </a:cubicBezTo>
                  <a:cubicBezTo>
                    <a:pt x="17805" y="2876"/>
                    <a:pt x="15552" y="2623"/>
                    <a:pt x="13555" y="2177"/>
                  </a:cubicBezTo>
                  <a:lnTo>
                    <a:pt x="13555" y="2187"/>
                  </a:lnTo>
                  <a:cubicBezTo>
                    <a:pt x="13217" y="3617"/>
                    <a:pt x="12585" y="5012"/>
                    <a:pt x="12081" y="6387"/>
                  </a:cubicBezTo>
                  <a:cubicBezTo>
                    <a:pt x="11530" y="7888"/>
                    <a:pt x="10899" y="9368"/>
                    <a:pt x="10351" y="10865"/>
                  </a:cubicBezTo>
                  <a:cubicBezTo>
                    <a:pt x="10342" y="10890"/>
                    <a:pt x="10328" y="10901"/>
                    <a:pt x="10314" y="10901"/>
                  </a:cubicBezTo>
                  <a:cubicBezTo>
                    <a:pt x="10281" y="10901"/>
                    <a:pt x="10246" y="10847"/>
                    <a:pt x="10263" y="10804"/>
                  </a:cubicBezTo>
                  <a:cubicBezTo>
                    <a:pt x="10807" y="9321"/>
                    <a:pt x="11273" y="7797"/>
                    <a:pt x="11818" y="6309"/>
                  </a:cubicBezTo>
                  <a:cubicBezTo>
                    <a:pt x="12321" y="4935"/>
                    <a:pt x="12736" y="3455"/>
                    <a:pt x="13402" y="2146"/>
                  </a:cubicBezTo>
                  <a:cubicBezTo>
                    <a:pt x="11264" y="1657"/>
                    <a:pt x="9414" y="944"/>
                    <a:pt x="74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20901" y="2114387"/>
              <a:ext cx="51454" cy="33036"/>
            </a:xfrm>
            <a:custGeom>
              <a:avLst/>
              <a:gdLst/>
              <a:ahLst/>
              <a:cxnLst/>
              <a:rect l="l" t="t" r="r" b="b"/>
              <a:pathLst>
                <a:path w="961" h="617" extrusionOk="0">
                  <a:moveTo>
                    <a:pt x="586" y="0"/>
                  </a:moveTo>
                  <a:cubicBezTo>
                    <a:pt x="511" y="4"/>
                    <a:pt x="433" y="0"/>
                    <a:pt x="366" y="17"/>
                  </a:cubicBezTo>
                  <a:cubicBezTo>
                    <a:pt x="204" y="51"/>
                    <a:pt x="1" y="197"/>
                    <a:pt x="65" y="389"/>
                  </a:cubicBezTo>
                  <a:cubicBezTo>
                    <a:pt x="119" y="547"/>
                    <a:pt x="387" y="616"/>
                    <a:pt x="596" y="616"/>
                  </a:cubicBezTo>
                  <a:cubicBezTo>
                    <a:pt x="674" y="616"/>
                    <a:pt x="744" y="606"/>
                    <a:pt x="792" y="588"/>
                  </a:cubicBezTo>
                  <a:cubicBezTo>
                    <a:pt x="960" y="524"/>
                    <a:pt x="946" y="355"/>
                    <a:pt x="869" y="220"/>
                  </a:cubicBezTo>
                  <a:cubicBezTo>
                    <a:pt x="795" y="91"/>
                    <a:pt x="700" y="30"/>
                    <a:pt x="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21690" y="2290491"/>
              <a:ext cx="51026" cy="24951"/>
            </a:xfrm>
            <a:custGeom>
              <a:avLst/>
              <a:gdLst/>
              <a:ahLst/>
              <a:cxnLst/>
              <a:rect l="l" t="t" r="r" b="b"/>
              <a:pathLst>
                <a:path w="953" h="466" extrusionOk="0">
                  <a:moveTo>
                    <a:pt x="440" y="0"/>
                  </a:moveTo>
                  <a:cubicBezTo>
                    <a:pt x="277" y="0"/>
                    <a:pt x="68" y="57"/>
                    <a:pt x="41" y="212"/>
                  </a:cubicBezTo>
                  <a:cubicBezTo>
                    <a:pt x="0" y="439"/>
                    <a:pt x="423" y="466"/>
                    <a:pt x="561" y="466"/>
                  </a:cubicBezTo>
                  <a:cubicBezTo>
                    <a:pt x="700" y="466"/>
                    <a:pt x="953" y="411"/>
                    <a:pt x="848" y="222"/>
                  </a:cubicBezTo>
                  <a:cubicBezTo>
                    <a:pt x="778" y="97"/>
                    <a:pt x="636" y="43"/>
                    <a:pt x="491" y="2"/>
                  </a:cubicBezTo>
                  <a:cubicBezTo>
                    <a:pt x="474" y="1"/>
                    <a:pt x="457" y="0"/>
                    <a:pt x="4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39544" y="2338519"/>
              <a:ext cx="64947" cy="39943"/>
            </a:xfrm>
            <a:custGeom>
              <a:avLst/>
              <a:gdLst/>
              <a:ahLst/>
              <a:cxnLst/>
              <a:rect l="l" t="t" r="r" b="b"/>
              <a:pathLst>
                <a:path w="1213" h="746" extrusionOk="0">
                  <a:moveTo>
                    <a:pt x="800" y="1"/>
                  </a:moveTo>
                  <a:cubicBezTo>
                    <a:pt x="546" y="15"/>
                    <a:pt x="259" y="116"/>
                    <a:pt x="144" y="333"/>
                  </a:cubicBezTo>
                  <a:cubicBezTo>
                    <a:pt x="0" y="606"/>
                    <a:pt x="500" y="745"/>
                    <a:pt x="746" y="745"/>
                  </a:cubicBezTo>
                  <a:cubicBezTo>
                    <a:pt x="770" y="745"/>
                    <a:pt x="792" y="744"/>
                    <a:pt x="810" y="741"/>
                  </a:cubicBezTo>
                  <a:cubicBezTo>
                    <a:pt x="1030" y="707"/>
                    <a:pt x="1212" y="521"/>
                    <a:pt x="1212" y="295"/>
                  </a:cubicBezTo>
                  <a:cubicBezTo>
                    <a:pt x="1212" y="204"/>
                    <a:pt x="1178" y="127"/>
                    <a:pt x="1104" y="72"/>
                  </a:cubicBezTo>
                  <a:cubicBezTo>
                    <a:pt x="1013" y="8"/>
                    <a:pt x="902" y="25"/>
                    <a:pt x="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216496" y="2018117"/>
              <a:ext cx="1366458" cy="435193"/>
            </a:xfrm>
            <a:custGeom>
              <a:avLst/>
              <a:gdLst/>
              <a:ahLst/>
              <a:cxnLst/>
              <a:rect l="l" t="t" r="r" b="b"/>
              <a:pathLst>
                <a:path w="25521" h="8128" extrusionOk="0">
                  <a:moveTo>
                    <a:pt x="4138" y="1493"/>
                  </a:moveTo>
                  <a:cubicBezTo>
                    <a:pt x="4230" y="1493"/>
                    <a:pt x="4330" y="1525"/>
                    <a:pt x="4404" y="1561"/>
                  </a:cubicBezTo>
                  <a:cubicBezTo>
                    <a:pt x="4552" y="1633"/>
                    <a:pt x="4677" y="1747"/>
                    <a:pt x="4769" y="1883"/>
                  </a:cubicBezTo>
                  <a:cubicBezTo>
                    <a:pt x="4891" y="2065"/>
                    <a:pt x="4972" y="2335"/>
                    <a:pt x="4827" y="2528"/>
                  </a:cubicBezTo>
                  <a:cubicBezTo>
                    <a:pt x="4721" y="2670"/>
                    <a:pt x="4541" y="2716"/>
                    <a:pt x="4358" y="2716"/>
                  </a:cubicBezTo>
                  <a:cubicBezTo>
                    <a:pt x="4217" y="2716"/>
                    <a:pt x="4074" y="2689"/>
                    <a:pt x="3961" y="2656"/>
                  </a:cubicBezTo>
                  <a:cubicBezTo>
                    <a:pt x="3617" y="2555"/>
                    <a:pt x="3252" y="2265"/>
                    <a:pt x="3428" y="1869"/>
                  </a:cubicBezTo>
                  <a:cubicBezTo>
                    <a:pt x="3525" y="1643"/>
                    <a:pt x="3768" y="1528"/>
                    <a:pt x="4016" y="1518"/>
                  </a:cubicBezTo>
                  <a:cubicBezTo>
                    <a:pt x="4052" y="1500"/>
                    <a:pt x="4094" y="1493"/>
                    <a:pt x="4138" y="1493"/>
                  </a:cubicBezTo>
                  <a:close/>
                  <a:moveTo>
                    <a:pt x="12348" y="4862"/>
                  </a:moveTo>
                  <a:cubicBezTo>
                    <a:pt x="12607" y="4862"/>
                    <a:pt x="12888" y="5063"/>
                    <a:pt x="12987" y="5289"/>
                  </a:cubicBezTo>
                  <a:cubicBezTo>
                    <a:pt x="13138" y="5630"/>
                    <a:pt x="12838" y="5802"/>
                    <a:pt x="12535" y="5802"/>
                  </a:cubicBezTo>
                  <a:cubicBezTo>
                    <a:pt x="12531" y="5802"/>
                    <a:pt x="12528" y="5802"/>
                    <a:pt x="12524" y="5802"/>
                  </a:cubicBezTo>
                  <a:cubicBezTo>
                    <a:pt x="12210" y="5802"/>
                    <a:pt x="11663" y="5644"/>
                    <a:pt x="11724" y="5225"/>
                  </a:cubicBezTo>
                  <a:cubicBezTo>
                    <a:pt x="11744" y="5086"/>
                    <a:pt x="11842" y="4978"/>
                    <a:pt x="11967" y="4924"/>
                  </a:cubicBezTo>
                  <a:cubicBezTo>
                    <a:pt x="12030" y="4895"/>
                    <a:pt x="12092" y="4884"/>
                    <a:pt x="12151" y="4884"/>
                  </a:cubicBezTo>
                  <a:cubicBezTo>
                    <a:pt x="12167" y="4884"/>
                    <a:pt x="12184" y="4885"/>
                    <a:pt x="12200" y="4887"/>
                  </a:cubicBezTo>
                  <a:cubicBezTo>
                    <a:pt x="12247" y="4870"/>
                    <a:pt x="12297" y="4862"/>
                    <a:pt x="12348" y="4862"/>
                  </a:cubicBezTo>
                  <a:close/>
                  <a:moveTo>
                    <a:pt x="20574" y="5778"/>
                  </a:moveTo>
                  <a:cubicBezTo>
                    <a:pt x="20861" y="5778"/>
                    <a:pt x="21106" y="5988"/>
                    <a:pt x="21149" y="6282"/>
                  </a:cubicBezTo>
                  <a:cubicBezTo>
                    <a:pt x="21182" y="6526"/>
                    <a:pt x="21063" y="6772"/>
                    <a:pt x="20848" y="6894"/>
                  </a:cubicBezTo>
                  <a:cubicBezTo>
                    <a:pt x="20741" y="6955"/>
                    <a:pt x="20621" y="6981"/>
                    <a:pt x="20498" y="6981"/>
                  </a:cubicBezTo>
                  <a:cubicBezTo>
                    <a:pt x="20271" y="6981"/>
                    <a:pt x="20036" y="6892"/>
                    <a:pt x="19861" y="6769"/>
                  </a:cubicBezTo>
                  <a:cubicBezTo>
                    <a:pt x="19600" y="6587"/>
                    <a:pt x="19509" y="6265"/>
                    <a:pt x="19756" y="6029"/>
                  </a:cubicBezTo>
                  <a:cubicBezTo>
                    <a:pt x="19924" y="5868"/>
                    <a:pt x="20150" y="5796"/>
                    <a:pt x="20376" y="5796"/>
                  </a:cubicBezTo>
                  <a:cubicBezTo>
                    <a:pt x="20405" y="5796"/>
                    <a:pt x="20434" y="5797"/>
                    <a:pt x="20462" y="5799"/>
                  </a:cubicBezTo>
                  <a:cubicBezTo>
                    <a:pt x="20469" y="5796"/>
                    <a:pt x="20469" y="5786"/>
                    <a:pt x="20475" y="5786"/>
                  </a:cubicBezTo>
                  <a:cubicBezTo>
                    <a:pt x="20509" y="5781"/>
                    <a:pt x="20542" y="5778"/>
                    <a:pt x="20574" y="5778"/>
                  </a:cubicBezTo>
                  <a:close/>
                  <a:moveTo>
                    <a:pt x="3776" y="0"/>
                  </a:moveTo>
                  <a:cubicBezTo>
                    <a:pt x="3554" y="0"/>
                    <a:pt x="3332" y="6"/>
                    <a:pt x="3110" y="20"/>
                  </a:cubicBezTo>
                  <a:cubicBezTo>
                    <a:pt x="2363" y="72"/>
                    <a:pt x="1484" y="166"/>
                    <a:pt x="886" y="666"/>
                  </a:cubicBezTo>
                  <a:cubicBezTo>
                    <a:pt x="1" y="1407"/>
                    <a:pt x="440" y="2305"/>
                    <a:pt x="1221" y="2917"/>
                  </a:cubicBezTo>
                  <a:cubicBezTo>
                    <a:pt x="2964" y="4282"/>
                    <a:pt x="5381" y="5141"/>
                    <a:pt x="7458" y="5827"/>
                  </a:cubicBezTo>
                  <a:cubicBezTo>
                    <a:pt x="10105" y="6699"/>
                    <a:pt x="12848" y="7239"/>
                    <a:pt x="15606" y="7607"/>
                  </a:cubicBezTo>
                  <a:cubicBezTo>
                    <a:pt x="17347" y="7842"/>
                    <a:pt x="19174" y="8128"/>
                    <a:pt x="20973" y="8128"/>
                  </a:cubicBezTo>
                  <a:cubicBezTo>
                    <a:pt x="21741" y="8128"/>
                    <a:pt x="22504" y="8076"/>
                    <a:pt x="23253" y="7945"/>
                  </a:cubicBezTo>
                  <a:cubicBezTo>
                    <a:pt x="24003" y="7817"/>
                    <a:pt x="25521" y="7505"/>
                    <a:pt x="25078" y="6438"/>
                  </a:cubicBezTo>
                  <a:cubicBezTo>
                    <a:pt x="24724" y="5579"/>
                    <a:pt x="23548" y="4968"/>
                    <a:pt x="22780" y="4535"/>
                  </a:cubicBezTo>
                  <a:cubicBezTo>
                    <a:pt x="22114" y="4160"/>
                    <a:pt x="21422" y="3843"/>
                    <a:pt x="20689" y="3633"/>
                  </a:cubicBezTo>
                  <a:cubicBezTo>
                    <a:pt x="20682" y="3647"/>
                    <a:pt x="20675" y="3664"/>
                    <a:pt x="20651" y="3670"/>
                  </a:cubicBezTo>
                  <a:cubicBezTo>
                    <a:pt x="19356" y="4080"/>
                    <a:pt x="17946" y="4264"/>
                    <a:pt x="16537" y="4264"/>
                  </a:cubicBezTo>
                  <a:cubicBezTo>
                    <a:pt x="15295" y="4264"/>
                    <a:pt x="14054" y="4121"/>
                    <a:pt x="12892" y="3863"/>
                  </a:cubicBezTo>
                  <a:cubicBezTo>
                    <a:pt x="10950" y="3430"/>
                    <a:pt x="8168" y="2491"/>
                    <a:pt x="7073" y="663"/>
                  </a:cubicBezTo>
                  <a:cubicBezTo>
                    <a:pt x="7045" y="677"/>
                    <a:pt x="7013" y="683"/>
                    <a:pt x="6980" y="683"/>
                  </a:cubicBezTo>
                  <a:cubicBezTo>
                    <a:pt x="6868" y="683"/>
                    <a:pt x="6751" y="607"/>
                    <a:pt x="6769" y="484"/>
                  </a:cubicBezTo>
                  <a:cubicBezTo>
                    <a:pt x="6789" y="359"/>
                    <a:pt x="6827" y="237"/>
                    <a:pt x="6867" y="115"/>
                  </a:cubicBezTo>
                  <a:lnTo>
                    <a:pt x="6867" y="115"/>
                  </a:lnTo>
                  <a:cubicBezTo>
                    <a:pt x="6823" y="116"/>
                    <a:pt x="6779" y="116"/>
                    <a:pt x="6734" y="116"/>
                  </a:cubicBezTo>
                  <a:cubicBezTo>
                    <a:pt x="5747" y="116"/>
                    <a:pt x="4762" y="0"/>
                    <a:pt x="3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89067" y="2438216"/>
              <a:ext cx="176423" cy="24362"/>
            </a:xfrm>
            <a:custGeom>
              <a:avLst/>
              <a:gdLst/>
              <a:ahLst/>
              <a:cxnLst/>
              <a:rect l="l" t="t" r="r" b="b"/>
              <a:pathLst>
                <a:path w="3295" h="455" extrusionOk="0">
                  <a:moveTo>
                    <a:pt x="1" y="1"/>
                  </a:moveTo>
                  <a:lnTo>
                    <a:pt x="1" y="1"/>
                  </a:lnTo>
                  <a:cubicBezTo>
                    <a:pt x="1227" y="221"/>
                    <a:pt x="2325" y="366"/>
                    <a:pt x="3295" y="454"/>
                  </a:cubicBezTo>
                  <a:cubicBezTo>
                    <a:pt x="2342" y="339"/>
                    <a:pt x="1409" y="194"/>
                    <a:pt x="524" y="76"/>
                  </a:cubicBezTo>
                  <a:cubicBezTo>
                    <a:pt x="348" y="52"/>
                    <a:pt x="172" y="2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229507" y="1799125"/>
              <a:ext cx="1393979" cy="673618"/>
            </a:xfrm>
            <a:custGeom>
              <a:avLst/>
              <a:gdLst/>
              <a:ahLst/>
              <a:cxnLst/>
              <a:rect l="l" t="t" r="r" b="b"/>
              <a:pathLst>
                <a:path w="26035" h="12581" extrusionOk="0">
                  <a:moveTo>
                    <a:pt x="13867" y="419"/>
                  </a:moveTo>
                  <a:cubicBezTo>
                    <a:pt x="13999" y="419"/>
                    <a:pt x="14132" y="424"/>
                    <a:pt x="14264" y="434"/>
                  </a:cubicBezTo>
                  <a:cubicBezTo>
                    <a:pt x="16100" y="570"/>
                    <a:pt x="17752" y="1401"/>
                    <a:pt x="18954" y="2789"/>
                  </a:cubicBezTo>
                  <a:cubicBezTo>
                    <a:pt x="19546" y="3475"/>
                    <a:pt x="19874" y="4121"/>
                    <a:pt x="20191" y="4976"/>
                  </a:cubicBezTo>
                  <a:cubicBezTo>
                    <a:pt x="20520" y="5857"/>
                    <a:pt x="20611" y="6642"/>
                    <a:pt x="20763" y="7537"/>
                  </a:cubicBezTo>
                  <a:cubicBezTo>
                    <a:pt x="19285" y="7770"/>
                    <a:pt x="17839" y="7952"/>
                    <a:pt x="16384" y="7952"/>
                  </a:cubicBezTo>
                  <a:cubicBezTo>
                    <a:pt x="15433" y="7952"/>
                    <a:pt x="14478" y="7875"/>
                    <a:pt x="13508" y="7682"/>
                  </a:cubicBezTo>
                  <a:cubicBezTo>
                    <a:pt x="12365" y="7459"/>
                    <a:pt x="11257" y="7094"/>
                    <a:pt x="10206" y="6591"/>
                  </a:cubicBezTo>
                  <a:cubicBezTo>
                    <a:pt x="9253" y="6135"/>
                    <a:pt x="8050" y="5587"/>
                    <a:pt x="7486" y="4648"/>
                  </a:cubicBezTo>
                  <a:cubicBezTo>
                    <a:pt x="7475" y="4628"/>
                    <a:pt x="7458" y="4614"/>
                    <a:pt x="7445" y="4600"/>
                  </a:cubicBezTo>
                  <a:cubicBezTo>
                    <a:pt x="8175" y="3479"/>
                    <a:pt x="8821" y="2488"/>
                    <a:pt x="9976" y="1721"/>
                  </a:cubicBezTo>
                  <a:cubicBezTo>
                    <a:pt x="11125" y="959"/>
                    <a:pt x="12476" y="419"/>
                    <a:pt x="13867" y="419"/>
                  </a:cubicBezTo>
                  <a:close/>
                  <a:moveTo>
                    <a:pt x="4019" y="4090"/>
                  </a:moveTo>
                  <a:cubicBezTo>
                    <a:pt x="5005" y="4090"/>
                    <a:pt x="5990" y="4206"/>
                    <a:pt x="6977" y="4206"/>
                  </a:cubicBezTo>
                  <a:cubicBezTo>
                    <a:pt x="7022" y="4206"/>
                    <a:pt x="7066" y="4206"/>
                    <a:pt x="7110" y="4205"/>
                  </a:cubicBezTo>
                  <a:lnTo>
                    <a:pt x="7110" y="4205"/>
                  </a:lnTo>
                  <a:cubicBezTo>
                    <a:pt x="7070" y="4327"/>
                    <a:pt x="7032" y="4449"/>
                    <a:pt x="7012" y="4574"/>
                  </a:cubicBezTo>
                  <a:cubicBezTo>
                    <a:pt x="6994" y="4697"/>
                    <a:pt x="7111" y="4773"/>
                    <a:pt x="7223" y="4773"/>
                  </a:cubicBezTo>
                  <a:cubicBezTo>
                    <a:pt x="7256" y="4773"/>
                    <a:pt x="7288" y="4767"/>
                    <a:pt x="7316" y="4753"/>
                  </a:cubicBezTo>
                  <a:cubicBezTo>
                    <a:pt x="8411" y="6581"/>
                    <a:pt x="11193" y="7520"/>
                    <a:pt x="13135" y="7953"/>
                  </a:cubicBezTo>
                  <a:cubicBezTo>
                    <a:pt x="14297" y="8211"/>
                    <a:pt x="15538" y="8354"/>
                    <a:pt x="16780" y="8354"/>
                  </a:cubicBezTo>
                  <a:cubicBezTo>
                    <a:pt x="18189" y="8354"/>
                    <a:pt x="19599" y="8170"/>
                    <a:pt x="20894" y="7760"/>
                  </a:cubicBezTo>
                  <a:cubicBezTo>
                    <a:pt x="20918" y="7754"/>
                    <a:pt x="20925" y="7737"/>
                    <a:pt x="20932" y="7723"/>
                  </a:cubicBezTo>
                  <a:cubicBezTo>
                    <a:pt x="21665" y="7933"/>
                    <a:pt x="22357" y="8250"/>
                    <a:pt x="23023" y="8625"/>
                  </a:cubicBezTo>
                  <a:cubicBezTo>
                    <a:pt x="23791" y="9058"/>
                    <a:pt x="24967" y="9669"/>
                    <a:pt x="25321" y="10528"/>
                  </a:cubicBezTo>
                  <a:cubicBezTo>
                    <a:pt x="25764" y="11595"/>
                    <a:pt x="24246" y="11907"/>
                    <a:pt x="23496" y="12035"/>
                  </a:cubicBezTo>
                  <a:cubicBezTo>
                    <a:pt x="22747" y="12166"/>
                    <a:pt x="21984" y="12218"/>
                    <a:pt x="21216" y="12218"/>
                  </a:cubicBezTo>
                  <a:cubicBezTo>
                    <a:pt x="19417" y="12218"/>
                    <a:pt x="17590" y="11932"/>
                    <a:pt x="15849" y="11697"/>
                  </a:cubicBezTo>
                  <a:cubicBezTo>
                    <a:pt x="13091" y="11329"/>
                    <a:pt x="10348" y="10789"/>
                    <a:pt x="7701" y="9917"/>
                  </a:cubicBezTo>
                  <a:cubicBezTo>
                    <a:pt x="5624" y="9231"/>
                    <a:pt x="3207" y="8372"/>
                    <a:pt x="1464" y="7007"/>
                  </a:cubicBezTo>
                  <a:cubicBezTo>
                    <a:pt x="683" y="6395"/>
                    <a:pt x="244" y="5497"/>
                    <a:pt x="1129" y="4756"/>
                  </a:cubicBezTo>
                  <a:cubicBezTo>
                    <a:pt x="1727" y="4256"/>
                    <a:pt x="2606" y="4162"/>
                    <a:pt x="3353" y="4110"/>
                  </a:cubicBezTo>
                  <a:cubicBezTo>
                    <a:pt x="3575" y="4096"/>
                    <a:pt x="3797" y="4090"/>
                    <a:pt x="4019" y="4090"/>
                  </a:cubicBezTo>
                  <a:close/>
                  <a:moveTo>
                    <a:pt x="13880" y="1"/>
                  </a:moveTo>
                  <a:cubicBezTo>
                    <a:pt x="12554" y="1"/>
                    <a:pt x="11270" y="398"/>
                    <a:pt x="10114" y="1089"/>
                  </a:cubicBezTo>
                  <a:cubicBezTo>
                    <a:pt x="9094" y="1694"/>
                    <a:pt x="7709" y="2763"/>
                    <a:pt x="7191" y="3982"/>
                  </a:cubicBezTo>
                  <a:lnTo>
                    <a:pt x="7191" y="3979"/>
                  </a:lnTo>
                  <a:cubicBezTo>
                    <a:pt x="6430" y="3945"/>
                    <a:pt x="5018" y="3713"/>
                    <a:pt x="3660" y="3713"/>
                  </a:cubicBezTo>
                  <a:cubicBezTo>
                    <a:pt x="2040" y="3713"/>
                    <a:pt x="498" y="4044"/>
                    <a:pt x="233" y="5436"/>
                  </a:cubicBezTo>
                  <a:cubicBezTo>
                    <a:pt x="1" y="6668"/>
                    <a:pt x="1545" y="7497"/>
                    <a:pt x="2430" y="7977"/>
                  </a:cubicBezTo>
                  <a:cubicBezTo>
                    <a:pt x="3630" y="8622"/>
                    <a:pt x="4870" y="9196"/>
                    <a:pt x="6140" y="9686"/>
                  </a:cubicBezTo>
                  <a:cubicBezTo>
                    <a:pt x="9084" y="10819"/>
                    <a:pt x="12173" y="11491"/>
                    <a:pt x="15289" y="11937"/>
                  </a:cubicBezTo>
                  <a:cubicBezTo>
                    <a:pt x="15460" y="11960"/>
                    <a:pt x="15636" y="11988"/>
                    <a:pt x="15812" y="12012"/>
                  </a:cubicBezTo>
                  <a:cubicBezTo>
                    <a:pt x="16697" y="12130"/>
                    <a:pt x="17630" y="12275"/>
                    <a:pt x="18583" y="12390"/>
                  </a:cubicBezTo>
                  <a:cubicBezTo>
                    <a:pt x="19496" y="12500"/>
                    <a:pt x="20425" y="12580"/>
                    <a:pt x="21342" y="12580"/>
                  </a:cubicBezTo>
                  <a:cubicBezTo>
                    <a:pt x="22402" y="12580"/>
                    <a:pt x="23445" y="12472"/>
                    <a:pt x="24426" y="12177"/>
                  </a:cubicBezTo>
                  <a:cubicBezTo>
                    <a:pt x="25169" y="11954"/>
                    <a:pt x="26035" y="11488"/>
                    <a:pt x="25723" y="10582"/>
                  </a:cubicBezTo>
                  <a:cubicBezTo>
                    <a:pt x="25460" y="9819"/>
                    <a:pt x="24656" y="9271"/>
                    <a:pt x="24017" y="8862"/>
                  </a:cubicBezTo>
                  <a:cubicBezTo>
                    <a:pt x="23047" y="8237"/>
                    <a:pt x="22047" y="7676"/>
                    <a:pt x="20891" y="7520"/>
                  </a:cubicBezTo>
                  <a:cubicBezTo>
                    <a:pt x="21432" y="3915"/>
                    <a:pt x="18255" y="562"/>
                    <a:pt x="14829" y="69"/>
                  </a:cubicBezTo>
                  <a:cubicBezTo>
                    <a:pt x="14511" y="23"/>
                    <a:pt x="14194" y="1"/>
                    <a:pt x="138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38143" y="2057953"/>
              <a:ext cx="581150" cy="144832"/>
            </a:xfrm>
            <a:custGeom>
              <a:avLst/>
              <a:gdLst/>
              <a:ahLst/>
              <a:cxnLst/>
              <a:rect l="l" t="t" r="r" b="b"/>
              <a:pathLst>
                <a:path w="10854" h="2705" extrusionOk="0">
                  <a:moveTo>
                    <a:pt x="28" y="1"/>
                  </a:moveTo>
                  <a:cubicBezTo>
                    <a:pt x="9" y="1"/>
                    <a:pt x="0" y="42"/>
                    <a:pt x="15" y="54"/>
                  </a:cubicBezTo>
                  <a:cubicBezTo>
                    <a:pt x="2191" y="1722"/>
                    <a:pt x="5067" y="2705"/>
                    <a:pt x="7880" y="2705"/>
                  </a:cubicBezTo>
                  <a:cubicBezTo>
                    <a:pt x="8864" y="2705"/>
                    <a:pt x="9839" y="2585"/>
                    <a:pt x="10775" y="2332"/>
                  </a:cubicBezTo>
                  <a:cubicBezTo>
                    <a:pt x="10854" y="2309"/>
                    <a:pt x="10808" y="2145"/>
                    <a:pt x="10738" y="2145"/>
                  </a:cubicBezTo>
                  <a:cubicBezTo>
                    <a:pt x="10736" y="2145"/>
                    <a:pt x="10734" y="2146"/>
                    <a:pt x="10731" y="2146"/>
                  </a:cubicBezTo>
                  <a:cubicBezTo>
                    <a:pt x="9681" y="2269"/>
                    <a:pt x="8590" y="2407"/>
                    <a:pt x="7517" y="2407"/>
                  </a:cubicBezTo>
                  <a:cubicBezTo>
                    <a:pt x="7182" y="2407"/>
                    <a:pt x="6848" y="2393"/>
                    <a:pt x="6517" y="2362"/>
                  </a:cubicBezTo>
                  <a:cubicBezTo>
                    <a:pt x="4182" y="2143"/>
                    <a:pt x="2040" y="1156"/>
                    <a:pt x="35" y="3"/>
                  </a:cubicBezTo>
                  <a:cubicBezTo>
                    <a:pt x="33" y="2"/>
                    <a:pt x="30" y="1"/>
                    <a:pt x="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42426" y="2098003"/>
              <a:ext cx="92147" cy="65536"/>
            </a:xfrm>
            <a:custGeom>
              <a:avLst/>
              <a:gdLst/>
              <a:ahLst/>
              <a:cxnLst/>
              <a:rect l="l" t="t" r="r" b="b"/>
              <a:pathLst>
                <a:path w="1721" h="1224" extrusionOk="0">
                  <a:moveTo>
                    <a:pt x="988" y="306"/>
                  </a:moveTo>
                  <a:cubicBezTo>
                    <a:pt x="1102" y="336"/>
                    <a:pt x="1197" y="397"/>
                    <a:pt x="1271" y="526"/>
                  </a:cubicBezTo>
                  <a:cubicBezTo>
                    <a:pt x="1348" y="661"/>
                    <a:pt x="1362" y="830"/>
                    <a:pt x="1194" y="894"/>
                  </a:cubicBezTo>
                  <a:cubicBezTo>
                    <a:pt x="1146" y="912"/>
                    <a:pt x="1076" y="922"/>
                    <a:pt x="998" y="922"/>
                  </a:cubicBezTo>
                  <a:cubicBezTo>
                    <a:pt x="789" y="922"/>
                    <a:pt x="521" y="853"/>
                    <a:pt x="467" y="695"/>
                  </a:cubicBezTo>
                  <a:cubicBezTo>
                    <a:pt x="403" y="503"/>
                    <a:pt x="606" y="357"/>
                    <a:pt x="768" y="323"/>
                  </a:cubicBezTo>
                  <a:cubicBezTo>
                    <a:pt x="835" y="306"/>
                    <a:pt x="913" y="310"/>
                    <a:pt x="988" y="306"/>
                  </a:cubicBezTo>
                  <a:close/>
                  <a:moveTo>
                    <a:pt x="887" y="1"/>
                  </a:moveTo>
                  <a:cubicBezTo>
                    <a:pt x="843" y="1"/>
                    <a:pt x="801" y="8"/>
                    <a:pt x="765" y="26"/>
                  </a:cubicBezTo>
                  <a:cubicBezTo>
                    <a:pt x="517" y="36"/>
                    <a:pt x="274" y="151"/>
                    <a:pt x="177" y="377"/>
                  </a:cubicBezTo>
                  <a:cubicBezTo>
                    <a:pt x="1" y="773"/>
                    <a:pt x="366" y="1063"/>
                    <a:pt x="710" y="1164"/>
                  </a:cubicBezTo>
                  <a:cubicBezTo>
                    <a:pt x="823" y="1197"/>
                    <a:pt x="966" y="1224"/>
                    <a:pt x="1107" y="1224"/>
                  </a:cubicBezTo>
                  <a:cubicBezTo>
                    <a:pt x="1290" y="1224"/>
                    <a:pt x="1470" y="1178"/>
                    <a:pt x="1576" y="1036"/>
                  </a:cubicBezTo>
                  <a:cubicBezTo>
                    <a:pt x="1721" y="843"/>
                    <a:pt x="1640" y="573"/>
                    <a:pt x="1518" y="391"/>
                  </a:cubicBezTo>
                  <a:cubicBezTo>
                    <a:pt x="1426" y="255"/>
                    <a:pt x="1301" y="141"/>
                    <a:pt x="1153" y="69"/>
                  </a:cubicBezTo>
                  <a:cubicBezTo>
                    <a:pt x="1079" y="33"/>
                    <a:pt x="979" y="1"/>
                    <a:pt x="8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07929" y="2278443"/>
              <a:ext cx="79029" cy="50383"/>
            </a:xfrm>
            <a:custGeom>
              <a:avLst/>
              <a:gdLst/>
              <a:ahLst/>
              <a:cxnLst/>
              <a:rect l="l" t="t" r="r" b="b"/>
              <a:pathLst>
                <a:path w="1476" h="941" extrusionOk="0">
                  <a:moveTo>
                    <a:pt x="697" y="225"/>
                  </a:moveTo>
                  <a:cubicBezTo>
                    <a:pt x="714" y="225"/>
                    <a:pt x="731" y="226"/>
                    <a:pt x="748" y="227"/>
                  </a:cubicBezTo>
                  <a:cubicBezTo>
                    <a:pt x="893" y="268"/>
                    <a:pt x="1035" y="322"/>
                    <a:pt x="1105" y="447"/>
                  </a:cubicBezTo>
                  <a:cubicBezTo>
                    <a:pt x="1210" y="636"/>
                    <a:pt x="957" y="691"/>
                    <a:pt x="818" y="691"/>
                  </a:cubicBezTo>
                  <a:cubicBezTo>
                    <a:pt x="680" y="691"/>
                    <a:pt x="257" y="664"/>
                    <a:pt x="298" y="437"/>
                  </a:cubicBezTo>
                  <a:cubicBezTo>
                    <a:pt x="325" y="282"/>
                    <a:pt x="534" y="225"/>
                    <a:pt x="697" y="225"/>
                  </a:cubicBezTo>
                  <a:close/>
                  <a:moveTo>
                    <a:pt x="686" y="0"/>
                  </a:moveTo>
                  <a:cubicBezTo>
                    <a:pt x="635" y="0"/>
                    <a:pt x="585" y="8"/>
                    <a:pt x="538" y="25"/>
                  </a:cubicBezTo>
                  <a:cubicBezTo>
                    <a:pt x="522" y="23"/>
                    <a:pt x="505" y="22"/>
                    <a:pt x="489" y="22"/>
                  </a:cubicBezTo>
                  <a:cubicBezTo>
                    <a:pt x="430" y="22"/>
                    <a:pt x="368" y="33"/>
                    <a:pt x="305" y="62"/>
                  </a:cubicBezTo>
                  <a:cubicBezTo>
                    <a:pt x="180" y="116"/>
                    <a:pt x="82" y="224"/>
                    <a:pt x="62" y="363"/>
                  </a:cubicBezTo>
                  <a:cubicBezTo>
                    <a:pt x="1" y="782"/>
                    <a:pt x="548" y="940"/>
                    <a:pt x="862" y="940"/>
                  </a:cubicBezTo>
                  <a:cubicBezTo>
                    <a:pt x="866" y="940"/>
                    <a:pt x="869" y="940"/>
                    <a:pt x="873" y="940"/>
                  </a:cubicBezTo>
                  <a:cubicBezTo>
                    <a:pt x="1176" y="940"/>
                    <a:pt x="1476" y="768"/>
                    <a:pt x="1325" y="427"/>
                  </a:cubicBezTo>
                  <a:cubicBezTo>
                    <a:pt x="1226" y="201"/>
                    <a:pt x="945" y="0"/>
                    <a:pt x="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828086" y="2327435"/>
              <a:ext cx="89577" cy="64465"/>
            </a:xfrm>
            <a:custGeom>
              <a:avLst/>
              <a:gdLst/>
              <a:ahLst/>
              <a:cxnLst/>
              <a:rect l="l" t="t" r="r" b="b"/>
              <a:pathLst>
                <a:path w="1673" h="1204" extrusionOk="0">
                  <a:moveTo>
                    <a:pt x="1014" y="208"/>
                  </a:moveTo>
                  <a:cubicBezTo>
                    <a:pt x="1116" y="232"/>
                    <a:pt x="1227" y="215"/>
                    <a:pt x="1318" y="279"/>
                  </a:cubicBezTo>
                  <a:cubicBezTo>
                    <a:pt x="1392" y="334"/>
                    <a:pt x="1426" y="411"/>
                    <a:pt x="1426" y="502"/>
                  </a:cubicBezTo>
                  <a:cubicBezTo>
                    <a:pt x="1426" y="728"/>
                    <a:pt x="1244" y="914"/>
                    <a:pt x="1024" y="948"/>
                  </a:cubicBezTo>
                  <a:cubicBezTo>
                    <a:pt x="1006" y="951"/>
                    <a:pt x="984" y="952"/>
                    <a:pt x="960" y="952"/>
                  </a:cubicBezTo>
                  <a:cubicBezTo>
                    <a:pt x="714" y="952"/>
                    <a:pt x="214" y="813"/>
                    <a:pt x="358" y="540"/>
                  </a:cubicBezTo>
                  <a:cubicBezTo>
                    <a:pt x="473" y="323"/>
                    <a:pt x="760" y="222"/>
                    <a:pt x="1014" y="208"/>
                  </a:cubicBezTo>
                  <a:close/>
                  <a:moveTo>
                    <a:pt x="1065" y="1"/>
                  </a:moveTo>
                  <a:cubicBezTo>
                    <a:pt x="1033" y="1"/>
                    <a:pt x="1000" y="4"/>
                    <a:pt x="966" y="9"/>
                  </a:cubicBezTo>
                  <a:cubicBezTo>
                    <a:pt x="960" y="9"/>
                    <a:pt x="960" y="19"/>
                    <a:pt x="953" y="22"/>
                  </a:cubicBezTo>
                  <a:cubicBezTo>
                    <a:pt x="925" y="20"/>
                    <a:pt x="896" y="19"/>
                    <a:pt x="867" y="19"/>
                  </a:cubicBezTo>
                  <a:cubicBezTo>
                    <a:pt x="641" y="19"/>
                    <a:pt x="415" y="91"/>
                    <a:pt x="247" y="252"/>
                  </a:cubicBezTo>
                  <a:cubicBezTo>
                    <a:pt x="0" y="488"/>
                    <a:pt x="91" y="810"/>
                    <a:pt x="352" y="992"/>
                  </a:cubicBezTo>
                  <a:cubicBezTo>
                    <a:pt x="527" y="1115"/>
                    <a:pt x="762" y="1204"/>
                    <a:pt x="989" y="1204"/>
                  </a:cubicBezTo>
                  <a:cubicBezTo>
                    <a:pt x="1112" y="1204"/>
                    <a:pt x="1232" y="1178"/>
                    <a:pt x="1339" y="1117"/>
                  </a:cubicBezTo>
                  <a:cubicBezTo>
                    <a:pt x="1554" y="995"/>
                    <a:pt x="1673" y="749"/>
                    <a:pt x="1640" y="505"/>
                  </a:cubicBezTo>
                  <a:cubicBezTo>
                    <a:pt x="1597" y="211"/>
                    <a:pt x="1352" y="1"/>
                    <a:pt x="1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43658" y="2462900"/>
              <a:ext cx="177333" cy="474333"/>
            </a:xfrm>
            <a:custGeom>
              <a:avLst/>
              <a:gdLst/>
              <a:ahLst/>
              <a:cxnLst/>
              <a:rect l="l" t="t" r="r" b="b"/>
              <a:pathLst>
                <a:path w="3312" h="8859" extrusionOk="0">
                  <a:moveTo>
                    <a:pt x="3226" y="1"/>
                  </a:moveTo>
                  <a:cubicBezTo>
                    <a:pt x="3213" y="1"/>
                    <a:pt x="3201" y="9"/>
                    <a:pt x="3190" y="30"/>
                  </a:cubicBezTo>
                  <a:cubicBezTo>
                    <a:pt x="3177" y="54"/>
                    <a:pt x="3167" y="81"/>
                    <a:pt x="3156" y="104"/>
                  </a:cubicBezTo>
                  <a:cubicBezTo>
                    <a:pt x="2490" y="1413"/>
                    <a:pt x="2075" y="2893"/>
                    <a:pt x="1572" y="4267"/>
                  </a:cubicBezTo>
                  <a:cubicBezTo>
                    <a:pt x="1027" y="5755"/>
                    <a:pt x="561" y="7279"/>
                    <a:pt x="17" y="8762"/>
                  </a:cubicBezTo>
                  <a:cubicBezTo>
                    <a:pt x="0" y="8805"/>
                    <a:pt x="35" y="8859"/>
                    <a:pt x="68" y="8859"/>
                  </a:cubicBezTo>
                  <a:cubicBezTo>
                    <a:pt x="82" y="8859"/>
                    <a:pt x="96" y="8848"/>
                    <a:pt x="105" y="8823"/>
                  </a:cubicBezTo>
                  <a:cubicBezTo>
                    <a:pt x="653" y="7326"/>
                    <a:pt x="1284" y="5846"/>
                    <a:pt x="1835" y="4345"/>
                  </a:cubicBezTo>
                  <a:cubicBezTo>
                    <a:pt x="2339" y="2970"/>
                    <a:pt x="2971" y="1575"/>
                    <a:pt x="3309" y="145"/>
                  </a:cubicBezTo>
                  <a:lnTo>
                    <a:pt x="3309" y="135"/>
                  </a:lnTo>
                  <a:cubicBezTo>
                    <a:pt x="3311" y="89"/>
                    <a:pt x="3266" y="1"/>
                    <a:pt x="3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791194" y="2507394"/>
              <a:ext cx="78868" cy="434283"/>
            </a:xfrm>
            <a:custGeom>
              <a:avLst/>
              <a:gdLst/>
              <a:ahLst/>
              <a:cxnLst/>
              <a:rect l="l" t="t" r="r" b="b"/>
              <a:pathLst>
                <a:path w="1473" h="8111" extrusionOk="0">
                  <a:moveTo>
                    <a:pt x="208" y="1"/>
                  </a:moveTo>
                  <a:cubicBezTo>
                    <a:pt x="201" y="1"/>
                    <a:pt x="193" y="3"/>
                    <a:pt x="186" y="10"/>
                  </a:cubicBezTo>
                  <a:cubicBezTo>
                    <a:pt x="172" y="24"/>
                    <a:pt x="166" y="47"/>
                    <a:pt x="152" y="64"/>
                  </a:cubicBezTo>
                  <a:cubicBezTo>
                    <a:pt x="0" y="318"/>
                    <a:pt x="162" y="930"/>
                    <a:pt x="192" y="1166"/>
                  </a:cubicBezTo>
                  <a:cubicBezTo>
                    <a:pt x="290" y="1990"/>
                    <a:pt x="409" y="2812"/>
                    <a:pt x="537" y="3629"/>
                  </a:cubicBezTo>
                  <a:cubicBezTo>
                    <a:pt x="760" y="5096"/>
                    <a:pt x="892" y="6657"/>
                    <a:pt x="1368" y="8070"/>
                  </a:cubicBezTo>
                  <a:cubicBezTo>
                    <a:pt x="1379" y="8098"/>
                    <a:pt x="1399" y="8111"/>
                    <a:pt x="1418" y="8111"/>
                  </a:cubicBezTo>
                  <a:cubicBezTo>
                    <a:pt x="1429" y="8111"/>
                    <a:pt x="1440" y="8107"/>
                    <a:pt x="1449" y="8100"/>
                  </a:cubicBezTo>
                  <a:cubicBezTo>
                    <a:pt x="1463" y="8087"/>
                    <a:pt x="1473" y="8070"/>
                    <a:pt x="1473" y="8046"/>
                  </a:cubicBezTo>
                  <a:cubicBezTo>
                    <a:pt x="1426" y="6664"/>
                    <a:pt x="1101" y="5278"/>
                    <a:pt x="895" y="3913"/>
                  </a:cubicBezTo>
                  <a:cubicBezTo>
                    <a:pt x="760" y="3028"/>
                    <a:pt x="625" y="2143"/>
                    <a:pt x="493" y="1257"/>
                  </a:cubicBezTo>
                  <a:cubicBezTo>
                    <a:pt x="436" y="869"/>
                    <a:pt x="436" y="385"/>
                    <a:pt x="247" y="30"/>
                  </a:cubicBezTo>
                  <a:cubicBezTo>
                    <a:pt x="239" y="14"/>
                    <a:pt x="224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-301523" y="2365398"/>
              <a:ext cx="379991" cy="306156"/>
            </a:xfrm>
            <a:custGeom>
              <a:avLst/>
              <a:gdLst/>
              <a:ahLst/>
              <a:cxnLst/>
              <a:rect l="l" t="t" r="r" b="b"/>
              <a:pathLst>
                <a:path w="7097" h="5718" extrusionOk="0">
                  <a:moveTo>
                    <a:pt x="7059" y="1"/>
                  </a:moveTo>
                  <a:cubicBezTo>
                    <a:pt x="7053" y="1"/>
                    <a:pt x="7047" y="3"/>
                    <a:pt x="7039" y="10"/>
                  </a:cubicBezTo>
                  <a:cubicBezTo>
                    <a:pt x="5941" y="922"/>
                    <a:pt x="4755" y="1760"/>
                    <a:pt x="3643" y="2666"/>
                  </a:cubicBezTo>
                  <a:cubicBezTo>
                    <a:pt x="2450" y="3639"/>
                    <a:pt x="1271" y="4673"/>
                    <a:pt x="34" y="5586"/>
                  </a:cubicBezTo>
                  <a:cubicBezTo>
                    <a:pt x="0" y="5609"/>
                    <a:pt x="0" y="5680"/>
                    <a:pt x="31" y="5707"/>
                  </a:cubicBezTo>
                  <a:cubicBezTo>
                    <a:pt x="37" y="5714"/>
                    <a:pt x="45" y="5717"/>
                    <a:pt x="55" y="5717"/>
                  </a:cubicBezTo>
                  <a:cubicBezTo>
                    <a:pt x="60" y="5717"/>
                    <a:pt x="65" y="5716"/>
                    <a:pt x="72" y="5714"/>
                  </a:cubicBezTo>
                  <a:cubicBezTo>
                    <a:pt x="1427" y="5146"/>
                    <a:pt x="2650" y="3862"/>
                    <a:pt x="3779" y="2946"/>
                  </a:cubicBezTo>
                  <a:cubicBezTo>
                    <a:pt x="4907" y="2030"/>
                    <a:pt x="5964" y="1030"/>
                    <a:pt x="7076" y="107"/>
                  </a:cubicBezTo>
                  <a:cubicBezTo>
                    <a:pt x="7097" y="91"/>
                    <a:pt x="7097" y="57"/>
                    <a:pt x="7090" y="33"/>
                  </a:cubicBezTo>
                  <a:cubicBezTo>
                    <a:pt x="7083" y="14"/>
                    <a:pt x="7073" y="1"/>
                    <a:pt x="70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184780" y="3279159"/>
            <a:ext cx="1214145" cy="735845"/>
            <a:chOff x="478326" y="2825649"/>
            <a:chExt cx="1012293" cy="613511"/>
          </a:xfrm>
        </p:grpSpPr>
        <p:sp>
          <p:nvSpPr>
            <p:cNvPr id="57" name="Google Shape;57;p2"/>
            <p:cNvSpPr/>
            <p:nvPr/>
          </p:nvSpPr>
          <p:spPr>
            <a:xfrm>
              <a:off x="564423" y="2973101"/>
              <a:ext cx="778453" cy="442090"/>
            </a:xfrm>
            <a:custGeom>
              <a:avLst/>
              <a:gdLst/>
              <a:ahLst/>
              <a:cxnLst/>
              <a:rect l="l" t="t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78326" y="2825649"/>
              <a:ext cx="1012293" cy="589710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679232" y="3102020"/>
              <a:ext cx="581396" cy="301932"/>
            </a:xfrm>
            <a:custGeom>
              <a:avLst/>
              <a:gdLst/>
              <a:ahLst/>
              <a:cxnLst/>
              <a:rect l="l" t="t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63416" y="3082230"/>
              <a:ext cx="636957" cy="337093"/>
            </a:xfrm>
            <a:custGeom>
              <a:avLst/>
              <a:gdLst/>
              <a:ahLst/>
              <a:cxnLst/>
              <a:rect l="l" t="t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47390" y="2947350"/>
              <a:ext cx="830810" cy="491810"/>
            </a:xfrm>
            <a:custGeom>
              <a:avLst/>
              <a:gdLst/>
              <a:ahLst/>
              <a:cxnLst/>
              <a:rect l="l" t="t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" name="Google Shape;62;p2"/>
          <p:cNvSpPr/>
          <p:nvPr/>
        </p:nvSpPr>
        <p:spPr>
          <a:xfrm>
            <a:off x="2530199" y="544675"/>
            <a:ext cx="250089" cy="24183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225365" y="23262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0" y="195405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 rot="10800000">
            <a:off x="3796204" y="-3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" name="Google Shape;66;p2"/>
          <p:cNvGrpSpPr/>
          <p:nvPr/>
        </p:nvGrpSpPr>
        <p:grpSpPr>
          <a:xfrm>
            <a:off x="184775" y="4068600"/>
            <a:ext cx="581394" cy="933655"/>
            <a:chOff x="304350" y="3911000"/>
            <a:chExt cx="581394" cy="933655"/>
          </a:xfrm>
        </p:grpSpPr>
        <p:sp>
          <p:nvSpPr>
            <p:cNvPr id="67" name="Google Shape;67;p2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" name="Google Shape;77;p2"/>
          <p:cNvGrpSpPr/>
          <p:nvPr/>
        </p:nvGrpSpPr>
        <p:grpSpPr>
          <a:xfrm>
            <a:off x="492100" y="1547800"/>
            <a:ext cx="442250" cy="453124"/>
            <a:chOff x="918850" y="1629150"/>
            <a:chExt cx="442250" cy="453124"/>
          </a:xfrm>
        </p:grpSpPr>
        <p:sp>
          <p:nvSpPr>
            <p:cNvPr id="78" name="Google Shape;78;p2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Google Shape;90;p2"/>
          <p:cNvSpPr/>
          <p:nvPr/>
        </p:nvSpPr>
        <p:spPr>
          <a:xfrm rot="4884482">
            <a:off x="268424" y="963544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"/>
          <p:cNvSpPr/>
          <p:nvPr/>
        </p:nvSpPr>
        <p:spPr>
          <a:xfrm>
            <a:off x="830010" y="4237485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"/>
          <p:cNvSpPr/>
          <p:nvPr/>
        </p:nvSpPr>
        <p:spPr>
          <a:xfrm>
            <a:off x="297475" y="2875325"/>
            <a:ext cx="250092" cy="181358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"/>
          <p:cNvSpPr/>
          <p:nvPr/>
        </p:nvSpPr>
        <p:spPr>
          <a:xfrm rot="10800000">
            <a:off x="8665675" y="3393663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" name="Google Shape;94;p2"/>
          <p:cNvGrpSpPr/>
          <p:nvPr/>
        </p:nvGrpSpPr>
        <p:grpSpPr>
          <a:xfrm>
            <a:off x="1517975" y="4132611"/>
            <a:ext cx="698732" cy="933635"/>
            <a:chOff x="1517975" y="4132611"/>
            <a:chExt cx="698732" cy="933635"/>
          </a:xfrm>
        </p:grpSpPr>
        <p:sp>
          <p:nvSpPr>
            <p:cNvPr id="95" name="Google Shape;95;p2"/>
            <p:cNvSpPr/>
            <p:nvPr/>
          </p:nvSpPr>
          <p:spPr>
            <a:xfrm>
              <a:off x="1598013" y="4490272"/>
              <a:ext cx="137847" cy="138040"/>
            </a:xfrm>
            <a:custGeom>
              <a:avLst/>
              <a:gdLst/>
              <a:ahLst/>
              <a:cxnLst/>
              <a:rect l="l" t="t" r="r" b="b"/>
              <a:pathLst>
                <a:path w="2859" h="2863" extrusionOk="0">
                  <a:moveTo>
                    <a:pt x="1429" y="0"/>
                  </a:moveTo>
                  <a:cubicBezTo>
                    <a:pt x="638" y="0"/>
                    <a:pt x="0" y="642"/>
                    <a:pt x="0" y="1429"/>
                  </a:cubicBezTo>
                  <a:cubicBezTo>
                    <a:pt x="0" y="2220"/>
                    <a:pt x="638" y="2862"/>
                    <a:pt x="1429" y="2862"/>
                  </a:cubicBezTo>
                  <a:cubicBezTo>
                    <a:pt x="2220" y="2862"/>
                    <a:pt x="2859" y="2220"/>
                    <a:pt x="2859" y="1429"/>
                  </a:cubicBezTo>
                  <a:cubicBezTo>
                    <a:pt x="2859" y="642"/>
                    <a:pt x="2220" y="0"/>
                    <a:pt x="1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932629" y="4188492"/>
              <a:ext cx="106796" cy="106748"/>
            </a:xfrm>
            <a:custGeom>
              <a:avLst/>
              <a:gdLst/>
              <a:ahLst/>
              <a:cxnLst/>
              <a:rect l="l" t="t" r="r" b="b"/>
              <a:pathLst>
                <a:path w="2215" h="2214" extrusionOk="0">
                  <a:moveTo>
                    <a:pt x="1106" y="0"/>
                  </a:moveTo>
                  <a:cubicBezTo>
                    <a:pt x="495" y="0"/>
                    <a:pt x="1" y="494"/>
                    <a:pt x="1" y="1106"/>
                  </a:cubicBezTo>
                  <a:cubicBezTo>
                    <a:pt x="1" y="1717"/>
                    <a:pt x="495" y="2214"/>
                    <a:pt x="1106" y="2214"/>
                  </a:cubicBezTo>
                  <a:cubicBezTo>
                    <a:pt x="1718" y="2214"/>
                    <a:pt x="2214" y="1717"/>
                    <a:pt x="2214" y="1106"/>
                  </a:cubicBezTo>
                  <a:cubicBezTo>
                    <a:pt x="2214" y="494"/>
                    <a:pt x="1718" y="0"/>
                    <a:pt x="11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539335" y="4751068"/>
              <a:ext cx="151250" cy="63885"/>
            </a:xfrm>
            <a:custGeom>
              <a:avLst/>
              <a:gdLst/>
              <a:ahLst/>
              <a:cxnLst/>
              <a:rect l="l" t="t" r="r" b="b"/>
              <a:pathLst>
                <a:path w="3137" h="1325" extrusionOk="0">
                  <a:moveTo>
                    <a:pt x="1252" y="0"/>
                  </a:moveTo>
                  <a:cubicBezTo>
                    <a:pt x="1197" y="0"/>
                    <a:pt x="1141" y="4"/>
                    <a:pt x="1085" y="11"/>
                  </a:cubicBezTo>
                  <a:cubicBezTo>
                    <a:pt x="1" y="156"/>
                    <a:pt x="400" y="992"/>
                    <a:pt x="1524" y="1228"/>
                  </a:cubicBezTo>
                  <a:cubicBezTo>
                    <a:pt x="1869" y="1299"/>
                    <a:pt x="2154" y="1324"/>
                    <a:pt x="2383" y="1324"/>
                  </a:cubicBezTo>
                  <a:cubicBezTo>
                    <a:pt x="2901" y="1324"/>
                    <a:pt x="3137" y="1198"/>
                    <a:pt x="3137" y="1198"/>
                  </a:cubicBezTo>
                  <a:cubicBezTo>
                    <a:pt x="3137" y="1198"/>
                    <a:pt x="2267" y="0"/>
                    <a:pt x="1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829882" y="4540367"/>
              <a:ext cx="125455" cy="87848"/>
            </a:xfrm>
            <a:custGeom>
              <a:avLst/>
              <a:gdLst/>
              <a:ahLst/>
              <a:cxnLst/>
              <a:rect l="l" t="t" r="r" b="b"/>
              <a:pathLst>
                <a:path w="2602" h="1822" extrusionOk="0">
                  <a:moveTo>
                    <a:pt x="755" y="1"/>
                  </a:moveTo>
                  <a:cubicBezTo>
                    <a:pt x="0" y="1"/>
                    <a:pt x="177" y="798"/>
                    <a:pt x="1068" y="1323"/>
                  </a:cubicBezTo>
                  <a:cubicBezTo>
                    <a:pt x="1820" y="1769"/>
                    <a:pt x="2317" y="1822"/>
                    <a:pt x="2511" y="1822"/>
                  </a:cubicBezTo>
                  <a:cubicBezTo>
                    <a:pt x="2571" y="1822"/>
                    <a:pt x="2601" y="1817"/>
                    <a:pt x="2601" y="1817"/>
                  </a:cubicBezTo>
                  <a:cubicBezTo>
                    <a:pt x="2601" y="1817"/>
                    <a:pt x="2119" y="242"/>
                    <a:pt x="1044" y="32"/>
                  </a:cubicBezTo>
                  <a:cubicBezTo>
                    <a:pt x="936" y="11"/>
                    <a:pt x="840" y="1"/>
                    <a:pt x="7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742853" y="4814857"/>
              <a:ext cx="125841" cy="87462"/>
            </a:xfrm>
            <a:custGeom>
              <a:avLst/>
              <a:gdLst/>
              <a:ahLst/>
              <a:cxnLst/>
              <a:rect l="l" t="t" r="r" b="b"/>
              <a:pathLst>
                <a:path w="2610" h="1814" extrusionOk="0">
                  <a:moveTo>
                    <a:pt x="1846" y="0"/>
                  </a:moveTo>
                  <a:cubicBezTo>
                    <a:pt x="1763" y="0"/>
                    <a:pt x="1670" y="10"/>
                    <a:pt x="1565" y="30"/>
                  </a:cubicBezTo>
                  <a:cubicBezTo>
                    <a:pt x="490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9" y="1813"/>
                  </a:cubicBezTo>
                  <a:cubicBezTo>
                    <a:pt x="297" y="1813"/>
                    <a:pt x="791" y="1759"/>
                    <a:pt x="1535" y="1324"/>
                  </a:cubicBezTo>
                  <a:cubicBezTo>
                    <a:pt x="2431" y="800"/>
                    <a:pt x="2609" y="0"/>
                    <a:pt x="18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983641" y="4683036"/>
              <a:ext cx="125841" cy="87462"/>
            </a:xfrm>
            <a:custGeom>
              <a:avLst/>
              <a:gdLst/>
              <a:ahLst/>
              <a:cxnLst/>
              <a:rect l="l" t="t" r="r" b="b"/>
              <a:pathLst>
                <a:path w="2610" h="1814" extrusionOk="0">
                  <a:moveTo>
                    <a:pt x="1849" y="1"/>
                  </a:moveTo>
                  <a:cubicBezTo>
                    <a:pt x="1766" y="1"/>
                    <a:pt x="1671" y="10"/>
                    <a:pt x="1566" y="30"/>
                  </a:cubicBezTo>
                  <a:cubicBezTo>
                    <a:pt x="491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8" y="1813"/>
                  </a:cubicBezTo>
                  <a:cubicBezTo>
                    <a:pt x="296" y="1813"/>
                    <a:pt x="791" y="1759"/>
                    <a:pt x="1535" y="1321"/>
                  </a:cubicBezTo>
                  <a:cubicBezTo>
                    <a:pt x="2431" y="797"/>
                    <a:pt x="2610" y="1"/>
                    <a:pt x="18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517975" y="4132611"/>
              <a:ext cx="698732" cy="933635"/>
            </a:xfrm>
            <a:custGeom>
              <a:avLst/>
              <a:gdLst/>
              <a:ahLst/>
              <a:cxnLst/>
              <a:rect l="l" t="t" r="r" b="b"/>
              <a:pathLst>
                <a:path w="14492" h="19364" extrusionOk="0">
                  <a:moveTo>
                    <a:pt x="9912" y="0"/>
                  </a:moveTo>
                  <a:cubicBezTo>
                    <a:pt x="9056" y="0"/>
                    <a:pt x="8186" y="459"/>
                    <a:pt x="7688" y="1146"/>
                  </a:cubicBezTo>
                  <a:cubicBezTo>
                    <a:pt x="6969" y="2143"/>
                    <a:pt x="7270" y="3674"/>
                    <a:pt x="8401" y="4232"/>
                  </a:cubicBezTo>
                  <a:cubicBezTo>
                    <a:pt x="8764" y="4408"/>
                    <a:pt x="9190" y="4493"/>
                    <a:pt x="9619" y="4493"/>
                  </a:cubicBezTo>
                  <a:cubicBezTo>
                    <a:pt x="9643" y="4493"/>
                    <a:pt x="9666" y="4492"/>
                    <a:pt x="9689" y="4492"/>
                  </a:cubicBezTo>
                  <a:lnTo>
                    <a:pt x="9689" y="4492"/>
                  </a:lnTo>
                  <a:cubicBezTo>
                    <a:pt x="9602" y="5597"/>
                    <a:pt x="9625" y="6705"/>
                    <a:pt x="9521" y="7810"/>
                  </a:cubicBezTo>
                  <a:cubicBezTo>
                    <a:pt x="9412" y="9000"/>
                    <a:pt x="9345" y="10189"/>
                    <a:pt x="9223" y="11375"/>
                  </a:cubicBezTo>
                  <a:cubicBezTo>
                    <a:pt x="8986" y="13657"/>
                    <a:pt x="8777" y="15940"/>
                    <a:pt x="8733" y="18232"/>
                  </a:cubicBezTo>
                  <a:cubicBezTo>
                    <a:pt x="8480" y="18229"/>
                    <a:pt x="8228" y="18227"/>
                    <a:pt x="7979" y="18227"/>
                  </a:cubicBezTo>
                  <a:cubicBezTo>
                    <a:pt x="7876" y="18227"/>
                    <a:pt x="7774" y="18227"/>
                    <a:pt x="7671" y="18228"/>
                  </a:cubicBezTo>
                  <a:cubicBezTo>
                    <a:pt x="6698" y="18242"/>
                    <a:pt x="5725" y="18232"/>
                    <a:pt x="4756" y="18286"/>
                  </a:cubicBezTo>
                  <a:cubicBezTo>
                    <a:pt x="4404" y="16025"/>
                    <a:pt x="4289" y="13727"/>
                    <a:pt x="3904" y="11467"/>
                  </a:cubicBezTo>
                  <a:cubicBezTo>
                    <a:pt x="5104" y="11257"/>
                    <a:pt x="5941" y="10483"/>
                    <a:pt x="5979" y="9057"/>
                  </a:cubicBezTo>
                  <a:cubicBezTo>
                    <a:pt x="6012" y="7678"/>
                    <a:pt x="4926" y="6282"/>
                    <a:pt x="3504" y="6282"/>
                  </a:cubicBezTo>
                  <a:cubicBezTo>
                    <a:pt x="3481" y="6282"/>
                    <a:pt x="3457" y="6282"/>
                    <a:pt x="3434" y="6283"/>
                  </a:cubicBezTo>
                  <a:cubicBezTo>
                    <a:pt x="3276" y="6289"/>
                    <a:pt x="3373" y="6515"/>
                    <a:pt x="3488" y="6529"/>
                  </a:cubicBezTo>
                  <a:cubicBezTo>
                    <a:pt x="4708" y="6637"/>
                    <a:pt x="5577" y="7841"/>
                    <a:pt x="5563" y="9017"/>
                  </a:cubicBezTo>
                  <a:cubicBezTo>
                    <a:pt x="5550" y="10368"/>
                    <a:pt x="4661" y="11112"/>
                    <a:pt x="3326" y="11115"/>
                  </a:cubicBezTo>
                  <a:cubicBezTo>
                    <a:pt x="3318" y="11115"/>
                    <a:pt x="3310" y="11115"/>
                    <a:pt x="3303" y="11115"/>
                  </a:cubicBezTo>
                  <a:cubicBezTo>
                    <a:pt x="2056" y="11115"/>
                    <a:pt x="750" y="10529"/>
                    <a:pt x="656" y="9131"/>
                  </a:cubicBezTo>
                  <a:cubicBezTo>
                    <a:pt x="565" y="7746"/>
                    <a:pt x="1258" y="6715"/>
                    <a:pt x="2684" y="6506"/>
                  </a:cubicBezTo>
                  <a:cubicBezTo>
                    <a:pt x="2860" y="6482"/>
                    <a:pt x="2724" y="6252"/>
                    <a:pt x="2599" y="6245"/>
                  </a:cubicBezTo>
                  <a:cubicBezTo>
                    <a:pt x="2548" y="6243"/>
                    <a:pt x="2498" y="6241"/>
                    <a:pt x="2449" y="6241"/>
                  </a:cubicBezTo>
                  <a:cubicBezTo>
                    <a:pt x="1058" y="6241"/>
                    <a:pt x="300" y="7287"/>
                    <a:pt x="169" y="8635"/>
                  </a:cubicBezTo>
                  <a:cubicBezTo>
                    <a:pt x="1" y="10416"/>
                    <a:pt x="1319" y="11456"/>
                    <a:pt x="3015" y="11520"/>
                  </a:cubicBezTo>
                  <a:cubicBezTo>
                    <a:pt x="3071" y="11522"/>
                    <a:pt x="3126" y="11523"/>
                    <a:pt x="3180" y="11523"/>
                  </a:cubicBezTo>
                  <a:cubicBezTo>
                    <a:pt x="3346" y="11523"/>
                    <a:pt x="3506" y="11514"/>
                    <a:pt x="3664" y="11497"/>
                  </a:cubicBezTo>
                  <a:lnTo>
                    <a:pt x="3664" y="11497"/>
                  </a:lnTo>
                  <a:cubicBezTo>
                    <a:pt x="3559" y="12740"/>
                    <a:pt x="3941" y="14129"/>
                    <a:pt x="4073" y="15360"/>
                  </a:cubicBezTo>
                  <a:cubicBezTo>
                    <a:pt x="4168" y="16221"/>
                    <a:pt x="4036" y="17478"/>
                    <a:pt x="4431" y="18313"/>
                  </a:cubicBezTo>
                  <a:cubicBezTo>
                    <a:pt x="4195" y="18330"/>
                    <a:pt x="3961" y="18347"/>
                    <a:pt x="3728" y="18373"/>
                  </a:cubicBezTo>
                  <a:cubicBezTo>
                    <a:pt x="2748" y="18489"/>
                    <a:pt x="1504" y="18553"/>
                    <a:pt x="595" y="18952"/>
                  </a:cubicBezTo>
                  <a:cubicBezTo>
                    <a:pt x="527" y="18981"/>
                    <a:pt x="560" y="19121"/>
                    <a:pt x="635" y="19121"/>
                  </a:cubicBezTo>
                  <a:cubicBezTo>
                    <a:pt x="638" y="19121"/>
                    <a:pt x="640" y="19121"/>
                    <a:pt x="643" y="19120"/>
                  </a:cubicBezTo>
                  <a:cubicBezTo>
                    <a:pt x="2905" y="18774"/>
                    <a:pt x="5224" y="18541"/>
                    <a:pt x="7535" y="18541"/>
                  </a:cubicBezTo>
                  <a:cubicBezTo>
                    <a:pt x="9846" y="18541"/>
                    <a:pt x="12151" y="18774"/>
                    <a:pt x="14387" y="19361"/>
                  </a:cubicBezTo>
                  <a:cubicBezTo>
                    <a:pt x="14394" y="19362"/>
                    <a:pt x="14401" y="19363"/>
                    <a:pt x="14408" y="19363"/>
                  </a:cubicBezTo>
                  <a:cubicBezTo>
                    <a:pt x="14491" y="19363"/>
                    <a:pt x="14466" y="19210"/>
                    <a:pt x="14396" y="19181"/>
                  </a:cubicBezTo>
                  <a:cubicBezTo>
                    <a:pt x="12761" y="18512"/>
                    <a:pt x="10899" y="18292"/>
                    <a:pt x="9101" y="18242"/>
                  </a:cubicBezTo>
                  <a:cubicBezTo>
                    <a:pt x="9148" y="15917"/>
                    <a:pt x="9375" y="13605"/>
                    <a:pt x="9594" y="11291"/>
                  </a:cubicBezTo>
                  <a:cubicBezTo>
                    <a:pt x="9808" y="9054"/>
                    <a:pt x="10115" y="6729"/>
                    <a:pt x="9889" y="4478"/>
                  </a:cubicBezTo>
                  <a:cubicBezTo>
                    <a:pt x="10659" y="4411"/>
                    <a:pt x="11402" y="4056"/>
                    <a:pt x="11778" y="3397"/>
                  </a:cubicBezTo>
                  <a:cubicBezTo>
                    <a:pt x="12345" y="2407"/>
                    <a:pt x="12041" y="838"/>
                    <a:pt x="10821" y="568"/>
                  </a:cubicBezTo>
                  <a:cubicBezTo>
                    <a:pt x="10810" y="566"/>
                    <a:pt x="10799" y="564"/>
                    <a:pt x="10790" y="564"/>
                  </a:cubicBezTo>
                  <a:cubicBezTo>
                    <a:pt x="10669" y="564"/>
                    <a:pt x="10710" y="751"/>
                    <a:pt x="10798" y="798"/>
                  </a:cubicBezTo>
                  <a:cubicBezTo>
                    <a:pt x="11642" y="1261"/>
                    <a:pt x="11778" y="2650"/>
                    <a:pt x="11230" y="3377"/>
                  </a:cubicBezTo>
                  <a:cubicBezTo>
                    <a:pt x="10874" y="3847"/>
                    <a:pt x="10212" y="4095"/>
                    <a:pt x="9571" y="4095"/>
                  </a:cubicBezTo>
                  <a:cubicBezTo>
                    <a:pt x="9178" y="4095"/>
                    <a:pt x="8792" y="4002"/>
                    <a:pt x="8490" y="3809"/>
                  </a:cubicBezTo>
                  <a:cubicBezTo>
                    <a:pt x="7668" y="3285"/>
                    <a:pt x="7554" y="2099"/>
                    <a:pt x="8097" y="1345"/>
                  </a:cubicBezTo>
                  <a:cubicBezTo>
                    <a:pt x="8585" y="670"/>
                    <a:pt x="9386" y="333"/>
                    <a:pt x="10197" y="333"/>
                  </a:cubicBezTo>
                  <a:cubicBezTo>
                    <a:pt x="10410" y="333"/>
                    <a:pt x="10623" y="356"/>
                    <a:pt x="10831" y="403"/>
                  </a:cubicBezTo>
                  <a:cubicBezTo>
                    <a:pt x="10838" y="404"/>
                    <a:pt x="10844" y="405"/>
                    <a:pt x="10850" y="405"/>
                  </a:cubicBezTo>
                  <a:cubicBezTo>
                    <a:pt x="10942" y="405"/>
                    <a:pt x="10908" y="235"/>
                    <a:pt x="10842" y="203"/>
                  </a:cubicBezTo>
                  <a:cubicBezTo>
                    <a:pt x="10547" y="64"/>
                    <a:pt x="10231" y="0"/>
                    <a:pt x="99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" name="Google Shape;102;p2"/>
          <p:cNvGrpSpPr/>
          <p:nvPr/>
        </p:nvGrpSpPr>
        <p:grpSpPr>
          <a:xfrm>
            <a:off x="830000" y="2346230"/>
            <a:ext cx="468336" cy="446495"/>
            <a:chOff x="984375" y="2346230"/>
            <a:chExt cx="468336" cy="446495"/>
          </a:xfrm>
        </p:grpSpPr>
        <p:sp>
          <p:nvSpPr>
            <p:cNvPr id="103" name="Google Shape;103;p2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" name="Google Shape;107;p2"/>
          <p:cNvSpPr/>
          <p:nvPr/>
        </p:nvSpPr>
        <p:spPr>
          <a:xfrm>
            <a:off x="2501326" y="447580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"/>
          <p:cNvSpPr/>
          <p:nvPr/>
        </p:nvSpPr>
        <p:spPr>
          <a:xfrm>
            <a:off x="8362925" y="3105600"/>
            <a:ext cx="212090" cy="245454"/>
          </a:xfrm>
          <a:custGeom>
            <a:avLst/>
            <a:gdLst/>
            <a:ahLst/>
            <a:cxnLst/>
            <a:rect l="l" t="t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"/>
          <p:cNvSpPr/>
          <p:nvPr/>
        </p:nvSpPr>
        <p:spPr>
          <a:xfrm>
            <a:off x="8579172" y="3353100"/>
            <a:ext cx="134425" cy="155572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"/>
          <p:cNvSpPr/>
          <p:nvPr/>
        </p:nvSpPr>
        <p:spPr>
          <a:xfrm>
            <a:off x="7197175" y="4475800"/>
            <a:ext cx="308250" cy="434350"/>
          </a:xfrm>
          <a:custGeom>
            <a:avLst/>
            <a:gdLst/>
            <a:ahLst/>
            <a:cxnLst/>
            <a:rect l="l" t="t" r="r" b="b"/>
            <a:pathLst>
              <a:path w="12330" h="17374" extrusionOk="0">
                <a:moveTo>
                  <a:pt x="5744" y="2943"/>
                </a:moveTo>
                <a:cubicBezTo>
                  <a:pt x="6000" y="2943"/>
                  <a:pt x="6253" y="3008"/>
                  <a:pt x="6486" y="3160"/>
                </a:cubicBezTo>
                <a:cubicBezTo>
                  <a:pt x="7064" y="3542"/>
                  <a:pt x="6932" y="4475"/>
                  <a:pt x="6557" y="4917"/>
                </a:cubicBezTo>
                <a:cubicBezTo>
                  <a:pt x="6236" y="5296"/>
                  <a:pt x="5799" y="5401"/>
                  <a:pt x="5317" y="5451"/>
                </a:cubicBezTo>
                <a:cubicBezTo>
                  <a:pt x="5119" y="5474"/>
                  <a:pt x="4907" y="5486"/>
                  <a:pt x="4688" y="5486"/>
                </a:cubicBezTo>
                <a:cubicBezTo>
                  <a:pt x="4214" y="5486"/>
                  <a:pt x="3705" y="5430"/>
                  <a:pt x="3224" y="5303"/>
                </a:cubicBezTo>
                <a:cubicBezTo>
                  <a:pt x="3411" y="4721"/>
                  <a:pt x="3711" y="4174"/>
                  <a:pt x="4087" y="3762"/>
                </a:cubicBezTo>
                <a:cubicBezTo>
                  <a:pt x="4479" y="3328"/>
                  <a:pt x="5119" y="2943"/>
                  <a:pt x="5744" y="2943"/>
                </a:cubicBezTo>
                <a:close/>
                <a:moveTo>
                  <a:pt x="7668" y="7415"/>
                </a:moveTo>
                <a:cubicBezTo>
                  <a:pt x="7916" y="7415"/>
                  <a:pt x="8150" y="7471"/>
                  <a:pt x="8341" y="7611"/>
                </a:cubicBezTo>
                <a:cubicBezTo>
                  <a:pt x="9486" y="8449"/>
                  <a:pt x="7439" y="9199"/>
                  <a:pt x="6911" y="9307"/>
                </a:cubicBezTo>
                <a:cubicBezTo>
                  <a:pt x="6670" y="9357"/>
                  <a:pt x="6423" y="9382"/>
                  <a:pt x="6177" y="9382"/>
                </a:cubicBezTo>
                <a:cubicBezTo>
                  <a:pt x="5805" y="9382"/>
                  <a:pt x="5435" y="9325"/>
                  <a:pt x="5083" y="9216"/>
                </a:cubicBezTo>
                <a:cubicBezTo>
                  <a:pt x="5330" y="8726"/>
                  <a:pt x="5685" y="8290"/>
                  <a:pt x="6117" y="7972"/>
                </a:cubicBezTo>
                <a:cubicBezTo>
                  <a:pt x="6485" y="7701"/>
                  <a:pt x="7111" y="7415"/>
                  <a:pt x="7668" y="7415"/>
                </a:cubicBezTo>
                <a:close/>
                <a:moveTo>
                  <a:pt x="9861" y="12548"/>
                </a:moveTo>
                <a:cubicBezTo>
                  <a:pt x="10332" y="12548"/>
                  <a:pt x="10823" y="12858"/>
                  <a:pt x="10639" y="13386"/>
                </a:cubicBezTo>
                <a:cubicBezTo>
                  <a:pt x="10386" y="14119"/>
                  <a:pt x="9312" y="14414"/>
                  <a:pt x="8609" y="14414"/>
                </a:cubicBezTo>
                <a:cubicBezTo>
                  <a:pt x="8589" y="14414"/>
                  <a:pt x="8570" y="14413"/>
                  <a:pt x="8550" y="14413"/>
                </a:cubicBezTo>
                <a:cubicBezTo>
                  <a:pt x="8527" y="14413"/>
                  <a:pt x="8503" y="14410"/>
                  <a:pt x="8483" y="14410"/>
                </a:cubicBezTo>
                <a:cubicBezTo>
                  <a:pt x="8513" y="14102"/>
                  <a:pt x="8588" y="13801"/>
                  <a:pt x="8716" y="13524"/>
                </a:cubicBezTo>
                <a:cubicBezTo>
                  <a:pt x="8872" y="13187"/>
                  <a:pt x="9098" y="12828"/>
                  <a:pt x="9439" y="12646"/>
                </a:cubicBezTo>
                <a:cubicBezTo>
                  <a:pt x="9563" y="12580"/>
                  <a:pt x="9711" y="12548"/>
                  <a:pt x="9861" y="12548"/>
                </a:cubicBezTo>
                <a:close/>
                <a:moveTo>
                  <a:pt x="3123" y="0"/>
                </a:moveTo>
                <a:cubicBezTo>
                  <a:pt x="3122" y="0"/>
                  <a:pt x="3121" y="0"/>
                  <a:pt x="3120" y="0"/>
                </a:cubicBezTo>
                <a:cubicBezTo>
                  <a:pt x="1112" y="48"/>
                  <a:pt x="1" y="3069"/>
                  <a:pt x="1214" y="4546"/>
                </a:cubicBezTo>
                <a:cubicBezTo>
                  <a:pt x="1549" y="4951"/>
                  <a:pt x="2065" y="5289"/>
                  <a:pt x="2664" y="5532"/>
                </a:cubicBezTo>
                <a:cubicBezTo>
                  <a:pt x="2464" y="6468"/>
                  <a:pt x="2563" y="7455"/>
                  <a:pt x="3049" y="8209"/>
                </a:cubicBezTo>
                <a:cubicBezTo>
                  <a:pt x="3411" y="8766"/>
                  <a:pt x="3931" y="9175"/>
                  <a:pt x="4522" y="9439"/>
                </a:cubicBezTo>
                <a:cubicBezTo>
                  <a:pt x="4174" y="10389"/>
                  <a:pt x="4181" y="11466"/>
                  <a:pt x="4671" y="12362"/>
                </a:cubicBezTo>
                <a:cubicBezTo>
                  <a:pt x="5313" y="13544"/>
                  <a:pt x="6648" y="14488"/>
                  <a:pt x="8034" y="14714"/>
                </a:cubicBezTo>
                <a:cubicBezTo>
                  <a:pt x="8047" y="15312"/>
                  <a:pt x="8220" y="15904"/>
                  <a:pt x="8571" y="16367"/>
                </a:cubicBezTo>
                <a:cubicBezTo>
                  <a:pt x="9169" y="17154"/>
                  <a:pt x="9912" y="17373"/>
                  <a:pt x="10724" y="17373"/>
                </a:cubicBezTo>
                <a:cubicBezTo>
                  <a:pt x="11173" y="17373"/>
                  <a:pt x="11643" y="17306"/>
                  <a:pt x="12122" y="17231"/>
                </a:cubicBezTo>
                <a:cubicBezTo>
                  <a:pt x="12329" y="17199"/>
                  <a:pt x="12214" y="16934"/>
                  <a:pt x="12047" y="16934"/>
                </a:cubicBezTo>
                <a:cubicBezTo>
                  <a:pt x="12042" y="16934"/>
                  <a:pt x="12037" y="16934"/>
                  <a:pt x="12031" y="16934"/>
                </a:cubicBezTo>
                <a:cubicBezTo>
                  <a:pt x="11605" y="16982"/>
                  <a:pt x="11179" y="17046"/>
                  <a:pt x="10767" y="17046"/>
                </a:cubicBezTo>
                <a:cubicBezTo>
                  <a:pt x="10208" y="17046"/>
                  <a:pt x="9674" y="16927"/>
                  <a:pt x="9196" y="16484"/>
                </a:cubicBezTo>
                <a:cubicBezTo>
                  <a:pt x="8713" y="16042"/>
                  <a:pt x="8480" y="15403"/>
                  <a:pt x="8466" y="14761"/>
                </a:cubicBezTo>
                <a:lnTo>
                  <a:pt x="8466" y="14761"/>
                </a:lnTo>
                <a:cubicBezTo>
                  <a:pt x="8527" y="14764"/>
                  <a:pt x="8589" y="14765"/>
                  <a:pt x="8650" y="14765"/>
                </a:cubicBezTo>
                <a:cubicBezTo>
                  <a:pt x="9094" y="14765"/>
                  <a:pt x="9533" y="14686"/>
                  <a:pt x="9946" y="14508"/>
                </a:cubicBezTo>
                <a:cubicBezTo>
                  <a:pt x="10713" y="14183"/>
                  <a:pt x="11609" y="13196"/>
                  <a:pt x="10798" y="12393"/>
                </a:cubicBezTo>
                <a:cubicBezTo>
                  <a:pt x="10589" y="12183"/>
                  <a:pt x="10331" y="12098"/>
                  <a:pt x="10064" y="12098"/>
                </a:cubicBezTo>
                <a:cubicBezTo>
                  <a:pt x="9562" y="12098"/>
                  <a:pt x="9026" y="12399"/>
                  <a:pt x="8713" y="12747"/>
                </a:cubicBezTo>
                <a:cubicBezTo>
                  <a:pt x="8318" y="13183"/>
                  <a:pt x="8101" y="13764"/>
                  <a:pt x="8047" y="14359"/>
                </a:cubicBezTo>
                <a:cubicBezTo>
                  <a:pt x="6682" y="14119"/>
                  <a:pt x="5276" y="13071"/>
                  <a:pt x="4846" y="11791"/>
                </a:cubicBezTo>
                <a:cubicBezTo>
                  <a:pt x="4607" y="11081"/>
                  <a:pt x="4661" y="10297"/>
                  <a:pt x="4924" y="9590"/>
                </a:cubicBezTo>
                <a:cubicBezTo>
                  <a:pt x="5343" y="9725"/>
                  <a:pt x="5787" y="9793"/>
                  <a:pt x="6231" y="9793"/>
                </a:cubicBezTo>
                <a:cubicBezTo>
                  <a:pt x="6987" y="9793"/>
                  <a:pt x="7743" y="9596"/>
                  <a:pt x="8371" y="9196"/>
                </a:cubicBezTo>
                <a:cubicBezTo>
                  <a:pt x="8929" y="8837"/>
                  <a:pt x="9426" y="8097"/>
                  <a:pt x="8865" y="7516"/>
                </a:cubicBezTo>
                <a:cubicBezTo>
                  <a:pt x="8558" y="7195"/>
                  <a:pt x="8089" y="7075"/>
                  <a:pt x="7622" y="7075"/>
                </a:cubicBezTo>
                <a:cubicBezTo>
                  <a:pt x="7296" y="7075"/>
                  <a:pt x="6971" y="7133"/>
                  <a:pt x="6702" y="7222"/>
                </a:cubicBezTo>
                <a:cubicBezTo>
                  <a:pt x="5796" y="7519"/>
                  <a:pt x="5094" y="8219"/>
                  <a:pt x="4681" y="9063"/>
                </a:cubicBezTo>
                <a:cubicBezTo>
                  <a:pt x="3968" y="8736"/>
                  <a:pt x="3387" y="8161"/>
                  <a:pt x="3140" y="7347"/>
                </a:cubicBezTo>
                <a:cubicBezTo>
                  <a:pt x="2985" y="6830"/>
                  <a:pt x="2998" y="6252"/>
                  <a:pt x="3120" y="5691"/>
                </a:cubicBezTo>
                <a:lnTo>
                  <a:pt x="3120" y="5691"/>
                </a:lnTo>
                <a:cubicBezTo>
                  <a:pt x="3657" y="5856"/>
                  <a:pt x="4233" y="5947"/>
                  <a:pt x="4783" y="5947"/>
                </a:cubicBezTo>
                <a:cubicBezTo>
                  <a:pt x="5500" y="5947"/>
                  <a:pt x="6175" y="5792"/>
                  <a:pt x="6668" y="5445"/>
                </a:cubicBezTo>
                <a:cubicBezTo>
                  <a:pt x="7334" y="4972"/>
                  <a:pt x="7567" y="3961"/>
                  <a:pt x="7117" y="3261"/>
                </a:cubicBezTo>
                <a:cubicBezTo>
                  <a:pt x="6808" y="2776"/>
                  <a:pt x="6260" y="2579"/>
                  <a:pt x="5700" y="2579"/>
                </a:cubicBezTo>
                <a:cubicBezTo>
                  <a:pt x="5336" y="2579"/>
                  <a:pt x="4966" y="2663"/>
                  <a:pt x="4654" y="2805"/>
                </a:cubicBezTo>
                <a:cubicBezTo>
                  <a:pt x="3745" y="3221"/>
                  <a:pt x="3076" y="4133"/>
                  <a:pt x="2765" y="5150"/>
                </a:cubicBezTo>
                <a:cubicBezTo>
                  <a:pt x="2170" y="4921"/>
                  <a:pt x="1660" y="4552"/>
                  <a:pt x="1370" y="4008"/>
                </a:cubicBezTo>
                <a:cubicBezTo>
                  <a:pt x="707" y="2762"/>
                  <a:pt x="1674" y="376"/>
                  <a:pt x="3208" y="298"/>
                </a:cubicBezTo>
                <a:cubicBezTo>
                  <a:pt x="3426" y="288"/>
                  <a:pt x="3294" y="0"/>
                  <a:pt x="3123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"/>
          <p:cNvSpPr/>
          <p:nvPr/>
        </p:nvSpPr>
        <p:spPr>
          <a:xfrm>
            <a:off x="3817653" y="4668300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"/>
          <p:cNvSpPr/>
          <p:nvPr/>
        </p:nvSpPr>
        <p:spPr>
          <a:xfrm>
            <a:off x="8622825" y="2542127"/>
            <a:ext cx="394302" cy="520333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" name="Google Shape;113;p2"/>
          <p:cNvGrpSpPr/>
          <p:nvPr/>
        </p:nvGrpSpPr>
        <p:grpSpPr>
          <a:xfrm rot="8999956">
            <a:off x="8178284" y="72684"/>
            <a:ext cx="581381" cy="933635"/>
            <a:chOff x="304350" y="3911000"/>
            <a:chExt cx="581394" cy="933655"/>
          </a:xfrm>
        </p:grpSpPr>
        <p:sp>
          <p:nvSpPr>
            <p:cNvPr id="114" name="Google Shape;114;p2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" name="Google Shape;124;p2"/>
          <p:cNvGrpSpPr/>
          <p:nvPr/>
        </p:nvGrpSpPr>
        <p:grpSpPr>
          <a:xfrm>
            <a:off x="6412996" y="206415"/>
            <a:ext cx="698711" cy="666171"/>
            <a:chOff x="984375" y="2346230"/>
            <a:chExt cx="468336" cy="446495"/>
          </a:xfrm>
        </p:grpSpPr>
        <p:sp>
          <p:nvSpPr>
            <p:cNvPr id="125" name="Google Shape;125;p2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" name="Google Shape;129;p2"/>
          <p:cNvGrpSpPr/>
          <p:nvPr/>
        </p:nvGrpSpPr>
        <p:grpSpPr>
          <a:xfrm>
            <a:off x="7409316" y="1960758"/>
            <a:ext cx="1165712" cy="731889"/>
            <a:chOff x="6925510" y="205316"/>
            <a:chExt cx="905688" cy="530354"/>
          </a:xfrm>
        </p:grpSpPr>
        <p:sp>
          <p:nvSpPr>
            <p:cNvPr id="130" name="Google Shape;130;p2"/>
            <p:cNvSpPr/>
            <p:nvPr/>
          </p:nvSpPr>
          <p:spPr>
            <a:xfrm>
              <a:off x="7093437" y="213374"/>
              <a:ext cx="568549" cy="515598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7077360" y="205316"/>
              <a:ext cx="624386" cy="530354"/>
            </a:xfrm>
            <a:custGeom>
              <a:avLst/>
              <a:gdLst/>
              <a:ahLst/>
              <a:cxnLst/>
              <a:rect l="l" t="t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6925510" y="360379"/>
              <a:ext cx="905688" cy="259660"/>
            </a:xfrm>
            <a:custGeom>
              <a:avLst/>
              <a:gdLst/>
              <a:ahLst/>
              <a:cxnLst/>
              <a:rect l="l" t="t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7368361" y="296401"/>
              <a:ext cx="63222" cy="55523"/>
            </a:xfrm>
            <a:custGeom>
              <a:avLst/>
              <a:gdLst/>
              <a:ahLst/>
              <a:cxnLst/>
              <a:rect l="l" t="t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lnTo>
                    <a:pt x="870" y="434"/>
                  </a:ln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lnTo>
                    <a:pt x="870" y="434"/>
                  </a:ln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7477926" y="310939"/>
              <a:ext cx="82855" cy="61609"/>
            </a:xfrm>
            <a:custGeom>
              <a:avLst/>
              <a:gdLst/>
              <a:ahLst/>
              <a:cxnLst/>
              <a:rect l="l" t="t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7504540" y="416781"/>
              <a:ext cx="57999" cy="46590"/>
            </a:xfrm>
            <a:custGeom>
              <a:avLst/>
              <a:gdLst/>
              <a:ahLst/>
              <a:cxnLst/>
              <a:rect l="l" t="t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" name="Google Shape;136;p2"/>
          <p:cNvSpPr/>
          <p:nvPr/>
        </p:nvSpPr>
        <p:spPr>
          <a:xfrm>
            <a:off x="7520150" y="3045500"/>
            <a:ext cx="250092" cy="181358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"/>
          <p:cNvSpPr/>
          <p:nvPr/>
        </p:nvSpPr>
        <p:spPr>
          <a:xfrm>
            <a:off x="6637301" y="4234771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"/>
          <p:cNvSpPr/>
          <p:nvPr/>
        </p:nvSpPr>
        <p:spPr>
          <a:xfrm>
            <a:off x="6260060" y="4658960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"/>
          <p:cNvSpPr/>
          <p:nvPr/>
        </p:nvSpPr>
        <p:spPr>
          <a:xfrm>
            <a:off x="5648726" y="415883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"/>
          <p:cNvSpPr txBox="1">
            <a:spLocks noGrp="1"/>
          </p:cNvSpPr>
          <p:nvPr>
            <p:ph type="ctrTitle"/>
          </p:nvPr>
        </p:nvSpPr>
        <p:spPr>
          <a:xfrm>
            <a:off x="2173675" y="1384100"/>
            <a:ext cx="4753800" cy="210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1" name="Google Shape;141;p2"/>
          <p:cNvSpPr txBox="1">
            <a:spLocks noGrp="1"/>
          </p:cNvSpPr>
          <p:nvPr>
            <p:ph type="subTitle" idx="1"/>
          </p:nvPr>
        </p:nvSpPr>
        <p:spPr>
          <a:xfrm>
            <a:off x="2646600" y="3508675"/>
            <a:ext cx="3807900" cy="5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1_Title only 1"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2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939" name="Google Shape;939;p26"/>
          <p:cNvGrpSpPr/>
          <p:nvPr/>
        </p:nvGrpSpPr>
        <p:grpSpPr>
          <a:xfrm>
            <a:off x="7842664" y="539498"/>
            <a:ext cx="860132" cy="881281"/>
            <a:chOff x="918850" y="1629150"/>
            <a:chExt cx="442250" cy="453124"/>
          </a:xfrm>
        </p:grpSpPr>
        <p:sp>
          <p:nvSpPr>
            <p:cNvPr id="940" name="Google Shape;940;p26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6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6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6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6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6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6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6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6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6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6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6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2" name="Google Shape;952;p26"/>
          <p:cNvSpPr/>
          <p:nvPr/>
        </p:nvSpPr>
        <p:spPr>
          <a:xfrm>
            <a:off x="8195000" y="22946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26"/>
          <p:cNvSpPr/>
          <p:nvPr/>
        </p:nvSpPr>
        <p:spPr>
          <a:xfrm rot="2209237">
            <a:off x="8773029" y="571836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26"/>
          <p:cNvSpPr/>
          <p:nvPr/>
        </p:nvSpPr>
        <p:spPr>
          <a:xfrm rot="2209237">
            <a:off x="7501079" y="1050061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5" name="Google Shape;955;p26"/>
          <p:cNvSpPr/>
          <p:nvPr/>
        </p:nvSpPr>
        <p:spPr>
          <a:xfrm>
            <a:off x="7535850" y="442263"/>
            <a:ext cx="268173" cy="194470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6" name="Google Shape;956;p26"/>
          <p:cNvSpPr/>
          <p:nvPr/>
        </p:nvSpPr>
        <p:spPr>
          <a:xfrm rot="10800000" flipH="1">
            <a:off x="-4385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7" name="Google Shape;957;p26"/>
          <p:cNvSpPr/>
          <p:nvPr/>
        </p:nvSpPr>
        <p:spPr>
          <a:xfrm flipH="1">
            <a:off x="383795" y="38145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26"/>
          <p:cNvSpPr/>
          <p:nvPr/>
        </p:nvSpPr>
        <p:spPr>
          <a:xfrm flipH="1">
            <a:off x="628438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26"/>
          <p:cNvSpPr/>
          <p:nvPr/>
        </p:nvSpPr>
        <p:spPr>
          <a:xfrm flipH="1">
            <a:off x="1657613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26"/>
          <p:cNvSpPr/>
          <p:nvPr/>
        </p:nvSpPr>
        <p:spPr>
          <a:xfrm flipH="1">
            <a:off x="383795" y="2922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26"/>
          <p:cNvSpPr/>
          <p:nvPr/>
        </p:nvSpPr>
        <p:spPr>
          <a:xfrm flipH="1">
            <a:off x="8773026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0135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1_Title only 1"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2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939" name="Google Shape;939;p26"/>
          <p:cNvGrpSpPr/>
          <p:nvPr/>
        </p:nvGrpSpPr>
        <p:grpSpPr>
          <a:xfrm>
            <a:off x="7842664" y="539498"/>
            <a:ext cx="860132" cy="881281"/>
            <a:chOff x="918850" y="1629150"/>
            <a:chExt cx="442250" cy="453124"/>
          </a:xfrm>
        </p:grpSpPr>
        <p:sp>
          <p:nvSpPr>
            <p:cNvPr id="940" name="Google Shape;940;p26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6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6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6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6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6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6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6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6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6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6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6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2" name="Google Shape;952;p26"/>
          <p:cNvSpPr/>
          <p:nvPr/>
        </p:nvSpPr>
        <p:spPr>
          <a:xfrm>
            <a:off x="8195000" y="22946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26"/>
          <p:cNvSpPr/>
          <p:nvPr/>
        </p:nvSpPr>
        <p:spPr>
          <a:xfrm rot="2209237">
            <a:off x="8773029" y="571836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26"/>
          <p:cNvSpPr/>
          <p:nvPr/>
        </p:nvSpPr>
        <p:spPr>
          <a:xfrm rot="2209237">
            <a:off x="7501079" y="1050061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5" name="Google Shape;955;p26"/>
          <p:cNvSpPr/>
          <p:nvPr/>
        </p:nvSpPr>
        <p:spPr>
          <a:xfrm>
            <a:off x="7535850" y="442263"/>
            <a:ext cx="268173" cy="194470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6" name="Google Shape;956;p26"/>
          <p:cNvSpPr/>
          <p:nvPr/>
        </p:nvSpPr>
        <p:spPr>
          <a:xfrm rot="10800000" flipH="1">
            <a:off x="-4385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7" name="Google Shape;957;p26"/>
          <p:cNvSpPr/>
          <p:nvPr/>
        </p:nvSpPr>
        <p:spPr>
          <a:xfrm flipH="1">
            <a:off x="383795" y="38145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26"/>
          <p:cNvSpPr/>
          <p:nvPr/>
        </p:nvSpPr>
        <p:spPr>
          <a:xfrm flipH="1">
            <a:off x="628438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26"/>
          <p:cNvSpPr/>
          <p:nvPr/>
        </p:nvSpPr>
        <p:spPr>
          <a:xfrm flipH="1">
            <a:off x="1657613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26"/>
          <p:cNvSpPr/>
          <p:nvPr/>
        </p:nvSpPr>
        <p:spPr>
          <a:xfrm flipH="1">
            <a:off x="383795" y="2922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26"/>
          <p:cNvSpPr/>
          <p:nvPr/>
        </p:nvSpPr>
        <p:spPr>
          <a:xfrm flipH="1">
            <a:off x="8773026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28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TITLE_ONLY_4_1"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3" name="Google Shape;963;p27"/>
          <p:cNvGrpSpPr/>
          <p:nvPr/>
        </p:nvGrpSpPr>
        <p:grpSpPr>
          <a:xfrm>
            <a:off x="7842664" y="539498"/>
            <a:ext cx="860132" cy="881281"/>
            <a:chOff x="918850" y="1629150"/>
            <a:chExt cx="442250" cy="453124"/>
          </a:xfrm>
        </p:grpSpPr>
        <p:sp>
          <p:nvSpPr>
            <p:cNvPr id="964" name="Google Shape;964;p27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7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7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7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7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7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7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7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7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7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7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7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6" name="Google Shape;976;p27"/>
          <p:cNvSpPr/>
          <p:nvPr/>
        </p:nvSpPr>
        <p:spPr>
          <a:xfrm>
            <a:off x="8195000" y="22946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27"/>
          <p:cNvSpPr/>
          <p:nvPr/>
        </p:nvSpPr>
        <p:spPr>
          <a:xfrm rot="2209237">
            <a:off x="8773029" y="571836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27"/>
          <p:cNvSpPr/>
          <p:nvPr/>
        </p:nvSpPr>
        <p:spPr>
          <a:xfrm rot="2209237">
            <a:off x="7501079" y="1050061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27"/>
          <p:cNvSpPr/>
          <p:nvPr/>
        </p:nvSpPr>
        <p:spPr>
          <a:xfrm>
            <a:off x="7535850" y="442263"/>
            <a:ext cx="268173" cy="194470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27"/>
          <p:cNvSpPr/>
          <p:nvPr/>
        </p:nvSpPr>
        <p:spPr>
          <a:xfrm rot="10800000" flipH="1">
            <a:off x="-4385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27"/>
          <p:cNvSpPr/>
          <p:nvPr/>
        </p:nvSpPr>
        <p:spPr>
          <a:xfrm flipH="1">
            <a:off x="383795" y="38145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27"/>
          <p:cNvSpPr/>
          <p:nvPr/>
        </p:nvSpPr>
        <p:spPr>
          <a:xfrm flipH="1">
            <a:off x="628438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27"/>
          <p:cNvSpPr/>
          <p:nvPr/>
        </p:nvSpPr>
        <p:spPr>
          <a:xfrm flipH="1">
            <a:off x="1657613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27"/>
          <p:cNvSpPr/>
          <p:nvPr/>
        </p:nvSpPr>
        <p:spPr>
          <a:xfrm flipH="1">
            <a:off x="383795" y="2922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27"/>
          <p:cNvSpPr/>
          <p:nvPr/>
        </p:nvSpPr>
        <p:spPr>
          <a:xfrm flipH="1">
            <a:off x="8773026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1"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28"/>
          <p:cNvSpPr/>
          <p:nvPr/>
        </p:nvSpPr>
        <p:spPr>
          <a:xfrm>
            <a:off x="8449228" y="1205097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28"/>
          <p:cNvSpPr/>
          <p:nvPr/>
        </p:nvSpPr>
        <p:spPr>
          <a:xfrm>
            <a:off x="2530199" y="544675"/>
            <a:ext cx="250089" cy="24183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28"/>
          <p:cNvSpPr/>
          <p:nvPr/>
        </p:nvSpPr>
        <p:spPr>
          <a:xfrm>
            <a:off x="225365" y="23262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28"/>
          <p:cNvSpPr/>
          <p:nvPr/>
        </p:nvSpPr>
        <p:spPr>
          <a:xfrm>
            <a:off x="0" y="142065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28"/>
          <p:cNvSpPr/>
          <p:nvPr/>
        </p:nvSpPr>
        <p:spPr>
          <a:xfrm rot="10800000">
            <a:off x="5688479" y="-3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2" name="Google Shape;992;p28"/>
          <p:cNvGrpSpPr/>
          <p:nvPr/>
        </p:nvGrpSpPr>
        <p:grpSpPr>
          <a:xfrm>
            <a:off x="184775" y="4068600"/>
            <a:ext cx="581394" cy="933655"/>
            <a:chOff x="304350" y="3911000"/>
            <a:chExt cx="581394" cy="933655"/>
          </a:xfrm>
        </p:grpSpPr>
        <p:sp>
          <p:nvSpPr>
            <p:cNvPr id="993" name="Google Shape;993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3" name="Google Shape;1003;p28"/>
          <p:cNvGrpSpPr/>
          <p:nvPr/>
        </p:nvGrpSpPr>
        <p:grpSpPr>
          <a:xfrm>
            <a:off x="8425263" y="4599425"/>
            <a:ext cx="442250" cy="453124"/>
            <a:chOff x="918850" y="1629150"/>
            <a:chExt cx="442250" cy="453124"/>
          </a:xfrm>
        </p:grpSpPr>
        <p:sp>
          <p:nvSpPr>
            <p:cNvPr id="1004" name="Google Shape;1004;p28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8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8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8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8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8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8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8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8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8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8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8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6" name="Google Shape;1016;p28"/>
          <p:cNvSpPr/>
          <p:nvPr/>
        </p:nvSpPr>
        <p:spPr>
          <a:xfrm rot="4884482">
            <a:off x="1482574" y="322344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28"/>
          <p:cNvSpPr/>
          <p:nvPr/>
        </p:nvSpPr>
        <p:spPr>
          <a:xfrm>
            <a:off x="579560" y="3387410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28"/>
          <p:cNvSpPr/>
          <p:nvPr/>
        </p:nvSpPr>
        <p:spPr>
          <a:xfrm rot="10800000">
            <a:off x="8665675" y="3393663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9" name="Google Shape;1019;p28"/>
          <p:cNvGrpSpPr/>
          <p:nvPr/>
        </p:nvGrpSpPr>
        <p:grpSpPr>
          <a:xfrm>
            <a:off x="835688" y="2346230"/>
            <a:ext cx="468336" cy="446495"/>
            <a:chOff x="984375" y="2346230"/>
            <a:chExt cx="468336" cy="446495"/>
          </a:xfrm>
        </p:grpSpPr>
        <p:sp>
          <p:nvSpPr>
            <p:cNvPr id="1020" name="Google Shape;1020;p28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8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8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8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4" name="Google Shape;1024;p28"/>
          <p:cNvSpPr/>
          <p:nvPr/>
        </p:nvSpPr>
        <p:spPr>
          <a:xfrm>
            <a:off x="1788828" y="4656375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28"/>
          <p:cNvSpPr/>
          <p:nvPr/>
        </p:nvSpPr>
        <p:spPr>
          <a:xfrm>
            <a:off x="8622825" y="2542127"/>
            <a:ext cx="394302" cy="520333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6" name="Google Shape;1026;p28"/>
          <p:cNvGrpSpPr/>
          <p:nvPr/>
        </p:nvGrpSpPr>
        <p:grpSpPr>
          <a:xfrm rot="8999956">
            <a:off x="8178284" y="72684"/>
            <a:ext cx="581381" cy="933635"/>
            <a:chOff x="304350" y="3911000"/>
            <a:chExt cx="581394" cy="933655"/>
          </a:xfrm>
        </p:grpSpPr>
        <p:sp>
          <p:nvSpPr>
            <p:cNvPr id="1027" name="Google Shape;1027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7" name="Google Shape;1037;p28"/>
          <p:cNvSpPr/>
          <p:nvPr/>
        </p:nvSpPr>
        <p:spPr>
          <a:xfrm>
            <a:off x="6887410" y="702048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28"/>
          <p:cNvSpPr/>
          <p:nvPr/>
        </p:nvSpPr>
        <p:spPr>
          <a:xfrm>
            <a:off x="4255863" y="541971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ONE_COLUMN_TEXT_1_2_1"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p29"/>
          <p:cNvSpPr/>
          <p:nvPr/>
        </p:nvSpPr>
        <p:spPr>
          <a:xfrm flipH="1">
            <a:off x="8382696" y="357350"/>
            <a:ext cx="761305" cy="117112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29"/>
          <p:cNvSpPr/>
          <p:nvPr/>
        </p:nvSpPr>
        <p:spPr>
          <a:xfrm rot="10800000" flipH="1">
            <a:off x="-4385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29"/>
          <p:cNvSpPr/>
          <p:nvPr/>
        </p:nvSpPr>
        <p:spPr>
          <a:xfrm flipH="1">
            <a:off x="8687009" y="185323"/>
            <a:ext cx="297142" cy="293755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3" name="Google Shape;1043;p29"/>
          <p:cNvSpPr/>
          <p:nvPr/>
        </p:nvSpPr>
        <p:spPr>
          <a:xfrm flipH="1">
            <a:off x="8143478" y="1017363"/>
            <a:ext cx="191046" cy="188864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29"/>
          <p:cNvSpPr/>
          <p:nvPr/>
        </p:nvSpPr>
        <p:spPr>
          <a:xfrm flipH="1">
            <a:off x="8658430" y="1399716"/>
            <a:ext cx="191046" cy="188864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29"/>
          <p:cNvSpPr/>
          <p:nvPr/>
        </p:nvSpPr>
        <p:spPr>
          <a:xfrm flipH="1">
            <a:off x="383795" y="38145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29"/>
          <p:cNvSpPr/>
          <p:nvPr/>
        </p:nvSpPr>
        <p:spPr>
          <a:xfrm flipH="1">
            <a:off x="8704363" y="4728450"/>
            <a:ext cx="149925" cy="139300"/>
          </a:xfrm>
          <a:custGeom>
            <a:avLst/>
            <a:gdLst/>
            <a:ahLst/>
            <a:cxnLst/>
            <a:rect l="l" t="t" r="r" b="b"/>
            <a:pathLst>
              <a:path w="5997" h="5572" extrusionOk="0">
                <a:moveTo>
                  <a:pt x="2361" y="0"/>
                </a:moveTo>
                <a:cubicBezTo>
                  <a:pt x="2319" y="0"/>
                  <a:pt x="2277" y="6"/>
                  <a:pt x="2234" y="18"/>
                </a:cubicBezTo>
                <a:cubicBezTo>
                  <a:pt x="1874" y="119"/>
                  <a:pt x="2093" y="1897"/>
                  <a:pt x="2093" y="1897"/>
                </a:cubicBezTo>
                <a:cubicBezTo>
                  <a:pt x="2093" y="1897"/>
                  <a:pt x="1" y="2502"/>
                  <a:pt x="35" y="2820"/>
                </a:cubicBezTo>
                <a:cubicBezTo>
                  <a:pt x="72" y="3140"/>
                  <a:pt x="2059" y="3566"/>
                  <a:pt x="2059" y="3566"/>
                </a:cubicBezTo>
                <a:cubicBezTo>
                  <a:pt x="2059" y="3566"/>
                  <a:pt x="1704" y="5341"/>
                  <a:pt x="2093" y="5553"/>
                </a:cubicBezTo>
                <a:cubicBezTo>
                  <a:pt x="2115" y="5565"/>
                  <a:pt x="2140" y="5571"/>
                  <a:pt x="2167" y="5571"/>
                </a:cubicBezTo>
                <a:cubicBezTo>
                  <a:pt x="2608" y="5571"/>
                  <a:pt x="3583" y="4026"/>
                  <a:pt x="3583" y="4026"/>
                </a:cubicBezTo>
                <a:cubicBezTo>
                  <a:pt x="3583" y="4026"/>
                  <a:pt x="4679" y="4585"/>
                  <a:pt x="5273" y="4585"/>
                </a:cubicBezTo>
                <a:cubicBezTo>
                  <a:pt x="5428" y="4585"/>
                  <a:pt x="5549" y="4547"/>
                  <a:pt x="5608" y="4452"/>
                </a:cubicBezTo>
                <a:cubicBezTo>
                  <a:pt x="5891" y="3992"/>
                  <a:pt x="4647" y="2792"/>
                  <a:pt x="4647" y="2792"/>
                </a:cubicBezTo>
                <a:cubicBezTo>
                  <a:pt x="4647" y="2792"/>
                  <a:pt x="5996" y="1543"/>
                  <a:pt x="5820" y="1225"/>
                </a:cubicBezTo>
                <a:cubicBezTo>
                  <a:pt x="5786" y="1163"/>
                  <a:pt x="5689" y="1138"/>
                  <a:pt x="5554" y="1138"/>
                </a:cubicBezTo>
                <a:cubicBezTo>
                  <a:pt x="4989" y="1138"/>
                  <a:pt x="3762" y="1579"/>
                  <a:pt x="3762" y="1579"/>
                </a:cubicBezTo>
                <a:cubicBezTo>
                  <a:pt x="3762" y="1579"/>
                  <a:pt x="3067" y="0"/>
                  <a:pt x="23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47" name="Google Shape;1047;p29"/>
          <p:cNvGrpSpPr/>
          <p:nvPr/>
        </p:nvGrpSpPr>
        <p:grpSpPr>
          <a:xfrm rot="-932503">
            <a:off x="7539588" y="370388"/>
            <a:ext cx="1146642" cy="694934"/>
            <a:chOff x="478326" y="2825649"/>
            <a:chExt cx="1012293" cy="613511"/>
          </a:xfrm>
        </p:grpSpPr>
        <p:sp>
          <p:nvSpPr>
            <p:cNvPr id="1048" name="Google Shape;1048;p29"/>
            <p:cNvSpPr/>
            <p:nvPr/>
          </p:nvSpPr>
          <p:spPr>
            <a:xfrm>
              <a:off x="564423" y="2973101"/>
              <a:ext cx="778453" cy="442090"/>
            </a:xfrm>
            <a:custGeom>
              <a:avLst/>
              <a:gdLst/>
              <a:ahLst/>
              <a:cxnLst/>
              <a:rect l="l" t="t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9"/>
            <p:cNvSpPr/>
            <p:nvPr/>
          </p:nvSpPr>
          <p:spPr>
            <a:xfrm>
              <a:off x="478326" y="2825649"/>
              <a:ext cx="1012293" cy="589710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9"/>
            <p:cNvSpPr/>
            <p:nvPr/>
          </p:nvSpPr>
          <p:spPr>
            <a:xfrm>
              <a:off x="679232" y="3102020"/>
              <a:ext cx="581396" cy="301932"/>
            </a:xfrm>
            <a:custGeom>
              <a:avLst/>
              <a:gdLst/>
              <a:ahLst/>
              <a:cxnLst/>
              <a:rect l="l" t="t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9"/>
            <p:cNvSpPr/>
            <p:nvPr/>
          </p:nvSpPr>
          <p:spPr>
            <a:xfrm>
              <a:off x="663416" y="3082230"/>
              <a:ext cx="636957" cy="337093"/>
            </a:xfrm>
            <a:custGeom>
              <a:avLst/>
              <a:gdLst/>
              <a:ahLst/>
              <a:cxnLst/>
              <a:rect l="l" t="t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9"/>
            <p:cNvSpPr/>
            <p:nvPr/>
          </p:nvSpPr>
          <p:spPr>
            <a:xfrm>
              <a:off x="547390" y="2947350"/>
              <a:ext cx="830810" cy="491810"/>
            </a:xfrm>
            <a:custGeom>
              <a:avLst/>
              <a:gdLst/>
              <a:ahLst/>
              <a:cxnLst/>
              <a:rect l="l" t="t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3" name="Google Shape;1053;p29"/>
          <p:cNvSpPr/>
          <p:nvPr/>
        </p:nvSpPr>
        <p:spPr>
          <a:xfrm flipH="1">
            <a:off x="628438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4" name="Google Shape;1054;p29"/>
          <p:cNvSpPr/>
          <p:nvPr/>
        </p:nvSpPr>
        <p:spPr>
          <a:xfrm flipH="1">
            <a:off x="1657613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5" name="Google Shape;1055;p29"/>
          <p:cNvSpPr/>
          <p:nvPr/>
        </p:nvSpPr>
        <p:spPr>
          <a:xfrm flipH="1">
            <a:off x="783813" y="22946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1056;p29"/>
          <p:cNvSpPr/>
          <p:nvPr/>
        </p:nvSpPr>
        <p:spPr>
          <a:xfrm rot="-2209237" flipH="1">
            <a:off x="205787" y="571836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57" name="Google Shape;1057;p29"/>
          <p:cNvGrpSpPr/>
          <p:nvPr/>
        </p:nvGrpSpPr>
        <p:grpSpPr>
          <a:xfrm flipH="1">
            <a:off x="617852" y="733926"/>
            <a:ext cx="903988" cy="755732"/>
            <a:chOff x="-304950" y="1799125"/>
            <a:chExt cx="1469422" cy="1228432"/>
          </a:xfrm>
        </p:grpSpPr>
        <p:sp>
          <p:nvSpPr>
            <p:cNvPr id="1058" name="Google Shape;1058;p29"/>
            <p:cNvSpPr/>
            <p:nvPr/>
          </p:nvSpPr>
          <p:spPr>
            <a:xfrm>
              <a:off x="-304950" y="2353565"/>
              <a:ext cx="1181737" cy="673993"/>
            </a:xfrm>
            <a:custGeom>
              <a:avLst/>
              <a:gdLst/>
              <a:ahLst/>
              <a:cxnLst/>
              <a:rect l="l" t="t" r="r" b="b"/>
              <a:pathLst>
                <a:path w="22071" h="12588" extrusionOk="0">
                  <a:moveTo>
                    <a:pt x="7465" y="0"/>
                  </a:moveTo>
                  <a:lnTo>
                    <a:pt x="7154" y="254"/>
                  </a:lnTo>
                  <a:cubicBezTo>
                    <a:pt x="7161" y="278"/>
                    <a:pt x="7161" y="312"/>
                    <a:pt x="7140" y="328"/>
                  </a:cubicBezTo>
                  <a:cubicBezTo>
                    <a:pt x="6028" y="1251"/>
                    <a:pt x="4971" y="2251"/>
                    <a:pt x="3843" y="3167"/>
                  </a:cubicBezTo>
                  <a:cubicBezTo>
                    <a:pt x="2714" y="4083"/>
                    <a:pt x="1491" y="5367"/>
                    <a:pt x="136" y="5935"/>
                  </a:cubicBezTo>
                  <a:cubicBezTo>
                    <a:pt x="129" y="5937"/>
                    <a:pt x="124" y="5938"/>
                    <a:pt x="119" y="5938"/>
                  </a:cubicBezTo>
                  <a:cubicBezTo>
                    <a:pt x="109" y="5938"/>
                    <a:pt x="101" y="5935"/>
                    <a:pt x="95" y="5928"/>
                  </a:cubicBezTo>
                  <a:lnTo>
                    <a:pt x="0" y="6002"/>
                  </a:lnTo>
                  <a:cubicBezTo>
                    <a:pt x="0" y="6002"/>
                    <a:pt x="2126" y="9831"/>
                    <a:pt x="10169" y="11930"/>
                  </a:cubicBezTo>
                  <a:cubicBezTo>
                    <a:pt x="12055" y="12423"/>
                    <a:pt x="14007" y="12588"/>
                    <a:pt x="15770" y="12588"/>
                  </a:cubicBezTo>
                  <a:cubicBezTo>
                    <a:pt x="19297" y="12588"/>
                    <a:pt x="22071" y="11930"/>
                    <a:pt x="22071" y="11930"/>
                  </a:cubicBezTo>
                  <a:lnTo>
                    <a:pt x="21921" y="10973"/>
                  </a:lnTo>
                  <a:cubicBezTo>
                    <a:pt x="21912" y="10980"/>
                    <a:pt x="21901" y="10984"/>
                    <a:pt x="21890" y="10984"/>
                  </a:cubicBezTo>
                  <a:cubicBezTo>
                    <a:pt x="21871" y="10984"/>
                    <a:pt x="21851" y="10971"/>
                    <a:pt x="21840" y="10943"/>
                  </a:cubicBezTo>
                  <a:cubicBezTo>
                    <a:pt x="21364" y="9530"/>
                    <a:pt x="21232" y="7969"/>
                    <a:pt x="21009" y="6502"/>
                  </a:cubicBezTo>
                  <a:cubicBezTo>
                    <a:pt x="20881" y="5685"/>
                    <a:pt x="20762" y="4863"/>
                    <a:pt x="20664" y="4039"/>
                  </a:cubicBezTo>
                  <a:cubicBezTo>
                    <a:pt x="20634" y="3803"/>
                    <a:pt x="20472" y="3191"/>
                    <a:pt x="20624" y="2937"/>
                  </a:cubicBezTo>
                  <a:cubicBezTo>
                    <a:pt x="17805" y="2876"/>
                    <a:pt x="15552" y="2623"/>
                    <a:pt x="13555" y="2177"/>
                  </a:cubicBezTo>
                  <a:lnTo>
                    <a:pt x="13555" y="2187"/>
                  </a:lnTo>
                  <a:cubicBezTo>
                    <a:pt x="13217" y="3617"/>
                    <a:pt x="12585" y="5012"/>
                    <a:pt x="12081" y="6387"/>
                  </a:cubicBezTo>
                  <a:cubicBezTo>
                    <a:pt x="11530" y="7888"/>
                    <a:pt x="10899" y="9368"/>
                    <a:pt x="10351" y="10865"/>
                  </a:cubicBezTo>
                  <a:cubicBezTo>
                    <a:pt x="10342" y="10890"/>
                    <a:pt x="10328" y="10901"/>
                    <a:pt x="10314" y="10901"/>
                  </a:cubicBezTo>
                  <a:cubicBezTo>
                    <a:pt x="10281" y="10901"/>
                    <a:pt x="10246" y="10847"/>
                    <a:pt x="10263" y="10804"/>
                  </a:cubicBezTo>
                  <a:cubicBezTo>
                    <a:pt x="10807" y="9321"/>
                    <a:pt x="11273" y="7797"/>
                    <a:pt x="11818" y="6309"/>
                  </a:cubicBezTo>
                  <a:cubicBezTo>
                    <a:pt x="12321" y="4935"/>
                    <a:pt x="12736" y="3455"/>
                    <a:pt x="13402" y="2146"/>
                  </a:cubicBezTo>
                  <a:cubicBezTo>
                    <a:pt x="11264" y="1657"/>
                    <a:pt x="9414" y="944"/>
                    <a:pt x="74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9"/>
            <p:cNvSpPr/>
            <p:nvPr/>
          </p:nvSpPr>
          <p:spPr>
            <a:xfrm>
              <a:off x="-20901" y="2114387"/>
              <a:ext cx="51454" cy="33036"/>
            </a:xfrm>
            <a:custGeom>
              <a:avLst/>
              <a:gdLst/>
              <a:ahLst/>
              <a:cxnLst/>
              <a:rect l="l" t="t" r="r" b="b"/>
              <a:pathLst>
                <a:path w="961" h="617" extrusionOk="0">
                  <a:moveTo>
                    <a:pt x="586" y="0"/>
                  </a:moveTo>
                  <a:cubicBezTo>
                    <a:pt x="511" y="4"/>
                    <a:pt x="433" y="0"/>
                    <a:pt x="366" y="17"/>
                  </a:cubicBezTo>
                  <a:cubicBezTo>
                    <a:pt x="204" y="51"/>
                    <a:pt x="1" y="197"/>
                    <a:pt x="65" y="389"/>
                  </a:cubicBezTo>
                  <a:cubicBezTo>
                    <a:pt x="119" y="547"/>
                    <a:pt x="387" y="616"/>
                    <a:pt x="596" y="616"/>
                  </a:cubicBezTo>
                  <a:cubicBezTo>
                    <a:pt x="674" y="616"/>
                    <a:pt x="744" y="606"/>
                    <a:pt x="792" y="588"/>
                  </a:cubicBezTo>
                  <a:cubicBezTo>
                    <a:pt x="960" y="524"/>
                    <a:pt x="946" y="355"/>
                    <a:pt x="869" y="220"/>
                  </a:cubicBezTo>
                  <a:cubicBezTo>
                    <a:pt x="795" y="91"/>
                    <a:pt x="700" y="30"/>
                    <a:pt x="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9"/>
            <p:cNvSpPr/>
            <p:nvPr/>
          </p:nvSpPr>
          <p:spPr>
            <a:xfrm>
              <a:off x="421690" y="2290491"/>
              <a:ext cx="51026" cy="24951"/>
            </a:xfrm>
            <a:custGeom>
              <a:avLst/>
              <a:gdLst/>
              <a:ahLst/>
              <a:cxnLst/>
              <a:rect l="l" t="t" r="r" b="b"/>
              <a:pathLst>
                <a:path w="953" h="466" extrusionOk="0">
                  <a:moveTo>
                    <a:pt x="440" y="0"/>
                  </a:moveTo>
                  <a:cubicBezTo>
                    <a:pt x="277" y="0"/>
                    <a:pt x="68" y="57"/>
                    <a:pt x="41" y="212"/>
                  </a:cubicBezTo>
                  <a:cubicBezTo>
                    <a:pt x="0" y="439"/>
                    <a:pt x="423" y="466"/>
                    <a:pt x="561" y="466"/>
                  </a:cubicBezTo>
                  <a:cubicBezTo>
                    <a:pt x="700" y="466"/>
                    <a:pt x="953" y="411"/>
                    <a:pt x="848" y="222"/>
                  </a:cubicBezTo>
                  <a:cubicBezTo>
                    <a:pt x="778" y="97"/>
                    <a:pt x="636" y="43"/>
                    <a:pt x="491" y="2"/>
                  </a:cubicBezTo>
                  <a:cubicBezTo>
                    <a:pt x="474" y="1"/>
                    <a:pt x="457" y="0"/>
                    <a:pt x="4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9"/>
            <p:cNvSpPr/>
            <p:nvPr/>
          </p:nvSpPr>
          <p:spPr>
            <a:xfrm>
              <a:off x="839544" y="2338519"/>
              <a:ext cx="64947" cy="39943"/>
            </a:xfrm>
            <a:custGeom>
              <a:avLst/>
              <a:gdLst/>
              <a:ahLst/>
              <a:cxnLst/>
              <a:rect l="l" t="t" r="r" b="b"/>
              <a:pathLst>
                <a:path w="1213" h="746" extrusionOk="0">
                  <a:moveTo>
                    <a:pt x="800" y="1"/>
                  </a:moveTo>
                  <a:cubicBezTo>
                    <a:pt x="546" y="15"/>
                    <a:pt x="259" y="116"/>
                    <a:pt x="144" y="333"/>
                  </a:cubicBezTo>
                  <a:cubicBezTo>
                    <a:pt x="0" y="606"/>
                    <a:pt x="500" y="745"/>
                    <a:pt x="746" y="745"/>
                  </a:cubicBezTo>
                  <a:cubicBezTo>
                    <a:pt x="770" y="745"/>
                    <a:pt x="792" y="744"/>
                    <a:pt x="810" y="741"/>
                  </a:cubicBezTo>
                  <a:cubicBezTo>
                    <a:pt x="1030" y="707"/>
                    <a:pt x="1212" y="521"/>
                    <a:pt x="1212" y="295"/>
                  </a:cubicBezTo>
                  <a:cubicBezTo>
                    <a:pt x="1212" y="204"/>
                    <a:pt x="1178" y="127"/>
                    <a:pt x="1104" y="72"/>
                  </a:cubicBezTo>
                  <a:cubicBezTo>
                    <a:pt x="1013" y="8"/>
                    <a:pt x="902" y="25"/>
                    <a:pt x="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29"/>
            <p:cNvSpPr/>
            <p:nvPr/>
          </p:nvSpPr>
          <p:spPr>
            <a:xfrm>
              <a:off x="-216496" y="2018117"/>
              <a:ext cx="1366458" cy="435193"/>
            </a:xfrm>
            <a:custGeom>
              <a:avLst/>
              <a:gdLst/>
              <a:ahLst/>
              <a:cxnLst/>
              <a:rect l="l" t="t" r="r" b="b"/>
              <a:pathLst>
                <a:path w="25521" h="8128" extrusionOk="0">
                  <a:moveTo>
                    <a:pt x="4138" y="1493"/>
                  </a:moveTo>
                  <a:cubicBezTo>
                    <a:pt x="4230" y="1493"/>
                    <a:pt x="4330" y="1525"/>
                    <a:pt x="4404" y="1561"/>
                  </a:cubicBezTo>
                  <a:cubicBezTo>
                    <a:pt x="4552" y="1633"/>
                    <a:pt x="4677" y="1747"/>
                    <a:pt x="4769" y="1883"/>
                  </a:cubicBezTo>
                  <a:cubicBezTo>
                    <a:pt x="4891" y="2065"/>
                    <a:pt x="4972" y="2335"/>
                    <a:pt x="4827" y="2528"/>
                  </a:cubicBezTo>
                  <a:cubicBezTo>
                    <a:pt x="4721" y="2670"/>
                    <a:pt x="4541" y="2716"/>
                    <a:pt x="4358" y="2716"/>
                  </a:cubicBezTo>
                  <a:cubicBezTo>
                    <a:pt x="4217" y="2716"/>
                    <a:pt x="4074" y="2689"/>
                    <a:pt x="3961" y="2656"/>
                  </a:cubicBezTo>
                  <a:cubicBezTo>
                    <a:pt x="3617" y="2555"/>
                    <a:pt x="3252" y="2265"/>
                    <a:pt x="3428" y="1869"/>
                  </a:cubicBezTo>
                  <a:cubicBezTo>
                    <a:pt x="3525" y="1643"/>
                    <a:pt x="3768" y="1528"/>
                    <a:pt x="4016" y="1518"/>
                  </a:cubicBezTo>
                  <a:cubicBezTo>
                    <a:pt x="4052" y="1500"/>
                    <a:pt x="4094" y="1493"/>
                    <a:pt x="4138" y="1493"/>
                  </a:cubicBezTo>
                  <a:close/>
                  <a:moveTo>
                    <a:pt x="12348" y="4862"/>
                  </a:moveTo>
                  <a:cubicBezTo>
                    <a:pt x="12607" y="4862"/>
                    <a:pt x="12888" y="5063"/>
                    <a:pt x="12987" y="5289"/>
                  </a:cubicBezTo>
                  <a:cubicBezTo>
                    <a:pt x="13138" y="5630"/>
                    <a:pt x="12838" y="5802"/>
                    <a:pt x="12535" y="5802"/>
                  </a:cubicBezTo>
                  <a:cubicBezTo>
                    <a:pt x="12531" y="5802"/>
                    <a:pt x="12528" y="5802"/>
                    <a:pt x="12524" y="5802"/>
                  </a:cubicBezTo>
                  <a:cubicBezTo>
                    <a:pt x="12210" y="5802"/>
                    <a:pt x="11663" y="5644"/>
                    <a:pt x="11724" y="5225"/>
                  </a:cubicBezTo>
                  <a:cubicBezTo>
                    <a:pt x="11744" y="5086"/>
                    <a:pt x="11842" y="4978"/>
                    <a:pt x="11967" y="4924"/>
                  </a:cubicBezTo>
                  <a:cubicBezTo>
                    <a:pt x="12030" y="4895"/>
                    <a:pt x="12092" y="4884"/>
                    <a:pt x="12151" y="4884"/>
                  </a:cubicBezTo>
                  <a:cubicBezTo>
                    <a:pt x="12167" y="4884"/>
                    <a:pt x="12184" y="4885"/>
                    <a:pt x="12200" y="4887"/>
                  </a:cubicBezTo>
                  <a:cubicBezTo>
                    <a:pt x="12247" y="4870"/>
                    <a:pt x="12297" y="4862"/>
                    <a:pt x="12348" y="4862"/>
                  </a:cubicBezTo>
                  <a:close/>
                  <a:moveTo>
                    <a:pt x="20574" y="5778"/>
                  </a:moveTo>
                  <a:cubicBezTo>
                    <a:pt x="20861" y="5778"/>
                    <a:pt x="21106" y="5988"/>
                    <a:pt x="21149" y="6282"/>
                  </a:cubicBezTo>
                  <a:cubicBezTo>
                    <a:pt x="21182" y="6526"/>
                    <a:pt x="21063" y="6772"/>
                    <a:pt x="20848" y="6894"/>
                  </a:cubicBezTo>
                  <a:cubicBezTo>
                    <a:pt x="20741" y="6955"/>
                    <a:pt x="20621" y="6981"/>
                    <a:pt x="20498" y="6981"/>
                  </a:cubicBezTo>
                  <a:cubicBezTo>
                    <a:pt x="20271" y="6981"/>
                    <a:pt x="20036" y="6892"/>
                    <a:pt x="19861" y="6769"/>
                  </a:cubicBezTo>
                  <a:cubicBezTo>
                    <a:pt x="19600" y="6587"/>
                    <a:pt x="19509" y="6265"/>
                    <a:pt x="19756" y="6029"/>
                  </a:cubicBezTo>
                  <a:cubicBezTo>
                    <a:pt x="19924" y="5868"/>
                    <a:pt x="20150" y="5796"/>
                    <a:pt x="20376" y="5796"/>
                  </a:cubicBezTo>
                  <a:cubicBezTo>
                    <a:pt x="20405" y="5796"/>
                    <a:pt x="20434" y="5797"/>
                    <a:pt x="20462" y="5799"/>
                  </a:cubicBezTo>
                  <a:cubicBezTo>
                    <a:pt x="20469" y="5796"/>
                    <a:pt x="20469" y="5786"/>
                    <a:pt x="20475" y="5786"/>
                  </a:cubicBezTo>
                  <a:cubicBezTo>
                    <a:pt x="20509" y="5781"/>
                    <a:pt x="20542" y="5778"/>
                    <a:pt x="20574" y="5778"/>
                  </a:cubicBezTo>
                  <a:close/>
                  <a:moveTo>
                    <a:pt x="3776" y="0"/>
                  </a:moveTo>
                  <a:cubicBezTo>
                    <a:pt x="3554" y="0"/>
                    <a:pt x="3332" y="6"/>
                    <a:pt x="3110" y="20"/>
                  </a:cubicBezTo>
                  <a:cubicBezTo>
                    <a:pt x="2363" y="72"/>
                    <a:pt x="1484" y="166"/>
                    <a:pt x="886" y="666"/>
                  </a:cubicBezTo>
                  <a:cubicBezTo>
                    <a:pt x="1" y="1407"/>
                    <a:pt x="440" y="2305"/>
                    <a:pt x="1221" y="2917"/>
                  </a:cubicBezTo>
                  <a:cubicBezTo>
                    <a:pt x="2964" y="4282"/>
                    <a:pt x="5381" y="5141"/>
                    <a:pt x="7458" y="5827"/>
                  </a:cubicBezTo>
                  <a:cubicBezTo>
                    <a:pt x="10105" y="6699"/>
                    <a:pt x="12848" y="7239"/>
                    <a:pt x="15606" y="7607"/>
                  </a:cubicBezTo>
                  <a:cubicBezTo>
                    <a:pt x="17347" y="7842"/>
                    <a:pt x="19174" y="8128"/>
                    <a:pt x="20973" y="8128"/>
                  </a:cubicBezTo>
                  <a:cubicBezTo>
                    <a:pt x="21741" y="8128"/>
                    <a:pt x="22504" y="8076"/>
                    <a:pt x="23253" y="7945"/>
                  </a:cubicBezTo>
                  <a:cubicBezTo>
                    <a:pt x="24003" y="7817"/>
                    <a:pt x="25521" y="7505"/>
                    <a:pt x="25078" y="6438"/>
                  </a:cubicBezTo>
                  <a:cubicBezTo>
                    <a:pt x="24724" y="5579"/>
                    <a:pt x="23548" y="4968"/>
                    <a:pt x="22780" y="4535"/>
                  </a:cubicBezTo>
                  <a:cubicBezTo>
                    <a:pt x="22114" y="4160"/>
                    <a:pt x="21422" y="3843"/>
                    <a:pt x="20689" y="3633"/>
                  </a:cubicBezTo>
                  <a:cubicBezTo>
                    <a:pt x="20682" y="3647"/>
                    <a:pt x="20675" y="3664"/>
                    <a:pt x="20651" y="3670"/>
                  </a:cubicBezTo>
                  <a:cubicBezTo>
                    <a:pt x="19356" y="4080"/>
                    <a:pt x="17946" y="4264"/>
                    <a:pt x="16537" y="4264"/>
                  </a:cubicBezTo>
                  <a:cubicBezTo>
                    <a:pt x="15295" y="4264"/>
                    <a:pt x="14054" y="4121"/>
                    <a:pt x="12892" y="3863"/>
                  </a:cubicBezTo>
                  <a:cubicBezTo>
                    <a:pt x="10950" y="3430"/>
                    <a:pt x="8168" y="2491"/>
                    <a:pt x="7073" y="663"/>
                  </a:cubicBezTo>
                  <a:cubicBezTo>
                    <a:pt x="7045" y="677"/>
                    <a:pt x="7013" y="683"/>
                    <a:pt x="6980" y="683"/>
                  </a:cubicBezTo>
                  <a:cubicBezTo>
                    <a:pt x="6868" y="683"/>
                    <a:pt x="6751" y="607"/>
                    <a:pt x="6769" y="484"/>
                  </a:cubicBezTo>
                  <a:cubicBezTo>
                    <a:pt x="6789" y="359"/>
                    <a:pt x="6827" y="237"/>
                    <a:pt x="6867" y="115"/>
                  </a:cubicBezTo>
                  <a:lnTo>
                    <a:pt x="6867" y="115"/>
                  </a:lnTo>
                  <a:cubicBezTo>
                    <a:pt x="6823" y="116"/>
                    <a:pt x="6779" y="116"/>
                    <a:pt x="6734" y="116"/>
                  </a:cubicBezTo>
                  <a:cubicBezTo>
                    <a:pt x="5747" y="116"/>
                    <a:pt x="4762" y="0"/>
                    <a:pt x="3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9"/>
            <p:cNvSpPr/>
            <p:nvPr/>
          </p:nvSpPr>
          <p:spPr>
            <a:xfrm>
              <a:off x="589067" y="2438216"/>
              <a:ext cx="176423" cy="24362"/>
            </a:xfrm>
            <a:custGeom>
              <a:avLst/>
              <a:gdLst/>
              <a:ahLst/>
              <a:cxnLst/>
              <a:rect l="l" t="t" r="r" b="b"/>
              <a:pathLst>
                <a:path w="3295" h="455" extrusionOk="0">
                  <a:moveTo>
                    <a:pt x="1" y="1"/>
                  </a:moveTo>
                  <a:lnTo>
                    <a:pt x="1" y="1"/>
                  </a:lnTo>
                  <a:cubicBezTo>
                    <a:pt x="1227" y="221"/>
                    <a:pt x="2325" y="366"/>
                    <a:pt x="3295" y="454"/>
                  </a:cubicBezTo>
                  <a:cubicBezTo>
                    <a:pt x="2342" y="339"/>
                    <a:pt x="1409" y="194"/>
                    <a:pt x="524" y="76"/>
                  </a:cubicBezTo>
                  <a:cubicBezTo>
                    <a:pt x="348" y="52"/>
                    <a:pt x="172" y="2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9"/>
            <p:cNvSpPr/>
            <p:nvPr/>
          </p:nvSpPr>
          <p:spPr>
            <a:xfrm>
              <a:off x="-229507" y="1799125"/>
              <a:ext cx="1393979" cy="673618"/>
            </a:xfrm>
            <a:custGeom>
              <a:avLst/>
              <a:gdLst/>
              <a:ahLst/>
              <a:cxnLst/>
              <a:rect l="l" t="t" r="r" b="b"/>
              <a:pathLst>
                <a:path w="26035" h="12581" extrusionOk="0">
                  <a:moveTo>
                    <a:pt x="13867" y="419"/>
                  </a:moveTo>
                  <a:cubicBezTo>
                    <a:pt x="13999" y="419"/>
                    <a:pt x="14132" y="424"/>
                    <a:pt x="14264" y="434"/>
                  </a:cubicBezTo>
                  <a:cubicBezTo>
                    <a:pt x="16100" y="570"/>
                    <a:pt x="17752" y="1401"/>
                    <a:pt x="18954" y="2789"/>
                  </a:cubicBezTo>
                  <a:cubicBezTo>
                    <a:pt x="19546" y="3475"/>
                    <a:pt x="19874" y="4121"/>
                    <a:pt x="20191" y="4976"/>
                  </a:cubicBezTo>
                  <a:cubicBezTo>
                    <a:pt x="20520" y="5857"/>
                    <a:pt x="20611" y="6642"/>
                    <a:pt x="20763" y="7537"/>
                  </a:cubicBezTo>
                  <a:cubicBezTo>
                    <a:pt x="19285" y="7770"/>
                    <a:pt x="17839" y="7952"/>
                    <a:pt x="16384" y="7952"/>
                  </a:cubicBezTo>
                  <a:cubicBezTo>
                    <a:pt x="15433" y="7952"/>
                    <a:pt x="14478" y="7875"/>
                    <a:pt x="13508" y="7682"/>
                  </a:cubicBezTo>
                  <a:cubicBezTo>
                    <a:pt x="12365" y="7459"/>
                    <a:pt x="11257" y="7094"/>
                    <a:pt x="10206" y="6591"/>
                  </a:cubicBezTo>
                  <a:cubicBezTo>
                    <a:pt x="9253" y="6135"/>
                    <a:pt x="8050" y="5587"/>
                    <a:pt x="7486" y="4648"/>
                  </a:cubicBezTo>
                  <a:cubicBezTo>
                    <a:pt x="7475" y="4628"/>
                    <a:pt x="7458" y="4614"/>
                    <a:pt x="7445" y="4600"/>
                  </a:cubicBezTo>
                  <a:cubicBezTo>
                    <a:pt x="8175" y="3479"/>
                    <a:pt x="8821" y="2488"/>
                    <a:pt x="9976" y="1721"/>
                  </a:cubicBezTo>
                  <a:cubicBezTo>
                    <a:pt x="11125" y="959"/>
                    <a:pt x="12476" y="419"/>
                    <a:pt x="13867" y="419"/>
                  </a:cubicBezTo>
                  <a:close/>
                  <a:moveTo>
                    <a:pt x="4019" y="4090"/>
                  </a:moveTo>
                  <a:cubicBezTo>
                    <a:pt x="5005" y="4090"/>
                    <a:pt x="5990" y="4206"/>
                    <a:pt x="6977" y="4206"/>
                  </a:cubicBezTo>
                  <a:cubicBezTo>
                    <a:pt x="7022" y="4206"/>
                    <a:pt x="7066" y="4206"/>
                    <a:pt x="7110" y="4205"/>
                  </a:cubicBezTo>
                  <a:lnTo>
                    <a:pt x="7110" y="4205"/>
                  </a:lnTo>
                  <a:cubicBezTo>
                    <a:pt x="7070" y="4327"/>
                    <a:pt x="7032" y="4449"/>
                    <a:pt x="7012" y="4574"/>
                  </a:cubicBezTo>
                  <a:cubicBezTo>
                    <a:pt x="6994" y="4697"/>
                    <a:pt x="7111" y="4773"/>
                    <a:pt x="7223" y="4773"/>
                  </a:cubicBezTo>
                  <a:cubicBezTo>
                    <a:pt x="7256" y="4773"/>
                    <a:pt x="7288" y="4767"/>
                    <a:pt x="7316" y="4753"/>
                  </a:cubicBezTo>
                  <a:cubicBezTo>
                    <a:pt x="8411" y="6581"/>
                    <a:pt x="11193" y="7520"/>
                    <a:pt x="13135" y="7953"/>
                  </a:cubicBezTo>
                  <a:cubicBezTo>
                    <a:pt x="14297" y="8211"/>
                    <a:pt x="15538" y="8354"/>
                    <a:pt x="16780" y="8354"/>
                  </a:cubicBezTo>
                  <a:cubicBezTo>
                    <a:pt x="18189" y="8354"/>
                    <a:pt x="19599" y="8170"/>
                    <a:pt x="20894" y="7760"/>
                  </a:cubicBezTo>
                  <a:cubicBezTo>
                    <a:pt x="20918" y="7754"/>
                    <a:pt x="20925" y="7737"/>
                    <a:pt x="20932" y="7723"/>
                  </a:cubicBezTo>
                  <a:cubicBezTo>
                    <a:pt x="21665" y="7933"/>
                    <a:pt x="22357" y="8250"/>
                    <a:pt x="23023" y="8625"/>
                  </a:cubicBezTo>
                  <a:cubicBezTo>
                    <a:pt x="23791" y="9058"/>
                    <a:pt x="24967" y="9669"/>
                    <a:pt x="25321" y="10528"/>
                  </a:cubicBezTo>
                  <a:cubicBezTo>
                    <a:pt x="25764" y="11595"/>
                    <a:pt x="24246" y="11907"/>
                    <a:pt x="23496" y="12035"/>
                  </a:cubicBezTo>
                  <a:cubicBezTo>
                    <a:pt x="22747" y="12166"/>
                    <a:pt x="21984" y="12218"/>
                    <a:pt x="21216" y="12218"/>
                  </a:cubicBezTo>
                  <a:cubicBezTo>
                    <a:pt x="19417" y="12218"/>
                    <a:pt x="17590" y="11932"/>
                    <a:pt x="15849" y="11697"/>
                  </a:cubicBezTo>
                  <a:cubicBezTo>
                    <a:pt x="13091" y="11329"/>
                    <a:pt x="10348" y="10789"/>
                    <a:pt x="7701" y="9917"/>
                  </a:cubicBezTo>
                  <a:cubicBezTo>
                    <a:pt x="5624" y="9231"/>
                    <a:pt x="3207" y="8372"/>
                    <a:pt x="1464" y="7007"/>
                  </a:cubicBezTo>
                  <a:cubicBezTo>
                    <a:pt x="683" y="6395"/>
                    <a:pt x="244" y="5497"/>
                    <a:pt x="1129" y="4756"/>
                  </a:cubicBezTo>
                  <a:cubicBezTo>
                    <a:pt x="1727" y="4256"/>
                    <a:pt x="2606" y="4162"/>
                    <a:pt x="3353" y="4110"/>
                  </a:cubicBezTo>
                  <a:cubicBezTo>
                    <a:pt x="3575" y="4096"/>
                    <a:pt x="3797" y="4090"/>
                    <a:pt x="4019" y="4090"/>
                  </a:cubicBezTo>
                  <a:close/>
                  <a:moveTo>
                    <a:pt x="13880" y="1"/>
                  </a:moveTo>
                  <a:cubicBezTo>
                    <a:pt x="12554" y="1"/>
                    <a:pt x="11270" y="398"/>
                    <a:pt x="10114" y="1089"/>
                  </a:cubicBezTo>
                  <a:cubicBezTo>
                    <a:pt x="9094" y="1694"/>
                    <a:pt x="7709" y="2763"/>
                    <a:pt x="7191" y="3982"/>
                  </a:cubicBezTo>
                  <a:lnTo>
                    <a:pt x="7191" y="3979"/>
                  </a:lnTo>
                  <a:cubicBezTo>
                    <a:pt x="6430" y="3945"/>
                    <a:pt x="5018" y="3713"/>
                    <a:pt x="3660" y="3713"/>
                  </a:cubicBezTo>
                  <a:cubicBezTo>
                    <a:pt x="2040" y="3713"/>
                    <a:pt x="498" y="4044"/>
                    <a:pt x="233" y="5436"/>
                  </a:cubicBezTo>
                  <a:cubicBezTo>
                    <a:pt x="1" y="6668"/>
                    <a:pt x="1545" y="7497"/>
                    <a:pt x="2430" y="7977"/>
                  </a:cubicBezTo>
                  <a:cubicBezTo>
                    <a:pt x="3630" y="8622"/>
                    <a:pt x="4870" y="9196"/>
                    <a:pt x="6140" y="9686"/>
                  </a:cubicBezTo>
                  <a:cubicBezTo>
                    <a:pt x="9084" y="10819"/>
                    <a:pt x="12173" y="11491"/>
                    <a:pt x="15289" y="11937"/>
                  </a:cubicBezTo>
                  <a:cubicBezTo>
                    <a:pt x="15460" y="11960"/>
                    <a:pt x="15636" y="11988"/>
                    <a:pt x="15812" y="12012"/>
                  </a:cubicBezTo>
                  <a:cubicBezTo>
                    <a:pt x="16697" y="12130"/>
                    <a:pt x="17630" y="12275"/>
                    <a:pt x="18583" y="12390"/>
                  </a:cubicBezTo>
                  <a:cubicBezTo>
                    <a:pt x="19496" y="12500"/>
                    <a:pt x="20425" y="12580"/>
                    <a:pt x="21342" y="12580"/>
                  </a:cubicBezTo>
                  <a:cubicBezTo>
                    <a:pt x="22402" y="12580"/>
                    <a:pt x="23445" y="12472"/>
                    <a:pt x="24426" y="12177"/>
                  </a:cubicBezTo>
                  <a:cubicBezTo>
                    <a:pt x="25169" y="11954"/>
                    <a:pt x="26035" y="11488"/>
                    <a:pt x="25723" y="10582"/>
                  </a:cubicBezTo>
                  <a:cubicBezTo>
                    <a:pt x="25460" y="9819"/>
                    <a:pt x="24656" y="9271"/>
                    <a:pt x="24017" y="8862"/>
                  </a:cubicBezTo>
                  <a:cubicBezTo>
                    <a:pt x="23047" y="8237"/>
                    <a:pt x="22047" y="7676"/>
                    <a:pt x="20891" y="7520"/>
                  </a:cubicBezTo>
                  <a:cubicBezTo>
                    <a:pt x="21432" y="3915"/>
                    <a:pt x="18255" y="562"/>
                    <a:pt x="14829" y="69"/>
                  </a:cubicBezTo>
                  <a:cubicBezTo>
                    <a:pt x="14511" y="23"/>
                    <a:pt x="14194" y="1"/>
                    <a:pt x="138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9"/>
            <p:cNvSpPr/>
            <p:nvPr/>
          </p:nvSpPr>
          <p:spPr>
            <a:xfrm>
              <a:off x="238143" y="2057953"/>
              <a:ext cx="581150" cy="144832"/>
            </a:xfrm>
            <a:custGeom>
              <a:avLst/>
              <a:gdLst/>
              <a:ahLst/>
              <a:cxnLst/>
              <a:rect l="l" t="t" r="r" b="b"/>
              <a:pathLst>
                <a:path w="10854" h="2705" extrusionOk="0">
                  <a:moveTo>
                    <a:pt x="28" y="1"/>
                  </a:moveTo>
                  <a:cubicBezTo>
                    <a:pt x="9" y="1"/>
                    <a:pt x="0" y="42"/>
                    <a:pt x="15" y="54"/>
                  </a:cubicBezTo>
                  <a:cubicBezTo>
                    <a:pt x="2191" y="1722"/>
                    <a:pt x="5067" y="2705"/>
                    <a:pt x="7880" y="2705"/>
                  </a:cubicBezTo>
                  <a:cubicBezTo>
                    <a:pt x="8864" y="2705"/>
                    <a:pt x="9839" y="2585"/>
                    <a:pt x="10775" y="2332"/>
                  </a:cubicBezTo>
                  <a:cubicBezTo>
                    <a:pt x="10854" y="2309"/>
                    <a:pt x="10808" y="2145"/>
                    <a:pt x="10738" y="2145"/>
                  </a:cubicBezTo>
                  <a:cubicBezTo>
                    <a:pt x="10736" y="2145"/>
                    <a:pt x="10734" y="2146"/>
                    <a:pt x="10731" y="2146"/>
                  </a:cubicBezTo>
                  <a:cubicBezTo>
                    <a:pt x="9681" y="2269"/>
                    <a:pt x="8590" y="2407"/>
                    <a:pt x="7517" y="2407"/>
                  </a:cubicBezTo>
                  <a:cubicBezTo>
                    <a:pt x="7182" y="2407"/>
                    <a:pt x="6848" y="2393"/>
                    <a:pt x="6517" y="2362"/>
                  </a:cubicBezTo>
                  <a:cubicBezTo>
                    <a:pt x="4182" y="2143"/>
                    <a:pt x="2040" y="1156"/>
                    <a:pt x="35" y="3"/>
                  </a:cubicBezTo>
                  <a:cubicBezTo>
                    <a:pt x="33" y="2"/>
                    <a:pt x="30" y="1"/>
                    <a:pt x="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9"/>
            <p:cNvSpPr/>
            <p:nvPr/>
          </p:nvSpPr>
          <p:spPr>
            <a:xfrm>
              <a:off x="-42426" y="2098003"/>
              <a:ext cx="92147" cy="65536"/>
            </a:xfrm>
            <a:custGeom>
              <a:avLst/>
              <a:gdLst/>
              <a:ahLst/>
              <a:cxnLst/>
              <a:rect l="l" t="t" r="r" b="b"/>
              <a:pathLst>
                <a:path w="1721" h="1224" extrusionOk="0">
                  <a:moveTo>
                    <a:pt x="988" y="306"/>
                  </a:moveTo>
                  <a:cubicBezTo>
                    <a:pt x="1102" y="336"/>
                    <a:pt x="1197" y="397"/>
                    <a:pt x="1271" y="526"/>
                  </a:cubicBezTo>
                  <a:cubicBezTo>
                    <a:pt x="1348" y="661"/>
                    <a:pt x="1362" y="830"/>
                    <a:pt x="1194" y="894"/>
                  </a:cubicBezTo>
                  <a:cubicBezTo>
                    <a:pt x="1146" y="912"/>
                    <a:pt x="1076" y="922"/>
                    <a:pt x="998" y="922"/>
                  </a:cubicBezTo>
                  <a:cubicBezTo>
                    <a:pt x="789" y="922"/>
                    <a:pt x="521" y="853"/>
                    <a:pt x="467" y="695"/>
                  </a:cubicBezTo>
                  <a:cubicBezTo>
                    <a:pt x="403" y="503"/>
                    <a:pt x="606" y="357"/>
                    <a:pt x="768" y="323"/>
                  </a:cubicBezTo>
                  <a:cubicBezTo>
                    <a:pt x="835" y="306"/>
                    <a:pt x="913" y="310"/>
                    <a:pt x="988" y="306"/>
                  </a:cubicBezTo>
                  <a:close/>
                  <a:moveTo>
                    <a:pt x="887" y="1"/>
                  </a:moveTo>
                  <a:cubicBezTo>
                    <a:pt x="843" y="1"/>
                    <a:pt x="801" y="8"/>
                    <a:pt x="765" y="26"/>
                  </a:cubicBezTo>
                  <a:cubicBezTo>
                    <a:pt x="517" y="36"/>
                    <a:pt x="274" y="151"/>
                    <a:pt x="177" y="377"/>
                  </a:cubicBezTo>
                  <a:cubicBezTo>
                    <a:pt x="1" y="773"/>
                    <a:pt x="366" y="1063"/>
                    <a:pt x="710" y="1164"/>
                  </a:cubicBezTo>
                  <a:cubicBezTo>
                    <a:pt x="823" y="1197"/>
                    <a:pt x="966" y="1224"/>
                    <a:pt x="1107" y="1224"/>
                  </a:cubicBezTo>
                  <a:cubicBezTo>
                    <a:pt x="1290" y="1224"/>
                    <a:pt x="1470" y="1178"/>
                    <a:pt x="1576" y="1036"/>
                  </a:cubicBezTo>
                  <a:cubicBezTo>
                    <a:pt x="1721" y="843"/>
                    <a:pt x="1640" y="573"/>
                    <a:pt x="1518" y="391"/>
                  </a:cubicBezTo>
                  <a:cubicBezTo>
                    <a:pt x="1426" y="255"/>
                    <a:pt x="1301" y="141"/>
                    <a:pt x="1153" y="69"/>
                  </a:cubicBezTo>
                  <a:cubicBezTo>
                    <a:pt x="1079" y="33"/>
                    <a:pt x="979" y="1"/>
                    <a:pt x="8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9"/>
            <p:cNvSpPr/>
            <p:nvPr/>
          </p:nvSpPr>
          <p:spPr>
            <a:xfrm>
              <a:off x="407929" y="2278443"/>
              <a:ext cx="79029" cy="50383"/>
            </a:xfrm>
            <a:custGeom>
              <a:avLst/>
              <a:gdLst/>
              <a:ahLst/>
              <a:cxnLst/>
              <a:rect l="l" t="t" r="r" b="b"/>
              <a:pathLst>
                <a:path w="1476" h="941" extrusionOk="0">
                  <a:moveTo>
                    <a:pt x="697" y="225"/>
                  </a:moveTo>
                  <a:cubicBezTo>
                    <a:pt x="714" y="225"/>
                    <a:pt x="731" y="226"/>
                    <a:pt x="748" y="227"/>
                  </a:cubicBezTo>
                  <a:cubicBezTo>
                    <a:pt x="893" y="268"/>
                    <a:pt x="1035" y="322"/>
                    <a:pt x="1105" y="447"/>
                  </a:cubicBezTo>
                  <a:cubicBezTo>
                    <a:pt x="1210" y="636"/>
                    <a:pt x="957" y="691"/>
                    <a:pt x="818" y="691"/>
                  </a:cubicBezTo>
                  <a:cubicBezTo>
                    <a:pt x="680" y="691"/>
                    <a:pt x="257" y="664"/>
                    <a:pt x="298" y="437"/>
                  </a:cubicBezTo>
                  <a:cubicBezTo>
                    <a:pt x="325" y="282"/>
                    <a:pt x="534" y="225"/>
                    <a:pt x="697" y="225"/>
                  </a:cubicBezTo>
                  <a:close/>
                  <a:moveTo>
                    <a:pt x="686" y="0"/>
                  </a:moveTo>
                  <a:cubicBezTo>
                    <a:pt x="635" y="0"/>
                    <a:pt x="585" y="8"/>
                    <a:pt x="538" y="25"/>
                  </a:cubicBezTo>
                  <a:cubicBezTo>
                    <a:pt x="522" y="23"/>
                    <a:pt x="505" y="22"/>
                    <a:pt x="489" y="22"/>
                  </a:cubicBezTo>
                  <a:cubicBezTo>
                    <a:pt x="430" y="22"/>
                    <a:pt x="368" y="33"/>
                    <a:pt x="305" y="62"/>
                  </a:cubicBezTo>
                  <a:cubicBezTo>
                    <a:pt x="180" y="116"/>
                    <a:pt x="82" y="224"/>
                    <a:pt x="62" y="363"/>
                  </a:cubicBezTo>
                  <a:cubicBezTo>
                    <a:pt x="1" y="782"/>
                    <a:pt x="548" y="940"/>
                    <a:pt x="862" y="940"/>
                  </a:cubicBezTo>
                  <a:cubicBezTo>
                    <a:pt x="866" y="940"/>
                    <a:pt x="869" y="940"/>
                    <a:pt x="873" y="940"/>
                  </a:cubicBezTo>
                  <a:cubicBezTo>
                    <a:pt x="1176" y="940"/>
                    <a:pt x="1476" y="768"/>
                    <a:pt x="1325" y="427"/>
                  </a:cubicBezTo>
                  <a:cubicBezTo>
                    <a:pt x="1226" y="201"/>
                    <a:pt x="945" y="0"/>
                    <a:pt x="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9"/>
            <p:cNvSpPr/>
            <p:nvPr/>
          </p:nvSpPr>
          <p:spPr>
            <a:xfrm>
              <a:off x="828086" y="2327435"/>
              <a:ext cx="89577" cy="64465"/>
            </a:xfrm>
            <a:custGeom>
              <a:avLst/>
              <a:gdLst/>
              <a:ahLst/>
              <a:cxnLst/>
              <a:rect l="l" t="t" r="r" b="b"/>
              <a:pathLst>
                <a:path w="1673" h="1204" extrusionOk="0">
                  <a:moveTo>
                    <a:pt x="1014" y="208"/>
                  </a:moveTo>
                  <a:cubicBezTo>
                    <a:pt x="1116" y="232"/>
                    <a:pt x="1227" y="215"/>
                    <a:pt x="1318" y="279"/>
                  </a:cubicBezTo>
                  <a:cubicBezTo>
                    <a:pt x="1392" y="334"/>
                    <a:pt x="1426" y="411"/>
                    <a:pt x="1426" y="502"/>
                  </a:cubicBezTo>
                  <a:cubicBezTo>
                    <a:pt x="1426" y="728"/>
                    <a:pt x="1244" y="914"/>
                    <a:pt x="1024" y="948"/>
                  </a:cubicBezTo>
                  <a:cubicBezTo>
                    <a:pt x="1006" y="951"/>
                    <a:pt x="984" y="952"/>
                    <a:pt x="960" y="952"/>
                  </a:cubicBezTo>
                  <a:cubicBezTo>
                    <a:pt x="714" y="952"/>
                    <a:pt x="214" y="813"/>
                    <a:pt x="358" y="540"/>
                  </a:cubicBezTo>
                  <a:cubicBezTo>
                    <a:pt x="473" y="323"/>
                    <a:pt x="760" y="222"/>
                    <a:pt x="1014" y="208"/>
                  </a:cubicBezTo>
                  <a:close/>
                  <a:moveTo>
                    <a:pt x="1065" y="1"/>
                  </a:moveTo>
                  <a:cubicBezTo>
                    <a:pt x="1033" y="1"/>
                    <a:pt x="1000" y="4"/>
                    <a:pt x="966" y="9"/>
                  </a:cubicBezTo>
                  <a:cubicBezTo>
                    <a:pt x="960" y="9"/>
                    <a:pt x="960" y="19"/>
                    <a:pt x="953" y="22"/>
                  </a:cubicBezTo>
                  <a:cubicBezTo>
                    <a:pt x="925" y="20"/>
                    <a:pt x="896" y="19"/>
                    <a:pt x="867" y="19"/>
                  </a:cubicBezTo>
                  <a:cubicBezTo>
                    <a:pt x="641" y="19"/>
                    <a:pt x="415" y="91"/>
                    <a:pt x="247" y="252"/>
                  </a:cubicBezTo>
                  <a:cubicBezTo>
                    <a:pt x="0" y="488"/>
                    <a:pt x="91" y="810"/>
                    <a:pt x="352" y="992"/>
                  </a:cubicBezTo>
                  <a:cubicBezTo>
                    <a:pt x="527" y="1115"/>
                    <a:pt x="762" y="1204"/>
                    <a:pt x="989" y="1204"/>
                  </a:cubicBezTo>
                  <a:cubicBezTo>
                    <a:pt x="1112" y="1204"/>
                    <a:pt x="1232" y="1178"/>
                    <a:pt x="1339" y="1117"/>
                  </a:cubicBezTo>
                  <a:cubicBezTo>
                    <a:pt x="1554" y="995"/>
                    <a:pt x="1673" y="749"/>
                    <a:pt x="1640" y="505"/>
                  </a:cubicBezTo>
                  <a:cubicBezTo>
                    <a:pt x="1597" y="211"/>
                    <a:pt x="1352" y="1"/>
                    <a:pt x="1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9"/>
            <p:cNvSpPr/>
            <p:nvPr/>
          </p:nvSpPr>
          <p:spPr>
            <a:xfrm>
              <a:off x="243658" y="2462900"/>
              <a:ext cx="177333" cy="474333"/>
            </a:xfrm>
            <a:custGeom>
              <a:avLst/>
              <a:gdLst/>
              <a:ahLst/>
              <a:cxnLst/>
              <a:rect l="l" t="t" r="r" b="b"/>
              <a:pathLst>
                <a:path w="3312" h="8859" extrusionOk="0">
                  <a:moveTo>
                    <a:pt x="3226" y="1"/>
                  </a:moveTo>
                  <a:cubicBezTo>
                    <a:pt x="3213" y="1"/>
                    <a:pt x="3201" y="9"/>
                    <a:pt x="3190" y="30"/>
                  </a:cubicBezTo>
                  <a:cubicBezTo>
                    <a:pt x="3177" y="54"/>
                    <a:pt x="3167" y="81"/>
                    <a:pt x="3156" y="104"/>
                  </a:cubicBezTo>
                  <a:cubicBezTo>
                    <a:pt x="2490" y="1413"/>
                    <a:pt x="2075" y="2893"/>
                    <a:pt x="1572" y="4267"/>
                  </a:cubicBezTo>
                  <a:cubicBezTo>
                    <a:pt x="1027" y="5755"/>
                    <a:pt x="561" y="7279"/>
                    <a:pt x="17" y="8762"/>
                  </a:cubicBezTo>
                  <a:cubicBezTo>
                    <a:pt x="0" y="8805"/>
                    <a:pt x="35" y="8859"/>
                    <a:pt x="68" y="8859"/>
                  </a:cubicBezTo>
                  <a:cubicBezTo>
                    <a:pt x="82" y="8859"/>
                    <a:pt x="96" y="8848"/>
                    <a:pt x="105" y="8823"/>
                  </a:cubicBezTo>
                  <a:cubicBezTo>
                    <a:pt x="653" y="7326"/>
                    <a:pt x="1284" y="5846"/>
                    <a:pt x="1835" y="4345"/>
                  </a:cubicBezTo>
                  <a:cubicBezTo>
                    <a:pt x="2339" y="2970"/>
                    <a:pt x="2971" y="1575"/>
                    <a:pt x="3309" y="145"/>
                  </a:cubicBezTo>
                  <a:lnTo>
                    <a:pt x="3309" y="135"/>
                  </a:lnTo>
                  <a:cubicBezTo>
                    <a:pt x="3311" y="89"/>
                    <a:pt x="3266" y="1"/>
                    <a:pt x="3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9"/>
            <p:cNvSpPr/>
            <p:nvPr/>
          </p:nvSpPr>
          <p:spPr>
            <a:xfrm>
              <a:off x="791194" y="2507394"/>
              <a:ext cx="78868" cy="434283"/>
            </a:xfrm>
            <a:custGeom>
              <a:avLst/>
              <a:gdLst/>
              <a:ahLst/>
              <a:cxnLst/>
              <a:rect l="l" t="t" r="r" b="b"/>
              <a:pathLst>
                <a:path w="1473" h="8111" extrusionOk="0">
                  <a:moveTo>
                    <a:pt x="208" y="1"/>
                  </a:moveTo>
                  <a:cubicBezTo>
                    <a:pt x="201" y="1"/>
                    <a:pt x="193" y="3"/>
                    <a:pt x="186" y="10"/>
                  </a:cubicBezTo>
                  <a:cubicBezTo>
                    <a:pt x="172" y="24"/>
                    <a:pt x="166" y="47"/>
                    <a:pt x="152" y="64"/>
                  </a:cubicBezTo>
                  <a:cubicBezTo>
                    <a:pt x="0" y="318"/>
                    <a:pt x="162" y="930"/>
                    <a:pt x="192" y="1166"/>
                  </a:cubicBezTo>
                  <a:cubicBezTo>
                    <a:pt x="290" y="1990"/>
                    <a:pt x="409" y="2812"/>
                    <a:pt x="537" y="3629"/>
                  </a:cubicBezTo>
                  <a:cubicBezTo>
                    <a:pt x="760" y="5096"/>
                    <a:pt x="892" y="6657"/>
                    <a:pt x="1368" y="8070"/>
                  </a:cubicBezTo>
                  <a:cubicBezTo>
                    <a:pt x="1379" y="8098"/>
                    <a:pt x="1399" y="8111"/>
                    <a:pt x="1418" y="8111"/>
                  </a:cubicBezTo>
                  <a:cubicBezTo>
                    <a:pt x="1429" y="8111"/>
                    <a:pt x="1440" y="8107"/>
                    <a:pt x="1449" y="8100"/>
                  </a:cubicBezTo>
                  <a:cubicBezTo>
                    <a:pt x="1463" y="8087"/>
                    <a:pt x="1473" y="8070"/>
                    <a:pt x="1473" y="8046"/>
                  </a:cubicBezTo>
                  <a:cubicBezTo>
                    <a:pt x="1426" y="6664"/>
                    <a:pt x="1101" y="5278"/>
                    <a:pt x="895" y="3913"/>
                  </a:cubicBezTo>
                  <a:cubicBezTo>
                    <a:pt x="760" y="3028"/>
                    <a:pt x="625" y="2143"/>
                    <a:pt x="493" y="1257"/>
                  </a:cubicBezTo>
                  <a:cubicBezTo>
                    <a:pt x="436" y="869"/>
                    <a:pt x="436" y="385"/>
                    <a:pt x="247" y="30"/>
                  </a:cubicBezTo>
                  <a:cubicBezTo>
                    <a:pt x="239" y="14"/>
                    <a:pt x="224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9"/>
            <p:cNvSpPr/>
            <p:nvPr/>
          </p:nvSpPr>
          <p:spPr>
            <a:xfrm>
              <a:off x="-301523" y="2365398"/>
              <a:ext cx="379991" cy="306156"/>
            </a:xfrm>
            <a:custGeom>
              <a:avLst/>
              <a:gdLst/>
              <a:ahLst/>
              <a:cxnLst/>
              <a:rect l="l" t="t" r="r" b="b"/>
              <a:pathLst>
                <a:path w="7097" h="5718" extrusionOk="0">
                  <a:moveTo>
                    <a:pt x="7059" y="1"/>
                  </a:moveTo>
                  <a:cubicBezTo>
                    <a:pt x="7053" y="1"/>
                    <a:pt x="7047" y="3"/>
                    <a:pt x="7039" y="10"/>
                  </a:cubicBezTo>
                  <a:cubicBezTo>
                    <a:pt x="5941" y="922"/>
                    <a:pt x="4755" y="1760"/>
                    <a:pt x="3643" y="2666"/>
                  </a:cubicBezTo>
                  <a:cubicBezTo>
                    <a:pt x="2450" y="3639"/>
                    <a:pt x="1271" y="4673"/>
                    <a:pt x="34" y="5586"/>
                  </a:cubicBezTo>
                  <a:cubicBezTo>
                    <a:pt x="0" y="5609"/>
                    <a:pt x="0" y="5680"/>
                    <a:pt x="31" y="5707"/>
                  </a:cubicBezTo>
                  <a:cubicBezTo>
                    <a:pt x="37" y="5714"/>
                    <a:pt x="45" y="5717"/>
                    <a:pt x="55" y="5717"/>
                  </a:cubicBezTo>
                  <a:cubicBezTo>
                    <a:pt x="60" y="5717"/>
                    <a:pt x="65" y="5716"/>
                    <a:pt x="72" y="5714"/>
                  </a:cubicBezTo>
                  <a:cubicBezTo>
                    <a:pt x="1427" y="5146"/>
                    <a:pt x="2650" y="3862"/>
                    <a:pt x="3779" y="2946"/>
                  </a:cubicBezTo>
                  <a:cubicBezTo>
                    <a:pt x="4907" y="2030"/>
                    <a:pt x="5964" y="1030"/>
                    <a:pt x="7076" y="107"/>
                  </a:cubicBezTo>
                  <a:cubicBezTo>
                    <a:pt x="7097" y="91"/>
                    <a:pt x="7097" y="57"/>
                    <a:pt x="7090" y="33"/>
                  </a:cubicBezTo>
                  <a:cubicBezTo>
                    <a:pt x="7083" y="14"/>
                    <a:pt x="7073" y="1"/>
                    <a:pt x="70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2" name="Google Shape;1072;p29"/>
          <p:cNvGrpSpPr/>
          <p:nvPr/>
        </p:nvGrpSpPr>
        <p:grpSpPr>
          <a:xfrm>
            <a:off x="713222" y="3764704"/>
            <a:ext cx="976966" cy="613408"/>
            <a:chOff x="6925510" y="205316"/>
            <a:chExt cx="905688" cy="530354"/>
          </a:xfrm>
        </p:grpSpPr>
        <p:sp>
          <p:nvSpPr>
            <p:cNvPr id="1073" name="Google Shape;1073;p29"/>
            <p:cNvSpPr/>
            <p:nvPr/>
          </p:nvSpPr>
          <p:spPr>
            <a:xfrm>
              <a:off x="7093437" y="213374"/>
              <a:ext cx="568549" cy="515598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9"/>
            <p:cNvSpPr/>
            <p:nvPr/>
          </p:nvSpPr>
          <p:spPr>
            <a:xfrm>
              <a:off x="7077360" y="205316"/>
              <a:ext cx="624386" cy="530354"/>
            </a:xfrm>
            <a:custGeom>
              <a:avLst/>
              <a:gdLst/>
              <a:ahLst/>
              <a:cxnLst/>
              <a:rect l="l" t="t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9"/>
            <p:cNvSpPr/>
            <p:nvPr/>
          </p:nvSpPr>
          <p:spPr>
            <a:xfrm>
              <a:off x="6925510" y="360379"/>
              <a:ext cx="905688" cy="259660"/>
            </a:xfrm>
            <a:custGeom>
              <a:avLst/>
              <a:gdLst/>
              <a:ahLst/>
              <a:cxnLst/>
              <a:rect l="l" t="t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9"/>
            <p:cNvSpPr/>
            <p:nvPr/>
          </p:nvSpPr>
          <p:spPr>
            <a:xfrm>
              <a:off x="7368361" y="296401"/>
              <a:ext cx="63222" cy="55523"/>
            </a:xfrm>
            <a:custGeom>
              <a:avLst/>
              <a:gdLst/>
              <a:ahLst/>
              <a:cxnLst/>
              <a:rect l="l" t="t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lnTo>
                    <a:pt x="870" y="434"/>
                  </a:ln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lnTo>
                    <a:pt x="870" y="434"/>
                  </a:ln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9"/>
            <p:cNvSpPr/>
            <p:nvPr/>
          </p:nvSpPr>
          <p:spPr>
            <a:xfrm>
              <a:off x="7477926" y="310939"/>
              <a:ext cx="82855" cy="61609"/>
            </a:xfrm>
            <a:custGeom>
              <a:avLst/>
              <a:gdLst/>
              <a:ahLst/>
              <a:cxnLst/>
              <a:rect l="l" t="t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9"/>
            <p:cNvSpPr/>
            <p:nvPr/>
          </p:nvSpPr>
          <p:spPr>
            <a:xfrm>
              <a:off x="7504540" y="416781"/>
              <a:ext cx="57999" cy="46590"/>
            </a:xfrm>
            <a:custGeom>
              <a:avLst/>
              <a:gdLst/>
              <a:ahLst/>
              <a:cxnLst/>
              <a:rect l="l" t="t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"/>
          <p:cNvSpPr txBox="1">
            <a:spLocks noGrp="1"/>
          </p:cNvSpPr>
          <p:nvPr>
            <p:ph type="subTitle" idx="1"/>
          </p:nvPr>
        </p:nvSpPr>
        <p:spPr>
          <a:xfrm>
            <a:off x="726625" y="1151175"/>
            <a:ext cx="7717500" cy="34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84" name="Google Shape;284;p4"/>
          <p:cNvGrpSpPr/>
          <p:nvPr/>
        </p:nvGrpSpPr>
        <p:grpSpPr>
          <a:xfrm>
            <a:off x="7660891" y="472915"/>
            <a:ext cx="548239" cy="516917"/>
            <a:chOff x="7833271" y="445037"/>
            <a:chExt cx="481756" cy="454273"/>
          </a:xfrm>
        </p:grpSpPr>
        <p:sp>
          <p:nvSpPr>
            <p:cNvPr id="285" name="Google Shape;285;p4"/>
            <p:cNvSpPr/>
            <p:nvPr/>
          </p:nvSpPr>
          <p:spPr>
            <a:xfrm>
              <a:off x="7881996" y="535289"/>
              <a:ext cx="329394" cy="357394"/>
            </a:xfrm>
            <a:custGeom>
              <a:avLst/>
              <a:gdLst/>
              <a:ahLst/>
              <a:cxnLst/>
              <a:rect l="l" t="t" r="r" b="b"/>
              <a:pathLst>
                <a:path w="7315" h="8162" extrusionOk="0">
                  <a:moveTo>
                    <a:pt x="3001" y="0"/>
                  </a:moveTo>
                  <a:lnTo>
                    <a:pt x="1" y="2269"/>
                  </a:lnTo>
                  <a:lnTo>
                    <a:pt x="2022" y="8162"/>
                  </a:lnTo>
                  <a:lnTo>
                    <a:pt x="7315" y="4467"/>
                  </a:lnTo>
                  <a:lnTo>
                    <a:pt x="6622" y="1097"/>
                  </a:lnTo>
                  <a:lnTo>
                    <a:pt x="3001" y="0"/>
                  </a:lnTo>
                  <a:close/>
                </a:path>
              </a:pathLst>
            </a:custGeom>
            <a:solidFill>
              <a:srgbClr val="9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4"/>
            <p:cNvSpPr/>
            <p:nvPr/>
          </p:nvSpPr>
          <p:spPr>
            <a:xfrm>
              <a:off x="8010114" y="530209"/>
              <a:ext cx="177778" cy="59726"/>
            </a:xfrm>
            <a:custGeom>
              <a:avLst/>
              <a:gdLst/>
              <a:ahLst/>
              <a:cxnLst/>
              <a:rect l="l" t="t" r="r" b="b"/>
              <a:pathLst>
                <a:path w="3948" h="1364" extrusionOk="0">
                  <a:moveTo>
                    <a:pt x="156" y="0"/>
                  </a:moveTo>
                  <a:cubicBezTo>
                    <a:pt x="143" y="0"/>
                    <a:pt x="131" y="0"/>
                    <a:pt x="119" y="0"/>
                  </a:cubicBezTo>
                  <a:cubicBezTo>
                    <a:pt x="1" y="3"/>
                    <a:pt x="80" y="193"/>
                    <a:pt x="142" y="222"/>
                  </a:cubicBezTo>
                  <a:cubicBezTo>
                    <a:pt x="739" y="497"/>
                    <a:pt x="1458" y="552"/>
                    <a:pt x="2082" y="763"/>
                  </a:cubicBezTo>
                  <a:cubicBezTo>
                    <a:pt x="2611" y="941"/>
                    <a:pt x="3244" y="1330"/>
                    <a:pt x="3806" y="1364"/>
                  </a:cubicBezTo>
                  <a:cubicBezTo>
                    <a:pt x="3809" y="1364"/>
                    <a:pt x="3812" y="1364"/>
                    <a:pt x="3815" y="1364"/>
                  </a:cubicBezTo>
                  <a:cubicBezTo>
                    <a:pt x="3946" y="1364"/>
                    <a:pt x="3948" y="1199"/>
                    <a:pt x="3877" y="1124"/>
                  </a:cubicBezTo>
                  <a:cubicBezTo>
                    <a:pt x="3682" y="912"/>
                    <a:pt x="3222" y="839"/>
                    <a:pt x="2952" y="742"/>
                  </a:cubicBezTo>
                  <a:cubicBezTo>
                    <a:pt x="2627" y="625"/>
                    <a:pt x="2303" y="503"/>
                    <a:pt x="1973" y="403"/>
                  </a:cubicBezTo>
                  <a:cubicBezTo>
                    <a:pt x="1423" y="238"/>
                    <a:pt x="738" y="0"/>
                    <a:pt x="15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4"/>
            <p:cNvSpPr/>
            <p:nvPr/>
          </p:nvSpPr>
          <p:spPr>
            <a:xfrm>
              <a:off x="7877718" y="530297"/>
              <a:ext cx="151526" cy="108681"/>
            </a:xfrm>
            <a:custGeom>
              <a:avLst/>
              <a:gdLst/>
              <a:ahLst/>
              <a:cxnLst/>
              <a:rect l="l" t="t" r="r" b="b"/>
              <a:pathLst>
                <a:path w="3365" h="2482" extrusionOk="0">
                  <a:moveTo>
                    <a:pt x="3073" y="1"/>
                  </a:moveTo>
                  <a:cubicBezTo>
                    <a:pt x="2620" y="1"/>
                    <a:pt x="269" y="2108"/>
                    <a:pt x="49" y="2298"/>
                  </a:cubicBezTo>
                  <a:cubicBezTo>
                    <a:pt x="0" y="2340"/>
                    <a:pt x="38" y="2482"/>
                    <a:pt x="102" y="2482"/>
                  </a:cubicBezTo>
                  <a:cubicBezTo>
                    <a:pt x="110" y="2482"/>
                    <a:pt x="118" y="2480"/>
                    <a:pt x="126" y="2476"/>
                  </a:cubicBezTo>
                  <a:cubicBezTo>
                    <a:pt x="970" y="2047"/>
                    <a:pt x="1710" y="1351"/>
                    <a:pt x="2460" y="774"/>
                  </a:cubicBezTo>
                  <a:cubicBezTo>
                    <a:pt x="2572" y="686"/>
                    <a:pt x="3365" y="249"/>
                    <a:pt x="3129" y="19"/>
                  </a:cubicBezTo>
                  <a:cubicBezTo>
                    <a:pt x="3116" y="6"/>
                    <a:pt x="3098" y="1"/>
                    <a:pt x="307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4"/>
            <p:cNvSpPr/>
            <p:nvPr/>
          </p:nvSpPr>
          <p:spPr>
            <a:xfrm>
              <a:off x="8177140" y="582189"/>
              <a:ext cx="43544" cy="155752"/>
            </a:xfrm>
            <a:custGeom>
              <a:avLst/>
              <a:gdLst/>
              <a:ahLst/>
              <a:cxnLst/>
              <a:rect l="l" t="t" r="r" b="b"/>
              <a:pathLst>
                <a:path w="967" h="3557" extrusionOk="0">
                  <a:moveTo>
                    <a:pt x="146" y="0"/>
                  </a:moveTo>
                  <a:cubicBezTo>
                    <a:pt x="120" y="0"/>
                    <a:pt x="98" y="16"/>
                    <a:pt x="90" y="56"/>
                  </a:cubicBezTo>
                  <a:cubicBezTo>
                    <a:pt x="0" y="512"/>
                    <a:pt x="127" y="1015"/>
                    <a:pt x="210" y="1469"/>
                  </a:cubicBezTo>
                  <a:cubicBezTo>
                    <a:pt x="330" y="2106"/>
                    <a:pt x="456" y="2744"/>
                    <a:pt x="575" y="3382"/>
                  </a:cubicBezTo>
                  <a:cubicBezTo>
                    <a:pt x="594" y="3489"/>
                    <a:pt x="720" y="3556"/>
                    <a:pt x="821" y="3556"/>
                  </a:cubicBezTo>
                  <a:cubicBezTo>
                    <a:pt x="902" y="3556"/>
                    <a:pt x="967" y="3513"/>
                    <a:pt x="948" y="3411"/>
                  </a:cubicBezTo>
                  <a:cubicBezTo>
                    <a:pt x="751" y="2328"/>
                    <a:pt x="682" y="1089"/>
                    <a:pt x="248" y="73"/>
                  </a:cubicBezTo>
                  <a:cubicBezTo>
                    <a:pt x="231" y="34"/>
                    <a:pt x="185" y="0"/>
                    <a:pt x="14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4"/>
            <p:cNvSpPr/>
            <p:nvPr/>
          </p:nvSpPr>
          <p:spPr>
            <a:xfrm>
              <a:off x="7984896" y="547726"/>
              <a:ext cx="99381" cy="100799"/>
            </a:xfrm>
            <a:custGeom>
              <a:avLst/>
              <a:gdLst/>
              <a:ahLst/>
              <a:cxnLst/>
              <a:rect l="l" t="t" r="r" b="b"/>
              <a:pathLst>
                <a:path w="2207" h="2302" extrusionOk="0">
                  <a:moveTo>
                    <a:pt x="2028" y="0"/>
                  </a:moveTo>
                  <a:cubicBezTo>
                    <a:pt x="2016" y="0"/>
                    <a:pt x="2003" y="3"/>
                    <a:pt x="1992" y="8"/>
                  </a:cubicBezTo>
                  <a:cubicBezTo>
                    <a:pt x="1574" y="200"/>
                    <a:pt x="1215" y="698"/>
                    <a:pt x="909" y="1031"/>
                  </a:cubicBezTo>
                  <a:cubicBezTo>
                    <a:pt x="618" y="1347"/>
                    <a:pt x="337" y="1689"/>
                    <a:pt x="78" y="2032"/>
                  </a:cubicBezTo>
                  <a:cubicBezTo>
                    <a:pt x="0" y="2135"/>
                    <a:pt x="138" y="2302"/>
                    <a:pt x="255" y="2302"/>
                  </a:cubicBezTo>
                  <a:cubicBezTo>
                    <a:pt x="281" y="2302"/>
                    <a:pt x="306" y="2294"/>
                    <a:pt x="328" y="2275"/>
                  </a:cubicBezTo>
                  <a:cubicBezTo>
                    <a:pt x="635" y="2004"/>
                    <a:pt x="860" y="1652"/>
                    <a:pt x="1129" y="1344"/>
                  </a:cubicBezTo>
                  <a:cubicBezTo>
                    <a:pt x="1461" y="962"/>
                    <a:pt x="1800" y="585"/>
                    <a:pt x="2141" y="211"/>
                  </a:cubicBezTo>
                  <a:cubicBezTo>
                    <a:pt x="2207" y="139"/>
                    <a:pt x="2118" y="0"/>
                    <a:pt x="2028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4"/>
            <p:cNvSpPr/>
            <p:nvPr/>
          </p:nvSpPr>
          <p:spPr>
            <a:xfrm>
              <a:off x="8100224" y="563534"/>
              <a:ext cx="29450" cy="119102"/>
            </a:xfrm>
            <a:custGeom>
              <a:avLst/>
              <a:gdLst/>
              <a:ahLst/>
              <a:cxnLst/>
              <a:rect l="l" t="t" r="r" b="b"/>
              <a:pathLst>
                <a:path w="654" h="2720" extrusionOk="0">
                  <a:moveTo>
                    <a:pt x="445" y="1"/>
                  </a:moveTo>
                  <a:cubicBezTo>
                    <a:pt x="424" y="1"/>
                    <a:pt x="405" y="14"/>
                    <a:pt x="392" y="50"/>
                  </a:cubicBezTo>
                  <a:cubicBezTo>
                    <a:pt x="234" y="477"/>
                    <a:pt x="242" y="994"/>
                    <a:pt x="186" y="1443"/>
                  </a:cubicBezTo>
                  <a:cubicBezTo>
                    <a:pt x="149" y="1757"/>
                    <a:pt x="0" y="2248"/>
                    <a:pt x="76" y="2559"/>
                  </a:cubicBezTo>
                  <a:cubicBezTo>
                    <a:pt x="95" y="2635"/>
                    <a:pt x="193" y="2720"/>
                    <a:pt x="275" y="2720"/>
                  </a:cubicBezTo>
                  <a:cubicBezTo>
                    <a:pt x="315" y="2720"/>
                    <a:pt x="351" y="2700"/>
                    <a:pt x="374" y="2650"/>
                  </a:cubicBezTo>
                  <a:cubicBezTo>
                    <a:pt x="518" y="2327"/>
                    <a:pt x="487" y="1817"/>
                    <a:pt x="518" y="1469"/>
                  </a:cubicBezTo>
                  <a:cubicBezTo>
                    <a:pt x="559" y="1029"/>
                    <a:pt x="654" y="537"/>
                    <a:pt x="544" y="102"/>
                  </a:cubicBezTo>
                  <a:cubicBezTo>
                    <a:pt x="531" y="55"/>
                    <a:pt x="486" y="1"/>
                    <a:pt x="445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4"/>
            <p:cNvSpPr/>
            <p:nvPr/>
          </p:nvSpPr>
          <p:spPr>
            <a:xfrm>
              <a:off x="7879969" y="631935"/>
              <a:ext cx="99156" cy="266578"/>
            </a:xfrm>
            <a:custGeom>
              <a:avLst/>
              <a:gdLst/>
              <a:ahLst/>
              <a:cxnLst/>
              <a:rect l="l" t="t" r="r" b="b"/>
              <a:pathLst>
                <a:path w="2202" h="6088" extrusionOk="0">
                  <a:moveTo>
                    <a:pt x="69" y="0"/>
                  </a:moveTo>
                  <a:cubicBezTo>
                    <a:pt x="32" y="0"/>
                    <a:pt x="0" y="37"/>
                    <a:pt x="6" y="94"/>
                  </a:cubicBezTo>
                  <a:cubicBezTo>
                    <a:pt x="100" y="1057"/>
                    <a:pt x="586" y="2074"/>
                    <a:pt x="895" y="2982"/>
                  </a:cubicBezTo>
                  <a:cubicBezTo>
                    <a:pt x="1215" y="3929"/>
                    <a:pt x="1444" y="5137"/>
                    <a:pt x="1957" y="5998"/>
                  </a:cubicBezTo>
                  <a:cubicBezTo>
                    <a:pt x="1988" y="6050"/>
                    <a:pt x="2055" y="6088"/>
                    <a:pt x="2111" y="6088"/>
                  </a:cubicBezTo>
                  <a:cubicBezTo>
                    <a:pt x="2161" y="6088"/>
                    <a:pt x="2202" y="6058"/>
                    <a:pt x="2200" y="5981"/>
                  </a:cubicBezTo>
                  <a:cubicBezTo>
                    <a:pt x="2188" y="5069"/>
                    <a:pt x="1555" y="3911"/>
                    <a:pt x="1264" y="3058"/>
                  </a:cubicBezTo>
                  <a:cubicBezTo>
                    <a:pt x="926" y="2066"/>
                    <a:pt x="649" y="967"/>
                    <a:pt x="135" y="48"/>
                  </a:cubicBezTo>
                  <a:cubicBezTo>
                    <a:pt x="116" y="15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4"/>
            <p:cNvSpPr/>
            <p:nvPr/>
          </p:nvSpPr>
          <p:spPr>
            <a:xfrm>
              <a:off x="7962424" y="731909"/>
              <a:ext cx="255455" cy="167400"/>
            </a:xfrm>
            <a:custGeom>
              <a:avLst/>
              <a:gdLst/>
              <a:ahLst/>
              <a:cxnLst/>
              <a:rect l="l" t="t" r="r" b="b"/>
              <a:pathLst>
                <a:path w="5673" h="3823" extrusionOk="0">
                  <a:moveTo>
                    <a:pt x="5608" y="0"/>
                  </a:moveTo>
                  <a:cubicBezTo>
                    <a:pt x="5600" y="0"/>
                    <a:pt x="5592" y="2"/>
                    <a:pt x="5584" y="6"/>
                  </a:cubicBezTo>
                  <a:cubicBezTo>
                    <a:pt x="4437" y="501"/>
                    <a:pt x="3364" y="1501"/>
                    <a:pt x="2307" y="2179"/>
                  </a:cubicBezTo>
                  <a:cubicBezTo>
                    <a:pt x="1589" y="2640"/>
                    <a:pt x="866" y="3094"/>
                    <a:pt x="135" y="3537"/>
                  </a:cubicBezTo>
                  <a:cubicBezTo>
                    <a:pt x="1" y="3619"/>
                    <a:pt x="142" y="3822"/>
                    <a:pt x="274" y="3822"/>
                  </a:cubicBezTo>
                  <a:cubicBezTo>
                    <a:pt x="295" y="3822"/>
                    <a:pt x="316" y="3817"/>
                    <a:pt x="336" y="3805"/>
                  </a:cubicBezTo>
                  <a:cubicBezTo>
                    <a:pt x="1068" y="3362"/>
                    <a:pt x="1794" y="2908"/>
                    <a:pt x="2514" y="2446"/>
                  </a:cubicBezTo>
                  <a:cubicBezTo>
                    <a:pt x="3467" y="1834"/>
                    <a:pt x="5038" y="1122"/>
                    <a:pt x="5648" y="141"/>
                  </a:cubicBezTo>
                  <a:cubicBezTo>
                    <a:pt x="5672" y="103"/>
                    <a:pt x="5663" y="0"/>
                    <a:pt x="5608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4"/>
            <p:cNvSpPr/>
            <p:nvPr/>
          </p:nvSpPr>
          <p:spPr>
            <a:xfrm>
              <a:off x="7988904" y="636358"/>
              <a:ext cx="127390" cy="44838"/>
            </a:xfrm>
            <a:custGeom>
              <a:avLst/>
              <a:gdLst/>
              <a:ahLst/>
              <a:cxnLst/>
              <a:rect l="l" t="t" r="r" b="b"/>
              <a:pathLst>
                <a:path w="2829" h="1024" extrusionOk="0">
                  <a:moveTo>
                    <a:pt x="172" y="1"/>
                  </a:moveTo>
                  <a:cubicBezTo>
                    <a:pt x="141" y="1"/>
                    <a:pt x="115" y="5"/>
                    <a:pt x="97" y="16"/>
                  </a:cubicBezTo>
                  <a:cubicBezTo>
                    <a:pt x="1" y="73"/>
                    <a:pt x="66" y="253"/>
                    <a:pt x="126" y="253"/>
                  </a:cubicBezTo>
                  <a:cubicBezTo>
                    <a:pt x="132" y="253"/>
                    <a:pt x="138" y="251"/>
                    <a:pt x="143" y="248"/>
                  </a:cubicBezTo>
                  <a:cubicBezTo>
                    <a:pt x="144" y="247"/>
                    <a:pt x="146" y="247"/>
                    <a:pt x="149" y="247"/>
                  </a:cubicBezTo>
                  <a:cubicBezTo>
                    <a:pt x="204" y="247"/>
                    <a:pt x="580" y="408"/>
                    <a:pt x="630" y="425"/>
                  </a:cubicBezTo>
                  <a:cubicBezTo>
                    <a:pt x="906" y="513"/>
                    <a:pt x="1183" y="598"/>
                    <a:pt x="1459" y="682"/>
                  </a:cubicBezTo>
                  <a:cubicBezTo>
                    <a:pt x="1785" y="780"/>
                    <a:pt x="2258" y="1024"/>
                    <a:pt x="2626" y="1024"/>
                  </a:cubicBezTo>
                  <a:cubicBezTo>
                    <a:pt x="2663" y="1024"/>
                    <a:pt x="2700" y="1022"/>
                    <a:pt x="2734" y="1016"/>
                  </a:cubicBezTo>
                  <a:cubicBezTo>
                    <a:pt x="2828" y="1002"/>
                    <a:pt x="2796" y="861"/>
                    <a:pt x="2748" y="817"/>
                  </a:cubicBezTo>
                  <a:cubicBezTo>
                    <a:pt x="2578" y="665"/>
                    <a:pt x="2305" y="626"/>
                    <a:pt x="2090" y="562"/>
                  </a:cubicBezTo>
                  <a:cubicBezTo>
                    <a:pt x="1678" y="441"/>
                    <a:pt x="1265" y="316"/>
                    <a:pt x="852" y="201"/>
                  </a:cubicBezTo>
                  <a:cubicBezTo>
                    <a:pt x="741" y="169"/>
                    <a:pt x="358" y="1"/>
                    <a:pt x="172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4"/>
            <p:cNvSpPr/>
            <p:nvPr/>
          </p:nvSpPr>
          <p:spPr>
            <a:xfrm>
              <a:off x="8102746" y="669070"/>
              <a:ext cx="108928" cy="74395"/>
            </a:xfrm>
            <a:custGeom>
              <a:avLst/>
              <a:gdLst/>
              <a:ahLst/>
              <a:cxnLst/>
              <a:rect l="l" t="t" r="r" b="b"/>
              <a:pathLst>
                <a:path w="2419" h="1699" extrusionOk="0">
                  <a:moveTo>
                    <a:pt x="121" y="0"/>
                  </a:moveTo>
                  <a:cubicBezTo>
                    <a:pt x="52" y="0"/>
                    <a:pt x="1" y="62"/>
                    <a:pt x="2" y="128"/>
                  </a:cubicBezTo>
                  <a:cubicBezTo>
                    <a:pt x="4" y="394"/>
                    <a:pt x="758" y="733"/>
                    <a:pt x="945" y="853"/>
                  </a:cubicBezTo>
                  <a:cubicBezTo>
                    <a:pt x="1199" y="1016"/>
                    <a:pt x="1450" y="1182"/>
                    <a:pt x="1707" y="1340"/>
                  </a:cubicBezTo>
                  <a:cubicBezTo>
                    <a:pt x="1903" y="1459"/>
                    <a:pt x="2123" y="1644"/>
                    <a:pt x="2349" y="1697"/>
                  </a:cubicBezTo>
                  <a:cubicBezTo>
                    <a:pt x="2354" y="1698"/>
                    <a:pt x="2358" y="1698"/>
                    <a:pt x="2362" y="1698"/>
                  </a:cubicBezTo>
                  <a:cubicBezTo>
                    <a:pt x="2418" y="1698"/>
                    <a:pt x="2411" y="1591"/>
                    <a:pt x="2387" y="1560"/>
                  </a:cubicBezTo>
                  <a:cubicBezTo>
                    <a:pt x="2099" y="1180"/>
                    <a:pt x="1566" y="913"/>
                    <a:pt x="1179" y="646"/>
                  </a:cubicBezTo>
                  <a:cubicBezTo>
                    <a:pt x="970" y="502"/>
                    <a:pt x="760" y="359"/>
                    <a:pt x="549" y="217"/>
                  </a:cubicBezTo>
                  <a:cubicBezTo>
                    <a:pt x="419" y="130"/>
                    <a:pt x="286" y="5"/>
                    <a:pt x="125" y="0"/>
                  </a:cubicBezTo>
                  <a:cubicBezTo>
                    <a:pt x="123" y="0"/>
                    <a:pt x="122" y="0"/>
                    <a:pt x="12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4"/>
            <p:cNvSpPr/>
            <p:nvPr/>
          </p:nvSpPr>
          <p:spPr>
            <a:xfrm>
              <a:off x="7878123" y="630490"/>
              <a:ext cx="125949" cy="17997"/>
            </a:xfrm>
            <a:custGeom>
              <a:avLst/>
              <a:gdLst/>
              <a:ahLst/>
              <a:cxnLst/>
              <a:rect l="l" t="t" r="r" b="b"/>
              <a:pathLst>
                <a:path w="2797" h="411" extrusionOk="0">
                  <a:moveTo>
                    <a:pt x="504" y="0"/>
                  </a:moveTo>
                  <a:cubicBezTo>
                    <a:pt x="342" y="0"/>
                    <a:pt x="187" y="17"/>
                    <a:pt x="57" y="67"/>
                  </a:cubicBezTo>
                  <a:cubicBezTo>
                    <a:pt x="1" y="90"/>
                    <a:pt x="33" y="197"/>
                    <a:pt x="78" y="213"/>
                  </a:cubicBezTo>
                  <a:cubicBezTo>
                    <a:pt x="484" y="354"/>
                    <a:pt x="1005" y="307"/>
                    <a:pt x="1428" y="329"/>
                  </a:cubicBezTo>
                  <a:cubicBezTo>
                    <a:pt x="1691" y="342"/>
                    <a:pt x="2037" y="410"/>
                    <a:pt x="2342" y="410"/>
                  </a:cubicBezTo>
                  <a:cubicBezTo>
                    <a:pt x="2457" y="410"/>
                    <a:pt x="2566" y="401"/>
                    <a:pt x="2663" y="375"/>
                  </a:cubicBezTo>
                  <a:cubicBezTo>
                    <a:pt x="2796" y="339"/>
                    <a:pt x="2685" y="149"/>
                    <a:pt x="2601" y="123"/>
                  </a:cubicBezTo>
                  <a:cubicBezTo>
                    <a:pt x="2418" y="69"/>
                    <a:pt x="2205" y="57"/>
                    <a:pt x="1990" y="57"/>
                  </a:cubicBezTo>
                  <a:cubicBezTo>
                    <a:pt x="1818" y="57"/>
                    <a:pt x="1644" y="65"/>
                    <a:pt x="1483" y="65"/>
                  </a:cubicBezTo>
                  <a:cubicBezTo>
                    <a:pt x="1439" y="65"/>
                    <a:pt x="1396" y="64"/>
                    <a:pt x="1355" y="63"/>
                  </a:cubicBezTo>
                  <a:cubicBezTo>
                    <a:pt x="1109" y="54"/>
                    <a:pt x="794" y="0"/>
                    <a:pt x="504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4"/>
            <p:cNvSpPr/>
            <p:nvPr/>
          </p:nvSpPr>
          <p:spPr>
            <a:xfrm>
              <a:off x="7966297" y="634431"/>
              <a:ext cx="35934" cy="255675"/>
            </a:xfrm>
            <a:custGeom>
              <a:avLst/>
              <a:gdLst/>
              <a:ahLst/>
              <a:cxnLst/>
              <a:rect l="l" t="t" r="r" b="b"/>
              <a:pathLst>
                <a:path w="798" h="5839" extrusionOk="0">
                  <a:moveTo>
                    <a:pt x="735" y="0"/>
                  </a:moveTo>
                  <a:cubicBezTo>
                    <a:pt x="719" y="0"/>
                    <a:pt x="704" y="16"/>
                    <a:pt x="700" y="47"/>
                  </a:cubicBezTo>
                  <a:cubicBezTo>
                    <a:pt x="588" y="1114"/>
                    <a:pt x="455" y="2178"/>
                    <a:pt x="356" y="3246"/>
                  </a:cubicBezTo>
                  <a:cubicBezTo>
                    <a:pt x="286" y="3996"/>
                    <a:pt x="1" y="5055"/>
                    <a:pt x="208" y="5794"/>
                  </a:cubicBezTo>
                  <a:cubicBezTo>
                    <a:pt x="212" y="5813"/>
                    <a:pt x="232" y="5839"/>
                    <a:pt x="250" y="5839"/>
                  </a:cubicBezTo>
                  <a:cubicBezTo>
                    <a:pt x="259" y="5839"/>
                    <a:pt x="267" y="5833"/>
                    <a:pt x="274" y="5820"/>
                  </a:cubicBezTo>
                  <a:cubicBezTo>
                    <a:pt x="406" y="5553"/>
                    <a:pt x="382" y="5120"/>
                    <a:pt x="413" y="4833"/>
                  </a:cubicBezTo>
                  <a:cubicBezTo>
                    <a:pt x="483" y="4178"/>
                    <a:pt x="546" y="3521"/>
                    <a:pt x="609" y="2864"/>
                  </a:cubicBezTo>
                  <a:cubicBezTo>
                    <a:pt x="698" y="1930"/>
                    <a:pt x="798" y="990"/>
                    <a:pt x="767" y="49"/>
                  </a:cubicBezTo>
                  <a:cubicBezTo>
                    <a:pt x="766" y="17"/>
                    <a:pt x="751" y="0"/>
                    <a:pt x="735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4"/>
            <p:cNvSpPr/>
            <p:nvPr/>
          </p:nvSpPr>
          <p:spPr>
            <a:xfrm>
              <a:off x="7979131" y="675463"/>
              <a:ext cx="128245" cy="212632"/>
            </a:xfrm>
            <a:custGeom>
              <a:avLst/>
              <a:gdLst/>
              <a:ahLst/>
              <a:cxnLst/>
              <a:rect l="l" t="t" r="r" b="b"/>
              <a:pathLst>
                <a:path w="2848" h="4856" extrusionOk="0">
                  <a:moveTo>
                    <a:pt x="2804" y="1"/>
                  </a:moveTo>
                  <a:cubicBezTo>
                    <a:pt x="2796" y="1"/>
                    <a:pt x="2788" y="6"/>
                    <a:pt x="2780" y="17"/>
                  </a:cubicBezTo>
                  <a:cubicBezTo>
                    <a:pt x="1778" y="1494"/>
                    <a:pt x="669" y="3139"/>
                    <a:pt x="10" y="4803"/>
                  </a:cubicBezTo>
                  <a:cubicBezTo>
                    <a:pt x="1" y="4825"/>
                    <a:pt x="13" y="4855"/>
                    <a:pt x="30" y="4855"/>
                  </a:cubicBezTo>
                  <a:cubicBezTo>
                    <a:pt x="36" y="4855"/>
                    <a:pt x="43" y="4851"/>
                    <a:pt x="50" y="4840"/>
                  </a:cubicBezTo>
                  <a:cubicBezTo>
                    <a:pt x="1018" y="3295"/>
                    <a:pt x="2062" y="1740"/>
                    <a:pt x="2835" y="85"/>
                  </a:cubicBezTo>
                  <a:cubicBezTo>
                    <a:pt x="2848" y="59"/>
                    <a:pt x="2829" y="1"/>
                    <a:pt x="2804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4"/>
            <p:cNvSpPr/>
            <p:nvPr/>
          </p:nvSpPr>
          <p:spPr>
            <a:xfrm>
              <a:off x="7833271" y="508183"/>
              <a:ext cx="42148" cy="44182"/>
            </a:xfrm>
            <a:custGeom>
              <a:avLst/>
              <a:gdLst/>
              <a:ahLst/>
              <a:cxnLst/>
              <a:rect l="l" t="t" r="r" b="b"/>
              <a:pathLst>
                <a:path w="936" h="1009" extrusionOk="0">
                  <a:moveTo>
                    <a:pt x="74" y="0"/>
                  </a:moveTo>
                  <a:cubicBezTo>
                    <a:pt x="33" y="0"/>
                    <a:pt x="0" y="27"/>
                    <a:pt x="14" y="93"/>
                  </a:cubicBezTo>
                  <a:cubicBezTo>
                    <a:pt x="84" y="444"/>
                    <a:pt x="381" y="813"/>
                    <a:pt x="694" y="983"/>
                  </a:cubicBezTo>
                  <a:cubicBezTo>
                    <a:pt x="725" y="1001"/>
                    <a:pt x="754" y="1008"/>
                    <a:pt x="779" y="1008"/>
                  </a:cubicBezTo>
                  <a:cubicBezTo>
                    <a:pt x="904" y="1008"/>
                    <a:pt x="935" y="820"/>
                    <a:pt x="795" y="743"/>
                  </a:cubicBezTo>
                  <a:cubicBezTo>
                    <a:pt x="527" y="599"/>
                    <a:pt x="342" y="321"/>
                    <a:pt x="190" y="67"/>
                  </a:cubicBezTo>
                  <a:cubicBezTo>
                    <a:pt x="167" y="27"/>
                    <a:pt x="116" y="0"/>
                    <a:pt x="74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4"/>
            <p:cNvSpPr/>
            <p:nvPr/>
          </p:nvSpPr>
          <p:spPr>
            <a:xfrm>
              <a:off x="7901135" y="475909"/>
              <a:ext cx="33637" cy="44225"/>
            </a:xfrm>
            <a:custGeom>
              <a:avLst/>
              <a:gdLst/>
              <a:ahLst/>
              <a:cxnLst/>
              <a:rect l="l" t="t" r="r" b="b"/>
              <a:pathLst>
                <a:path w="747" h="1010" extrusionOk="0">
                  <a:moveTo>
                    <a:pt x="70" y="0"/>
                  </a:moveTo>
                  <a:cubicBezTo>
                    <a:pt x="42" y="0"/>
                    <a:pt x="20" y="19"/>
                    <a:pt x="16" y="69"/>
                  </a:cubicBezTo>
                  <a:cubicBezTo>
                    <a:pt x="1" y="249"/>
                    <a:pt x="93" y="423"/>
                    <a:pt x="179" y="575"/>
                  </a:cubicBezTo>
                  <a:cubicBezTo>
                    <a:pt x="264" y="725"/>
                    <a:pt x="398" y="984"/>
                    <a:pt x="590" y="1008"/>
                  </a:cubicBezTo>
                  <a:cubicBezTo>
                    <a:pt x="597" y="1009"/>
                    <a:pt x="604" y="1010"/>
                    <a:pt x="610" y="1010"/>
                  </a:cubicBezTo>
                  <a:cubicBezTo>
                    <a:pt x="690" y="1010"/>
                    <a:pt x="746" y="953"/>
                    <a:pt x="731" y="868"/>
                  </a:cubicBezTo>
                  <a:cubicBezTo>
                    <a:pt x="715" y="781"/>
                    <a:pt x="601" y="707"/>
                    <a:pt x="545" y="643"/>
                  </a:cubicBezTo>
                  <a:cubicBezTo>
                    <a:pt x="412" y="489"/>
                    <a:pt x="280" y="293"/>
                    <a:pt x="204" y="102"/>
                  </a:cubicBezTo>
                  <a:cubicBezTo>
                    <a:pt x="187" y="58"/>
                    <a:pt x="119" y="0"/>
                    <a:pt x="70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4"/>
            <p:cNvSpPr/>
            <p:nvPr/>
          </p:nvSpPr>
          <p:spPr>
            <a:xfrm>
              <a:off x="8090182" y="445037"/>
              <a:ext cx="26838" cy="57624"/>
            </a:xfrm>
            <a:custGeom>
              <a:avLst/>
              <a:gdLst/>
              <a:ahLst/>
              <a:cxnLst/>
              <a:rect l="l" t="t" r="r" b="b"/>
              <a:pathLst>
                <a:path w="596" h="1316" extrusionOk="0">
                  <a:moveTo>
                    <a:pt x="471" y="1"/>
                  </a:moveTo>
                  <a:cubicBezTo>
                    <a:pt x="466" y="1"/>
                    <a:pt x="461" y="2"/>
                    <a:pt x="455" y="3"/>
                  </a:cubicBezTo>
                  <a:cubicBezTo>
                    <a:pt x="261" y="61"/>
                    <a:pt x="199" y="318"/>
                    <a:pt x="151" y="495"/>
                  </a:cubicBezTo>
                  <a:cubicBezTo>
                    <a:pt x="97" y="697"/>
                    <a:pt x="41" y="908"/>
                    <a:pt x="13" y="1116"/>
                  </a:cubicBezTo>
                  <a:cubicBezTo>
                    <a:pt x="0" y="1211"/>
                    <a:pt x="122" y="1315"/>
                    <a:pt x="217" y="1315"/>
                  </a:cubicBezTo>
                  <a:cubicBezTo>
                    <a:pt x="258" y="1315"/>
                    <a:pt x="295" y="1295"/>
                    <a:pt x="313" y="1246"/>
                  </a:cubicBezTo>
                  <a:cubicBezTo>
                    <a:pt x="385" y="1050"/>
                    <a:pt x="403" y="830"/>
                    <a:pt x="451" y="627"/>
                  </a:cubicBezTo>
                  <a:cubicBezTo>
                    <a:pt x="496" y="437"/>
                    <a:pt x="596" y="266"/>
                    <a:pt x="546" y="76"/>
                  </a:cubicBezTo>
                  <a:cubicBezTo>
                    <a:pt x="538" y="43"/>
                    <a:pt x="508" y="1"/>
                    <a:pt x="471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4"/>
            <p:cNvSpPr/>
            <p:nvPr/>
          </p:nvSpPr>
          <p:spPr>
            <a:xfrm>
              <a:off x="8131522" y="465399"/>
              <a:ext cx="27468" cy="48254"/>
            </a:xfrm>
            <a:custGeom>
              <a:avLst/>
              <a:gdLst/>
              <a:ahLst/>
              <a:cxnLst/>
              <a:rect l="l" t="t" r="r" b="b"/>
              <a:pathLst>
                <a:path w="610" h="1102" extrusionOk="0">
                  <a:moveTo>
                    <a:pt x="490" y="1"/>
                  </a:moveTo>
                  <a:cubicBezTo>
                    <a:pt x="476" y="1"/>
                    <a:pt x="461" y="8"/>
                    <a:pt x="448" y="24"/>
                  </a:cubicBezTo>
                  <a:cubicBezTo>
                    <a:pt x="316" y="193"/>
                    <a:pt x="246" y="387"/>
                    <a:pt x="167" y="585"/>
                  </a:cubicBezTo>
                  <a:cubicBezTo>
                    <a:pt x="92" y="769"/>
                    <a:pt x="0" y="885"/>
                    <a:pt x="108" y="1070"/>
                  </a:cubicBezTo>
                  <a:cubicBezTo>
                    <a:pt x="120" y="1092"/>
                    <a:pt x="142" y="1101"/>
                    <a:pt x="165" y="1101"/>
                  </a:cubicBezTo>
                  <a:cubicBezTo>
                    <a:pt x="166" y="1101"/>
                    <a:pt x="168" y="1101"/>
                    <a:pt x="169" y="1101"/>
                  </a:cubicBezTo>
                  <a:cubicBezTo>
                    <a:pt x="353" y="1086"/>
                    <a:pt x="392" y="911"/>
                    <a:pt x="441" y="754"/>
                  </a:cubicBezTo>
                  <a:cubicBezTo>
                    <a:pt x="502" y="560"/>
                    <a:pt x="548" y="363"/>
                    <a:pt x="598" y="165"/>
                  </a:cubicBezTo>
                  <a:cubicBezTo>
                    <a:pt x="609" y="116"/>
                    <a:pt x="549" y="1"/>
                    <a:pt x="490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4"/>
            <p:cNvSpPr/>
            <p:nvPr/>
          </p:nvSpPr>
          <p:spPr>
            <a:xfrm>
              <a:off x="8252030" y="609471"/>
              <a:ext cx="58674" cy="18391"/>
            </a:xfrm>
            <a:custGeom>
              <a:avLst/>
              <a:gdLst/>
              <a:ahLst/>
              <a:cxnLst/>
              <a:rect l="l" t="t" r="r" b="b"/>
              <a:pathLst>
                <a:path w="1303" h="420" extrusionOk="0">
                  <a:moveTo>
                    <a:pt x="1015" y="1"/>
                  </a:moveTo>
                  <a:cubicBezTo>
                    <a:pt x="1011" y="1"/>
                    <a:pt x="1006" y="1"/>
                    <a:pt x="1002" y="2"/>
                  </a:cubicBezTo>
                  <a:cubicBezTo>
                    <a:pt x="842" y="15"/>
                    <a:pt x="687" y="46"/>
                    <a:pt x="531" y="82"/>
                  </a:cubicBezTo>
                  <a:cubicBezTo>
                    <a:pt x="387" y="114"/>
                    <a:pt x="212" y="131"/>
                    <a:pt x="78" y="199"/>
                  </a:cubicBezTo>
                  <a:cubicBezTo>
                    <a:pt x="0" y="239"/>
                    <a:pt x="45" y="387"/>
                    <a:pt x="122" y="404"/>
                  </a:cubicBezTo>
                  <a:cubicBezTo>
                    <a:pt x="179" y="415"/>
                    <a:pt x="237" y="420"/>
                    <a:pt x="295" y="420"/>
                  </a:cubicBezTo>
                  <a:cubicBezTo>
                    <a:pt x="557" y="420"/>
                    <a:pt x="826" y="323"/>
                    <a:pt x="1084" y="311"/>
                  </a:cubicBezTo>
                  <a:cubicBezTo>
                    <a:pt x="1303" y="299"/>
                    <a:pt x="1187" y="1"/>
                    <a:pt x="1015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4"/>
            <p:cNvSpPr/>
            <p:nvPr/>
          </p:nvSpPr>
          <p:spPr>
            <a:xfrm>
              <a:off x="8256488" y="655013"/>
              <a:ext cx="58539" cy="16377"/>
            </a:xfrm>
            <a:custGeom>
              <a:avLst/>
              <a:gdLst/>
              <a:ahLst/>
              <a:cxnLst/>
              <a:rect l="l" t="t" r="r" b="b"/>
              <a:pathLst>
                <a:path w="1300" h="374" extrusionOk="0">
                  <a:moveTo>
                    <a:pt x="1072" y="1"/>
                  </a:moveTo>
                  <a:cubicBezTo>
                    <a:pt x="917" y="1"/>
                    <a:pt x="758" y="59"/>
                    <a:pt x="601" y="73"/>
                  </a:cubicBezTo>
                  <a:cubicBezTo>
                    <a:pt x="432" y="88"/>
                    <a:pt x="237" y="82"/>
                    <a:pt x="84" y="159"/>
                  </a:cubicBezTo>
                  <a:cubicBezTo>
                    <a:pt x="0" y="202"/>
                    <a:pt x="54" y="347"/>
                    <a:pt x="136" y="357"/>
                  </a:cubicBezTo>
                  <a:cubicBezTo>
                    <a:pt x="232" y="369"/>
                    <a:pt x="331" y="373"/>
                    <a:pt x="430" y="373"/>
                  </a:cubicBezTo>
                  <a:cubicBezTo>
                    <a:pt x="541" y="373"/>
                    <a:pt x="652" y="368"/>
                    <a:pt x="762" y="360"/>
                  </a:cubicBezTo>
                  <a:cubicBezTo>
                    <a:pt x="912" y="350"/>
                    <a:pt x="1131" y="357"/>
                    <a:pt x="1230" y="227"/>
                  </a:cubicBezTo>
                  <a:cubicBezTo>
                    <a:pt x="1299" y="136"/>
                    <a:pt x="1166" y="2"/>
                    <a:pt x="1076" y="1"/>
                  </a:cubicBezTo>
                  <a:cubicBezTo>
                    <a:pt x="1075" y="1"/>
                    <a:pt x="1073" y="1"/>
                    <a:pt x="1072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4" name="Google Shape;304;p4"/>
          <p:cNvGrpSpPr/>
          <p:nvPr/>
        </p:nvGrpSpPr>
        <p:grpSpPr>
          <a:xfrm>
            <a:off x="115179" y="4258929"/>
            <a:ext cx="849465" cy="758098"/>
            <a:chOff x="8486498" y="2718179"/>
            <a:chExt cx="1195588" cy="1066992"/>
          </a:xfrm>
        </p:grpSpPr>
        <p:sp>
          <p:nvSpPr>
            <p:cNvPr id="305" name="Google Shape;305;p4"/>
            <p:cNvSpPr/>
            <p:nvPr/>
          </p:nvSpPr>
          <p:spPr>
            <a:xfrm>
              <a:off x="8486498" y="2718179"/>
              <a:ext cx="1108490" cy="859599"/>
            </a:xfrm>
            <a:custGeom>
              <a:avLst/>
              <a:gdLst/>
              <a:ahLst/>
              <a:cxnLst/>
              <a:rect l="l" t="t" r="r" b="b"/>
              <a:pathLst>
                <a:path w="16222" h="12937" extrusionOk="0">
                  <a:moveTo>
                    <a:pt x="10278" y="1"/>
                  </a:moveTo>
                  <a:cubicBezTo>
                    <a:pt x="8747" y="1"/>
                    <a:pt x="7098" y="763"/>
                    <a:pt x="6022" y="3088"/>
                  </a:cubicBezTo>
                  <a:cubicBezTo>
                    <a:pt x="4501" y="6378"/>
                    <a:pt x="3864" y="8437"/>
                    <a:pt x="692" y="8437"/>
                  </a:cubicBezTo>
                  <a:cubicBezTo>
                    <a:pt x="474" y="8437"/>
                    <a:pt x="244" y="8428"/>
                    <a:pt x="1" y="8408"/>
                  </a:cubicBezTo>
                  <a:lnTo>
                    <a:pt x="1" y="8408"/>
                  </a:lnTo>
                  <a:cubicBezTo>
                    <a:pt x="1" y="8408"/>
                    <a:pt x="88" y="10386"/>
                    <a:pt x="2682" y="11968"/>
                  </a:cubicBezTo>
                  <a:cubicBezTo>
                    <a:pt x="3696" y="12587"/>
                    <a:pt x="5241" y="12936"/>
                    <a:pt x="6893" y="12936"/>
                  </a:cubicBezTo>
                  <a:cubicBezTo>
                    <a:pt x="9468" y="12936"/>
                    <a:pt x="12303" y="12086"/>
                    <a:pt x="13786" y="10078"/>
                  </a:cubicBezTo>
                  <a:cubicBezTo>
                    <a:pt x="16221" y="6780"/>
                    <a:pt x="15091" y="1726"/>
                    <a:pt x="12447" y="495"/>
                  </a:cubicBezTo>
                  <a:cubicBezTo>
                    <a:pt x="11817" y="201"/>
                    <a:pt x="11063" y="1"/>
                    <a:pt x="10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4"/>
            <p:cNvSpPr/>
            <p:nvPr/>
          </p:nvSpPr>
          <p:spPr>
            <a:xfrm>
              <a:off x="9249600" y="2859055"/>
              <a:ext cx="74961" cy="72890"/>
            </a:xfrm>
            <a:custGeom>
              <a:avLst/>
              <a:gdLst/>
              <a:ahLst/>
              <a:cxnLst/>
              <a:rect l="l" t="t" r="r" b="b"/>
              <a:pathLst>
                <a:path w="1097" h="1097" extrusionOk="0">
                  <a:moveTo>
                    <a:pt x="548" y="1"/>
                  </a:moveTo>
                  <a:cubicBezTo>
                    <a:pt x="246" y="1"/>
                    <a:pt x="1" y="247"/>
                    <a:pt x="1" y="549"/>
                  </a:cubicBezTo>
                  <a:cubicBezTo>
                    <a:pt x="1" y="851"/>
                    <a:pt x="246" y="1097"/>
                    <a:pt x="548" y="1097"/>
                  </a:cubicBezTo>
                  <a:cubicBezTo>
                    <a:pt x="850" y="1097"/>
                    <a:pt x="1096" y="851"/>
                    <a:pt x="1096" y="549"/>
                  </a:cubicBezTo>
                  <a:cubicBezTo>
                    <a:pt x="1096" y="247"/>
                    <a:pt x="850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4"/>
            <p:cNvSpPr/>
            <p:nvPr/>
          </p:nvSpPr>
          <p:spPr>
            <a:xfrm>
              <a:off x="8873960" y="3051363"/>
              <a:ext cx="333531" cy="345846"/>
            </a:xfrm>
            <a:custGeom>
              <a:avLst/>
              <a:gdLst/>
              <a:ahLst/>
              <a:cxnLst/>
              <a:rect l="l" t="t" r="r" b="b"/>
              <a:pathLst>
                <a:path w="4881" h="5205" extrusionOk="0">
                  <a:moveTo>
                    <a:pt x="2774" y="1"/>
                  </a:moveTo>
                  <a:cubicBezTo>
                    <a:pt x="1782" y="1"/>
                    <a:pt x="812" y="345"/>
                    <a:pt x="484" y="1008"/>
                  </a:cubicBezTo>
                  <a:cubicBezTo>
                    <a:pt x="1" y="1987"/>
                    <a:pt x="1896" y="2163"/>
                    <a:pt x="1896" y="2163"/>
                  </a:cubicBezTo>
                  <a:cubicBezTo>
                    <a:pt x="1896" y="2163"/>
                    <a:pt x="616" y="3481"/>
                    <a:pt x="1144" y="4537"/>
                  </a:cubicBezTo>
                  <a:cubicBezTo>
                    <a:pt x="1369" y="4986"/>
                    <a:pt x="1826" y="5204"/>
                    <a:pt x="2330" y="5204"/>
                  </a:cubicBezTo>
                  <a:cubicBezTo>
                    <a:pt x="3009" y="5204"/>
                    <a:pt x="3774" y="4809"/>
                    <a:pt x="4177" y="4053"/>
                  </a:cubicBezTo>
                  <a:cubicBezTo>
                    <a:pt x="4881" y="2733"/>
                    <a:pt x="4830" y="501"/>
                    <a:pt x="4133" y="235"/>
                  </a:cubicBezTo>
                  <a:cubicBezTo>
                    <a:pt x="3719" y="78"/>
                    <a:pt x="3244" y="1"/>
                    <a:pt x="27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4"/>
            <p:cNvSpPr/>
            <p:nvPr/>
          </p:nvSpPr>
          <p:spPr>
            <a:xfrm>
              <a:off x="9449277" y="2895470"/>
              <a:ext cx="232809" cy="136279"/>
            </a:xfrm>
            <a:custGeom>
              <a:avLst/>
              <a:gdLst/>
              <a:ahLst/>
              <a:cxnLst/>
              <a:rect l="l" t="t" r="r" b="b"/>
              <a:pathLst>
                <a:path w="3407" h="2051" extrusionOk="0">
                  <a:moveTo>
                    <a:pt x="363" y="1"/>
                  </a:moveTo>
                  <a:lnTo>
                    <a:pt x="363" y="1"/>
                  </a:lnTo>
                  <a:cubicBezTo>
                    <a:pt x="0" y="1516"/>
                    <a:pt x="963" y="2051"/>
                    <a:pt x="963" y="2051"/>
                  </a:cubicBezTo>
                  <a:cubicBezTo>
                    <a:pt x="963" y="2051"/>
                    <a:pt x="3407" y="552"/>
                    <a:pt x="3275" y="289"/>
                  </a:cubicBezTo>
                  <a:cubicBezTo>
                    <a:pt x="3143" y="25"/>
                    <a:pt x="364" y="1"/>
                    <a:pt x="3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4"/>
            <p:cNvSpPr/>
            <p:nvPr/>
          </p:nvSpPr>
          <p:spPr>
            <a:xfrm>
              <a:off x="8913390" y="3574464"/>
              <a:ext cx="31160" cy="135814"/>
            </a:xfrm>
            <a:custGeom>
              <a:avLst/>
              <a:gdLst/>
              <a:ahLst/>
              <a:cxnLst/>
              <a:rect l="l" t="t" r="r" b="b"/>
              <a:pathLst>
                <a:path w="456" h="2044" extrusionOk="0">
                  <a:moveTo>
                    <a:pt x="262" y="1"/>
                  </a:moveTo>
                  <a:cubicBezTo>
                    <a:pt x="259" y="1"/>
                    <a:pt x="257" y="1"/>
                    <a:pt x="254" y="2"/>
                  </a:cubicBezTo>
                  <a:cubicBezTo>
                    <a:pt x="0" y="92"/>
                    <a:pt x="46" y="617"/>
                    <a:pt x="51" y="822"/>
                  </a:cubicBezTo>
                  <a:cubicBezTo>
                    <a:pt x="60" y="1185"/>
                    <a:pt x="57" y="1624"/>
                    <a:pt x="190" y="1966"/>
                  </a:cubicBezTo>
                  <a:cubicBezTo>
                    <a:pt x="202" y="1999"/>
                    <a:pt x="246" y="2044"/>
                    <a:pt x="284" y="2044"/>
                  </a:cubicBezTo>
                  <a:cubicBezTo>
                    <a:pt x="301" y="2044"/>
                    <a:pt x="317" y="2034"/>
                    <a:pt x="328" y="2011"/>
                  </a:cubicBezTo>
                  <a:cubicBezTo>
                    <a:pt x="455" y="1735"/>
                    <a:pt x="337" y="1342"/>
                    <a:pt x="305" y="1052"/>
                  </a:cubicBezTo>
                  <a:cubicBezTo>
                    <a:pt x="269" y="716"/>
                    <a:pt x="335" y="364"/>
                    <a:pt x="290" y="38"/>
                  </a:cubicBezTo>
                  <a:cubicBezTo>
                    <a:pt x="288" y="24"/>
                    <a:pt x="279" y="1"/>
                    <a:pt x="262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4"/>
            <p:cNvSpPr/>
            <p:nvPr/>
          </p:nvSpPr>
          <p:spPr>
            <a:xfrm>
              <a:off x="9058808" y="3571208"/>
              <a:ext cx="29041" cy="147441"/>
            </a:xfrm>
            <a:custGeom>
              <a:avLst/>
              <a:gdLst/>
              <a:ahLst/>
              <a:cxnLst/>
              <a:rect l="l" t="t" r="r" b="b"/>
              <a:pathLst>
                <a:path w="425" h="2219" extrusionOk="0">
                  <a:moveTo>
                    <a:pt x="186" y="1"/>
                  </a:moveTo>
                  <a:cubicBezTo>
                    <a:pt x="144" y="1"/>
                    <a:pt x="110" y="24"/>
                    <a:pt x="103" y="86"/>
                  </a:cubicBezTo>
                  <a:cubicBezTo>
                    <a:pt x="61" y="445"/>
                    <a:pt x="58" y="811"/>
                    <a:pt x="45" y="1173"/>
                  </a:cubicBezTo>
                  <a:cubicBezTo>
                    <a:pt x="34" y="1504"/>
                    <a:pt x="1" y="1829"/>
                    <a:pt x="132" y="2141"/>
                  </a:cubicBezTo>
                  <a:cubicBezTo>
                    <a:pt x="144" y="2170"/>
                    <a:pt x="182" y="2219"/>
                    <a:pt x="218" y="2219"/>
                  </a:cubicBezTo>
                  <a:cubicBezTo>
                    <a:pt x="232" y="2219"/>
                    <a:pt x="246" y="2211"/>
                    <a:pt x="257" y="2191"/>
                  </a:cubicBezTo>
                  <a:cubicBezTo>
                    <a:pt x="424" y="1884"/>
                    <a:pt x="380" y="1504"/>
                    <a:pt x="390" y="1163"/>
                  </a:cubicBezTo>
                  <a:cubicBezTo>
                    <a:pt x="400" y="830"/>
                    <a:pt x="413" y="496"/>
                    <a:pt x="380" y="164"/>
                  </a:cubicBezTo>
                  <a:cubicBezTo>
                    <a:pt x="372" y="86"/>
                    <a:pt x="265" y="1"/>
                    <a:pt x="186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4"/>
            <p:cNvSpPr/>
            <p:nvPr/>
          </p:nvSpPr>
          <p:spPr>
            <a:xfrm>
              <a:off x="8778701" y="3684440"/>
              <a:ext cx="425711" cy="100731"/>
            </a:xfrm>
            <a:custGeom>
              <a:avLst/>
              <a:gdLst/>
              <a:ahLst/>
              <a:cxnLst/>
              <a:rect l="l" t="t" r="r" b="b"/>
              <a:pathLst>
                <a:path w="6230" h="1516" extrusionOk="0">
                  <a:moveTo>
                    <a:pt x="2921" y="0"/>
                  </a:moveTo>
                  <a:cubicBezTo>
                    <a:pt x="2877" y="0"/>
                    <a:pt x="2832" y="1"/>
                    <a:pt x="2788" y="2"/>
                  </a:cubicBezTo>
                  <a:cubicBezTo>
                    <a:pt x="1888" y="25"/>
                    <a:pt x="509" y="79"/>
                    <a:pt x="11" y="963"/>
                  </a:cubicBezTo>
                  <a:cubicBezTo>
                    <a:pt x="0" y="982"/>
                    <a:pt x="4" y="1031"/>
                    <a:pt x="29" y="1031"/>
                  </a:cubicBezTo>
                  <a:cubicBezTo>
                    <a:pt x="33" y="1031"/>
                    <a:pt x="38" y="1029"/>
                    <a:pt x="43" y="1027"/>
                  </a:cubicBezTo>
                  <a:cubicBezTo>
                    <a:pt x="882" y="549"/>
                    <a:pt x="1783" y="392"/>
                    <a:pt x="2739" y="392"/>
                  </a:cubicBezTo>
                  <a:cubicBezTo>
                    <a:pt x="2767" y="392"/>
                    <a:pt x="2795" y="392"/>
                    <a:pt x="2822" y="393"/>
                  </a:cubicBezTo>
                  <a:cubicBezTo>
                    <a:pt x="4073" y="404"/>
                    <a:pt x="4997" y="1006"/>
                    <a:pt x="6096" y="1503"/>
                  </a:cubicBezTo>
                  <a:cubicBezTo>
                    <a:pt x="6114" y="1511"/>
                    <a:pt x="6129" y="1515"/>
                    <a:pt x="6142" y="1515"/>
                  </a:cubicBezTo>
                  <a:cubicBezTo>
                    <a:pt x="6229" y="1515"/>
                    <a:pt x="6209" y="1351"/>
                    <a:pt x="6158" y="1298"/>
                  </a:cubicBezTo>
                  <a:cubicBezTo>
                    <a:pt x="5312" y="419"/>
                    <a:pt x="4122" y="0"/>
                    <a:pt x="29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2" name="Google Shape;312;p4"/>
          <p:cNvSpPr/>
          <p:nvPr/>
        </p:nvSpPr>
        <p:spPr>
          <a:xfrm>
            <a:off x="261926" y="3571383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4"/>
          <p:cNvSpPr/>
          <p:nvPr/>
        </p:nvSpPr>
        <p:spPr>
          <a:xfrm>
            <a:off x="7402097" y="748648"/>
            <a:ext cx="157906" cy="156073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7"/>
          <p:cNvSpPr txBox="1">
            <a:spLocks noGrp="1"/>
          </p:cNvSpPr>
          <p:nvPr>
            <p:ph type="subTitle" idx="1"/>
          </p:nvPr>
        </p:nvSpPr>
        <p:spPr>
          <a:xfrm>
            <a:off x="1069850" y="2212525"/>
            <a:ext cx="4449300" cy="18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7"/>
          <p:cNvSpPr txBox="1">
            <a:spLocks noGrp="1"/>
          </p:cNvSpPr>
          <p:nvPr>
            <p:ph type="title"/>
          </p:nvPr>
        </p:nvSpPr>
        <p:spPr>
          <a:xfrm>
            <a:off x="1069850" y="1148075"/>
            <a:ext cx="40329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1" name="Google Shape;371;p7"/>
          <p:cNvSpPr/>
          <p:nvPr/>
        </p:nvSpPr>
        <p:spPr>
          <a:xfrm>
            <a:off x="8430787" y="1273913"/>
            <a:ext cx="292795" cy="225879"/>
          </a:xfrm>
          <a:custGeom>
            <a:avLst/>
            <a:gdLst/>
            <a:ahLst/>
            <a:cxnLst/>
            <a:rect l="l" t="t" r="r" b="b"/>
            <a:pathLst>
              <a:path w="7855" h="6232" extrusionOk="0">
                <a:moveTo>
                  <a:pt x="6497" y="1"/>
                </a:moveTo>
                <a:cubicBezTo>
                  <a:pt x="6111" y="1"/>
                  <a:pt x="5698" y="160"/>
                  <a:pt x="5348" y="444"/>
                </a:cubicBezTo>
                <a:cubicBezTo>
                  <a:pt x="4471" y="1154"/>
                  <a:pt x="4429" y="2700"/>
                  <a:pt x="4429" y="2700"/>
                </a:cubicBezTo>
                <a:cubicBezTo>
                  <a:pt x="4429" y="2700"/>
                  <a:pt x="3081" y="1547"/>
                  <a:pt x="1900" y="1547"/>
                </a:cubicBezTo>
                <a:cubicBezTo>
                  <a:pt x="1471" y="1547"/>
                  <a:pt x="1065" y="1700"/>
                  <a:pt x="753" y="2115"/>
                </a:cubicBezTo>
                <a:cubicBezTo>
                  <a:pt x="1" y="3116"/>
                  <a:pt x="878" y="4835"/>
                  <a:pt x="2590" y="5417"/>
                </a:cubicBezTo>
                <a:cubicBezTo>
                  <a:pt x="4303" y="6000"/>
                  <a:pt x="6308" y="6231"/>
                  <a:pt x="6308" y="6231"/>
                </a:cubicBezTo>
                <a:cubicBezTo>
                  <a:pt x="6308" y="6231"/>
                  <a:pt x="7854" y="3252"/>
                  <a:pt x="7771" y="1535"/>
                </a:cubicBezTo>
                <a:cubicBezTo>
                  <a:pt x="7719" y="456"/>
                  <a:pt x="7148" y="1"/>
                  <a:pt x="649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7"/>
          <p:cNvSpPr/>
          <p:nvPr/>
        </p:nvSpPr>
        <p:spPr>
          <a:xfrm rot="-891763">
            <a:off x="8381822" y="1939036"/>
            <a:ext cx="390741" cy="550613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7"/>
          <p:cNvSpPr/>
          <p:nvPr/>
        </p:nvSpPr>
        <p:spPr>
          <a:xfrm>
            <a:off x="8590550" y="2972200"/>
            <a:ext cx="292801" cy="289432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39" y="368"/>
                </a:moveTo>
                <a:lnTo>
                  <a:pt x="2639" y="368"/>
                </a:lnTo>
                <a:cubicBezTo>
                  <a:pt x="3102" y="814"/>
                  <a:pt x="3522" y="1314"/>
                  <a:pt x="3927" y="1821"/>
                </a:cubicBezTo>
                <a:cubicBezTo>
                  <a:pt x="3494" y="1966"/>
                  <a:pt x="3058" y="2108"/>
                  <a:pt x="2625" y="2253"/>
                </a:cubicBezTo>
                <a:cubicBezTo>
                  <a:pt x="2650" y="1621"/>
                  <a:pt x="2656" y="993"/>
                  <a:pt x="2639" y="368"/>
                </a:cubicBezTo>
                <a:close/>
                <a:moveTo>
                  <a:pt x="5677" y="1509"/>
                </a:moveTo>
                <a:lnTo>
                  <a:pt x="5677" y="1509"/>
                </a:lnTo>
                <a:cubicBezTo>
                  <a:pt x="5407" y="1878"/>
                  <a:pt x="5136" y="2243"/>
                  <a:pt x="4866" y="2612"/>
                </a:cubicBezTo>
                <a:cubicBezTo>
                  <a:pt x="4693" y="2392"/>
                  <a:pt x="4522" y="2172"/>
                  <a:pt x="4342" y="1956"/>
                </a:cubicBezTo>
                <a:cubicBezTo>
                  <a:pt x="4788" y="1807"/>
                  <a:pt x="5231" y="1659"/>
                  <a:pt x="5677" y="1509"/>
                </a:cubicBezTo>
                <a:close/>
                <a:moveTo>
                  <a:pt x="2301" y="2642"/>
                </a:moveTo>
                <a:cubicBezTo>
                  <a:pt x="2288" y="2946"/>
                  <a:pt x="2274" y="3253"/>
                  <a:pt x="2264" y="3561"/>
                </a:cubicBezTo>
                <a:cubicBezTo>
                  <a:pt x="1727" y="3439"/>
                  <a:pt x="1190" y="3314"/>
                  <a:pt x="652" y="3189"/>
                </a:cubicBezTo>
                <a:cubicBezTo>
                  <a:pt x="1203" y="3007"/>
                  <a:pt x="1750" y="2824"/>
                  <a:pt x="2301" y="2642"/>
                </a:cubicBezTo>
                <a:close/>
                <a:moveTo>
                  <a:pt x="4102" y="2037"/>
                </a:moveTo>
                <a:cubicBezTo>
                  <a:pt x="4231" y="2199"/>
                  <a:pt x="4359" y="2358"/>
                  <a:pt x="4487" y="2517"/>
                </a:cubicBezTo>
                <a:cubicBezTo>
                  <a:pt x="4528" y="2564"/>
                  <a:pt x="4609" y="2673"/>
                  <a:pt x="4718" y="2814"/>
                </a:cubicBezTo>
                <a:cubicBezTo>
                  <a:pt x="4444" y="3183"/>
                  <a:pt x="4170" y="3551"/>
                  <a:pt x="3896" y="3919"/>
                </a:cubicBezTo>
                <a:cubicBezTo>
                  <a:pt x="3592" y="3855"/>
                  <a:pt x="3285" y="3791"/>
                  <a:pt x="2984" y="3727"/>
                </a:cubicBezTo>
                <a:cubicBezTo>
                  <a:pt x="2835" y="3693"/>
                  <a:pt x="2693" y="3659"/>
                  <a:pt x="2548" y="3625"/>
                </a:cubicBezTo>
                <a:cubicBezTo>
                  <a:pt x="2572" y="3264"/>
                  <a:pt x="2595" y="2899"/>
                  <a:pt x="2612" y="2537"/>
                </a:cubicBezTo>
                <a:cubicBezTo>
                  <a:pt x="3109" y="2372"/>
                  <a:pt x="3606" y="2206"/>
                  <a:pt x="4102" y="2037"/>
                </a:cubicBezTo>
                <a:close/>
                <a:moveTo>
                  <a:pt x="4863" y="3000"/>
                </a:moveTo>
                <a:cubicBezTo>
                  <a:pt x="5217" y="3470"/>
                  <a:pt x="5724" y="4122"/>
                  <a:pt x="6022" y="4419"/>
                </a:cubicBezTo>
                <a:cubicBezTo>
                  <a:pt x="5894" y="4382"/>
                  <a:pt x="5758" y="4355"/>
                  <a:pt x="5748" y="4351"/>
                </a:cubicBezTo>
                <a:cubicBezTo>
                  <a:pt x="5383" y="4261"/>
                  <a:pt x="5018" y="4173"/>
                  <a:pt x="4650" y="4085"/>
                </a:cubicBezTo>
                <a:cubicBezTo>
                  <a:pt x="4481" y="4044"/>
                  <a:pt x="4308" y="4011"/>
                  <a:pt x="4140" y="3973"/>
                </a:cubicBezTo>
                <a:cubicBezTo>
                  <a:pt x="4380" y="3649"/>
                  <a:pt x="4620" y="3325"/>
                  <a:pt x="4863" y="3000"/>
                </a:cubicBezTo>
                <a:close/>
                <a:moveTo>
                  <a:pt x="2531" y="3844"/>
                </a:moveTo>
                <a:cubicBezTo>
                  <a:pt x="2937" y="3936"/>
                  <a:pt x="3342" y="4024"/>
                  <a:pt x="3748" y="4115"/>
                </a:cubicBezTo>
                <a:cubicBezTo>
                  <a:pt x="3294" y="4710"/>
                  <a:pt x="2839" y="5301"/>
                  <a:pt x="2372" y="5886"/>
                </a:cubicBezTo>
                <a:cubicBezTo>
                  <a:pt x="2427" y="5210"/>
                  <a:pt x="2483" y="4527"/>
                  <a:pt x="2531" y="3844"/>
                </a:cubicBezTo>
                <a:close/>
                <a:moveTo>
                  <a:pt x="2601" y="1"/>
                </a:moveTo>
                <a:cubicBezTo>
                  <a:pt x="2588" y="1"/>
                  <a:pt x="2575" y="10"/>
                  <a:pt x="2572" y="29"/>
                </a:cubicBezTo>
                <a:cubicBezTo>
                  <a:pt x="2569" y="46"/>
                  <a:pt x="2569" y="60"/>
                  <a:pt x="2565" y="77"/>
                </a:cubicBezTo>
                <a:cubicBezTo>
                  <a:pt x="2500" y="87"/>
                  <a:pt x="2470" y="188"/>
                  <a:pt x="2538" y="263"/>
                </a:cubicBezTo>
                <a:cubicBezTo>
                  <a:pt x="2427" y="949"/>
                  <a:pt x="2359" y="1648"/>
                  <a:pt x="2318" y="2355"/>
                </a:cubicBezTo>
                <a:cubicBezTo>
                  <a:pt x="1585" y="2598"/>
                  <a:pt x="855" y="2841"/>
                  <a:pt x="125" y="3085"/>
                </a:cubicBezTo>
                <a:cubicBezTo>
                  <a:pt x="0" y="3125"/>
                  <a:pt x="101" y="3304"/>
                  <a:pt x="189" y="3325"/>
                </a:cubicBezTo>
                <a:cubicBezTo>
                  <a:pt x="875" y="3484"/>
                  <a:pt x="1565" y="3635"/>
                  <a:pt x="2254" y="3788"/>
                </a:cubicBezTo>
                <a:cubicBezTo>
                  <a:pt x="2227" y="4595"/>
                  <a:pt x="2204" y="5402"/>
                  <a:pt x="2146" y="6200"/>
                </a:cubicBezTo>
                <a:cubicBezTo>
                  <a:pt x="2140" y="6258"/>
                  <a:pt x="2206" y="6358"/>
                  <a:pt x="2271" y="6358"/>
                </a:cubicBezTo>
                <a:cubicBezTo>
                  <a:pt x="2290" y="6358"/>
                  <a:pt x="2308" y="6349"/>
                  <a:pt x="2325" y="6329"/>
                </a:cubicBezTo>
                <a:cubicBezTo>
                  <a:pt x="2896" y="5622"/>
                  <a:pt x="3447" y="4899"/>
                  <a:pt x="3991" y="4169"/>
                </a:cubicBezTo>
                <a:cubicBezTo>
                  <a:pt x="4762" y="4342"/>
                  <a:pt x="5532" y="4521"/>
                  <a:pt x="6295" y="4720"/>
                </a:cubicBezTo>
                <a:cubicBezTo>
                  <a:pt x="6306" y="4723"/>
                  <a:pt x="6315" y="4724"/>
                  <a:pt x="6324" y="4724"/>
                </a:cubicBezTo>
                <a:cubicBezTo>
                  <a:pt x="6407" y="4724"/>
                  <a:pt x="6431" y="4621"/>
                  <a:pt x="6376" y="4554"/>
                </a:cubicBezTo>
                <a:cubicBezTo>
                  <a:pt x="5921" y="3983"/>
                  <a:pt x="5471" y="3389"/>
                  <a:pt x="5011" y="2797"/>
                </a:cubicBezTo>
                <a:cubicBezTo>
                  <a:pt x="5370" y="2314"/>
                  <a:pt x="5728" y="1834"/>
                  <a:pt x="6086" y="1358"/>
                </a:cubicBezTo>
                <a:cubicBezTo>
                  <a:pt x="6139" y="1293"/>
                  <a:pt x="6066" y="1151"/>
                  <a:pt x="5982" y="1151"/>
                </a:cubicBezTo>
                <a:cubicBezTo>
                  <a:pt x="5974" y="1151"/>
                  <a:pt x="5966" y="1152"/>
                  <a:pt x="5958" y="1155"/>
                </a:cubicBezTo>
                <a:cubicBezTo>
                  <a:pt x="5359" y="1347"/>
                  <a:pt x="4765" y="1547"/>
                  <a:pt x="4170" y="1743"/>
                </a:cubicBezTo>
                <a:cubicBezTo>
                  <a:pt x="3690" y="1165"/>
                  <a:pt x="3193" y="614"/>
                  <a:pt x="2656" y="114"/>
                </a:cubicBezTo>
                <a:cubicBezTo>
                  <a:pt x="2646" y="104"/>
                  <a:pt x="2639" y="101"/>
                  <a:pt x="2633" y="97"/>
                </a:cubicBezTo>
                <a:cubicBezTo>
                  <a:pt x="2629" y="77"/>
                  <a:pt x="2629" y="53"/>
                  <a:pt x="2629" y="33"/>
                </a:cubicBezTo>
                <a:cubicBezTo>
                  <a:pt x="2629" y="12"/>
                  <a:pt x="2616" y="1"/>
                  <a:pt x="2601" y="1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ONE_COLUMN_TEXT_1_1"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14"/>
          <p:cNvSpPr txBox="1">
            <a:spLocks noGrp="1"/>
          </p:cNvSpPr>
          <p:nvPr>
            <p:ph type="subTitle" idx="1"/>
          </p:nvPr>
        </p:nvSpPr>
        <p:spPr>
          <a:xfrm>
            <a:off x="898075" y="3461650"/>
            <a:ext cx="2044500" cy="86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4" name="Google Shape;574;p14"/>
          <p:cNvSpPr txBox="1">
            <a:spLocks noGrp="1"/>
          </p:cNvSpPr>
          <p:nvPr>
            <p:ph type="title"/>
          </p:nvPr>
        </p:nvSpPr>
        <p:spPr>
          <a:xfrm>
            <a:off x="713225" y="327000"/>
            <a:ext cx="73608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575" name="Google Shape;575;p14"/>
          <p:cNvSpPr txBox="1">
            <a:spLocks noGrp="1"/>
          </p:cNvSpPr>
          <p:nvPr>
            <p:ph type="subTitle" idx="2"/>
          </p:nvPr>
        </p:nvSpPr>
        <p:spPr>
          <a:xfrm>
            <a:off x="902978" y="2901966"/>
            <a:ext cx="2044500" cy="66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576" name="Google Shape;576;p14"/>
          <p:cNvSpPr txBox="1">
            <a:spLocks noGrp="1"/>
          </p:cNvSpPr>
          <p:nvPr>
            <p:ph type="subTitle" idx="3"/>
          </p:nvPr>
        </p:nvSpPr>
        <p:spPr>
          <a:xfrm>
            <a:off x="3551690" y="2901966"/>
            <a:ext cx="2044500" cy="66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577" name="Google Shape;577;p14"/>
          <p:cNvSpPr txBox="1">
            <a:spLocks noGrp="1"/>
          </p:cNvSpPr>
          <p:nvPr>
            <p:ph type="subTitle" idx="4"/>
          </p:nvPr>
        </p:nvSpPr>
        <p:spPr>
          <a:xfrm>
            <a:off x="6204600" y="2901966"/>
            <a:ext cx="2048400" cy="66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578" name="Google Shape;578;p14"/>
          <p:cNvSpPr txBox="1">
            <a:spLocks noGrp="1"/>
          </p:cNvSpPr>
          <p:nvPr>
            <p:ph type="subTitle" idx="5"/>
          </p:nvPr>
        </p:nvSpPr>
        <p:spPr>
          <a:xfrm>
            <a:off x="3547872" y="3461650"/>
            <a:ext cx="2044500" cy="86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9" name="Google Shape;579;p14"/>
          <p:cNvSpPr txBox="1">
            <a:spLocks noGrp="1"/>
          </p:cNvSpPr>
          <p:nvPr>
            <p:ph type="subTitle" idx="6"/>
          </p:nvPr>
        </p:nvSpPr>
        <p:spPr>
          <a:xfrm>
            <a:off x="6200422" y="3461650"/>
            <a:ext cx="2044500" cy="86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0" name="Google Shape;580;p14"/>
          <p:cNvSpPr/>
          <p:nvPr/>
        </p:nvSpPr>
        <p:spPr>
          <a:xfrm>
            <a:off x="478337" y="4670000"/>
            <a:ext cx="250089" cy="24183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14"/>
          <p:cNvSpPr/>
          <p:nvPr/>
        </p:nvSpPr>
        <p:spPr>
          <a:xfrm>
            <a:off x="0" y="4084713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14"/>
          <p:cNvSpPr/>
          <p:nvPr/>
        </p:nvSpPr>
        <p:spPr>
          <a:xfrm rot="10800000">
            <a:off x="8665675" y="19040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14"/>
          <p:cNvSpPr/>
          <p:nvPr/>
        </p:nvSpPr>
        <p:spPr>
          <a:xfrm>
            <a:off x="8579172" y="149838"/>
            <a:ext cx="134425" cy="155572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14"/>
          <p:cNvSpPr/>
          <p:nvPr/>
        </p:nvSpPr>
        <p:spPr>
          <a:xfrm>
            <a:off x="368926" y="30540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5" name="Google Shape;585;p14"/>
          <p:cNvGrpSpPr/>
          <p:nvPr/>
        </p:nvGrpSpPr>
        <p:grpSpPr>
          <a:xfrm>
            <a:off x="8310972" y="850982"/>
            <a:ext cx="670847" cy="406574"/>
            <a:chOff x="478326" y="2825649"/>
            <a:chExt cx="1012293" cy="613511"/>
          </a:xfrm>
        </p:grpSpPr>
        <p:sp>
          <p:nvSpPr>
            <p:cNvPr id="586" name="Google Shape;586;p14"/>
            <p:cNvSpPr/>
            <p:nvPr/>
          </p:nvSpPr>
          <p:spPr>
            <a:xfrm>
              <a:off x="564423" y="2973101"/>
              <a:ext cx="778453" cy="442090"/>
            </a:xfrm>
            <a:custGeom>
              <a:avLst/>
              <a:gdLst/>
              <a:ahLst/>
              <a:cxnLst/>
              <a:rect l="l" t="t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4"/>
            <p:cNvSpPr/>
            <p:nvPr/>
          </p:nvSpPr>
          <p:spPr>
            <a:xfrm>
              <a:off x="478326" y="2825649"/>
              <a:ext cx="1012293" cy="589710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4"/>
            <p:cNvSpPr/>
            <p:nvPr/>
          </p:nvSpPr>
          <p:spPr>
            <a:xfrm>
              <a:off x="679232" y="3102020"/>
              <a:ext cx="581396" cy="301932"/>
            </a:xfrm>
            <a:custGeom>
              <a:avLst/>
              <a:gdLst/>
              <a:ahLst/>
              <a:cxnLst/>
              <a:rect l="l" t="t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4"/>
            <p:cNvSpPr/>
            <p:nvPr/>
          </p:nvSpPr>
          <p:spPr>
            <a:xfrm>
              <a:off x="663416" y="3082230"/>
              <a:ext cx="636957" cy="337093"/>
            </a:xfrm>
            <a:custGeom>
              <a:avLst/>
              <a:gdLst/>
              <a:ahLst/>
              <a:cxnLst/>
              <a:rect l="l" t="t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4"/>
            <p:cNvSpPr/>
            <p:nvPr/>
          </p:nvSpPr>
          <p:spPr>
            <a:xfrm>
              <a:off x="547390" y="2947350"/>
              <a:ext cx="830810" cy="491810"/>
            </a:xfrm>
            <a:custGeom>
              <a:avLst/>
              <a:gdLst/>
              <a:ahLst/>
              <a:cxnLst/>
              <a:rect l="l" t="t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1" name="Google Shape;591;p14"/>
          <p:cNvSpPr/>
          <p:nvPr/>
        </p:nvSpPr>
        <p:spPr>
          <a:xfrm>
            <a:off x="8851500" y="1314713"/>
            <a:ext cx="250092" cy="181358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14"/>
          <p:cNvSpPr/>
          <p:nvPr/>
        </p:nvSpPr>
        <p:spPr>
          <a:xfrm>
            <a:off x="8713601" y="47130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ONE_COLUMN_TEXT_4"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24"/>
          <p:cNvSpPr txBox="1">
            <a:spLocks noGrp="1"/>
          </p:cNvSpPr>
          <p:nvPr>
            <p:ph type="subTitle" idx="1"/>
          </p:nvPr>
        </p:nvSpPr>
        <p:spPr>
          <a:xfrm>
            <a:off x="713225" y="3191850"/>
            <a:ext cx="2817900" cy="8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0" name="Google Shape;900;p24"/>
          <p:cNvSpPr txBox="1">
            <a:spLocks noGrp="1"/>
          </p:cNvSpPr>
          <p:nvPr>
            <p:ph type="title"/>
          </p:nvPr>
        </p:nvSpPr>
        <p:spPr>
          <a:xfrm>
            <a:off x="713225" y="1062900"/>
            <a:ext cx="3059700" cy="20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01" name="Google Shape;901;p24"/>
          <p:cNvSpPr/>
          <p:nvPr/>
        </p:nvSpPr>
        <p:spPr>
          <a:xfrm flipH="1">
            <a:off x="783813" y="22946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24"/>
          <p:cNvSpPr/>
          <p:nvPr/>
        </p:nvSpPr>
        <p:spPr>
          <a:xfrm rot="-2209237" flipH="1">
            <a:off x="205787" y="571836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24"/>
          <p:cNvSpPr/>
          <p:nvPr/>
        </p:nvSpPr>
        <p:spPr>
          <a:xfrm>
            <a:off x="512346" y="528885"/>
            <a:ext cx="271485" cy="393487"/>
          </a:xfrm>
          <a:custGeom>
            <a:avLst/>
            <a:gdLst/>
            <a:ahLst/>
            <a:cxnLst/>
            <a:rect l="l" t="t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lnTo>
                  <a:pt x="3972" y="2411"/>
                </a:ln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24"/>
          <p:cNvSpPr/>
          <p:nvPr/>
        </p:nvSpPr>
        <p:spPr>
          <a:xfrm>
            <a:off x="7879304" y="241122"/>
            <a:ext cx="261195" cy="225876"/>
          </a:xfrm>
          <a:custGeom>
            <a:avLst/>
            <a:gdLst/>
            <a:ahLst/>
            <a:cxnLst/>
            <a:rect l="l" t="t" r="r" b="b"/>
            <a:pathLst>
              <a:path w="5733" h="5077" extrusionOk="0">
                <a:moveTo>
                  <a:pt x="2553" y="0"/>
                </a:moveTo>
                <a:cubicBezTo>
                  <a:pt x="1127" y="0"/>
                  <a:pt x="0" y="982"/>
                  <a:pt x="370" y="2553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1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3"/>
                  <a:pt x="4563" y="1233"/>
                </a:cubicBezTo>
                <a:cubicBezTo>
                  <a:pt x="5440" y="2399"/>
                  <a:pt x="4880" y="4332"/>
                  <a:pt x="3380" y="4640"/>
                </a:cubicBezTo>
                <a:cubicBezTo>
                  <a:pt x="3273" y="4662"/>
                  <a:pt x="3167" y="4673"/>
                  <a:pt x="3064" y="4673"/>
                </a:cubicBezTo>
                <a:cubicBezTo>
                  <a:pt x="2388" y="4673"/>
                  <a:pt x="1816" y="4217"/>
                  <a:pt x="1658" y="3519"/>
                </a:cubicBezTo>
                <a:cubicBezTo>
                  <a:pt x="1587" y="3201"/>
                  <a:pt x="1594" y="2893"/>
                  <a:pt x="1781" y="2606"/>
                </a:cubicBezTo>
                <a:cubicBezTo>
                  <a:pt x="1979" y="2315"/>
                  <a:pt x="2252" y="2170"/>
                  <a:pt x="2600" y="2170"/>
                </a:cubicBezTo>
                <a:cubicBezTo>
                  <a:pt x="2726" y="2170"/>
                  <a:pt x="2862" y="2189"/>
                  <a:pt x="3008" y="2227"/>
                </a:cubicBezTo>
                <a:cubicBezTo>
                  <a:pt x="3681" y="2937"/>
                  <a:pt x="3659" y="3292"/>
                  <a:pt x="2942" y="3292"/>
                </a:cubicBezTo>
                <a:cubicBezTo>
                  <a:pt x="2771" y="3292"/>
                  <a:pt x="2561" y="3272"/>
                  <a:pt x="2311" y="3231"/>
                </a:cubicBezTo>
                <a:cubicBezTo>
                  <a:pt x="2294" y="3218"/>
                  <a:pt x="2279" y="3213"/>
                  <a:pt x="2267" y="3213"/>
                </a:cubicBezTo>
                <a:cubicBezTo>
                  <a:pt x="2209" y="3213"/>
                  <a:pt x="2208" y="3343"/>
                  <a:pt x="2248" y="3388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59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79"/>
                </a:cubicBezTo>
                <a:cubicBezTo>
                  <a:pt x="2094" y="4897"/>
                  <a:pt x="2569" y="5077"/>
                  <a:pt x="3048" y="5077"/>
                </a:cubicBezTo>
                <a:cubicBezTo>
                  <a:pt x="4068" y="5077"/>
                  <a:pt x="5100" y="4259"/>
                  <a:pt x="5355" y="3201"/>
                </a:cubicBezTo>
                <a:cubicBezTo>
                  <a:pt x="5732" y="1640"/>
                  <a:pt x="4610" y="303"/>
                  <a:pt x="3103" y="47"/>
                </a:cubicBezTo>
                <a:cubicBezTo>
                  <a:pt x="2917" y="16"/>
                  <a:pt x="2733" y="0"/>
                  <a:pt x="255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24"/>
          <p:cNvSpPr/>
          <p:nvPr/>
        </p:nvSpPr>
        <p:spPr>
          <a:xfrm>
            <a:off x="8058608" y="4472410"/>
            <a:ext cx="271485" cy="393487"/>
          </a:xfrm>
          <a:custGeom>
            <a:avLst/>
            <a:gdLst/>
            <a:ahLst/>
            <a:cxnLst/>
            <a:rect l="l" t="t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lnTo>
                  <a:pt x="3972" y="2411"/>
                </a:ln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24"/>
          <p:cNvSpPr/>
          <p:nvPr/>
        </p:nvSpPr>
        <p:spPr>
          <a:xfrm>
            <a:off x="8375912" y="3997899"/>
            <a:ext cx="317506" cy="273400"/>
          </a:xfrm>
          <a:custGeom>
            <a:avLst/>
            <a:gdLst/>
            <a:ahLst/>
            <a:cxnLst/>
            <a:rect l="l" t="t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24"/>
          <p:cNvSpPr/>
          <p:nvPr/>
        </p:nvSpPr>
        <p:spPr>
          <a:xfrm>
            <a:off x="8510275" y="860738"/>
            <a:ext cx="292795" cy="225879"/>
          </a:xfrm>
          <a:custGeom>
            <a:avLst/>
            <a:gdLst/>
            <a:ahLst/>
            <a:cxnLst/>
            <a:rect l="l" t="t" r="r" b="b"/>
            <a:pathLst>
              <a:path w="7855" h="6232" extrusionOk="0">
                <a:moveTo>
                  <a:pt x="6497" y="1"/>
                </a:moveTo>
                <a:cubicBezTo>
                  <a:pt x="6111" y="1"/>
                  <a:pt x="5698" y="160"/>
                  <a:pt x="5348" y="444"/>
                </a:cubicBezTo>
                <a:cubicBezTo>
                  <a:pt x="4471" y="1154"/>
                  <a:pt x="4429" y="2700"/>
                  <a:pt x="4429" y="2700"/>
                </a:cubicBezTo>
                <a:cubicBezTo>
                  <a:pt x="4429" y="2700"/>
                  <a:pt x="3081" y="1547"/>
                  <a:pt x="1900" y="1547"/>
                </a:cubicBezTo>
                <a:cubicBezTo>
                  <a:pt x="1471" y="1547"/>
                  <a:pt x="1065" y="1700"/>
                  <a:pt x="753" y="2115"/>
                </a:cubicBezTo>
                <a:cubicBezTo>
                  <a:pt x="1" y="3116"/>
                  <a:pt x="878" y="4835"/>
                  <a:pt x="2590" y="5417"/>
                </a:cubicBezTo>
                <a:cubicBezTo>
                  <a:pt x="4303" y="6000"/>
                  <a:pt x="6308" y="6231"/>
                  <a:pt x="6308" y="6231"/>
                </a:cubicBezTo>
                <a:cubicBezTo>
                  <a:pt x="6308" y="6231"/>
                  <a:pt x="7854" y="3252"/>
                  <a:pt x="7771" y="1535"/>
                </a:cubicBezTo>
                <a:cubicBezTo>
                  <a:pt x="7719" y="456"/>
                  <a:pt x="7148" y="1"/>
                  <a:pt x="649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24"/>
          <p:cNvSpPr/>
          <p:nvPr/>
        </p:nvSpPr>
        <p:spPr>
          <a:xfrm>
            <a:off x="8621925" y="1641346"/>
            <a:ext cx="390736" cy="550606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1_Title and text 2"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24"/>
          <p:cNvSpPr txBox="1">
            <a:spLocks noGrp="1"/>
          </p:cNvSpPr>
          <p:nvPr>
            <p:ph type="subTitle" idx="1"/>
          </p:nvPr>
        </p:nvSpPr>
        <p:spPr>
          <a:xfrm>
            <a:off x="713225" y="3191850"/>
            <a:ext cx="2817900" cy="8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0" name="Google Shape;900;p24"/>
          <p:cNvSpPr txBox="1">
            <a:spLocks noGrp="1"/>
          </p:cNvSpPr>
          <p:nvPr>
            <p:ph type="title"/>
          </p:nvPr>
        </p:nvSpPr>
        <p:spPr>
          <a:xfrm>
            <a:off x="713225" y="1062900"/>
            <a:ext cx="3059700" cy="20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01" name="Google Shape;901;p24"/>
          <p:cNvSpPr/>
          <p:nvPr/>
        </p:nvSpPr>
        <p:spPr>
          <a:xfrm flipH="1">
            <a:off x="783813" y="22946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24"/>
          <p:cNvSpPr/>
          <p:nvPr/>
        </p:nvSpPr>
        <p:spPr>
          <a:xfrm rot="-2209237" flipH="1">
            <a:off x="205787" y="571836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24"/>
          <p:cNvSpPr/>
          <p:nvPr/>
        </p:nvSpPr>
        <p:spPr>
          <a:xfrm>
            <a:off x="512346" y="528885"/>
            <a:ext cx="271485" cy="393487"/>
          </a:xfrm>
          <a:custGeom>
            <a:avLst/>
            <a:gdLst/>
            <a:ahLst/>
            <a:cxnLst/>
            <a:rect l="l" t="t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lnTo>
                  <a:pt x="3972" y="2411"/>
                </a:ln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24"/>
          <p:cNvSpPr/>
          <p:nvPr/>
        </p:nvSpPr>
        <p:spPr>
          <a:xfrm>
            <a:off x="7879304" y="241122"/>
            <a:ext cx="261195" cy="225876"/>
          </a:xfrm>
          <a:custGeom>
            <a:avLst/>
            <a:gdLst/>
            <a:ahLst/>
            <a:cxnLst/>
            <a:rect l="l" t="t" r="r" b="b"/>
            <a:pathLst>
              <a:path w="5733" h="5077" extrusionOk="0">
                <a:moveTo>
                  <a:pt x="2553" y="0"/>
                </a:moveTo>
                <a:cubicBezTo>
                  <a:pt x="1127" y="0"/>
                  <a:pt x="0" y="982"/>
                  <a:pt x="370" y="2553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1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3"/>
                  <a:pt x="4563" y="1233"/>
                </a:cubicBezTo>
                <a:cubicBezTo>
                  <a:pt x="5440" y="2399"/>
                  <a:pt x="4880" y="4332"/>
                  <a:pt x="3380" y="4640"/>
                </a:cubicBezTo>
                <a:cubicBezTo>
                  <a:pt x="3273" y="4662"/>
                  <a:pt x="3167" y="4673"/>
                  <a:pt x="3064" y="4673"/>
                </a:cubicBezTo>
                <a:cubicBezTo>
                  <a:pt x="2388" y="4673"/>
                  <a:pt x="1816" y="4217"/>
                  <a:pt x="1658" y="3519"/>
                </a:cubicBezTo>
                <a:cubicBezTo>
                  <a:pt x="1587" y="3201"/>
                  <a:pt x="1594" y="2893"/>
                  <a:pt x="1781" y="2606"/>
                </a:cubicBezTo>
                <a:cubicBezTo>
                  <a:pt x="1979" y="2315"/>
                  <a:pt x="2252" y="2170"/>
                  <a:pt x="2600" y="2170"/>
                </a:cubicBezTo>
                <a:cubicBezTo>
                  <a:pt x="2726" y="2170"/>
                  <a:pt x="2862" y="2189"/>
                  <a:pt x="3008" y="2227"/>
                </a:cubicBezTo>
                <a:cubicBezTo>
                  <a:pt x="3681" y="2937"/>
                  <a:pt x="3659" y="3292"/>
                  <a:pt x="2942" y="3292"/>
                </a:cubicBezTo>
                <a:cubicBezTo>
                  <a:pt x="2771" y="3292"/>
                  <a:pt x="2561" y="3272"/>
                  <a:pt x="2311" y="3231"/>
                </a:cubicBezTo>
                <a:cubicBezTo>
                  <a:pt x="2294" y="3218"/>
                  <a:pt x="2279" y="3213"/>
                  <a:pt x="2267" y="3213"/>
                </a:cubicBezTo>
                <a:cubicBezTo>
                  <a:pt x="2209" y="3213"/>
                  <a:pt x="2208" y="3343"/>
                  <a:pt x="2248" y="3388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59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79"/>
                </a:cubicBezTo>
                <a:cubicBezTo>
                  <a:pt x="2094" y="4897"/>
                  <a:pt x="2569" y="5077"/>
                  <a:pt x="3048" y="5077"/>
                </a:cubicBezTo>
                <a:cubicBezTo>
                  <a:pt x="4068" y="5077"/>
                  <a:pt x="5100" y="4259"/>
                  <a:pt x="5355" y="3201"/>
                </a:cubicBezTo>
                <a:cubicBezTo>
                  <a:pt x="5732" y="1640"/>
                  <a:pt x="4610" y="303"/>
                  <a:pt x="3103" y="47"/>
                </a:cubicBezTo>
                <a:cubicBezTo>
                  <a:pt x="2917" y="16"/>
                  <a:pt x="2733" y="0"/>
                  <a:pt x="255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24"/>
          <p:cNvSpPr/>
          <p:nvPr/>
        </p:nvSpPr>
        <p:spPr>
          <a:xfrm>
            <a:off x="8058608" y="4472410"/>
            <a:ext cx="271485" cy="393487"/>
          </a:xfrm>
          <a:custGeom>
            <a:avLst/>
            <a:gdLst/>
            <a:ahLst/>
            <a:cxnLst/>
            <a:rect l="l" t="t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lnTo>
                  <a:pt x="3972" y="2411"/>
                </a:ln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24"/>
          <p:cNvSpPr/>
          <p:nvPr/>
        </p:nvSpPr>
        <p:spPr>
          <a:xfrm>
            <a:off x="8375912" y="3997899"/>
            <a:ext cx="317506" cy="273400"/>
          </a:xfrm>
          <a:custGeom>
            <a:avLst/>
            <a:gdLst/>
            <a:ahLst/>
            <a:cxnLst/>
            <a:rect l="l" t="t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24"/>
          <p:cNvSpPr/>
          <p:nvPr/>
        </p:nvSpPr>
        <p:spPr>
          <a:xfrm>
            <a:off x="8510275" y="860738"/>
            <a:ext cx="292795" cy="225879"/>
          </a:xfrm>
          <a:custGeom>
            <a:avLst/>
            <a:gdLst/>
            <a:ahLst/>
            <a:cxnLst/>
            <a:rect l="l" t="t" r="r" b="b"/>
            <a:pathLst>
              <a:path w="7855" h="6232" extrusionOk="0">
                <a:moveTo>
                  <a:pt x="6497" y="1"/>
                </a:moveTo>
                <a:cubicBezTo>
                  <a:pt x="6111" y="1"/>
                  <a:pt x="5698" y="160"/>
                  <a:pt x="5348" y="444"/>
                </a:cubicBezTo>
                <a:cubicBezTo>
                  <a:pt x="4471" y="1154"/>
                  <a:pt x="4429" y="2700"/>
                  <a:pt x="4429" y="2700"/>
                </a:cubicBezTo>
                <a:cubicBezTo>
                  <a:pt x="4429" y="2700"/>
                  <a:pt x="3081" y="1547"/>
                  <a:pt x="1900" y="1547"/>
                </a:cubicBezTo>
                <a:cubicBezTo>
                  <a:pt x="1471" y="1547"/>
                  <a:pt x="1065" y="1700"/>
                  <a:pt x="753" y="2115"/>
                </a:cubicBezTo>
                <a:cubicBezTo>
                  <a:pt x="1" y="3116"/>
                  <a:pt x="878" y="4835"/>
                  <a:pt x="2590" y="5417"/>
                </a:cubicBezTo>
                <a:cubicBezTo>
                  <a:pt x="4303" y="6000"/>
                  <a:pt x="6308" y="6231"/>
                  <a:pt x="6308" y="6231"/>
                </a:cubicBezTo>
                <a:cubicBezTo>
                  <a:pt x="6308" y="6231"/>
                  <a:pt x="7854" y="3252"/>
                  <a:pt x="7771" y="1535"/>
                </a:cubicBezTo>
                <a:cubicBezTo>
                  <a:pt x="7719" y="456"/>
                  <a:pt x="7148" y="1"/>
                  <a:pt x="649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24"/>
          <p:cNvSpPr/>
          <p:nvPr/>
        </p:nvSpPr>
        <p:spPr>
          <a:xfrm>
            <a:off x="8621925" y="1641346"/>
            <a:ext cx="390736" cy="550606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212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4"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2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939" name="Google Shape;939;p26"/>
          <p:cNvGrpSpPr/>
          <p:nvPr/>
        </p:nvGrpSpPr>
        <p:grpSpPr>
          <a:xfrm>
            <a:off x="7842664" y="539498"/>
            <a:ext cx="860132" cy="881281"/>
            <a:chOff x="918850" y="1629150"/>
            <a:chExt cx="442250" cy="453124"/>
          </a:xfrm>
        </p:grpSpPr>
        <p:sp>
          <p:nvSpPr>
            <p:cNvPr id="940" name="Google Shape;940;p26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6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6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6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6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6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6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6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6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6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6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6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2" name="Google Shape;952;p26"/>
          <p:cNvSpPr/>
          <p:nvPr/>
        </p:nvSpPr>
        <p:spPr>
          <a:xfrm>
            <a:off x="8195000" y="22946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26"/>
          <p:cNvSpPr/>
          <p:nvPr/>
        </p:nvSpPr>
        <p:spPr>
          <a:xfrm rot="2209237">
            <a:off x="8773029" y="571836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26"/>
          <p:cNvSpPr/>
          <p:nvPr/>
        </p:nvSpPr>
        <p:spPr>
          <a:xfrm rot="2209237">
            <a:off x="7501079" y="1050061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5" name="Google Shape;955;p26"/>
          <p:cNvSpPr/>
          <p:nvPr/>
        </p:nvSpPr>
        <p:spPr>
          <a:xfrm>
            <a:off x="7535850" y="442263"/>
            <a:ext cx="268173" cy="194470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6" name="Google Shape;956;p26"/>
          <p:cNvSpPr/>
          <p:nvPr/>
        </p:nvSpPr>
        <p:spPr>
          <a:xfrm rot="10800000" flipH="1">
            <a:off x="-4385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7" name="Google Shape;957;p26"/>
          <p:cNvSpPr/>
          <p:nvPr/>
        </p:nvSpPr>
        <p:spPr>
          <a:xfrm flipH="1">
            <a:off x="383795" y="38145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26"/>
          <p:cNvSpPr/>
          <p:nvPr/>
        </p:nvSpPr>
        <p:spPr>
          <a:xfrm flipH="1">
            <a:off x="628438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26"/>
          <p:cNvSpPr/>
          <p:nvPr/>
        </p:nvSpPr>
        <p:spPr>
          <a:xfrm flipH="1">
            <a:off x="1657613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26"/>
          <p:cNvSpPr/>
          <p:nvPr/>
        </p:nvSpPr>
        <p:spPr>
          <a:xfrm flipH="1">
            <a:off x="383795" y="2922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26"/>
          <p:cNvSpPr/>
          <p:nvPr/>
        </p:nvSpPr>
        <p:spPr>
          <a:xfrm flipH="1">
            <a:off x="8773026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1_Title only 1"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2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939" name="Google Shape;939;p26"/>
          <p:cNvGrpSpPr/>
          <p:nvPr/>
        </p:nvGrpSpPr>
        <p:grpSpPr>
          <a:xfrm>
            <a:off x="7842664" y="539498"/>
            <a:ext cx="860132" cy="881281"/>
            <a:chOff x="918850" y="1629150"/>
            <a:chExt cx="442250" cy="453124"/>
          </a:xfrm>
        </p:grpSpPr>
        <p:sp>
          <p:nvSpPr>
            <p:cNvPr id="940" name="Google Shape;940;p26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6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6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6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6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6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6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6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6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6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6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6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2" name="Google Shape;952;p26"/>
          <p:cNvSpPr/>
          <p:nvPr/>
        </p:nvSpPr>
        <p:spPr>
          <a:xfrm>
            <a:off x="8195000" y="22946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26"/>
          <p:cNvSpPr/>
          <p:nvPr/>
        </p:nvSpPr>
        <p:spPr>
          <a:xfrm rot="2209237">
            <a:off x="8773029" y="571836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26"/>
          <p:cNvSpPr/>
          <p:nvPr/>
        </p:nvSpPr>
        <p:spPr>
          <a:xfrm rot="2209237">
            <a:off x="7501079" y="1050061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5" name="Google Shape;955;p26"/>
          <p:cNvSpPr/>
          <p:nvPr/>
        </p:nvSpPr>
        <p:spPr>
          <a:xfrm>
            <a:off x="7535850" y="442263"/>
            <a:ext cx="268173" cy="194470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6" name="Google Shape;956;p26"/>
          <p:cNvSpPr/>
          <p:nvPr/>
        </p:nvSpPr>
        <p:spPr>
          <a:xfrm rot="10800000" flipH="1">
            <a:off x="-4385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7" name="Google Shape;957;p26"/>
          <p:cNvSpPr/>
          <p:nvPr/>
        </p:nvSpPr>
        <p:spPr>
          <a:xfrm flipH="1">
            <a:off x="383795" y="38145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26"/>
          <p:cNvSpPr/>
          <p:nvPr/>
        </p:nvSpPr>
        <p:spPr>
          <a:xfrm flipH="1">
            <a:off x="628438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26"/>
          <p:cNvSpPr/>
          <p:nvPr/>
        </p:nvSpPr>
        <p:spPr>
          <a:xfrm flipH="1">
            <a:off x="1657613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26"/>
          <p:cNvSpPr/>
          <p:nvPr/>
        </p:nvSpPr>
        <p:spPr>
          <a:xfrm flipH="1">
            <a:off x="383795" y="2922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26"/>
          <p:cNvSpPr/>
          <p:nvPr/>
        </p:nvSpPr>
        <p:spPr>
          <a:xfrm flipH="1">
            <a:off x="8773026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1446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matic SC"/>
              <a:buNone/>
              <a:defRPr sz="4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8" r:id="rId4"/>
    <p:sldLayoutId id="2147483660" r:id="rId5"/>
    <p:sldLayoutId id="2147483670" r:id="rId6"/>
    <p:sldLayoutId id="2147483682" r:id="rId7"/>
    <p:sldLayoutId id="2147483672" r:id="rId8"/>
    <p:sldLayoutId id="2147483681" r:id="rId9"/>
    <p:sldLayoutId id="2147483680" r:id="rId10"/>
    <p:sldLayoutId id="2147483679" r:id="rId11"/>
    <p:sldLayoutId id="2147483673" r:id="rId12"/>
    <p:sldLayoutId id="2147483674" r:id="rId13"/>
    <p:sldLayoutId id="2147483675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63D5239-A7FF-451E-AFB5-12D44E8D09F9}"/>
              </a:ext>
            </a:extLst>
          </p:cNvPr>
          <p:cNvSpPr txBox="1"/>
          <p:nvPr/>
        </p:nvSpPr>
        <p:spPr>
          <a:xfrm>
            <a:off x="879567" y="1945261"/>
            <a:ext cx="70800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Ôn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tập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về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từ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chỉ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đặc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điểm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.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Ôn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tập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câu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 Ai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thế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nào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?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F6EC1E-6011-4E49-87C5-88DD9855CF94}"/>
              </a:ext>
            </a:extLst>
          </p:cNvPr>
          <p:cNvSpPr txBox="1"/>
          <p:nvPr/>
        </p:nvSpPr>
        <p:spPr>
          <a:xfrm>
            <a:off x="1732885" y="637097"/>
            <a:ext cx="57463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n w="127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Luyện</a:t>
            </a:r>
            <a:r>
              <a:rPr lang="en-US" sz="4400" b="1" dirty="0" smtClean="0">
                <a:ln w="127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4400" b="1" dirty="0" err="1" smtClean="0">
                <a:ln w="127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từ</a:t>
            </a:r>
            <a:r>
              <a:rPr lang="en-US" sz="4400" b="1" dirty="0" smtClean="0">
                <a:ln w="127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4400" b="1" dirty="0" err="1" smtClean="0">
                <a:ln w="127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và</a:t>
            </a:r>
            <a:r>
              <a:rPr lang="en-US" sz="4400" b="1" dirty="0" smtClean="0">
                <a:ln w="127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4400" b="1" dirty="0" err="1" smtClean="0">
                <a:ln w="127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câu</a:t>
            </a:r>
            <a:endParaRPr lang="en-US" sz="4400" b="1" dirty="0">
              <a:ln w="12700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7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39"/>
          <p:cNvSpPr/>
          <p:nvPr/>
        </p:nvSpPr>
        <p:spPr>
          <a:xfrm rot="-899879">
            <a:off x="3267067" y="405974"/>
            <a:ext cx="1009821" cy="901029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99B9E66-12CE-4F30-AC71-D1627046F621}"/>
              </a:ext>
            </a:extLst>
          </p:cNvPr>
          <p:cNvSpPr/>
          <p:nvPr/>
        </p:nvSpPr>
        <p:spPr>
          <a:xfrm>
            <a:off x="2057400" y="290657"/>
            <a:ext cx="4508500" cy="174307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4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>
              <a:buFontTx/>
              <a:buNone/>
            </a:pPr>
            <a:r>
              <a:rPr lang="en-US" altLang="en-US" b="1" dirty="0" smtClean="0"/>
              <a:t> </a:t>
            </a:r>
          </a:p>
          <a:p>
            <a:pPr eaLnBrk="1" hangingPunct="1">
              <a:buFontTx/>
              <a:buNone/>
            </a:pPr>
            <a:endParaRPr lang="en-US" altLang="en-US" b="1" dirty="0"/>
          </a:p>
        </p:txBody>
      </p:sp>
      <p:graphicFrame>
        <p:nvGraphicFramePr>
          <p:cNvPr id="13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686064"/>
              </p:ext>
            </p:extLst>
          </p:nvPr>
        </p:nvGraphicFramePr>
        <p:xfrm>
          <a:off x="292202" y="2455094"/>
          <a:ext cx="8458200" cy="2548706"/>
        </p:xfrm>
        <a:graphic>
          <a:graphicData uri="http://schemas.openxmlformats.org/drawingml/2006/table">
            <a:tbl>
              <a:tblPr/>
              <a:tblGrid>
                <a:gridCol w="2982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5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63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Sự vật A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FF99"/>
                        </a:gs>
                        <a:gs pos="50000">
                          <a:schemeClr val="bg1"/>
                        </a:gs>
                        <a:gs pos="100000">
                          <a:srgbClr val="CCFF99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So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sánh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về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đặc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điểm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gì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?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CC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Sự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vật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B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FF99"/>
                        </a:gs>
                        <a:gs pos="50000">
                          <a:schemeClr val="bg1"/>
                        </a:gs>
                        <a:gs pos="100000">
                          <a:srgbClr val="CCFF99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23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c)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FF99"/>
                        </a:gs>
                        <a:gs pos="50000">
                          <a:schemeClr val="bg1"/>
                        </a:gs>
                        <a:gs pos="100000">
                          <a:srgbClr val="CCFF99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CC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FF99"/>
                        </a:gs>
                        <a:gs pos="50000">
                          <a:schemeClr val="bg1"/>
                        </a:gs>
                        <a:gs pos="100000">
                          <a:srgbClr val="CCFF99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Rectangle 54"/>
          <p:cNvSpPr>
            <a:spLocks noChangeArrowheads="1"/>
          </p:cNvSpPr>
          <p:nvPr/>
        </p:nvSpPr>
        <p:spPr bwMode="auto">
          <a:xfrm>
            <a:off x="597002" y="3711128"/>
            <a:ext cx="2286000" cy="1089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 smtClean="0">
                <a:solidFill>
                  <a:srgbClr val="0000FF"/>
                </a:solidFill>
              </a:rPr>
              <a:t>Giọt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nước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0000FF"/>
                </a:solidFill>
              </a:rPr>
              <a:t>(cam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xã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Đoài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)</a:t>
            </a:r>
            <a:endParaRPr lang="en-US" altLang="en-US" sz="2800" b="1" dirty="0">
              <a:solidFill>
                <a:srgbClr val="0000FF"/>
              </a:solidFill>
            </a:endParaRPr>
          </a:p>
        </p:txBody>
      </p:sp>
      <p:sp>
        <p:nvSpPr>
          <p:cNvPr id="19" name="Rectangle 55"/>
          <p:cNvSpPr>
            <a:spLocks noChangeArrowheads="1"/>
          </p:cNvSpPr>
          <p:nvPr/>
        </p:nvSpPr>
        <p:spPr bwMode="auto">
          <a:xfrm>
            <a:off x="3645002" y="4054028"/>
            <a:ext cx="1752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 smtClean="0">
                <a:solidFill>
                  <a:srgbClr val="0000FF"/>
                </a:solidFill>
              </a:rPr>
              <a:t>vàng</a:t>
            </a:r>
            <a:endParaRPr lang="en-US" altLang="en-US" sz="2800" b="1" dirty="0">
              <a:solidFill>
                <a:srgbClr val="0000FF"/>
              </a:solidFill>
            </a:endParaRPr>
          </a:p>
        </p:txBody>
      </p:sp>
      <p:sp>
        <p:nvSpPr>
          <p:cNvPr id="22" name="Rectangle 56"/>
          <p:cNvSpPr>
            <a:spLocks noChangeArrowheads="1"/>
          </p:cNvSpPr>
          <p:nvPr/>
        </p:nvSpPr>
        <p:spPr bwMode="auto">
          <a:xfrm>
            <a:off x="6286602" y="3942456"/>
            <a:ext cx="2286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</a:rPr>
              <a:t>m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ật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ong</a:t>
            </a:r>
            <a:endParaRPr lang="en-US" altLang="en-US" sz="2800" b="1" dirty="0">
              <a:solidFill>
                <a:srgbClr val="0000FF"/>
              </a:solidFill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264040" y="708224"/>
            <a:ext cx="7315200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2400" b="1" dirty="0">
                <a:solidFill>
                  <a:srgbClr val="92D050"/>
                </a:solidFill>
              </a:rPr>
              <a:t>c) Cam </a:t>
            </a:r>
            <a:r>
              <a:rPr lang="en-US" altLang="en-US" sz="2400" b="1" dirty="0" err="1">
                <a:solidFill>
                  <a:srgbClr val="92D050"/>
                </a:solidFill>
              </a:rPr>
              <a:t>Xã</a:t>
            </a:r>
            <a:r>
              <a:rPr lang="en-US" altLang="en-US" sz="2400" b="1" dirty="0">
                <a:solidFill>
                  <a:srgbClr val="92D050"/>
                </a:solidFill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</a:rPr>
              <a:t>Đoài</a:t>
            </a:r>
            <a:r>
              <a:rPr lang="en-US" altLang="en-US" sz="2400" b="1" dirty="0">
                <a:solidFill>
                  <a:srgbClr val="92D050"/>
                </a:solidFill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</a:rPr>
              <a:t>mọng</a:t>
            </a:r>
            <a:r>
              <a:rPr lang="en-US" altLang="en-US" sz="2400" b="1" dirty="0">
                <a:solidFill>
                  <a:srgbClr val="92D050"/>
                </a:solidFill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</a:rPr>
              <a:t>nước</a:t>
            </a:r>
            <a:endParaRPr lang="en-US" altLang="en-US" sz="2400" b="1" dirty="0">
              <a:solidFill>
                <a:srgbClr val="92D050"/>
              </a:solidFill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2400" b="1" dirty="0">
                <a:solidFill>
                  <a:srgbClr val="92D050"/>
                </a:solidFill>
              </a:rPr>
              <a:t>     </a:t>
            </a:r>
            <a:r>
              <a:rPr lang="en-US" altLang="en-US" sz="2400" b="1" dirty="0" err="1">
                <a:solidFill>
                  <a:srgbClr val="92D050"/>
                </a:solidFill>
              </a:rPr>
              <a:t>Giọt</a:t>
            </a:r>
            <a:r>
              <a:rPr lang="en-US" altLang="en-US" sz="2400" b="1" dirty="0">
                <a:solidFill>
                  <a:srgbClr val="92D050"/>
                </a:solidFill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</a:rPr>
              <a:t>vàng</a:t>
            </a:r>
            <a:r>
              <a:rPr lang="en-US" altLang="en-US" sz="2400" b="1" dirty="0">
                <a:solidFill>
                  <a:srgbClr val="92D050"/>
                </a:solidFill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</a:rPr>
              <a:t>như</a:t>
            </a:r>
            <a:r>
              <a:rPr lang="en-US" altLang="en-US" sz="2400" b="1" dirty="0">
                <a:solidFill>
                  <a:srgbClr val="92D050"/>
                </a:solidFill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</a:rPr>
              <a:t>mật</a:t>
            </a:r>
            <a:r>
              <a:rPr lang="en-US" altLang="en-US" sz="2400" b="1" dirty="0">
                <a:solidFill>
                  <a:srgbClr val="92D050"/>
                </a:solidFill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</a:rPr>
              <a:t>ong</a:t>
            </a:r>
            <a:r>
              <a:rPr lang="en-US" altLang="en-US" sz="2400" b="1" dirty="0">
                <a:solidFill>
                  <a:srgbClr val="92D050"/>
                </a:solidFill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161940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19" grpId="1"/>
      <p:bldP spid="22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39"/>
          <p:cNvSpPr/>
          <p:nvPr/>
        </p:nvSpPr>
        <p:spPr>
          <a:xfrm rot="-899879">
            <a:off x="3267067" y="405974"/>
            <a:ext cx="1009821" cy="901029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99B9E66-12CE-4F30-AC71-D1627046F621}"/>
              </a:ext>
            </a:extLst>
          </p:cNvPr>
          <p:cNvSpPr/>
          <p:nvPr/>
        </p:nvSpPr>
        <p:spPr>
          <a:xfrm>
            <a:off x="270704" y="1464705"/>
            <a:ext cx="8628624" cy="348810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4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>
              <a:buFontTx/>
              <a:buNone/>
            </a:pPr>
            <a:r>
              <a:rPr lang="en-US" altLang="en-US" b="1" dirty="0">
                <a:solidFill>
                  <a:schemeClr val="accent2"/>
                </a:solidFill>
              </a:rPr>
              <a:t> </a:t>
            </a:r>
            <a:endParaRPr lang="en-US" altLang="en-US" b="1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760C80F-D7D8-46A6-8517-021C573FDB72}"/>
              </a:ext>
            </a:extLst>
          </p:cNvPr>
          <p:cNvGrpSpPr/>
          <p:nvPr/>
        </p:nvGrpSpPr>
        <p:grpSpPr>
          <a:xfrm>
            <a:off x="23480" y="-31216"/>
            <a:ext cx="8901397" cy="1408135"/>
            <a:chOff x="1439171" y="1284879"/>
            <a:chExt cx="5313089" cy="848689"/>
          </a:xfrm>
        </p:grpSpPr>
        <p:sp>
          <p:nvSpPr>
            <p:cNvPr id="39" name="Flowchart: Alternate Process 38">
              <a:extLst>
                <a:ext uri="{FF2B5EF4-FFF2-40B4-BE49-F238E27FC236}">
                  <a16:creationId xmlns:a16="http://schemas.microsoft.com/office/drawing/2014/main" id="{F8D4122D-C8E5-4F49-81B3-F51CE0B23B7B}"/>
                </a:ext>
              </a:extLst>
            </p:cNvPr>
            <p:cNvSpPr/>
            <p:nvPr/>
          </p:nvSpPr>
          <p:spPr>
            <a:xfrm>
              <a:off x="1439171" y="1397586"/>
              <a:ext cx="5196215" cy="735982"/>
            </a:xfrm>
            <a:prstGeom prst="flowChartAlternateProcess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prstDash val="sysDot"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lowchart: Alternate Process 39">
              <a:extLst>
                <a:ext uri="{FF2B5EF4-FFF2-40B4-BE49-F238E27FC236}">
                  <a16:creationId xmlns:a16="http://schemas.microsoft.com/office/drawing/2014/main" id="{E52BC154-FF45-40E1-9277-F05F6178A2AF}"/>
                </a:ext>
              </a:extLst>
            </p:cNvPr>
            <p:cNvSpPr/>
            <p:nvPr/>
          </p:nvSpPr>
          <p:spPr>
            <a:xfrm>
              <a:off x="1556045" y="1284879"/>
              <a:ext cx="5196215" cy="735982"/>
            </a:xfrm>
            <a:prstGeom prst="flowChartAlternateProcess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83ABA305-6699-46C5-ADDB-234EBBA3A6C2}"/>
              </a:ext>
            </a:extLst>
          </p:cNvPr>
          <p:cNvSpPr txBox="1"/>
          <p:nvPr/>
        </p:nvSpPr>
        <p:spPr>
          <a:xfrm>
            <a:off x="248348" y="39353"/>
            <a:ext cx="845724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Bài</a:t>
            </a:r>
            <a:r>
              <a:rPr lang="vi-VN" sz="3200" dirty="0" smtClean="0">
                <a:solidFill>
                  <a:schemeClr val="accent3">
                    <a:lumMod val="75000"/>
                  </a:schemeClr>
                </a:solidFill>
                <a:latin typeface="#9Slide05 Lobster" panose="02000506000000020003" pitchFamily="2" charset="0"/>
                <a:ea typeface="Cambria" panose="02040503050406030204" pitchFamily="18" charset="0"/>
              </a:rPr>
              <a:t> 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3:</a:t>
            </a:r>
            <a:r>
              <a:rPr lang="vi-VN" sz="3200" dirty="0" smtClean="0">
                <a:solidFill>
                  <a:schemeClr val="accent3">
                    <a:lumMod val="75000"/>
                  </a:schemeClr>
                </a:solidFill>
                <a:latin typeface="#9Slide05 Lobster" panose="02000506000000020003" pitchFamily="2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Tìm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bộ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phận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câu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: -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Trả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lời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câu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hỏi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 “Ai (con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gì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cái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gì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)?</a:t>
            </a:r>
          </a:p>
          <a:p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effectLst/>
                <a:latin typeface="SVN-Lobster" panose="02040603050506020204" pitchFamily="18" charset="0"/>
                <a:ea typeface="Cambria" panose="02040503050406030204" pitchFamily="18" charset="0"/>
              </a:rPr>
              <a:t>                                             -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SVN-Lobster" panose="02040603050506020204" pitchFamily="18" charset="0"/>
                <a:ea typeface="Cambria" panose="02040503050406030204" pitchFamily="18" charset="0"/>
              </a:rPr>
              <a:t>Trả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effectLst/>
                <a:latin typeface="SVN-Lobster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SVN-Lobster" panose="02040603050506020204" pitchFamily="18" charset="0"/>
                <a:ea typeface="Cambria" panose="02040503050406030204" pitchFamily="18" charset="0"/>
              </a:rPr>
              <a:t>lời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effectLst/>
                <a:latin typeface="SVN-Lobster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SVN-Lobster" panose="02040603050506020204" pitchFamily="18" charset="0"/>
                <a:ea typeface="Cambria" panose="02040503050406030204" pitchFamily="18" charset="0"/>
              </a:rPr>
              <a:t>câu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effectLst/>
                <a:latin typeface="SVN-Lobster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SVN-Lobster" panose="02040603050506020204" pitchFamily="18" charset="0"/>
                <a:ea typeface="Cambria" panose="02040503050406030204" pitchFamily="18" charset="0"/>
              </a:rPr>
              <a:t>hỏi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effectLst/>
                <a:latin typeface="SVN-Lobster" panose="02040603050506020204" pitchFamily="18" charset="0"/>
                <a:ea typeface="Cambria" panose="02040503050406030204" pitchFamily="18" charset="0"/>
              </a:rPr>
              <a:t> “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SVN-Lobster" panose="02040603050506020204" pitchFamily="18" charset="0"/>
                <a:ea typeface="Cambria" panose="02040503050406030204" pitchFamily="18" charset="0"/>
              </a:rPr>
              <a:t>Thế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effectLst/>
                <a:latin typeface="SVN-Lobster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SVN-Lobster" panose="02040603050506020204" pitchFamily="18" charset="0"/>
                <a:ea typeface="Cambria" panose="02040503050406030204" pitchFamily="18" charset="0"/>
              </a:rPr>
              <a:t>nào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effectLst/>
                <a:latin typeface="SVN-Lobster" panose="02040603050506020204" pitchFamily="18" charset="0"/>
                <a:ea typeface="Cambria" panose="02040503050406030204" pitchFamily="18" charset="0"/>
              </a:rPr>
              <a:t>?”</a:t>
            </a:r>
            <a:endParaRPr lang="vi-VN" sz="3200" dirty="0">
              <a:solidFill>
                <a:schemeClr val="accent3">
                  <a:lumMod val="75000"/>
                </a:schemeClr>
              </a:solidFill>
              <a:effectLst/>
              <a:latin typeface="#9Slide05 Lobster" panose="02000506000000020003" pitchFamily="2" charset="0"/>
              <a:ea typeface="Cambria" panose="02040503050406030204" pitchFamily="18" charset="0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428147" y="1757008"/>
            <a:ext cx="800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chemeClr val="accent2"/>
                </a:solidFill>
              </a:rPr>
              <a:t>a) </a:t>
            </a:r>
            <a:r>
              <a:rPr lang="en-US" altLang="en-US" sz="2800" b="1" dirty="0" err="1">
                <a:solidFill>
                  <a:schemeClr val="accent2"/>
                </a:solidFill>
              </a:rPr>
              <a:t>Anh</a:t>
            </a:r>
            <a:r>
              <a:rPr lang="en-US" altLang="en-US" sz="2800" b="1" dirty="0">
                <a:solidFill>
                  <a:schemeClr val="accent2"/>
                </a:solidFill>
              </a:rPr>
              <a:t> Kim </a:t>
            </a:r>
            <a:r>
              <a:rPr lang="en-US" altLang="en-US" sz="2800" b="1" dirty="0" err="1">
                <a:solidFill>
                  <a:schemeClr val="accent2"/>
                </a:solidFill>
              </a:rPr>
              <a:t>Đồng</a:t>
            </a:r>
            <a:r>
              <a:rPr lang="en-US" altLang="en-US" sz="2800" b="1" dirty="0">
                <a:solidFill>
                  <a:schemeClr val="accent2"/>
                </a:solidFill>
              </a:rPr>
              <a:t> </a:t>
            </a:r>
            <a:r>
              <a:rPr lang="en-US" altLang="en-US" sz="2800" b="1" dirty="0" err="1">
                <a:solidFill>
                  <a:schemeClr val="accent2"/>
                </a:solidFill>
              </a:rPr>
              <a:t>rất</a:t>
            </a:r>
            <a:r>
              <a:rPr lang="en-US" altLang="en-US" sz="2800" b="1" dirty="0">
                <a:solidFill>
                  <a:schemeClr val="accent2"/>
                </a:solidFill>
              </a:rPr>
              <a:t> </a:t>
            </a:r>
            <a:r>
              <a:rPr lang="en-US" altLang="en-US" sz="2800" b="1" dirty="0" err="1">
                <a:solidFill>
                  <a:schemeClr val="accent2"/>
                </a:solidFill>
              </a:rPr>
              <a:t>nhanh</a:t>
            </a:r>
            <a:r>
              <a:rPr lang="en-US" altLang="en-US" sz="2800" b="1" dirty="0">
                <a:solidFill>
                  <a:schemeClr val="accent2"/>
                </a:solidFill>
              </a:rPr>
              <a:t> </a:t>
            </a:r>
            <a:r>
              <a:rPr lang="en-US" altLang="en-US" sz="2800" b="1" dirty="0" err="1">
                <a:solidFill>
                  <a:schemeClr val="accent2"/>
                </a:solidFill>
              </a:rPr>
              <a:t>trí</a:t>
            </a:r>
            <a:r>
              <a:rPr lang="en-US" altLang="en-US" sz="2800" b="1" dirty="0">
                <a:solidFill>
                  <a:schemeClr val="accent2"/>
                </a:solidFill>
              </a:rPr>
              <a:t> </a:t>
            </a:r>
            <a:r>
              <a:rPr lang="en-US" altLang="en-US" sz="2800" b="1" dirty="0" err="1">
                <a:solidFill>
                  <a:schemeClr val="accent2"/>
                </a:solidFill>
              </a:rPr>
              <a:t>và</a:t>
            </a:r>
            <a:r>
              <a:rPr lang="en-US" altLang="en-US" sz="2800" b="1" dirty="0">
                <a:solidFill>
                  <a:schemeClr val="accent2"/>
                </a:solidFill>
              </a:rPr>
              <a:t> </a:t>
            </a:r>
            <a:r>
              <a:rPr lang="en-US" altLang="en-US" sz="2800" b="1" dirty="0" err="1">
                <a:solidFill>
                  <a:schemeClr val="accent2"/>
                </a:solidFill>
              </a:rPr>
              <a:t>dũng</a:t>
            </a:r>
            <a:r>
              <a:rPr lang="en-US" altLang="en-US" sz="2800" b="1" dirty="0">
                <a:solidFill>
                  <a:schemeClr val="accent2"/>
                </a:solidFill>
              </a:rPr>
              <a:t> </a:t>
            </a:r>
            <a:r>
              <a:rPr lang="en-US" altLang="en-US" sz="2800" b="1" dirty="0" err="1">
                <a:solidFill>
                  <a:schemeClr val="accent2"/>
                </a:solidFill>
              </a:rPr>
              <a:t>cảm</a:t>
            </a:r>
            <a:r>
              <a:rPr lang="en-US" altLang="en-US" sz="2800" b="1" dirty="0">
                <a:solidFill>
                  <a:schemeClr val="accent2"/>
                </a:solidFill>
              </a:rPr>
              <a:t>. </a:t>
            </a: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428147" y="2421504"/>
            <a:ext cx="831373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chemeClr val="accent2"/>
                </a:solidFill>
              </a:rPr>
              <a:t>b) </a:t>
            </a:r>
            <a:r>
              <a:rPr lang="en-US" altLang="en-US" sz="2800" b="1" dirty="0" err="1">
                <a:solidFill>
                  <a:schemeClr val="accent2"/>
                </a:solidFill>
              </a:rPr>
              <a:t>Những</a:t>
            </a:r>
            <a:r>
              <a:rPr lang="en-US" altLang="en-US" sz="2800" b="1" dirty="0">
                <a:solidFill>
                  <a:schemeClr val="accent2"/>
                </a:solidFill>
              </a:rPr>
              <a:t> </a:t>
            </a:r>
            <a:r>
              <a:rPr lang="en-US" altLang="en-US" sz="2800" b="1" dirty="0" err="1">
                <a:solidFill>
                  <a:schemeClr val="accent2"/>
                </a:solidFill>
              </a:rPr>
              <a:t>hạt</a:t>
            </a:r>
            <a:r>
              <a:rPr lang="en-US" altLang="en-US" sz="2800" b="1" dirty="0">
                <a:solidFill>
                  <a:schemeClr val="accent2"/>
                </a:solidFill>
              </a:rPr>
              <a:t> </a:t>
            </a:r>
            <a:r>
              <a:rPr lang="en-US" altLang="en-US" sz="2800" b="1" dirty="0" err="1">
                <a:solidFill>
                  <a:schemeClr val="accent2"/>
                </a:solidFill>
              </a:rPr>
              <a:t>sương</a:t>
            </a:r>
            <a:r>
              <a:rPr lang="en-US" altLang="en-US" sz="2800" b="1" dirty="0">
                <a:solidFill>
                  <a:schemeClr val="accent2"/>
                </a:solidFill>
              </a:rPr>
              <a:t> </a:t>
            </a:r>
            <a:r>
              <a:rPr lang="en-US" altLang="en-US" sz="2800" b="1" dirty="0" err="1">
                <a:solidFill>
                  <a:schemeClr val="accent2"/>
                </a:solidFill>
              </a:rPr>
              <a:t>sớm</a:t>
            </a:r>
            <a:r>
              <a:rPr lang="en-US" altLang="en-US" sz="2800" b="1" dirty="0">
                <a:solidFill>
                  <a:schemeClr val="accent2"/>
                </a:solidFill>
              </a:rPr>
              <a:t> long </a:t>
            </a:r>
            <a:r>
              <a:rPr lang="en-US" altLang="en-US" sz="2800" b="1" dirty="0" err="1">
                <a:solidFill>
                  <a:schemeClr val="accent2"/>
                </a:solidFill>
              </a:rPr>
              <a:t>lanh</a:t>
            </a:r>
            <a:r>
              <a:rPr lang="en-US" altLang="en-US" sz="2800" b="1" dirty="0">
                <a:solidFill>
                  <a:schemeClr val="accent2"/>
                </a:solidFill>
              </a:rPr>
              <a:t> </a:t>
            </a:r>
            <a:r>
              <a:rPr lang="en-US" altLang="en-US" sz="2800" b="1" dirty="0" err="1">
                <a:solidFill>
                  <a:schemeClr val="accent2"/>
                </a:solidFill>
              </a:rPr>
              <a:t>như</a:t>
            </a:r>
            <a:r>
              <a:rPr lang="en-US" altLang="en-US" sz="2800" b="1" dirty="0">
                <a:solidFill>
                  <a:schemeClr val="accent2"/>
                </a:solidFill>
              </a:rPr>
              <a:t> </a:t>
            </a:r>
            <a:r>
              <a:rPr lang="en-US" altLang="en-US" sz="2800" b="1" dirty="0" err="1">
                <a:solidFill>
                  <a:schemeClr val="accent2"/>
                </a:solidFill>
              </a:rPr>
              <a:t>những</a:t>
            </a:r>
            <a:r>
              <a:rPr lang="en-US" altLang="en-US" sz="2800" b="1" dirty="0">
                <a:solidFill>
                  <a:schemeClr val="accent2"/>
                </a:solidFill>
              </a:rPr>
              <a:t> </a:t>
            </a:r>
            <a:r>
              <a:rPr lang="en-US" altLang="en-US" sz="2800" b="1" dirty="0" err="1">
                <a:solidFill>
                  <a:schemeClr val="accent2"/>
                </a:solidFill>
              </a:rPr>
              <a:t>bóng</a:t>
            </a:r>
            <a:r>
              <a:rPr lang="en-US" altLang="en-US" sz="2800" b="1" dirty="0">
                <a:solidFill>
                  <a:schemeClr val="accent2"/>
                </a:solidFill>
              </a:rPr>
              <a:t> </a:t>
            </a:r>
            <a:r>
              <a:rPr lang="en-US" altLang="en-US" sz="2800" b="1" dirty="0" err="1">
                <a:solidFill>
                  <a:schemeClr val="accent2"/>
                </a:solidFill>
              </a:rPr>
              <a:t>đèn</a:t>
            </a:r>
            <a:r>
              <a:rPr lang="en-US" altLang="en-US" sz="2800" b="1" dirty="0">
                <a:solidFill>
                  <a:schemeClr val="accent2"/>
                </a:solidFill>
              </a:rPr>
              <a:t> </a:t>
            </a:r>
            <a:r>
              <a:rPr lang="en-US" altLang="en-US" sz="2800" b="1" dirty="0" err="1">
                <a:solidFill>
                  <a:schemeClr val="accent2"/>
                </a:solidFill>
              </a:rPr>
              <a:t>pha</a:t>
            </a:r>
            <a:r>
              <a:rPr lang="en-US" altLang="en-US" sz="2800" b="1" dirty="0">
                <a:solidFill>
                  <a:schemeClr val="accent2"/>
                </a:solidFill>
              </a:rPr>
              <a:t> </a:t>
            </a:r>
            <a:r>
              <a:rPr lang="en-US" altLang="en-US" sz="2800" b="1" dirty="0" err="1">
                <a:solidFill>
                  <a:schemeClr val="accent2"/>
                </a:solidFill>
              </a:rPr>
              <a:t>lê</a:t>
            </a:r>
            <a:r>
              <a:rPr lang="en-US" altLang="en-US" sz="2800" b="1" dirty="0">
                <a:solidFill>
                  <a:schemeClr val="accent2"/>
                </a:solidFill>
              </a:rPr>
              <a:t>. </a:t>
            </a: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388785" y="3671810"/>
            <a:ext cx="831373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chemeClr val="accent2"/>
                </a:solidFill>
              </a:rPr>
              <a:t>c) </a:t>
            </a:r>
            <a:r>
              <a:rPr lang="en-US" altLang="en-US" sz="2800" b="1" dirty="0" err="1">
                <a:solidFill>
                  <a:schemeClr val="accent2"/>
                </a:solidFill>
              </a:rPr>
              <a:t>Chợ</a:t>
            </a:r>
            <a:r>
              <a:rPr lang="en-US" altLang="en-US" sz="2800" b="1" dirty="0">
                <a:solidFill>
                  <a:schemeClr val="accent2"/>
                </a:solidFill>
              </a:rPr>
              <a:t> </a:t>
            </a:r>
            <a:r>
              <a:rPr lang="en-US" altLang="en-US" sz="2800" b="1" dirty="0" err="1">
                <a:solidFill>
                  <a:schemeClr val="accent2"/>
                </a:solidFill>
              </a:rPr>
              <a:t>hoa</a:t>
            </a:r>
            <a:r>
              <a:rPr lang="en-US" altLang="en-US" sz="2800" b="1" dirty="0">
                <a:solidFill>
                  <a:schemeClr val="accent2"/>
                </a:solidFill>
              </a:rPr>
              <a:t> </a:t>
            </a:r>
            <a:r>
              <a:rPr lang="en-US" altLang="en-US" sz="2800" b="1" dirty="0" err="1">
                <a:solidFill>
                  <a:schemeClr val="accent2"/>
                </a:solidFill>
              </a:rPr>
              <a:t>trên</a:t>
            </a:r>
            <a:r>
              <a:rPr lang="en-US" altLang="en-US" sz="2800" b="1" dirty="0">
                <a:solidFill>
                  <a:schemeClr val="accent2"/>
                </a:solidFill>
              </a:rPr>
              <a:t> </a:t>
            </a:r>
            <a:r>
              <a:rPr lang="en-US" altLang="en-US" sz="2800" b="1" dirty="0" err="1">
                <a:solidFill>
                  <a:schemeClr val="accent2"/>
                </a:solidFill>
              </a:rPr>
              <a:t>đường</a:t>
            </a:r>
            <a:r>
              <a:rPr lang="en-US" altLang="en-US" sz="2800" b="1" dirty="0">
                <a:solidFill>
                  <a:schemeClr val="accent2"/>
                </a:solidFill>
              </a:rPr>
              <a:t> </a:t>
            </a:r>
            <a:r>
              <a:rPr lang="en-US" altLang="en-US" sz="2800" b="1" dirty="0" err="1">
                <a:solidFill>
                  <a:schemeClr val="accent2"/>
                </a:solidFill>
              </a:rPr>
              <a:t>Nguyễn</a:t>
            </a:r>
            <a:r>
              <a:rPr lang="en-US" altLang="en-US" sz="2800" b="1" dirty="0">
                <a:solidFill>
                  <a:schemeClr val="accent2"/>
                </a:solidFill>
              </a:rPr>
              <a:t> </a:t>
            </a:r>
            <a:r>
              <a:rPr lang="en-US" altLang="en-US" sz="2800" b="1" dirty="0" err="1" smtClean="0">
                <a:solidFill>
                  <a:schemeClr val="accent2"/>
                </a:solidFill>
              </a:rPr>
              <a:t>Huệ</a:t>
            </a:r>
            <a:r>
              <a:rPr lang="en-US" alt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altLang="en-US" sz="2800" b="1" dirty="0" err="1" smtClean="0">
                <a:solidFill>
                  <a:schemeClr val="accent2"/>
                </a:solidFill>
              </a:rPr>
              <a:t>đông</a:t>
            </a:r>
            <a:r>
              <a:rPr lang="en-US" alt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altLang="en-US" sz="2800" b="1" dirty="0" err="1">
                <a:solidFill>
                  <a:schemeClr val="accent2"/>
                </a:solidFill>
              </a:rPr>
              <a:t>nghịt</a:t>
            </a:r>
            <a:r>
              <a:rPr lang="en-US" altLang="en-US" sz="2800" b="1" dirty="0">
                <a:solidFill>
                  <a:schemeClr val="accent2"/>
                </a:solidFill>
              </a:rPr>
              <a:t> </a:t>
            </a:r>
            <a:r>
              <a:rPr lang="en-US" altLang="en-US" sz="2800" b="1" dirty="0" err="1">
                <a:solidFill>
                  <a:schemeClr val="accent2"/>
                </a:solidFill>
              </a:rPr>
              <a:t>người</a:t>
            </a:r>
            <a:r>
              <a:rPr lang="en-US" altLang="en-US" sz="2800" b="1" dirty="0">
                <a:solidFill>
                  <a:schemeClr val="accent2"/>
                </a:solidFill>
              </a:rPr>
              <a:t>. </a:t>
            </a:r>
          </a:p>
        </p:txBody>
      </p:sp>
      <p:grpSp>
        <p:nvGrpSpPr>
          <p:cNvPr id="20" name="Group 12"/>
          <p:cNvGrpSpPr>
            <a:grpSpLocks/>
          </p:cNvGrpSpPr>
          <p:nvPr/>
        </p:nvGrpSpPr>
        <p:grpSpPr bwMode="auto">
          <a:xfrm>
            <a:off x="3525094" y="2217656"/>
            <a:ext cx="4267200" cy="74613"/>
            <a:chOff x="2352" y="1948"/>
            <a:chExt cx="2880" cy="41"/>
          </a:xfrm>
        </p:grpSpPr>
        <p:sp>
          <p:nvSpPr>
            <p:cNvPr id="21" name="Line 13"/>
            <p:cNvSpPr>
              <a:spLocks noChangeShapeType="1"/>
            </p:cNvSpPr>
            <p:nvPr/>
          </p:nvSpPr>
          <p:spPr bwMode="auto">
            <a:xfrm>
              <a:off x="2357" y="1948"/>
              <a:ext cx="2875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4"/>
            <p:cNvSpPr>
              <a:spLocks noChangeShapeType="1"/>
            </p:cNvSpPr>
            <p:nvPr/>
          </p:nvSpPr>
          <p:spPr bwMode="auto">
            <a:xfrm>
              <a:off x="2352" y="1989"/>
              <a:ext cx="2875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Line 20"/>
          <p:cNvSpPr>
            <a:spLocks noChangeShapeType="1"/>
          </p:cNvSpPr>
          <p:nvPr/>
        </p:nvSpPr>
        <p:spPr bwMode="auto">
          <a:xfrm>
            <a:off x="947452" y="2217656"/>
            <a:ext cx="2468848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" name="Group 21"/>
          <p:cNvGrpSpPr>
            <a:grpSpLocks/>
          </p:cNvGrpSpPr>
          <p:nvPr/>
        </p:nvGrpSpPr>
        <p:grpSpPr bwMode="auto">
          <a:xfrm>
            <a:off x="6838399" y="4157045"/>
            <a:ext cx="1799230" cy="67117"/>
            <a:chOff x="2352" y="1948"/>
            <a:chExt cx="2880" cy="41"/>
          </a:xfrm>
        </p:grpSpPr>
        <p:sp>
          <p:nvSpPr>
            <p:cNvPr id="25" name="Line 22"/>
            <p:cNvSpPr>
              <a:spLocks noChangeShapeType="1"/>
            </p:cNvSpPr>
            <p:nvPr/>
          </p:nvSpPr>
          <p:spPr bwMode="auto">
            <a:xfrm>
              <a:off x="2357" y="1948"/>
              <a:ext cx="2875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3"/>
            <p:cNvSpPr>
              <a:spLocks noChangeShapeType="1"/>
            </p:cNvSpPr>
            <p:nvPr/>
          </p:nvSpPr>
          <p:spPr bwMode="auto">
            <a:xfrm>
              <a:off x="2352" y="1989"/>
              <a:ext cx="2875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24"/>
          <p:cNvGrpSpPr>
            <a:grpSpLocks/>
          </p:cNvGrpSpPr>
          <p:nvPr/>
        </p:nvGrpSpPr>
        <p:grpSpPr bwMode="auto">
          <a:xfrm flipV="1">
            <a:off x="507053" y="4585414"/>
            <a:ext cx="1042347" cy="45719"/>
            <a:chOff x="2352" y="1948"/>
            <a:chExt cx="2880" cy="41"/>
          </a:xfrm>
        </p:grpSpPr>
        <p:sp>
          <p:nvSpPr>
            <p:cNvPr id="28" name="Line 25"/>
            <p:cNvSpPr>
              <a:spLocks noChangeShapeType="1"/>
            </p:cNvSpPr>
            <p:nvPr/>
          </p:nvSpPr>
          <p:spPr bwMode="auto">
            <a:xfrm>
              <a:off x="2357" y="1948"/>
              <a:ext cx="2875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26"/>
            <p:cNvSpPr>
              <a:spLocks noChangeShapeType="1"/>
            </p:cNvSpPr>
            <p:nvPr/>
          </p:nvSpPr>
          <p:spPr bwMode="auto">
            <a:xfrm>
              <a:off x="2352" y="1989"/>
              <a:ext cx="2875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" name="Group 27"/>
          <p:cNvGrpSpPr>
            <a:grpSpLocks/>
          </p:cNvGrpSpPr>
          <p:nvPr/>
        </p:nvGrpSpPr>
        <p:grpSpPr bwMode="auto">
          <a:xfrm>
            <a:off x="541052" y="3382607"/>
            <a:ext cx="2626628" cy="59659"/>
            <a:chOff x="2352" y="1948"/>
            <a:chExt cx="2880" cy="41"/>
          </a:xfrm>
        </p:grpSpPr>
        <p:sp>
          <p:nvSpPr>
            <p:cNvPr id="31" name="Line 28"/>
            <p:cNvSpPr>
              <a:spLocks noChangeShapeType="1"/>
            </p:cNvSpPr>
            <p:nvPr/>
          </p:nvSpPr>
          <p:spPr bwMode="auto">
            <a:xfrm>
              <a:off x="2357" y="1948"/>
              <a:ext cx="2875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29"/>
            <p:cNvSpPr>
              <a:spLocks noChangeShapeType="1"/>
            </p:cNvSpPr>
            <p:nvPr/>
          </p:nvSpPr>
          <p:spPr bwMode="auto">
            <a:xfrm>
              <a:off x="2352" y="1989"/>
              <a:ext cx="2875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" name="Group 31"/>
          <p:cNvGrpSpPr>
            <a:grpSpLocks/>
          </p:cNvGrpSpPr>
          <p:nvPr/>
        </p:nvGrpSpPr>
        <p:grpSpPr bwMode="auto">
          <a:xfrm>
            <a:off x="5072342" y="2924963"/>
            <a:ext cx="3538258" cy="45719"/>
            <a:chOff x="2352" y="1948"/>
            <a:chExt cx="2880" cy="41"/>
          </a:xfrm>
        </p:grpSpPr>
        <p:sp>
          <p:nvSpPr>
            <p:cNvPr id="34" name="Line 32"/>
            <p:cNvSpPr>
              <a:spLocks noChangeShapeType="1"/>
            </p:cNvSpPr>
            <p:nvPr/>
          </p:nvSpPr>
          <p:spPr bwMode="auto">
            <a:xfrm>
              <a:off x="2357" y="1948"/>
              <a:ext cx="2875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33"/>
            <p:cNvSpPr>
              <a:spLocks noChangeShapeType="1"/>
            </p:cNvSpPr>
            <p:nvPr/>
          </p:nvSpPr>
          <p:spPr bwMode="auto">
            <a:xfrm>
              <a:off x="2352" y="1989"/>
              <a:ext cx="2875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" name="Line 20"/>
          <p:cNvSpPr>
            <a:spLocks noChangeShapeType="1"/>
          </p:cNvSpPr>
          <p:nvPr/>
        </p:nvSpPr>
        <p:spPr bwMode="auto">
          <a:xfrm>
            <a:off x="947452" y="2924963"/>
            <a:ext cx="3967448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20"/>
          <p:cNvSpPr>
            <a:spLocks noChangeShapeType="1"/>
          </p:cNvSpPr>
          <p:nvPr/>
        </p:nvSpPr>
        <p:spPr bwMode="auto">
          <a:xfrm>
            <a:off x="947452" y="4148848"/>
            <a:ext cx="5770848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34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2F763D39-B603-4ECC-BE0A-3DFC0551B75D}"/>
              </a:ext>
            </a:extLst>
          </p:cNvPr>
          <p:cNvSpPr/>
          <p:nvPr/>
        </p:nvSpPr>
        <p:spPr>
          <a:xfrm>
            <a:off x="1611085" y="1236026"/>
            <a:ext cx="5281751" cy="191647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3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E277AAC-B3D6-4E3E-AAF8-5A8F893BF878}"/>
              </a:ext>
            </a:extLst>
          </p:cNvPr>
          <p:cNvSpPr txBox="1"/>
          <p:nvPr/>
        </p:nvSpPr>
        <p:spPr>
          <a:xfrm>
            <a:off x="1288485" y="225142"/>
            <a:ext cx="65670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sz="4400" dirty="0" err="1" smtClean="0">
                <a:solidFill>
                  <a:schemeClr val="accent4"/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Củng</a:t>
            </a:r>
            <a:r>
              <a:rPr lang="en-US" sz="4400" dirty="0" smtClean="0">
                <a:solidFill>
                  <a:schemeClr val="accent4"/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solidFill>
                  <a:schemeClr val="accent4"/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cố</a:t>
            </a:r>
            <a:r>
              <a:rPr lang="en-US" sz="4400" dirty="0" smtClean="0">
                <a:solidFill>
                  <a:schemeClr val="accent4"/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 - </a:t>
            </a:r>
            <a:r>
              <a:rPr lang="en-US" sz="4400" dirty="0" err="1" smtClean="0">
                <a:solidFill>
                  <a:schemeClr val="accent4"/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Dặn</a:t>
            </a:r>
            <a:r>
              <a:rPr lang="en-US" sz="4400" dirty="0" smtClean="0">
                <a:solidFill>
                  <a:schemeClr val="accent4"/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solidFill>
                  <a:schemeClr val="accent4"/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dò</a:t>
            </a:r>
            <a:endParaRPr lang="en-US" sz="4400" dirty="0">
              <a:solidFill>
                <a:schemeClr val="accent4"/>
              </a:solidFill>
              <a:latin typeface="SVN-Lobster" panose="02040603050506020204" pitchFamily="18" charset="0"/>
              <a:ea typeface="Cambria" panose="02040503050406030204" pitchFamily="18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FA890FF-0FE8-47D5-9B80-C11FC8DE1ADD}"/>
              </a:ext>
            </a:extLst>
          </p:cNvPr>
          <p:cNvSpPr txBox="1"/>
          <p:nvPr/>
        </p:nvSpPr>
        <p:spPr>
          <a:xfrm>
            <a:off x="1611085" y="1301269"/>
            <a:ext cx="508580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fontAlgn="base">
              <a:buFontTx/>
              <a:buChar char="-"/>
            </a:pPr>
            <a:r>
              <a:rPr lang="en-US" sz="2700" b="1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7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7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7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7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27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27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7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marL="457200" indent="-457200" fontAlgn="base">
              <a:buFontTx/>
              <a:buChar char="-"/>
            </a:pPr>
            <a:r>
              <a:rPr lang="en-US" sz="2700" b="1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7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7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MRVT </a:t>
            </a:r>
            <a:r>
              <a:rPr lang="en-US" sz="2700" b="1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7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27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tộc</a:t>
            </a:r>
            <a:r>
              <a:rPr lang="en-US" sz="27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700" b="1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</a:t>
            </a:r>
            <a:r>
              <a:rPr lang="en-US" sz="27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7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7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7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7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27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 </a:t>
            </a:r>
            <a:r>
              <a:rPr lang="en-US" sz="2700" b="1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sánh</a:t>
            </a:r>
            <a:endParaRPr lang="en-US" sz="2700" b="1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50" name="Picture 2" descr="355 BEST &amp;quot;Bee Cartoon&amp;quot; IMAGES, STOCK PHOTOS &amp;amp; VECTORS | Adobe Stock">
            <a:extLst>
              <a:ext uri="{FF2B5EF4-FFF2-40B4-BE49-F238E27FC236}">
                <a16:creationId xmlns:a16="http://schemas.microsoft.com/office/drawing/2014/main" id="{889FF407-AB02-4F1B-B6F6-E308F0A50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8333" l="10000" r="90000">
                        <a14:foregroundMark x1="37255" y1="49722" x2="56275" y2="66389"/>
                        <a14:foregroundMark x1="52353" y1="61944" x2="43333" y2="78056"/>
                        <a14:foregroundMark x1="43333" y1="78056" x2="43333" y2="78056"/>
                        <a14:foregroundMark x1="37451" y1="58611" x2="47647" y2="56944"/>
                        <a14:foregroundMark x1="46667" y1="63889" x2="44314" y2="73611"/>
                        <a14:foregroundMark x1="43137" y1="68056" x2="43333" y2="75000"/>
                        <a14:foregroundMark x1="41765" y1="68611" x2="43333" y2="76111"/>
                        <a14:foregroundMark x1="36078" y1="53333" x2="41569" y2="53611"/>
                        <a14:foregroundMark x1="44510" y1="50000" x2="48431" y2="52778"/>
                        <a14:foregroundMark x1="74902" y1="40000" x2="80784" y2="35556"/>
                        <a14:foregroundMark x1="76667" y1="31389" x2="70980" y2="48056"/>
                        <a14:foregroundMark x1="81373" y1="35556" x2="73922" y2="52222"/>
                        <a14:foregroundMark x1="73922" y1="46111" x2="81765" y2="57222"/>
                        <a14:foregroundMark x1="84510" y1="58056" x2="73922" y2="51389"/>
                        <a14:foregroundMark x1="73137" y1="51389" x2="80588" y2="59722"/>
                        <a14:foregroundMark x1="85294" y1="53056" x2="82941" y2="51111"/>
                        <a14:foregroundMark x1="79412" y1="39444" x2="83333" y2="38056"/>
                        <a14:foregroundMark x1="85098" y1="30556" x2="80980" y2="28611"/>
                        <a14:foregroundMark x1="74510" y1="28333" x2="81961" y2="36667"/>
                        <a14:foregroundMark x1="82941" y1="32222" x2="82941" y2="32222"/>
                        <a14:foregroundMark x1="34510" y1="53611" x2="36078" y2="57778"/>
                        <a14:foregroundMark x1="41569" y1="48611" x2="39608" y2="46389"/>
                        <a14:foregroundMark x1="40196" y1="46389" x2="35882" y2="50278"/>
                        <a14:foregroundMark x1="42745" y1="78333" x2="41569" y2="71667"/>
                        <a14:foregroundMark x1="42745" y1="66944" x2="44902" y2="78611"/>
                        <a14:foregroundMark x1="43333" y1="80000" x2="34510" y2="64722"/>
                        <a14:foregroundMark x1="78039" y1="28333" x2="79804" y2="27778"/>
                        <a14:foregroundMark x1="85490" y1="51944" x2="84118" y2="48333"/>
                        <a14:foregroundMark x1="81961" y1="48333" x2="85098" y2="51111"/>
                        <a14:foregroundMark x1="69020" y1="84722" x2="80196" y2="98333"/>
                        <a14:foregroundMark x1="82745" y1="93611" x2="83333" y2="9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795" y="2571750"/>
            <a:ext cx="3503295" cy="247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asel Cartoon High Res Stock Images | Shutterstock">
            <a:extLst>
              <a:ext uri="{FF2B5EF4-FFF2-40B4-BE49-F238E27FC236}">
                <a16:creationId xmlns:a16="http://schemas.microsoft.com/office/drawing/2014/main" id="{1A2324E8-304C-4963-A3E8-81B8029D9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786" b="90000" l="8685" r="94293">
                        <a14:foregroundMark x1="13151" y1="12143" x2="29280" y2="24286"/>
                        <a14:foregroundMark x1="21340" y1="32143" x2="28784" y2="40714"/>
                        <a14:foregroundMark x1="12407" y1="36429" x2="27543" y2="46071"/>
                        <a14:foregroundMark x1="9429" y1="35357" x2="16873" y2="42143"/>
                        <a14:foregroundMark x1="9429" y1="37500" x2="25806" y2="47500"/>
                        <a14:foregroundMark x1="30769" y1="45714" x2="32258" y2="47143"/>
                        <a14:foregroundMark x1="31266" y1="51786" x2="23821" y2="54286"/>
                        <a14:foregroundMark x1="26303" y1="71429" x2="15633" y2="64286"/>
                        <a14:foregroundMark x1="44169" y1="8571" x2="44169" y2="8571"/>
                        <a14:foregroundMark x1="75682" y1="17143" x2="65261" y2="35000"/>
                        <a14:foregroundMark x1="75434" y1="8571" x2="70720" y2="7857"/>
                        <a14:foregroundMark x1="67494" y1="15000" x2="64020" y2="26429"/>
                        <a14:foregroundMark x1="81141" y1="15714" x2="81390" y2="28214"/>
                        <a14:foregroundMark x1="77916" y1="34286" x2="82630" y2="35714"/>
                        <a14:foregroundMark x1="45658" y1="6786" x2="45658" y2="6786"/>
                        <a14:foregroundMark x1="92804" y1="47143" x2="87593" y2="42857"/>
                        <a14:foregroundMark x1="94293" y1="44286" x2="90323" y2="51429"/>
                        <a14:foregroundMark x1="81886" y1="65714" x2="83375" y2="85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37" y="2872516"/>
            <a:ext cx="3559230" cy="247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0F6EC1E-6011-4E49-87C5-88DD9855CF94}"/>
              </a:ext>
            </a:extLst>
          </p:cNvPr>
          <p:cNvSpPr txBox="1"/>
          <p:nvPr/>
        </p:nvSpPr>
        <p:spPr>
          <a:xfrm>
            <a:off x="1828680" y="2256892"/>
            <a:ext cx="57463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 w="127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Cambria" panose="02040503050406030204" pitchFamily="18" charset="0"/>
              </a:rPr>
              <a:t>Tạm</a:t>
            </a:r>
            <a:r>
              <a:rPr lang="en-US" sz="5400" b="1" dirty="0" smtClean="0">
                <a:ln w="127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Cambria" panose="02040503050406030204" pitchFamily="18" charset="0"/>
              </a:rPr>
              <a:t> </a:t>
            </a:r>
            <a:r>
              <a:rPr lang="en-US" sz="5400" b="1" dirty="0" err="1" smtClean="0">
                <a:ln w="127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Cambria" panose="02040503050406030204" pitchFamily="18" charset="0"/>
              </a:rPr>
              <a:t>biệt</a:t>
            </a:r>
            <a:r>
              <a:rPr lang="en-US" sz="5400" b="1" dirty="0" smtClean="0">
                <a:ln w="127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Cambria" panose="02040503050406030204" pitchFamily="18" charset="0"/>
              </a:rPr>
              <a:t>!</a:t>
            </a:r>
            <a:endParaRPr lang="en-US" sz="5400" b="1" dirty="0">
              <a:ln w="12700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92D050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bies Lips Images, Stock Photos &amp;amp; Vectors | Shutterstock">
            <a:extLst>
              <a:ext uri="{FF2B5EF4-FFF2-40B4-BE49-F238E27FC236}">
                <a16:creationId xmlns:a16="http://schemas.microsoft.com/office/drawing/2014/main" id="{EF57A582-91AF-444B-AE14-83E060DA0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29" b="90000" l="10000" r="90000">
                        <a14:foregroundMark x1="34615" y1="56786" x2="33846" y2="73571"/>
                        <a14:foregroundMark x1="38974" y1="86786" x2="35385" y2="87857"/>
                        <a14:foregroundMark x1="50256" y1="8929" x2="50256" y2="8929"/>
                        <a14:foregroundMark x1="70000" y1="62143" x2="70000" y2="62143"/>
                        <a14:foregroundMark x1="70000" y1="62143" x2="70256" y2="70000"/>
                        <a14:foregroundMark x1="71538" y1="68214" x2="74359" y2="75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440" y="2759416"/>
            <a:ext cx="3564798" cy="2559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croll: Horizontal 6">
            <a:extLst>
              <a:ext uri="{FF2B5EF4-FFF2-40B4-BE49-F238E27FC236}">
                <a16:creationId xmlns:a16="http://schemas.microsoft.com/office/drawing/2014/main" id="{24594EE0-D81F-4769-A9BC-7415537FC6F2}"/>
              </a:ext>
            </a:extLst>
          </p:cNvPr>
          <p:cNvSpPr/>
          <p:nvPr/>
        </p:nvSpPr>
        <p:spPr>
          <a:xfrm>
            <a:off x="664237" y="603096"/>
            <a:ext cx="7295397" cy="4421750"/>
          </a:xfrm>
          <a:custGeom>
            <a:avLst/>
            <a:gdLst>
              <a:gd name="connsiteX0" fmla="*/ 6440363 w 6440363"/>
              <a:gd name="connsiteY0" fmla="*/ 97155 h 1554480"/>
              <a:gd name="connsiteX1" fmla="*/ 6343208 w 6440363"/>
              <a:gd name="connsiteY1" fmla="*/ 194310 h 1554480"/>
              <a:gd name="connsiteX2" fmla="*/ 6343208 w 6440363"/>
              <a:gd name="connsiteY2" fmla="*/ 97155 h 1554480"/>
              <a:gd name="connsiteX3" fmla="*/ 6294630 w 6440363"/>
              <a:gd name="connsiteY3" fmla="*/ 145733 h 1554480"/>
              <a:gd name="connsiteX4" fmla="*/ 6246052 w 6440363"/>
              <a:gd name="connsiteY4" fmla="*/ 97155 h 1554480"/>
              <a:gd name="connsiteX5" fmla="*/ 6246053 w 6440363"/>
              <a:gd name="connsiteY5" fmla="*/ 194310 h 1554480"/>
              <a:gd name="connsiteX6" fmla="*/ 97155 w 6440363"/>
              <a:gd name="connsiteY6" fmla="*/ 194310 h 1554480"/>
              <a:gd name="connsiteX7" fmla="*/ 0 w 6440363"/>
              <a:gd name="connsiteY7" fmla="*/ 291465 h 1554480"/>
              <a:gd name="connsiteX8" fmla="*/ 0 w 6440363"/>
              <a:gd name="connsiteY8" fmla="*/ 1457325 h 1554480"/>
              <a:gd name="connsiteX9" fmla="*/ 97155 w 6440363"/>
              <a:gd name="connsiteY9" fmla="*/ 1554480 h 1554480"/>
              <a:gd name="connsiteX10" fmla="*/ 194310 w 6440363"/>
              <a:gd name="connsiteY10" fmla="*/ 1457325 h 1554480"/>
              <a:gd name="connsiteX11" fmla="*/ 194310 w 6440363"/>
              <a:gd name="connsiteY11" fmla="*/ 1360170 h 1554480"/>
              <a:gd name="connsiteX12" fmla="*/ 6343208 w 6440363"/>
              <a:gd name="connsiteY12" fmla="*/ 1360170 h 1554480"/>
              <a:gd name="connsiteX13" fmla="*/ 6440363 w 6440363"/>
              <a:gd name="connsiteY13" fmla="*/ 1263015 h 1554480"/>
              <a:gd name="connsiteX14" fmla="*/ 6440363 w 6440363"/>
              <a:gd name="connsiteY14" fmla="*/ 97155 h 1554480"/>
              <a:gd name="connsiteX15" fmla="*/ 97155 w 6440363"/>
              <a:gd name="connsiteY15" fmla="*/ 388620 h 1554480"/>
              <a:gd name="connsiteX16" fmla="*/ 194310 w 6440363"/>
              <a:gd name="connsiteY16" fmla="*/ 291465 h 1554480"/>
              <a:gd name="connsiteX17" fmla="*/ 145732 w 6440363"/>
              <a:gd name="connsiteY17" fmla="*/ 242887 h 1554480"/>
              <a:gd name="connsiteX18" fmla="*/ 97154 w 6440363"/>
              <a:gd name="connsiteY18" fmla="*/ 291465 h 1554480"/>
              <a:gd name="connsiteX19" fmla="*/ 97155 w 6440363"/>
              <a:gd name="connsiteY19" fmla="*/ 388620 h 1554480"/>
              <a:gd name="connsiteX0" fmla="*/ 97155 w 6440363"/>
              <a:gd name="connsiteY0" fmla="*/ 388620 h 1554480"/>
              <a:gd name="connsiteX1" fmla="*/ 194310 w 6440363"/>
              <a:gd name="connsiteY1" fmla="*/ 291465 h 1554480"/>
              <a:gd name="connsiteX2" fmla="*/ 145732 w 6440363"/>
              <a:gd name="connsiteY2" fmla="*/ 242887 h 1554480"/>
              <a:gd name="connsiteX3" fmla="*/ 97154 w 6440363"/>
              <a:gd name="connsiteY3" fmla="*/ 291465 h 1554480"/>
              <a:gd name="connsiteX4" fmla="*/ 97155 w 6440363"/>
              <a:gd name="connsiteY4" fmla="*/ 388620 h 1554480"/>
              <a:gd name="connsiteX5" fmla="*/ 6343208 w 6440363"/>
              <a:gd name="connsiteY5" fmla="*/ 194310 h 1554480"/>
              <a:gd name="connsiteX6" fmla="*/ 6440363 w 6440363"/>
              <a:gd name="connsiteY6" fmla="*/ 97155 h 1554480"/>
              <a:gd name="connsiteX7" fmla="*/ 6343208 w 6440363"/>
              <a:gd name="connsiteY7" fmla="*/ 0 h 1554480"/>
              <a:gd name="connsiteX8" fmla="*/ 6246053 w 6440363"/>
              <a:gd name="connsiteY8" fmla="*/ 97155 h 1554480"/>
              <a:gd name="connsiteX9" fmla="*/ 6294631 w 6440363"/>
              <a:gd name="connsiteY9" fmla="*/ 145733 h 1554480"/>
              <a:gd name="connsiteX10" fmla="*/ 6343209 w 6440363"/>
              <a:gd name="connsiteY10" fmla="*/ 97155 h 1554480"/>
              <a:gd name="connsiteX11" fmla="*/ 6343208 w 6440363"/>
              <a:gd name="connsiteY11" fmla="*/ 194310 h 1554480"/>
              <a:gd name="connsiteX0" fmla="*/ 0 w 6440363"/>
              <a:gd name="connsiteY0" fmla="*/ 291465 h 1554480"/>
              <a:gd name="connsiteX1" fmla="*/ 97155 w 6440363"/>
              <a:gd name="connsiteY1" fmla="*/ 194310 h 1554480"/>
              <a:gd name="connsiteX2" fmla="*/ 6246053 w 6440363"/>
              <a:gd name="connsiteY2" fmla="*/ 194310 h 1554480"/>
              <a:gd name="connsiteX3" fmla="*/ 6246053 w 6440363"/>
              <a:gd name="connsiteY3" fmla="*/ 97155 h 1554480"/>
              <a:gd name="connsiteX4" fmla="*/ 6343208 w 6440363"/>
              <a:gd name="connsiteY4" fmla="*/ 0 h 1554480"/>
              <a:gd name="connsiteX5" fmla="*/ 6440363 w 6440363"/>
              <a:gd name="connsiteY5" fmla="*/ 97155 h 1554480"/>
              <a:gd name="connsiteX6" fmla="*/ 6440363 w 6440363"/>
              <a:gd name="connsiteY6" fmla="*/ 1263015 h 1554480"/>
              <a:gd name="connsiteX7" fmla="*/ 6343208 w 6440363"/>
              <a:gd name="connsiteY7" fmla="*/ 1360170 h 1554480"/>
              <a:gd name="connsiteX8" fmla="*/ 194310 w 6440363"/>
              <a:gd name="connsiteY8" fmla="*/ 1360170 h 1554480"/>
              <a:gd name="connsiteX9" fmla="*/ 194310 w 6440363"/>
              <a:gd name="connsiteY9" fmla="*/ 1457325 h 1554480"/>
              <a:gd name="connsiteX10" fmla="*/ 97155 w 6440363"/>
              <a:gd name="connsiteY10" fmla="*/ 1554480 h 1554480"/>
              <a:gd name="connsiteX11" fmla="*/ 0 w 6440363"/>
              <a:gd name="connsiteY11" fmla="*/ 1457325 h 1554480"/>
              <a:gd name="connsiteX12" fmla="*/ 0 w 6440363"/>
              <a:gd name="connsiteY12" fmla="*/ 291465 h 1554480"/>
              <a:gd name="connsiteX13" fmla="*/ 6246053 w 6440363"/>
              <a:gd name="connsiteY13" fmla="*/ 194310 h 1554480"/>
              <a:gd name="connsiteX14" fmla="*/ 6343208 w 6440363"/>
              <a:gd name="connsiteY14" fmla="*/ 194310 h 1554480"/>
              <a:gd name="connsiteX15" fmla="*/ 6440363 w 6440363"/>
              <a:gd name="connsiteY15" fmla="*/ 97155 h 1554480"/>
              <a:gd name="connsiteX16" fmla="*/ 6343208 w 6440363"/>
              <a:gd name="connsiteY16" fmla="*/ 194310 h 1554480"/>
              <a:gd name="connsiteX17" fmla="*/ 6343208 w 6440363"/>
              <a:gd name="connsiteY17" fmla="*/ 97155 h 1554480"/>
              <a:gd name="connsiteX18" fmla="*/ 6294630 w 6440363"/>
              <a:gd name="connsiteY18" fmla="*/ 145733 h 1554480"/>
              <a:gd name="connsiteX19" fmla="*/ 6246052 w 6440363"/>
              <a:gd name="connsiteY19" fmla="*/ 97155 h 1554480"/>
              <a:gd name="connsiteX20" fmla="*/ 97155 w 6440363"/>
              <a:gd name="connsiteY20" fmla="*/ 388620 h 1554480"/>
              <a:gd name="connsiteX21" fmla="*/ 97155 w 6440363"/>
              <a:gd name="connsiteY21" fmla="*/ 291465 h 1554480"/>
              <a:gd name="connsiteX22" fmla="*/ 145733 w 6440363"/>
              <a:gd name="connsiteY22" fmla="*/ 242887 h 1554480"/>
              <a:gd name="connsiteX23" fmla="*/ 194311 w 6440363"/>
              <a:gd name="connsiteY23" fmla="*/ 291465 h 1554480"/>
              <a:gd name="connsiteX24" fmla="*/ 97156 w 6440363"/>
              <a:gd name="connsiteY24" fmla="*/ 388620 h 1554480"/>
              <a:gd name="connsiteX25" fmla="*/ 1 w 6440363"/>
              <a:gd name="connsiteY25" fmla="*/ 291465 h 1554480"/>
              <a:gd name="connsiteX26" fmla="*/ 194310 w 6440363"/>
              <a:gd name="connsiteY26" fmla="*/ 291465 h 1554480"/>
              <a:gd name="connsiteX27" fmla="*/ 194310 w 6440363"/>
              <a:gd name="connsiteY27" fmla="*/ 1360170 h 1554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440363" h="1554480" stroke="0" extrusionOk="0">
                <a:moveTo>
                  <a:pt x="6440363" y="97155"/>
                </a:moveTo>
                <a:cubicBezTo>
                  <a:pt x="6409092" y="141984"/>
                  <a:pt x="6382134" y="140120"/>
                  <a:pt x="6343208" y="194310"/>
                </a:cubicBezTo>
                <a:cubicBezTo>
                  <a:pt x="6349599" y="182054"/>
                  <a:pt x="6336748" y="127597"/>
                  <a:pt x="6343208" y="97155"/>
                </a:cubicBezTo>
                <a:cubicBezTo>
                  <a:pt x="6347007" y="122960"/>
                  <a:pt x="6325933" y="146279"/>
                  <a:pt x="6294630" y="145733"/>
                </a:cubicBezTo>
                <a:cubicBezTo>
                  <a:pt x="6268433" y="144530"/>
                  <a:pt x="6249205" y="124760"/>
                  <a:pt x="6246052" y="97155"/>
                </a:cubicBezTo>
                <a:cubicBezTo>
                  <a:pt x="6242698" y="124252"/>
                  <a:pt x="6244418" y="162931"/>
                  <a:pt x="6246053" y="194310"/>
                </a:cubicBezTo>
                <a:cubicBezTo>
                  <a:pt x="3951019" y="74971"/>
                  <a:pt x="1216810" y="25222"/>
                  <a:pt x="97155" y="194310"/>
                </a:cubicBezTo>
                <a:cubicBezTo>
                  <a:pt x="38343" y="191570"/>
                  <a:pt x="-6263" y="234984"/>
                  <a:pt x="0" y="291465"/>
                </a:cubicBezTo>
                <a:cubicBezTo>
                  <a:pt x="84900" y="836698"/>
                  <a:pt x="89049" y="1287548"/>
                  <a:pt x="0" y="1457325"/>
                </a:cubicBezTo>
                <a:cubicBezTo>
                  <a:pt x="-3964" y="1507643"/>
                  <a:pt x="45308" y="1562526"/>
                  <a:pt x="97155" y="1554480"/>
                </a:cubicBezTo>
                <a:cubicBezTo>
                  <a:pt x="149922" y="1554535"/>
                  <a:pt x="191026" y="1511050"/>
                  <a:pt x="194310" y="1457325"/>
                </a:cubicBezTo>
                <a:cubicBezTo>
                  <a:pt x="198390" y="1446875"/>
                  <a:pt x="196685" y="1389749"/>
                  <a:pt x="194310" y="1360170"/>
                </a:cubicBezTo>
                <a:cubicBezTo>
                  <a:pt x="2760117" y="1345154"/>
                  <a:pt x="3539378" y="1476526"/>
                  <a:pt x="6343208" y="1360170"/>
                </a:cubicBezTo>
                <a:cubicBezTo>
                  <a:pt x="6403161" y="1362005"/>
                  <a:pt x="6443846" y="1321194"/>
                  <a:pt x="6440363" y="1263015"/>
                </a:cubicBezTo>
                <a:cubicBezTo>
                  <a:pt x="6517008" y="940927"/>
                  <a:pt x="6536203" y="293630"/>
                  <a:pt x="6440363" y="97155"/>
                </a:cubicBezTo>
                <a:close/>
                <a:moveTo>
                  <a:pt x="97155" y="388620"/>
                </a:moveTo>
                <a:cubicBezTo>
                  <a:pt x="151744" y="387621"/>
                  <a:pt x="189552" y="352114"/>
                  <a:pt x="194310" y="291465"/>
                </a:cubicBezTo>
                <a:cubicBezTo>
                  <a:pt x="194026" y="264348"/>
                  <a:pt x="167555" y="241497"/>
                  <a:pt x="145732" y="242887"/>
                </a:cubicBezTo>
                <a:cubicBezTo>
                  <a:pt x="119044" y="241313"/>
                  <a:pt x="95171" y="263778"/>
                  <a:pt x="97154" y="291465"/>
                </a:cubicBezTo>
                <a:cubicBezTo>
                  <a:pt x="92684" y="323503"/>
                  <a:pt x="92854" y="352294"/>
                  <a:pt x="97155" y="388620"/>
                </a:cubicBezTo>
                <a:close/>
              </a:path>
              <a:path w="6440363" h="1554480" fill="darkenLess" stroke="0" extrusionOk="0">
                <a:moveTo>
                  <a:pt x="97155" y="388620"/>
                </a:moveTo>
                <a:cubicBezTo>
                  <a:pt x="150430" y="385142"/>
                  <a:pt x="186437" y="348151"/>
                  <a:pt x="194310" y="291465"/>
                </a:cubicBezTo>
                <a:cubicBezTo>
                  <a:pt x="197389" y="267205"/>
                  <a:pt x="171916" y="243017"/>
                  <a:pt x="145732" y="242887"/>
                </a:cubicBezTo>
                <a:cubicBezTo>
                  <a:pt x="114457" y="245236"/>
                  <a:pt x="94190" y="265497"/>
                  <a:pt x="97154" y="291465"/>
                </a:cubicBezTo>
                <a:cubicBezTo>
                  <a:pt x="95587" y="321807"/>
                  <a:pt x="92733" y="353702"/>
                  <a:pt x="97155" y="388620"/>
                </a:cubicBezTo>
                <a:close/>
                <a:moveTo>
                  <a:pt x="6343208" y="194310"/>
                </a:moveTo>
                <a:cubicBezTo>
                  <a:pt x="6393917" y="194515"/>
                  <a:pt x="6433279" y="143899"/>
                  <a:pt x="6440363" y="97155"/>
                </a:cubicBezTo>
                <a:cubicBezTo>
                  <a:pt x="6440965" y="37571"/>
                  <a:pt x="6405534" y="-4164"/>
                  <a:pt x="6343208" y="0"/>
                </a:cubicBezTo>
                <a:cubicBezTo>
                  <a:pt x="6279945" y="4236"/>
                  <a:pt x="6255415" y="47600"/>
                  <a:pt x="6246053" y="97155"/>
                </a:cubicBezTo>
                <a:cubicBezTo>
                  <a:pt x="6249142" y="126247"/>
                  <a:pt x="6269497" y="144970"/>
                  <a:pt x="6294631" y="145733"/>
                </a:cubicBezTo>
                <a:cubicBezTo>
                  <a:pt x="6317794" y="146312"/>
                  <a:pt x="6345303" y="124050"/>
                  <a:pt x="6343209" y="97155"/>
                </a:cubicBezTo>
                <a:cubicBezTo>
                  <a:pt x="6342231" y="129717"/>
                  <a:pt x="6342875" y="161054"/>
                  <a:pt x="6343208" y="194310"/>
                </a:cubicBezTo>
                <a:close/>
              </a:path>
              <a:path w="6440363" h="1554480" fill="none" extrusionOk="0">
                <a:moveTo>
                  <a:pt x="0" y="291465"/>
                </a:moveTo>
                <a:cubicBezTo>
                  <a:pt x="2795" y="236020"/>
                  <a:pt x="39960" y="200613"/>
                  <a:pt x="97155" y="194310"/>
                </a:cubicBezTo>
                <a:cubicBezTo>
                  <a:pt x="1670957" y="362574"/>
                  <a:pt x="4669704" y="342482"/>
                  <a:pt x="6246053" y="194310"/>
                </a:cubicBezTo>
                <a:cubicBezTo>
                  <a:pt x="6241710" y="170688"/>
                  <a:pt x="6249719" y="133838"/>
                  <a:pt x="6246053" y="97155"/>
                </a:cubicBezTo>
                <a:cubicBezTo>
                  <a:pt x="6246872" y="43379"/>
                  <a:pt x="6281666" y="-192"/>
                  <a:pt x="6343208" y="0"/>
                </a:cubicBezTo>
                <a:cubicBezTo>
                  <a:pt x="6389716" y="-2880"/>
                  <a:pt x="6439734" y="42866"/>
                  <a:pt x="6440363" y="97155"/>
                </a:cubicBezTo>
                <a:cubicBezTo>
                  <a:pt x="6474361" y="274227"/>
                  <a:pt x="6491959" y="1104493"/>
                  <a:pt x="6440363" y="1263015"/>
                </a:cubicBezTo>
                <a:cubicBezTo>
                  <a:pt x="6433710" y="1321809"/>
                  <a:pt x="6397477" y="1360796"/>
                  <a:pt x="6343208" y="1360170"/>
                </a:cubicBezTo>
                <a:cubicBezTo>
                  <a:pt x="4808297" y="1383842"/>
                  <a:pt x="1606831" y="1263346"/>
                  <a:pt x="194310" y="1360170"/>
                </a:cubicBezTo>
                <a:cubicBezTo>
                  <a:pt x="195566" y="1374768"/>
                  <a:pt x="193980" y="1419335"/>
                  <a:pt x="194310" y="1457325"/>
                </a:cubicBezTo>
                <a:cubicBezTo>
                  <a:pt x="186272" y="1509575"/>
                  <a:pt x="149391" y="1554983"/>
                  <a:pt x="97155" y="1554480"/>
                </a:cubicBezTo>
                <a:cubicBezTo>
                  <a:pt x="39404" y="1550683"/>
                  <a:pt x="2080" y="1512631"/>
                  <a:pt x="0" y="1457325"/>
                </a:cubicBezTo>
                <a:cubicBezTo>
                  <a:pt x="-79429" y="875240"/>
                  <a:pt x="-63969" y="713530"/>
                  <a:pt x="0" y="291465"/>
                </a:cubicBezTo>
                <a:close/>
                <a:moveTo>
                  <a:pt x="6246053" y="194310"/>
                </a:moveTo>
                <a:cubicBezTo>
                  <a:pt x="6281714" y="201159"/>
                  <a:pt x="6298794" y="193961"/>
                  <a:pt x="6343208" y="194310"/>
                </a:cubicBezTo>
                <a:cubicBezTo>
                  <a:pt x="6395368" y="195991"/>
                  <a:pt x="6445024" y="149637"/>
                  <a:pt x="6440363" y="97155"/>
                </a:cubicBezTo>
                <a:moveTo>
                  <a:pt x="6343208" y="194310"/>
                </a:moveTo>
                <a:cubicBezTo>
                  <a:pt x="6351110" y="172986"/>
                  <a:pt x="6338995" y="132586"/>
                  <a:pt x="6343208" y="97155"/>
                </a:cubicBezTo>
                <a:cubicBezTo>
                  <a:pt x="6343649" y="125325"/>
                  <a:pt x="6319611" y="143211"/>
                  <a:pt x="6294630" y="145733"/>
                </a:cubicBezTo>
                <a:cubicBezTo>
                  <a:pt x="6267616" y="146641"/>
                  <a:pt x="6246265" y="124253"/>
                  <a:pt x="6246052" y="97155"/>
                </a:cubicBezTo>
                <a:moveTo>
                  <a:pt x="97155" y="388620"/>
                </a:moveTo>
                <a:cubicBezTo>
                  <a:pt x="103405" y="366823"/>
                  <a:pt x="89120" y="322104"/>
                  <a:pt x="97155" y="291465"/>
                </a:cubicBezTo>
                <a:cubicBezTo>
                  <a:pt x="100373" y="260443"/>
                  <a:pt x="121689" y="242163"/>
                  <a:pt x="145733" y="242887"/>
                </a:cubicBezTo>
                <a:cubicBezTo>
                  <a:pt x="172772" y="242528"/>
                  <a:pt x="192334" y="266924"/>
                  <a:pt x="194311" y="291465"/>
                </a:cubicBezTo>
                <a:cubicBezTo>
                  <a:pt x="196037" y="351984"/>
                  <a:pt x="146881" y="383473"/>
                  <a:pt x="97156" y="388620"/>
                </a:cubicBezTo>
                <a:cubicBezTo>
                  <a:pt x="43471" y="395088"/>
                  <a:pt x="-1126" y="349109"/>
                  <a:pt x="1" y="291465"/>
                </a:cubicBezTo>
                <a:moveTo>
                  <a:pt x="194310" y="291465"/>
                </a:moveTo>
                <a:cubicBezTo>
                  <a:pt x="233759" y="404713"/>
                  <a:pt x="219681" y="1233329"/>
                  <a:pt x="194310" y="1360170"/>
                </a:cubicBezTo>
              </a:path>
              <a:path w="6440363" h="1554480" fill="none" stroke="0" extrusionOk="0">
                <a:moveTo>
                  <a:pt x="0" y="291465"/>
                </a:moveTo>
                <a:cubicBezTo>
                  <a:pt x="4132" y="244841"/>
                  <a:pt x="48673" y="194513"/>
                  <a:pt x="97155" y="194310"/>
                </a:cubicBezTo>
                <a:cubicBezTo>
                  <a:pt x="1104705" y="149212"/>
                  <a:pt x="3313621" y="46411"/>
                  <a:pt x="6246053" y="194310"/>
                </a:cubicBezTo>
                <a:cubicBezTo>
                  <a:pt x="6242535" y="152205"/>
                  <a:pt x="6239138" y="119750"/>
                  <a:pt x="6246053" y="97155"/>
                </a:cubicBezTo>
                <a:cubicBezTo>
                  <a:pt x="6242077" y="40358"/>
                  <a:pt x="6282812" y="3487"/>
                  <a:pt x="6343208" y="0"/>
                </a:cubicBezTo>
                <a:cubicBezTo>
                  <a:pt x="6386952" y="3843"/>
                  <a:pt x="6438219" y="45614"/>
                  <a:pt x="6440363" y="97155"/>
                </a:cubicBezTo>
                <a:cubicBezTo>
                  <a:pt x="6449041" y="394563"/>
                  <a:pt x="6349029" y="900546"/>
                  <a:pt x="6440363" y="1263015"/>
                </a:cubicBezTo>
                <a:cubicBezTo>
                  <a:pt x="6442969" y="1314294"/>
                  <a:pt x="6399371" y="1358672"/>
                  <a:pt x="6343208" y="1360170"/>
                </a:cubicBezTo>
                <a:cubicBezTo>
                  <a:pt x="5254849" y="1507710"/>
                  <a:pt x="981308" y="1522466"/>
                  <a:pt x="194310" y="1360170"/>
                </a:cubicBezTo>
                <a:cubicBezTo>
                  <a:pt x="194226" y="1387673"/>
                  <a:pt x="190448" y="1434338"/>
                  <a:pt x="194310" y="1457325"/>
                </a:cubicBezTo>
                <a:cubicBezTo>
                  <a:pt x="193825" y="1514459"/>
                  <a:pt x="148707" y="1550582"/>
                  <a:pt x="97155" y="1554480"/>
                </a:cubicBezTo>
                <a:cubicBezTo>
                  <a:pt x="45381" y="1556997"/>
                  <a:pt x="1699" y="1502456"/>
                  <a:pt x="0" y="1457325"/>
                </a:cubicBezTo>
                <a:cubicBezTo>
                  <a:pt x="-53760" y="1077728"/>
                  <a:pt x="33841" y="850147"/>
                  <a:pt x="0" y="291465"/>
                </a:cubicBezTo>
                <a:close/>
                <a:moveTo>
                  <a:pt x="6246053" y="194310"/>
                </a:moveTo>
                <a:cubicBezTo>
                  <a:pt x="6270564" y="193157"/>
                  <a:pt x="6311389" y="201068"/>
                  <a:pt x="6343208" y="194310"/>
                </a:cubicBezTo>
                <a:cubicBezTo>
                  <a:pt x="6402004" y="194484"/>
                  <a:pt x="6442756" y="158365"/>
                  <a:pt x="6440363" y="97155"/>
                </a:cubicBezTo>
                <a:moveTo>
                  <a:pt x="6343208" y="194310"/>
                </a:moveTo>
                <a:cubicBezTo>
                  <a:pt x="6350851" y="162256"/>
                  <a:pt x="6347251" y="143200"/>
                  <a:pt x="6343208" y="97155"/>
                </a:cubicBezTo>
                <a:cubicBezTo>
                  <a:pt x="6344790" y="123807"/>
                  <a:pt x="6322416" y="148766"/>
                  <a:pt x="6294630" y="145733"/>
                </a:cubicBezTo>
                <a:cubicBezTo>
                  <a:pt x="6267507" y="146477"/>
                  <a:pt x="6242806" y="123265"/>
                  <a:pt x="6246052" y="97155"/>
                </a:cubicBezTo>
                <a:moveTo>
                  <a:pt x="97155" y="388620"/>
                </a:moveTo>
                <a:cubicBezTo>
                  <a:pt x="94145" y="361581"/>
                  <a:pt x="95222" y="304745"/>
                  <a:pt x="97155" y="291465"/>
                </a:cubicBezTo>
                <a:cubicBezTo>
                  <a:pt x="94605" y="264055"/>
                  <a:pt x="119408" y="248032"/>
                  <a:pt x="145733" y="242887"/>
                </a:cubicBezTo>
                <a:cubicBezTo>
                  <a:pt x="172770" y="242407"/>
                  <a:pt x="192031" y="267701"/>
                  <a:pt x="194311" y="291465"/>
                </a:cubicBezTo>
                <a:cubicBezTo>
                  <a:pt x="194692" y="346076"/>
                  <a:pt x="157205" y="396237"/>
                  <a:pt x="97156" y="388620"/>
                </a:cubicBezTo>
                <a:cubicBezTo>
                  <a:pt x="40118" y="379925"/>
                  <a:pt x="-6882" y="339165"/>
                  <a:pt x="1" y="291465"/>
                </a:cubicBezTo>
                <a:moveTo>
                  <a:pt x="194310" y="291465"/>
                </a:moveTo>
                <a:cubicBezTo>
                  <a:pt x="137104" y="467778"/>
                  <a:pt x="167532" y="982714"/>
                  <a:pt x="194310" y="1360170"/>
                </a:cubicBezTo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xmlns="" sd="3167692276">
                  <a:prstGeom prst="horizontalScroll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50800" dir="5400000" sx="99000" sy="99000" algn="ctr" rotWithShape="0">
              <a:srgbClr val="000000">
                <a:alpha val="97000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C77223-F016-4B23-AA98-B0D7BBD3EF87}"/>
              </a:ext>
            </a:extLst>
          </p:cNvPr>
          <p:cNvSpPr txBox="1"/>
          <p:nvPr/>
        </p:nvSpPr>
        <p:spPr>
          <a:xfrm>
            <a:off x="2258423" y="15953"/>
            <a:ext cx="4627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92D050"/>
                </a:solidFill>
                <a:latin typeface="#9Slide03 Kaleko 105 Round Bold" pitchFamily="2" charset="0"/>
                <a:ea typeface="Cambria" panose="02040503050406030204" pitchFamily="18" charset="0"/>
              </a:rPr>
              <a:t>Mục</a:t>
            </a:r>
            <a:r>
              <a:rPr lang="en-US" sz="4000" b="1" dirty="0" smtClean="0">
                <a:solidFill>
                  <a:srgbClr val="92D050"/>
                </a:solidFill>
                <a:latin typeface="#9Slide03 Kaleko 105 Round Bold" pitchFamily="2" charset="0"/>
                <a:ea typeface="Cambria" panose="02040503050406030204" pitchFamily="18" charset="0"/>
              </a:rPr>
              <a:t> </a:t>
            </a:r>
            <a:r>
              <a:rPr lang="en-US" sz="4000" b="1" dirty="0" err="1" smtClean="0">
                <a:solidFill>
                  <a:srgbClr val="92D050"/>
                </a:solidFill>
                <a:latin typeface="#9Slide03 Kaleko 105 Round Bold" pitchFamily="2" charset="0"/>
                <a:ea typeface="Cambria" panose="02040503050406030204" pitchFamily="18" charset="0"/>
              </a:rPr>
              <a:t>tiêu</a:t>
            </a:r>
            <a:endParaRPr lang="en-US" sz="4000" b="1" dirty="0">
              <a:solidFill>
                <a:srgbClr val="92D050"/>
              </a:solidFill>
              <a:latin typeface="#9Slide03 Kaleko 105 Round Bold" pitchFamily="2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DEFD18-B680-4AB5-897B-15A3E6E92639}"/>
              </a:ext>
            </a:extLst>
          </p:cNvPr>
          <p:cNvSpPr txBox="1"/>
          <p:nvPr/>
        </p:nvSpPr>
        <p:spPr>
          <a:xfrm>
            <a:off x="880110" y="1679830"/>
            <a:ext cx="707952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chemeClr val="accent3">
                  <a:lumMod val="75000"/>
                </a:schemeClr>
              </a:buClr>
              <a:buFontTx/>
              <a:buChar char="-"/>
            </a:pPr>
            <a:r>
              <a:rPr lang="en-US" sz="2400" dirty="0" err="1" smtClean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Tìm</a:t>
            </a:r>
            <a:r>
              <a:rPr lang="en-US" sz="2400" dirty="0" smtClean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được</a:t>
            </a:r>
            <a:r>
              <a:rPr lang="en-US" sz="2400" dirty="0" smtClean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các</a:t>
            </a:r>
            <a:r>
              <a:rPr lang="en-US" sz="2400" dirty="0" smtClean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từ</a:t>
            </a:r>
            <a:r>
              <a:rPr lang="en-US" sz="2400" dirty="0" smtClean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chỉ</a:t>
            </a:r>
            <a:r>
              <a:rPr lang="en-US" sz="2400" dirty="0" smtClean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đặc</a:t>
            </a:r>
            <a:r>
              <a:rPr lang="en-US" sz="2400" dirty="0" smtClean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điểm</a:t>
            </a:r>
            <a:r>
              <a:rPr lang="en-US" sz="2400" dirty="0" smtClean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trong</a:t>
            </a:r>
            <a:r>
              <a:rPr lang="en-US" sz="2400" dirty="0" smtClean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các</a:t>
            </a:r>
            <a:r>
              <a:rPr lang="en-US" sz="2400" dirty="0" smtClean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câu</a:t>
            </a:r>
            <a:r>
              <a:rPr lang="en-US" sz="2400" dirty="0" smtClean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thơ</a:t>
            </a:r>
            <a:endParaRPr lang="en-US" sz="2400" dirty="0" smtClean="0">
              <a:solidFill>
                <a:srgbClr val="C00000"/>
              </a:solidFill>
              <a:latin typeface="#9Slide07 SVNDessert Menu Scrip" panose="00000500000000000000" pitchFamily="2" charset="0"/>
              <a:ea typeface="Cambria" panose="02040503050406030204" pitchFamily="18" charset="0"/>
            </a:endParaRPr>
          </a:p>
          <a:p>
            <a:pPr marL="342900" indent="-342900">
              <a:buClr>
                <a:schemeClr val="accent3">
                  <a:lumMod val="75000"/>
                </a:schemeClr>
              </a:buClr>
              <a:buFontTx/>
              <a:buChar char="-"/>
            </a:pPr>
            <a:r>
              <a:rPr lang="en-US" sz="2400" dirty="0" err="1" smtClean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Xác</a:t>
            </a:r>
            <a:r>
              <a:rPr lang="en-US" sz="2400" dirty="0" smtClean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định</a:t>
            </a:r>
            <a:r>
              <a:rPr lang="en-US" sz="2400" dirty="0" smtClean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được</a:t>
            </a:r>
            <a:r>
              <a:rPr lang="en-US" sz="2400" dirty="0" smtClean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các</a:t>
            </a:r>
            <a:r>
              <a:rPr lang="en-US" sz="2400" dirty="0" smtClean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sự</a:t>
            </a:r>
            <a:r>
              <a:rPr lang="en-US" sz="2400" dirty="0" smtClean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vật</a:t>
            </a:r>
            <a:r>
              <a:rPr lang="en-US" sz="2400" dirty="0" smtClean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 so </a:t>
            </a:r>
            <a:r>
              <a:rPr lang="en-US" sz="2400" dirty="0" err="1" smtClean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sánh</a:t>
            </a:r>
            <a:r>
              <a:rPr lang="en-US" sz="2400" dirty="0" smtClean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với</a:t>
            </a:r>
            <a:r>
              <a:rPr lang="en-US" sz="2400" dirty="0" smtClean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nhau</a:t>
            </a:r>
            <a:r>
              <a:rPr lang="en-US" sz="2400" dirty="0" smtClean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về</a:t>
            </a:r>
            <a:r>
              <a:rPr lang="en-US" sz="2400" dirty="0" smtClean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đặc</a:t>
            </a:r>
            <a:r>
              <a:rPr lang="en-US" sz="2400" dirty="0" smtClean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điểm</a:t>
            </a:r>
            <a:endParaRPr lang="en-US" sz="2400" dirty="0" smtClean="0">
              <a:solidFill>
                <a:srgbClr val="C00000"/>
              </a:solidFill>
              <a:latin typeface="#9Slide07 SVNDessert Menu Scrip" panose="00000500000000000000" pitchFamily="2" charset="0"/>
              <a:ea typeface="Cambria" panose="02040503050406030204" pitchFamily="18" charset="0"/>
            </a:endParaRPr>
          </a:p>
          <a:p>
            <a:pPr marL="342900" indent="-342900">
              <a:buClr>
                <a:schemeClr val="accent3">
                  <a:lumMod val="75000"/>
                </a:schemeClr>
              </a:buClr>
              <a:buFontTx/>
              <a:buChar char="-"/>
            </a:pPr>
            <a:r>
              <a:rPr lang="en-US" sz="2400" dirty="0" err="1" smtClean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Tìm</a:t>
            </a:r>
            <a:r>
              <a:rPr lang="en-US" sz="2400" dirty="0" smtClean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đúng</a:t>
            </a:r>
            <a:r>
              <a:rPr lang="en-US" sz="2400" dirty="0" smtClean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bộ</a:t>
            </a:r>
            <a:r>
              <a:rPr lang="en-US" sz="2400" dirty="0" smtClean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phận</a:t>
            </a:r>
            <a:r>
              <a:rPr lang="en-US" sz="2400" dirty="0" smtClean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câu</a:t>
            </a:r>
            <a:r>
              <a:rPr lang="en-US" sz="2400" dirty="0" smtClean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trả</a:t>
            </a:r>
            <a:r>
              <a:rPr lang="en-US" sz="2400" dirty="0" smtClean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lời</a:t>
            </a:r>
            <a:r>
              <a:rPr lang="en-US" sz="2400" dirty="0" smtClean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câu</a:t>
            </a:r>
            <a:r>
              <a:rPr lang="en-US" sz="2400" dirty="0" smtClean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hỏi</a:t>
            </a:r>
            <a:r>
              <a:rPr lang="en-US" sz="2400" dirty="0" smtClean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 Ai (con </a:t>
            </a:r>
            <a:r>
              <a:rPr lang="en-US" sz="2400" dirty="0" err="1" smtClean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gì</a:t>
            </a:r>
            <a:r>
              <a:rPr lang="en-US" sz="2400" dirty="0" smtClean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cái</a:t>
            </a:r>
            <a:r>
              <a:rPr lang="en-US" sz="2400" dirty="0" smtClean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gì</a:t>
            </a:r>
            <a:r>
              <a:rPr lang="en-US" sz="2400" dirty="0" smtClean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)? </a:t>
            </a:r>
            <a:r>
              <a:rPr lang="en-US" sz="2400" dirty="0" err="1" smtClean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Thế</a:t>
            </a:r>
            <a:r>
              <a:rPr lang="en-US" sz="2400" dirty="0" smtClean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nào</a:t>
            </a:r>
            <a:r>
              <a:rPr lang="en-US" sz="2400" dirty="0" smtClean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?</a:t>
            </a:r>
          </a:p>
          <a:p>
            <a:pPr marL="342900" indent="-342900">
              <a:buClr>
                <a:schemeClr val="accent3">
                  <a:lumMod val="75000"/>
                </a:schemeClr>
              </a:buClr>
              <a:buFontTx/>
              <a:buChar char="-"/>
            </a:pPr>
            <a:endParaRPr lang="en-US" sz="2400" i="0" dirty="0">
              <a:solidFill>
                <a:srgbClr val="0070C0"/>
              </a:solidFill>
              <a:effectLst/>
              <a:latin typeface="#9Slide07 SVNDessert Menu Scrip" panose="00000500000000000000" pitchFamily="2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39"/>
          <p:cNvSpPr/>
          <p:nvPr/>
        </p:nvSpPr>
        <p:spPr>
          <a:xfrm rot="-899879">
            <a:off x="3267067" y="405974"/>
            <a:ext cx="1009821" cy="901029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99B9E66-12CE-4F30-AC71-D1627046F621}"/>
              </a:ext>
            </a:extLst>
          </p:cNvPr>
          <p:cNvSpPr/>
          <p:nvPr/>
        </p:nvSpPr>
        <p:spPr>
          <a:xfrm>
            <a:off x="1408406" y="1566494"/>
            <a:ext cx="5935738" cy="348810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4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>
              <a:buFontTx/>
              <a:buNone/>
            </a:pPr>
            <a:endParaRPr lang="en-US" altLang="en-US" b="1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760C80F-D7D8-46A6-8517-021C573FDB72}"/>
              </a:ext>
            </a:extLst>
          </p:cNvPr>
          <p:cNvGrpSpPr/>
          <p:nvPr/>
        </p:nvGrpSpPr>
        <p:grpSpPr>
          <a:xfrm>
            <a:off x="264760" y="-59163"/>
            <a:ext cx="8026400" cy="1365307"/>
            <a:chOff x="1444238" y="1363887"/>
            <a:chExt cx="5306286" cy="822876"/>
          </a:xfr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grpSpPr>
        <p:sp>
          <p:nvSpPr>
            <p:cNvPr id="39" name="Flowchart: Alternate Process 38">
              <a:extLst>
                <a:ext uri="{FF2B5EF4-FFF2-40B4-BE49-F238E27FC236}">
                  <a16:creationId xmlns:a16="http://schemas.microsoft.com/office/drawing/2014/main" id="{F8D4122D-C8E5-4F49-81B3-F51CE0B23B7B}"/>
                </a:ext>
              </a:extLst>
            </p:cNvPr>
            <p:cNvSpPr/>
            <p:nvPr/>
          </p:nvSpPr>
          <p:spPr>
            <a:xfrm>
              <a:off x="1444238" y="1450781"/>
              <a:ext cx="5196215" cy="735982"/>
            </a:xfrm>
            <a:prstGeom prst="flowChartAlternateProcess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prstDash val="sysDot"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lowchart: Alternate Process 39">
              <a:extLst>
                <a:ext uri="{FF2B5EF4-FFF2-40B4-BE49-F238E27FC236}">
                  <a16:creationId xmlns:a16="http://schemas.microsoft.com/office/drawing/2014/main" id="{E52BC154-FF45-40E1-9277-F05F6178A2AF}"/>
                </a:ext>
              </a:extLst>
            </p:cNvPr>
            <p:cNvSpPr/>
            <p:nvPr/>
          </p:nvSpPr>
          <p:spPr>
            <a:xfrm>
              <a:off x="1554309" y="1363887"/>
              <a:ext cx="5196215" cy="735982"/>
            </a:xfrm>
            <a:prstGeom prst="flowChartAlternateProcess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83ABA305-6699-46C5-ADDB-234EBBA3A6C2}"/>
              </a:ext>
            </a:extLst>
          </p:cNvPr>
          <p:cNvSpPr txBox="1"/>
          <p:nvPr/>
        </p:nvSpPr>
        <p:spPr>
          <a:xfrm>
            <a:off x="446323" y="201187"/>
            <a:ext cx="78599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Bài</a:t>
            </a:r>
            <a:r>
              <a:rPr lang="vi-VN" sz="3200" dirty="0" smtClean="0">
                <a:solidFill>
                  <a:schemeClr val="accent3">
                    <a:lumMod val="75000"/>
                  </a:schemeClr>
                </a:solidFill>
                <a:latin typeface="#9Slide05 Lobster" panose="02000506000000020003" pitchFamily="2" charset="0"/>
                <a:ea typeface="Cambria" panose="02040503050406030204" pitchFamily="18" charset="0"/>
              </a:rPr>
              <a:t> 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1:</a:t>
            </a:r>
            <a:r>
              <a:rPr lang="vi-VN" sz="3200" dirty="0">
                <a:solidFill>
                  <a:schemeClr val="accent3">
                    <a:lumMod val="75000"/>
                  </a:schemeClr>
                </a:solidFill>
                <a:latin typeface="#9Slide05 Lobster" panose="02000506000000020003" pitchFamily="2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Tìm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những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từ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chỉ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đặc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điểm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trong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những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câu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thơ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sau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:</a:t>
            </a:r>
            <a:endParaRPr lang="vi-VN" sz="3200" dirty="0">
              <a:solidFill>
                <a:schemeClr val="accent3">
                  <a:lumMod val="75000"/>
                </a:schemeClr>
              </a:solidFill>
              <a:effectLst/>
              <a:latin typeface="#9Slide05 Lobster" panose="02000506000000020003" pitchFamily="2" charset="0"/>
              <a:ea typeface="Cambria" panose="020405030504060302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D724073-D316-4A74-B649-5CD37EB4DAF0}"/>
              </a:ext>
            </a:extLst>
          </p:cNvPr>
          <p:cNvSpPr txBox="1"/>
          <p:nvPr/>
        </p:nvSpPr>
        <p:spPr>
          <a:xfrm>
            <a:off x="2348259" y="1787053"/>
            <a:ext cx="554452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b="1" dirty="0" smtClean="0"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3200" b="1" dirty="0" smtClean="0"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làng</a:t>
            </a:r>
            <a:r>
              <a:rPr lang="en-US" sz="3200" b="1" dirty="0" smtClean="0"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xóm</a:t>
            </a:r>
            <a:endParaRPr lang="en-US" sz="3200" b="1" dirty="0" smtClean="0">
              <a:solidFill>
                <a:srgbClr val="92D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3200" b="1" dirty="0" smtClean="0"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Tre </a:t>
            </a:r>
            <a:r>
              <a:rPr lang="en-US" sz="3200" b="1" dirty="0" err="1" smtClean="0"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r>
              <a:rPr lang="en-US" sz="3200" b="1" dirty="0" smtClean="0"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 smtClean="0"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lúa</a:t>
            </a:r>
            <a:r>
              <a:rPr lang="en-US" sz="3200" b="1" dirty="0" smtClean="0"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endParaRPr lang="en-US" sz="3200" b="1" dirty="0" smtClean="0">
              <a:solidFill>
                <a:srgbClr val="92D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3200" b="1" dirty="0" err="1" smtClean="0"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Sông</a:t>
            </a:r>
            <a:r>
              <a:rPr lang="en-US" sz="3200" b="1" dirty="0" smtClean="0"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máng</a:t>
            </a:r>
            <a:r>
              <a:rPr lang="en-US" sz="3200" b="1" dirty="0" smtClean="0"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lượn</a:t>
            </a:r>
            <a:r>
              <a:rPr lang="en-US" sz="3200" b="1" dirty="0" smtClean="0"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quanh</a:t>
            </a:r>
            <a:endParaRPr lang="en-US" sz="3200" b="1" dirty="0" smtClean="0">
              <a:solidFill>
                <a:srgbClr val="92D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3200" b="1" dirty="0" err="1" smtClean="0"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b="1" dirty="0" smtClean="0"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dòng</a:t>
            </a:r>
            <a:r>
              <a:rPr lang="en-US" sz="3200" b="1" dirty="0" smtClean="0"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r>
              <a:rPr lang="en-US" sz="3200" b="1" dirty="0" smtClean="0"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mát</a:t>
            </a:r>
            <a:endParaRPr lang="en-US" sz="3200" b="1" dirty="0" smtClean="0">
              <a:solidFill>
                <a:srgbClr val="92D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3200" b="1" dirty="0" err="1" smtClean="0"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US" sz="3200" b="1" dirty="0" smtClean="0"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mây</a:t>
            </a:r>
            <a:r>
              <a:rPr lang="en-US" sz="3200" b="1" dirty="0" smtClean="0"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bát</a:t>
            </a:r>
            <a:r>
              <a:rPr lang="en-US" sz="3200" b="1" dirty="0" smtClean="0"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ngát</a:t>
            </a:r>
            <a:endParaRPr lang="en-US" sz="3200" b="1" dirty="0" smtClean="0">
              <a:solidFill>
                <a:srgbClr val="92D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3200" b="1" dirty="0" err="1" smtClean="0"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r>
              <a:rPr lang="en-US" sz="3200" b="1" dirty="0" smtClean="0"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ngắt</a:t>
            </a:r>
            <a:r>
              <a:rPr lang="en-US" sz="3200" b="1" dirty="0" smtClean="0"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3200" b="1" dirty="0" smtClean="0"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</a:t>
            </a:r>
            <a:r>
              <a:rPr lang="en-US" sz="3200" b="1" dirty="0" smtClean="0"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b="1" dirty="0">
              <a:solidFill>
                <a:srgbClr val="92D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Line 4"/>
          <p:cNvSpPr>
            <a:spLocks noChangeShapeType="1"/>
          </p:cNvSpPr>
          <p:nvPr/>
        </p:nvSpPr>
        <p:spPr bwMode="auto">
          <a:xfrm>
            <a:off x="3167680" y="2822575"/>
            <a:ext cx="92172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4"/>
          <p:cNvSpPr>
            <a:spLocks noChangeShapeType="1"/>
          </p:cNvSpPr>
          <p:nvPr/>
        </p:nvSpPr>
        <p:spPr bwMode="auto">
          <a:xfrm>
            <a:off x="4983780" y="2822575"/>
            <a:ext cx="92172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4"/>
          <p:cNvSpPr>
            <a:spLocks noChangeShapeType="1"/>
          </p:cNvSpPr>
          <p:nvPr/>
        </p:nvSpPr>
        <p:spPr bwMode="auto">
          <a:xfrm>
            <a:off x="4277960" y="3749675"/>
            <a:ext cx="171644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4"/>
          <p:cNvSpPr>
            <a:spLocks noChangeShapeType="1"/>
          </p:cNvSpPr>
          <p:nvPr/>
        </p:nvSpPr>
        <p:spPr bwMode="auto">
          <a:xfrm>
            <a:off x="2461860" y="4748316"/>
            <a:ext cx="171644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4"/>
          <p:cNvSpPr>
            <a:spLocks noChangeShapeType="1"/>
          </p:cNvSpPr>
          <p:nvPr/>
        </p:nvSpPr>
        <p:spPr bwMode="auto">
          <a:xfrm>
            <a:off x="4277960" y="4270375"/>
            <a:ext cx="146244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4"/>
          <p:cNvSpPr>
            <a:spLocks noChangeShapeType="1"/>
          </p:cNvSpPr>
          <p:nvPr/>
        </p:nvSpPr>
        <p:spPr bwMode="auto">
          <a:xfrm>
            <a:off x="3628540" y="693329"/>
            <a:ext cx="1222134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bies Lips Images, Stock Photos &amp;amp; Vectors | Shutterstock">
            <a:extLst>
              <a:ext uri="{FF2B5EF4-FFF2-40B4-BE49-F238E27FC236}">
                <a16:creationId xmlns:a16="http://schemas.microsoft.com/office/drawing/2014/main" id="{EF57A582-91AF-444B-AE14-83E060DA0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29" b="90000" l="10000" r="90000">
                        <a14:foregroundMark x1="34615" y1="56786" x2="33846" y2="73571"/>
                        <a14:foregroundMark x1="38974" y1="86786" x2="35385" y2="87857"/>
                        <a14:foregroundMark x1="50256" y1="8929" x2="50256" y2="8929"/>
                        <a14:foregroundMark x1="70000" y1="62143" x2="70000" y2="62143"/>
                        <a14:foregroundMark x1="70000" y1="62143" x2="70256" y2="70000"/>
                        <a14:foregroundMark x1="71538" y1="68214" x2="74359" y2="75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979" y="2289810"/>
            <a:ext cx="4340951" cy="311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hought Bubble: Cloud 16">
            <a:extLst>
              <a:ext uri="{FF2B5EF4-FFF2-40B4-BE49-F238E27FC236}">
                <a16:creationId xmlns:a16="http://schemas.microsoft.com/office/drawing/2014/main" id="{8784E342-CB94-452E-8937-292ADBD48218}"/>
              </a:ext>
            </a:extLst>
          </p:cNvPr>
          <p:cNvSpPr/>
          <p:nvPr/>
        </p:nvSpPr>
        <p:spPr>
          <a:xfrm>
            <a:off x="868680" y="2931794"/>
            <a:ext cx="5881611" cy="1554480"/>
          </a:xfrm>
          <a:prstGeom prst="cloudCallout">
            <a:avLst>
              <a:gd name="adj1" fmla="val 50355"/>
              <a:gd name="adj2" fmla="val 53212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88900" dist="50800" dir="5400000" sx="3000" sy="3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Scroll: Horizontal 6">
            <a:extLst>
              <a:ext uri="{FF2B5EF4-FFF2-40B4-BE49-F238E27FC236}">
                <a16:creationId xmlns:a16="http://schemas.microsoft.com/office/drawing/2014/main" id="{24594EE0-D81F-4769-A9BC-7415537FC6F2}"/>
              </a:ext>
            </a:extLst>
          </p:cNvPr>
          <p:cNvSpPr/>
          <p:nvPr/>
        </p:nvSpPr>
        <p:spPr>
          <a:xfrm>
            <a:off x="2432077" y="1017270"/>
            <a:ext cx="6440363" cy="1554480"/>
          </a:xfrm>
          <a:custGeom>
            <a:avLst/>
            <a:gdLst>
              <a:gd name="connsiteX0" fmla="*/ 6440363 w 6440363"/>
              <a:gd name="connsiteY0" fmla="*/ 97155 h 1554480"/>
              <a:gd name="connsiteX1" fmla="*/ 6343208 w 6440363"/>
              <a:gd name="connsiteY1" fmla="*/ 194310 h 1554480"/>
              <a:gd name="connsiteX2" fmla="*/ 6343208 w 6440363"/>
              <a:gd name="connsiteY2" fmla="*/ 97155 h 1554480"/>
              <a:gd name="connsiteX3" fmla="*/ 6294630 w 6440363"/>
              <a:gd name="connsiteY3" fmla="*/ 145733 h 1554480"/>
              <a:gd name="connsiteX4" fmla="*/ 6246052 w 6440363"/>
              <a:gd name="connsiteY4" fmla="*/ 97155 h 1554480"/>
              <a:gd name="connsiteX5" fmla="*/ 6246053 w 6440363"/>
              <a:gd name="connsiteY5" fmla="*/ 194310 h 1554480"/>
              <a:gd name="connsiteX6" fmla="*/ 97155 w 6440363"/>
              <a:gd name="connsiteY6" fmla="*/ 194310 h 1554480"/>
              <a:gd name="connsiteX7" fmla="*/ 0 w 6440363"/>
              <a:gd name="connsiteY7" fmla="*/ 291465 h 1554480"/>
              <a:gd name="connsiteX8" fmla="*/ 0 w 6440363"/>
              <a:gd name="connsiteY8" fmla="*/ 1457325 h 1554480"/>
              <a:gd name="connsiteX9" fmla="*/ 97155 w 6440363"/>
              <a:gd name="connsiteY9" fmla="*/ 1554480 h 1554480"/>
              <a:gd name="connsiteX10" fmla="*/ 194310 w 6440363"/>
              <a:gd name="connsiteY10" fmla="*/ 1457325 h 1554480"/>
              <a:gd name="connsiteX11" fmla="*/ 194310 w 6440363"/>
              <a:gd name="connsiteY11" fmla="*/ 1360170 h 1554480"/>
              <a:gd name="connsiteX12" fmla="*/ 6343208 w 6440363"/>
              <a:gd name="connsiteY12" fmla="*/ 1360170 h 1554480"/>
              <a:gd name="connsiteX13" fmla="*/ 6440363 w 6440363"/>
              <a:gd name="connsiteY13" fmla="*/ 1263015 h 1554480"/>
              <a:gd name="connsiteX14" fmla="*/ 6440363 w 6440363"/>
              <a:gd name="connsiteY14" fmla="*/ 97155 h 1554480"/>
              <a:gd name="connsiteX15" fmla="*/ 97155 w 6440363"/>
              <a:gd name="connsiteY15" fmla="*/ 388620 h 1554480"/>
              <a:gd name="connsiteX16" fmla="*/ 194310 w 6440363"/>
              <a:gd name="connsiteY16" fmla="*/ 291465 h 1554480"/>
              <a:gd name="connsiteX17" fmla="*/ 145732 w 6440363"/>
              <a:gd name="connsiteY17" fmla="*/ 242887 h 1554480"/>
              <a:gd name="connsiteX18" fmla="*/ 97154 w 6440363"/>
              <a:gd name="connsiteY18" fmla="*/ 291465 h 1554480"/>
              <a:gd name="connsiteX19" fmla="*/ 97155 w 6440363"/>
              <a:gd name="connsiteY19" fmla="*/ 388620 h 1554480"/>
              <a:gd name="connsiteX0" fmla="*/ 97155 w 6440363"/>
              <a:gd name="connsiteY0" fmla="*/ 388620 h 1554480"/>
              <a:gd name="connsiteX1" fmla="*/ 194310 w 6440363"/>
              <a:gd name="connsiteY1" fmla="*/ 291465 h 1554480"/>
              <a:gd name="connsiteX2" fmla="*/ 145732 w 6440363"/>
              <a:gd name="connsiteY2" fmla="*/ 242887 h 1554480"/>
              <a:gd name="connsiteX3" fmla="*/ 97154 w 6440363"/>
              <a:gd name="connsiteY3" fmla="*/ 291465 h 1554480"/>
              <a:gd name="connsiteX4" fmla="*/ 97155 w 6440363"/>
              <a:gd name="connsiteY4" fmla="*/ 388620 h 1554480"/>
              <a:gd name="connsiteX5" fmla="*/ 6343208 w 6440363"/>
              <a:gd name="connsiteY5" fmla="*/ 194310 h 1554480"/>
              <a:gd name="connsiteX6" fmla="*/ 6440363 w 6440363"/>
              <a:gd name="connsiteY6" fmla="*/ 97155 h 1554480"/>
              <a:gd name="connsiteX7" fmla="*/ 6343208 w 6440363"/>
              <a:gd name="connsiteY7" fmla="*/ 0 h 1554480"/>
              <a:gd name="connsiteX8" fmla="*/ 6246053 w 6440363"/>
              <a:gd name="connsiteY8" fmla="*/ 97155 h 1554480"/>
              <a:gd name="connsiteX9" fmla="*/ 6294631 w 6440363"/>
              <a:gd name="connsiteY9" fmla="*/ 145733 h 1554480"/>
              <a:gd name="connsiteX10" fmla="*/ 6343209 w 6440363"/>
              <a:gd name="connsiteY10" fmla="*/ 97155 h 1554480"/>
              <a:gd name="connsiteX11" fmla="*/ 6343208 w 6440363"/>
              <a:gd name="connsiteY11" fmla="*/ 194310 h 1554480"/>
              <a:gd name="connsiteX0" fmla="*/ 0 w 6440363"/>
              <a:gd name="connsiteY0" fmla="*/ 291465 h 1554480"/>
              <a:gd name="connsiteX1" fmla="*/ 97155 w 6440363"/>
              <a:gd name="connsiteY1" fmla="*/ 194310 h 1554480"/>
              <a:gd name="connsiteX2" fmla="*/ 6246053 w 6440363"/>
              <a:gd name="connsiteY2" fmla="*/ 194310 h 1554480"/>
              <a:gd name="connsiteX3" fmla="*/ 6246053 w 6440363"/>
              <a:gd name="connsiteY3" fmla="*/ 97155 h 1554480"/>
              <a:gd name="connsiteX4" fmla="*/ 6343208 w 6440363"/>
              <a:gd name="connsiteY4" fmla="*/ 0 h 1554480"/>
              <a:gd name="connsiteX5" fmla="*/ 6440363 w 6440363"/>
              <a:gd name="connsiteY5" fmla="*/ 97155 h 1554480"/>
              <a:gd name="connsiteX6" fmla="*/ 6440363 w 6440363"/>
              <a:gd name="connsiteY6" fmla="*/ 1263015 h 1554480"/>
              <a:gd name="connsiteX7" fmla="*/ 6343208 w 6440363"/>
              <a:gd name="connsiteY7" fmla="*/ 1360170 h 1554480"/>
              <a:gd name="connsiteX8" fmla="*/ 194310 w 6440363"/>
              <a:gd name="connsiteY8" fmla="*/ 1360170 h 1554480"/>
              <a:gd name="connsiteX9" fmla="*/ 194310 w 6440363"/>
              <a:gd name="connsiteY9" fmla="*/ 1457325 h 1554480"/>
              <a:gd name="connsiteX10" fmla="*/ 97155 w 6440363"/>
              <a:gd name="connsiteY10" fmla="*/ 1554480 h 1554480"/>
              <a:gd name="connsiteX11" fmla="*/ 0 w 6440363"/>
              <a:gd name="connsiteY11" fmla="*/ 1457325 h 1554480"/>
              <a:gd name="connsiteX12" fmla="*/ 0 w 6440363"/>
              <a:gd name="connsiteY12" fmla="*/ 291465 h 1554480"/>
              <a:gd name="connsiteX13" fmla="*/ 6246053 w 6440363"/>
              <a:gd name="connsiteY13" fmla="*/ 194310 h 1554480"/>
              <a:gd name="connsiteX14" fmla="*/ 6343208 w 6440363"/>
              <a:gd name="connsiteY14" fmla="*/ 194310 h 1554480"/>
              <a:gd name="connsiteX15" fmla="*/ 6440363 w 6440363"/>
              <a:gd name="connsiteY15" fmla="*/ 97155 h 1554480"/>
              <a:gd name="connsiteX16" fmla="*/ 6343208 w 6440363"/>
              <a:gd name="connsiteY16" fmla="*/ 194310 h 1554480"/>
              <a:gd name="connsiteX17" fmla="*/ 6343208 w 6440363"/>
              <a:gd name="connsiteY17" fmla="*/ 97155 h 1554480"/>
              <a:gd name="connsiteX18" fmla="*/ 6294630 w 6440363"/>
              <a:gd name="connsiteY18" fmla="*/ 145733 h 1554480"/>
              <a:gd name="connsiteX19" fmla="*/ 6246052 w 6440363"/>
              <a:gd name="connsiteY19" fmla="*/ 97155 h 1554480"/>
              <a:gd name="connsiteX20" fmla="*/ 97155 w 6440363"/>
              <a:gd name="connsiteY20" fmla="*/ 388620 h 1554480"/>
              <a:gd name="connsiteX21" fmla="*/ 97155 w 6440363"/>
              <a:gd name="connsiteY21" fmla="*/ 291465 h 1554480"/>
              <a:gd name="connsiteX22" fmla="*/ 145733 w 6440363"/>
              <a:gd name="connsiteY22" fmla="*/ 242887 h 1554480"/>
              <a:gd name="connsiteX23" fmla="*/ 194311 w 6440363"/>
              <a:gd name="connsiteY23" fmla="*/ 291465 h 1554480"/>
              <a:gd name="connsiteX24" fmla="*/ 97156 w 6440363"/>
              <a:gd name="connsiteY24" fmla="*/ 388620 h 1554480"/>
              <a:gd name="connsiteX25" fmla="*/ 1 w 6440363"/>
              <a:gd name="connsiteY25" fmla="*/ 291465 h 1554480"/>
              <a:gd name="connsiteX26" fmla="*/ 194310 w 6440363"/>
              <a:gd name="connsiteY26" fmla="*/ 291465 h 1554480"/>
              <a:gd name="connsiteX27" fmla="*/ 194310 w 6440363"/>
              <a:gd name="connsiteY27" fmla="*/ 1360170 h 1554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440363" h="1554480" stroke="0" extrusionOk="0">
                <a:moveTo>
                  <a:pt x="6440363" y="97155"/>
                </a:moveTo>
                <a:cubicBezTo>
                  <a:pt x="6409092" y="141984"/>
                  <a:pt x="6382134" y="140120"/>
                  <a:pt x="6343208" y="194310"/>
                </a:cubicBezTo>
                <a:cubicBezTo>
                  <a:pt x="6349599" y="182054"/>
                  <a:pt x="6336748" y="127597"/>
                  <a:pt x="6343208" y="97155"/>
                </a:cubicBezTo>
                <a:cubicBezTo>
                  <a:pt x="6347007" y="122960"/>
                  <a:pt x="6325933" y="146279"/>
                  <a:pt x="6294630" y="145733"/>
                </a:cubicBezTo>
                <a:cubicBezTo>
                  <a:pt x="6268433" y="144530"/>
                  <a:pt x="6249205" y="124760"/>
                  <a:pt x="6246052" y="97155"/>
                </a:cubicBezTo>
                <a:cubicBezTo>
                  <a:pt x="6242698" y="124252"/>
                  <a:pt x="6244418" y="162931"/>
                  <a:pt x="6246053" y="194310"/>
                </a:cubicBezTo>
                <a:cubicBezTo>
                  <a:pt x="3951019" y="74971"/>
                  <a:pt x="1216810" y="25222"/>
                  <a:pt x="97155" y="194310"/>
                </a:cubicBezTo>
                <a:cubicBezTo>
                  <a:pt x="38343" y="191570"/>
                  <a:pt x="-6263" y="234984"/>
                  <a:pt x="0" y="291465"/>
                </a:cubicBezTo>
                <a:cubicBezTo>
                  <a:pt x="84900" y="836698"/>
                  <a:pt x="89049" y="1287548"/>
                  <a:pt x="0" y="1457325"/>
                </a:cubicBezTo>
                <a:cubicBezTo>
                  <a:pt x="-3964" y="1507643"/>
                  <a:pt x="45308" y="1562526"/>
                  <a:pt x="97155" y="1554480"/>
                </a:cubicBezTo>
                <a:cubicBezTo>
                  <a:pt x="149922" y="1554535"/>
                  <a:pt x="191026" y="1511050"/>
                  <a:pt x="194310" y="1457325"/>
                </a:cubicBezTo>
                <a:cubicBezTo>
                  <a:pt x="198390" y="1446875"/>
                  <a:pt x="196685" y="1389749"/>
                  <a:pt x="194310" y="1360170"/>
                </a:cubicBezTo>
                <a:cubicBezTo>
                  <a:pt x="2760117" y="1345154"/>
                  <a:pt x="3539378" y="1476526"/>
                  <a:pt x="6343208" y="1360170"/>
                </a:cubicBezTo>
                <a:cubicBezTo>
                  <a:pt x="6403161" y="1362005"/>
                  <a:pt x="6443846" y="1321194"/>
                  <a:pt x="6440363" y="1263015"/>
                </a:cubicBezTo>
                <a:cubicBezTo>
                  <a:pt x="6517008" y="940927"/>
                  <a:pt x="6536203" y="293630"/>
                  <a:pt x="6440363" y="97155"/>
                </a:cubicBezTo>
                <a:close/>
                <a:moveTo>
                  <a:pt x="97155" y="388620"/>
                </a:moveTo>
                <a:cubicBezTo>
                  <a:pt x="151744" y="387621"/>
                  <a:pt x="189552" y="352114"/>
                  <a:pt x="194310" y="291465"/>
                </a:cubicBezTo>
                <a:cubicBezTo>
                  <a:pt x="194026" y="264348"/>
                  <a:pt x="167555" y="241497"/>
                  <a:pt x="145732" y="242887"/>
                </a:cubicBezTo>
                <a:cubicBezTo>
                  <a:pt x="119044" y="241313"/>
                  <a:pt x="95171" y="263778"/>
                  <a:pt x="97154" y="291465"/>
                </a:cubicBezTo>
                <a:cubicBezTo>
                  <a:pt x="92684" y="323503"/>
                  <a:pt x="92854" y="352294"/>
                  <a:pt x="97155" y="388620"/>
                </a:cubicBezTo>
                <a:close/>
              </a:path>
              <a:path w="6440363" h="1554480" fill="darkenLess" stroke="0" extrusionOk="0">
                <a:moveTo>
                  <a:pt x="97155" y="388620"/>
                </a:moveTo>
                <a:cubicBezTo>
                  <a:pt x="150430" y="385142"/>
                  <a:pt x="186437" y="348151"/>
                  <a:pt x="194310" y="291465"/>
                </a:cubicBezTo>
                <a:cubicBezTo>
                  <a:pt x="197389" y="267205"/>
                  <a:pt x="171916" y="243017"/>
                  <a:pt x="145732" y="242887"/>
                </a:cubicBezTo>
                <a:cubicBezTo>
                  <a:pt x="114457" y="245236"/>
                  <a:pt x="94190" y="265497"/>
                  <a:pt x="97154" y="291465"/>
                </a:cubicBezTo>
                <a:cubicBezTo>
                  <a:pt x="95587" y="321807"/>
                  <a:pt x="92733" y="353702"/>
                  <a:pt x="97155" y="388620"/>
                </a:cubicBezTo>
                <a:close/>
                <a:moveTo>
                  <a:pt x="6343208" y="194310"/>
                </a:moveTo>
                <a:cubicBezTo>
                  <a:pt x="6393917" y="194515"/>
                  <a:pt x="6433279" y="143899"/>
                  <a:pt x="6440363" y="97155"/>
                </a:cubicBezTo>
                <a:cubicBezTo>
                  <a:pt x="6440965" y="37571"/>
                  <a:pt x="6405534" y="-4164"/>
                  <a:pt x="6343208" y="0"/>
                </a:cubicBezTo>
                <a:cubicBezTo>
                  <a:pt x="6279945" y="4236"/>
                  <a:pt x="6255415" y="47600"/>
                  <a:pt x="6246053" y="97155"/>
                </a:cubicBezTo>
                <a:cubicBezTo>
                  <a:pt x="6249142" y="126247"/>
                  <a:pt x="6269497" y="144970"/>
                  <a:pt x="6294631" y="145733"/>
                </a:cubicBezTo>
                <a:cubicBezTo>
                  <a:pt x="6317794" y="146312"/>
                  <a:pt x="6345303" y="124050"/>
                  <a:pt x="6343209" y="97155"/>
                </a:cubicBezTo>
                <a:cubicBezTo>
                  <a:pt x="6342231" y="129717"/>
                  <a:pt x="6342875" y="161054"/>
                  <a:pt x="6343208" y="194310"/>
                </a:cubicBezTo>
                <a:close/>
              </a:path>
              <a:path w="6440363" h="1554480" fill="none" extrusionOk="0">
                <a:moveTo>
                  <a:pt x="0" y="291465"/>
                </a:moveTo>
                <a:cubicBezTo>
                  <a:pt x="2795" y="236020"/>
                  <a:pt x="39960" y="200613"/>
                  <a:pt x="97155" y="194310"/>
                </a:cubicBezTo>
                <a:cubicBezTo>
                  <a:pt x="1670957" y="362574"/>
                  <a:pt x="4669704" y="342482"/>
                  <a:pt x="6246053" y="194310"/>
                </a:cubicBezTo>
                <a:cubicBezTo>
                  <a:pt x="6241710" y="170688"/>
                  <a:pt x="6249719" y="133838"/>
                  <a:pt x="6246053" y="97155"/>
                </a:cubicBezTo>
                <a:cubicBezTo>
                  <a:pt x="6246872" y="43379"/>
                  <a:pt x="6281666" y="-192"/>
                  <a:pt x="6343208" y="0"/>
                </a:cubicBezTo>
                <a:cubicBezTo>
                  <a:pt x="6389716" y="-2880"/>
                  <a:pt x="6439734" y="42866"/>
                  <a:pt x="6440363" y="97155"/>
                </a:cubicBezTo>
                <a:cubicBezTo>
                  <a:pt x="6474361" y="274227"/>
                  <a:pt x="6491959" y="1104493"/>
                  <a:pt x="6440363" y="1263015"/>
                </a:cubicBezTo>
                <a:cubicBezTo>
                  <a:pt x="6433710" y="1321809"/>
                  <a:pt x="6397477" y="1360796"/>
                  <a:pt x="6343208" y="1360170"/>
                </a:cubicBezTo>
                <a:cubicBezTo>
                  <a:pt x="4808297" y="1383842"/>
                  <a:pt x="1606831" y="1263346"/>
                  <a:pt x="194310" y="1360170"/>
                </a:cubicBezTo>
                <a:cubicBezTo>
                  <a:pt x="195566" y="1374768"/>
                  <a:pt x="193980" y="1419335"/>
                  <a:pt x="194310" y="1457325"/>
                </a:cubicBezTo>
                <a:cubicBezTo>
                  <a:pt x="186272" y="1509575"/>
                  <a:pt x="149391" y="1554983"/>
                  <a:pt x="97155" y="1554480"/>
                </a:cubicBezTo>
                <a:cubicBezTo>
                  <a:pt x="39404" y="1550683"/>
                  <a:pt x="2080" y="1512631"/>
                  <a:pt x="0" y="1457325"/>
                </a:cubicBezTo>
                <a:cubicBezTo>
                  <a:pt x="-79429" y="875240"/>
                  <a:pt x="-63969" y="713530"/>
                  <a:pt x="0" y="291465"/>
                </a:cubicBezTo>
                <a:close/>
                <a:moveTo>
                  <a:pt x="6246053" y="194310"/>
                </a:moveTo>
                <a:cubicBezTo>
                  <a:pt x="6281714" y="201159"/>
                  <a:pt x="6298794" y="193961"/>
                  <a:pt x="6343208" y="194310"/>
                </a:cubicBezTo>
                <a:cubicBezTo>
                  <a:pt x="6395368" y="195991"/>
                  <a:pt x="6445024" y="149637"/>
                  <a:pt x="6440363" y="97155"/>
                </a:cubicBezTo>
                <a:moveTo>
                  <a:pt x="6343208" y="194310"/>
                </a:moveTo>
                <a:cubicBezTo>
                  <a:pt x="6351110" y="172986"/>
                  <a:pt x="6338995" y="132586"/>
                  <a:pt x="6343208" y="97155"/>
                </a:cubicBezTo>
                <a:cubicBezTo>
                  <a:pt x="6343649" y="125325"/>
                  <a:pt x="6319611" y="143211"/>
                  <a:pt x="6294630" y="145733"/>
                </a:cubicBezTo>
                <a:cubicBezTo>
                  <a:pt x="6267616" y="146641"/>
                  <a:pt x="6246265" y="124253"/>
                  <a:pt x="6246052" y="97155"/>
                </a:cubicBezTo>
                <a:moveTo>
                  <a:pt x="97155" y="388620"/>
                </a:moveTo>
                <a:cubicBezTo>
                  <a:pt x="103405" y="366823"/>
                  <a:pt x="89120" y="322104"/>
                  <a:pt x="97155" y="291465"/>
                </a:cubicBezTo>
                <a:cubicBezTo>
                  <a:pt x="100373" y="260443"/>
                  <a:pt x="121689" y="242163"/>
                  <a:pt x="145733" y="242887"/>
                </a:cubicBezTo>
                <a:cubicBezTo>
                  <a:pt x="172772" y="242528"/>
                  <a:pt x="192334" y="266924"/>
                  <a:pt x="194311" y="291465"/>
                </a:cubicBezTo>
                <a:cubicBezTo>
                  <a:pt x="196037" y="351984"/>
                  <a:pt x="146881" y="383473"/>
                  <a:pt x="97156" y="388620"/>
                </a:cubicBezTo>
                <a:cubicBezTo>
                  <a:pt x="43471" y="395088"/>
                  <a:pt x="-1126" y="349109"/>
                  <a:pt x="1" y="291465"/>
                </a:cubicBezTo>
                <a:moveTo>
                  <a:pt x="194310" y="291465"/>
                </a:moveTo>
                <a:cubicBezTo>
                  <a:pt x="233759" y="404713"/>
                  <a:pt x="219681" y="1233329"/>
                  <a:pt x="194310" y="1360170"/>
                </a:cubicBezTo>
              </a:path>
              <a:path w="6440363" h="1554480" fill="none" stroke="0" extrusionOk="0">
                <a:moveTo>
                  <a:pt x="0" y="291465"/>
                </a:moveTo>
                <a:cubicBezTo>
                  <a:pt x="4132" y="244841"/>
                  <a:pt x="48673" y="194513"/>
                  <a:pt x="97155" y="194310"/>
                </a:cubicBezTo>
                <a:cubicBezTo>
                  <a:pt x="1104705" y="149212"/>
                  <a:pt x="3313621" y="46411"/>
                  <a:pt x="6246053" y="194310"/>
                </a:cubicBezTo>
                <a:cubicBezTo>
                  <a:pt x="6242535" y="152205"/>
                  <a:pt x="6239138" y="119750"/>
                  <a:pt x="6246053" y="97155"/>
                </a:cubicBezTo>
                <a:cubicBezTo>
                  <a:pt x="6242077" y="40358"/>
                  <a:pt x="6282812" y="3487"/>
                  <a:pt x="6343208" y="0"/>
                </a:cubicBezTo>
                <a:cubicBezTo>
                  <a:pt x="6386952" y="3843"/>
                  <a:pt x="6438219" y="45614"/>
                  <a:pt x="6440363" y="97155"/>
                </a:cubicBezTo>
                <a:cubicBezTo>
                  <a:pt x="6449041" y="394563"/>
                  <a:pt x="6349029" y="900546"/>
                  <a:pt x="6440363" y="1263015"/>
                </a:cubicBezTo>
                <a:cubicBezTo>
                  <a:pt x="6442969" y="1314294"/>
                  <a:pt x="6399371" y="1358672"/>
                  <a:pt x="6343208" y="1360170"/>
                </a:cubicBezTo>
                <a:cubicBezTo>
                  <a:pt x="5254849" y="1507710"/>
                  <a:pt x="981308" y="1522466"/>
                  <a:pt x="194310" y="1360170"/>
                </a:cubicBezTo>
                <a:cubicBezTo>
                  <a:pt x="194226" y="1387673"/>
                  <a:pt x="190448" y="1434338"/>
                  <a:pt x="194310" y="1457325"/>
                </a:cubicBezTo>
                <a:cubicBezTo>
                  <a:pt x="193825" y="1514459"/>
                  <a:pt x="148707" y="1550582"/>
                  <a:pt x="97155" y="1554480"/>
                </a:cubicBezTo>
                <a:cubicBezTo>
                  <a:pt x="45381" y="1556997"/>
                  <a:pt x="1699" y="1502456"/>
                  <a:pt x="0" y="1457325"/>
                </a:cubicBezTo>
                <a:cubicBezTo>
                  <a:pt x="-53760" y="1077728"/>
                  <a:pt x="33841" y="850147"/>
                  <a:pt x="0" y="291465"/>
                </a:cubicBezTo>
                <a:close/>
                <a:moveTo>
                  <a:pt x="6246053" y="194310"/>
                </a:moveTo>
                <a:cubicBezTo>
                  <a:pt x="6270564" y="193157"/>
                  <a:pt x="6311389" y="201068"/>
                  <a:pt x="6343208" y="194310"/>
                </a:cubicBezTo>
                <a:cubicBezTo>
                  <a:pt x="6402004" y="194484"/>
                  <a:pt x="6442756" y="158365"/>
                  <a:pt x="6440363" y="97155"/>
                </a:cubicBezTo>
                <a:moveTo>
                  <a:pt x="6343208" y="194310"/>
                </a:moveTo>
                <a:cubicBezTo>
                  <a:pt x="6350851" y="162256"/>
                  <a:pt x="6347251" y="143200"/>
                  <a:pt x="6343208" y="97155"/>
                </a:cubicBezTo>
                <a:cubicBezTo>
                  <a:pt x="6344790" y="123807"/>
                  <a:pt x="6322416" y="148766"/>
                  <a:pt x="6294630" y="145733"/>
                </a:cubicBezTo>
                <a:cubicBezTo>
                  <a:pt x="6267507" y="146477"/>
                  <a:pt x="6242806" y="123265"/>
                  <a:pt x="6246052" y="97155"/>
                </a:cubicBezTo>
                <a:moveTo>
                  <a:pt x="97155" y="388620"/>
                </a:moveTo>
                <a:cubicBezTo>
                  <a:pt x="94145" y="361581"/>
                  <a:pt x="95222" y="304745"/>
                  <a:pt x="97155" y="291465"/>
                </a:cubicBezTo>
                <a:cubicBezTo>
                  <a:pt x="94605" y="264055"/>
                  <a:pt x="119408" y="248032"/>
                  <a:pt x="145733" y="242887"/>
                </a:cubicBezTo>
                <a:cubicBezTo>
                  <a:pt x="172770" y="242407"/>
                  <a:pt x="192031" y="267701"/>
                  <a:pt x="194311" y="291465"/>
                </a:cubicBezTo>
                <a:cubicBezTo>
                  <a:pt x="194692" y="346076"/>
                  <a:pt x="157205" y="396237"/>
                  <a:pt x="97156" y="388620"/>
                </a:cubicBezTo>
                <a:cubicBezTo>
                  <a:pt x="40118" y="379925"/>
                  <a:pt x="-6882" y="339165"/>
                  <a:pt x="1" y="291465"/>
                </a:cubicBezTo>
                <a:moveTo>
                  <a:pt x="194310" y="291465"/>
                </a:moveTo>
                <a:cubicBezTo>
                  <a:pt x="137104" y="467778"/>
                  <a:pt x="167532" y="982714"/>
                  <a:pt x="194310" y="1360170"/>
                </a:cubicBezTo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xmlns="" sd="3167692276">
                  <a:prstGeom prst="horizontalScroll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50800" dir="5400000" sx="6000" sy="6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DEFD18-B680-4AB5-897B-15A3E6E92639}"/>
              </a:ext>
            </a:extLst>
          </p:cNvPr>
          <p:cNvSpPr txBox="1"/>
          <p:nvPr/>
        </p:nvSpPr>
        <p:spPr>
          <a:xfrm>
            <a:off x="2863825" y="1231315"/>
            <a:ext cx="6008615" cy="1200329"/>
          </a:xfrm>
          <a:prstGeom prst="rect">
            <a:avLst/>
          </a:prstGeom>
          <a:noFill/>
          <a:effectLst>
            <a:outerShdw blurRad="50800" dist="50800" dir="5400000" sx="3000" sy="3000" algn="ctr" rotWithShape="0">
              <a:srgbClr val="000000">
                <a:alpha val="43137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buClr>
                <a:schemeClr val="accent3">
                  <a:lumMod val="75000"/>
                </a:schemeClr>
              </a:buClr>
            </a:pPr>
            <a:r>
              <a:rPr lang="en-US" sz="2400" dirty="0" err="1" smtClean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Từ</a:t>
            </a:r>
            <a:r>
              <a:rPr lang="en-US" sz="2400" dirty="0" smtClean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chỉ</a:t>
            </a:r>
            <a:r>
              <a:rPr lang="en-US" sz="2400" dirty="0" smtClean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đặc</a:t>
            </a:r>
            <a:r>
              <a:rPr lang="en-US" sz="2400" dirty="0" smtClean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điểm</a:t>
            </a:r>
            <a:r>
              <a:rPr lang="en-US" sz="2400" dirty="0" smtClean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là</a:t>
            </a:r>
            <a:r>
              <a:rPr lang="en-US" sz="2400" dirty="0" smtClean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những</a:t>
            </a:r>
            <a:r>
              <a:rPr lang="en-US" sz="2400" dirty="0" smtClean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từ</a:t>
            </a:r>
            <a:r>
              <a:rPr lang="en-US" sz="2400" dirty="0" smtClean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chỉ</a:t>
            </a:r>
            <a:r>
              <a:rPr lang="en-US" sz="2400" dirty="0" smtClean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màu</a:t>
            </a:r>
            <a:r>
              <a:rPr lang="en-US" sz="2400" dirty="0" smtClean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sắc</a:t>
            </a:r>
            <a:r>
              <a:rPr lang="en-US" sz="2400" dirty="0" smtClean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mùi</a:t>
            </a:r>
            <a:r>
              <a:rPr lang="en-US" sz="2400" dirty="0" smtClean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vị</a:t>
            </a:r>
            <a:r>
              <a:rPr lang="en-US" sz="2400" dirty="0" smtClean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tính</a:t>
            </a:r>
            <a:r>
              <a:rPr lang="en-US" sz="2400" dirty="0" smtClean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chất</a:t>
            </a:r>
            <a:r>
              <a:rPr lang="en-US" sz="2400" dirty="0" smtClean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hình</a:t>
            </a:r>
            <a:r>
              <a:rPr lang="en-US" sz="2400" dirty="0" smtClean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dáng</a:t>
            </a:r>
            <a:r>
              <a:rPr lang="en-US" sz="2400" dirty="0" smtClean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kích</a:t>
            </a:r>
            <a:r>
              <a:rPr lang="en-US" sz="2400" dirty="0" smtClean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thước</a:t>
            </a:r>
            <a:r>
              <a:rPr lang="en-US" sz="2400" dirty="0" smtClean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âm</a:t>
            </a:r>
            <a:r>
              <a:rPr lang="en-US" sz="2400" dirty="0" smtClean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thanh</a:t>
            </a:r>
            <a:r>
              <a:rPr lang="en-US" sz="2400" dirty="0" smtClean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…</a:t>
            </a:r>
            <a:r>
              <a:rPr lang="en-US" sz="2400" dirty="0" err="1" smtClean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của</a:t>
            </a:r>
            <a:r>
              <a:rPr lang="en-US" sz="2400" dirty="0" smtClean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sự</a:t>
            </a:r>
            <a:r>
              <a:rPr lang="en-US" sz="2400" dirty="0" smtClean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vật</a:t>
            </a:r>
            <a:r>
              <a:rPr lang="en-US" sz="2400" dirty="0" smtClean="0">
                <a:solidFill>
                  <a:srgbClr val="C00000"/>
                </a:solidFill>
                <a:latin typeface="#9Slide07 SVNDessert Menu Scrip" panose="00000500000000000000" pitchFamily="2" charset="0"/>
                <a:ea typeface="Cambria" panose="02040503050406030204" pitchFamily="18" charset="0"/>
              </a:rPr>
              <a:t>.</a:t>
            </a:r>
            <a:endParaRPr lang="en-US" sz="2400" i="0" dirty="0">
              <a:solidFill>
                <a:srgbClr val="0070C0"/>
              </a:solidFill>
              <a:effectLst/>
              <a:latin typeface="#9Slide07 SVNDessert Menu Scrip" panose="00000500000000000000" pitchFamily="2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FE6FF4-DB04-4FAB-A8CE-B647C6B76E9A}"/>
              </a:ext>
            </a:extLst>
          </p:cNvPr>
          <p:cNvSpPr txBox="1"/>
          <p:nvPr/>
        </p:nvSpPr>
        <p:spPr>
          <a:xfrm>
            <a:off x="1639009" y="3231980"/>
            <a:ext cx="4340951" cy="95410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buClr>
                <a:schemeClr val="accent4"/>
              </a:buClr>
            </a:pPr>
            <a:r>
              <a:rPr lang="en-US" sz="2800" b="1" i="0" dirty="0" err="1" smtClean="0">
                <a:ln/>
                <a:solidFill>
                  <a:schemeClr val="accent4"/>
                </a:solidFill>
                <a:latin typeface="#9Slide07 IcielCadena" panose="02000503000000020004" pitchFamily="2" charset="0"/>
                <a:ea typeface="Cambria" panose="02040503050406030204" pitchFamily="18" charset="0"/>
              </a:rPr>
              <a:t>Thế</a:t>
            </a:r>
            <a:r>
              <a:rPr lang="en-US" sz="2800" b="1" i="0" dirty="0" smtClean="0">
                <a:ln/>
                <a:solidFill>
                  <a:schemeClr val="accent4"/>
                </a:solidFill>
                <a:latin typeface="#9Slide07 IcielCadena" panose="02000503000000020004" pitchFamily="2" charset="0"/>
                <a:ea typeface="Cambria" panose="02040503050406030204" pitchFamily="18" charset="0"/>
              </a:rPr>
              <a:t> </a:t>
            </a:r>
            <a:r>
              <a:rPr lang="en-US" sz="2800" b="1" i="0" dirty="0" err="1" smtClean="0">
                <a:ln/>
                <a:solidFill>
                  <a:schemeClr val="accent4"/>
                </a:solidFill>
                <a:latin typeface="#9Slide07 IcielCadena" panose="02000503000000020004" pitchFamily="2" charset="0"/>
                <a:ea typeface="Cambria" panose="02040503050406030204" pitchFamily="18" charset="0"/>
              </a:rPr>
              <a:t>nào</a:t>
            </a:r>
            <a:r>
              <a:rPr lang="en-US" sz="2800" b="1" i="0" dirty="0" smtClean="0">
                <a:ln/>
                <a:solidFill>
                  <a:schemeClr val="accent4"/>
                </a:solidFill>
                <a:latin typeface="#9Slide07 IcielCadena" panose="02000503000000020004" pitchFamily="2" charset="0"/>
                <a:ea typeface="Cambria" panose="02040503050406030204" pitchFamily="18" charset="0"/>
              </a:rPr>
              <a:t> </a:t>
            </a:r>
            <a:r>
              <a:rPr lang="en-US" sz="2800" b="1" i="0" dirty="0" err="1" smtClean="0">
                <a:ln/>
                <a:solidFill>
                  <a:schemeClr val="accent4"/>
                </a:solidFill>
                <a:latin typeface="#9Slide07 IcielCadena" panose="02000503000000020004" pitchFamily="2" charset="0"/>
                <a:ea typeface="Cambria" panose="02040503050406030204" pitchFamily="18" charset="0"/>
              </a:rPr>
              <a:t>là</a:t>
            </a:r>
            <a:r>
              <a:rPr lang="en-US" sz="2800" b="1" i="0" dirty="0" smtClean="0">
                <a:ln/>
                <a:solidFill>
                  <a:schemeClr val="accent4"/>
                </a:solidFill>
                <a:latin typeface="#9Slide07 IcielCadena" panose="02000503000000020004" pitchFamily="2" charset="0"/>
                <a:ea typeface="Cambria" panose="02040503050406030204" pitchFamily="18" charset="0"/>
              </a:rPr>
              <a:t> </a:t>
            </a:r>
            <a:r>
              <a:rPr lang="en-US" sz="2800" b="1" i="0" dirty="0" err="1" smtClean="0">
                <a:ln/>
                <a:solidFill>
                  <a:schemeClr val="accent4"/>
                </a:solidFill>
                <a:latin typeface="#9Slide07 IcielCadena" panose="02000503000000020004" pitchFamily="2" charset="0"/>
                <a:ea typeface="Cambria" panose="02040503050406030204" pitchFamily="18" charset="0"/>
              </a:rPr>
              <a:t>từ</a:t>
            </a:r>
            <a:r>
              <a:rPr lang="en-US" sz="2800" b="1" i="0" dirty="0" smtClean="0">
                <a:ln/>
                <a:solidFill>
                  <a:schemeClr val="accent4"/>
                </a:solidFill>
                <a:latin typeface="#9Slide07 IcielCadena" panose="02000503000000020004" pitchFamily="2" charset="0"/>
                <a:ea typeface="Cambria" panose="02040503050406030204" pitchFamily="18" charset="0"/>
              </a:rPr>
              <a:t> </a:t>
            </a:r>
            <a:r>
              <a:rPr lang="en-US" sz="2800" b="1" i="0" dirty="0" err="1" smtClean="0">
                <a:ln/>
                <a:solidFill>
                  <a:schemeClr val="accent4"/>
                </a:solidFill>
                <a:latin typeface="#9Slide07 IcielCadena" panose="02000503000000020004" pitchFamily="2" charset="0"/>
                <a:ea typeface="Cambria" panose="02040503050406030204" pitchFamily="18" charset="0"/>
              </a:rPr>
              <a:t>chỉ</a:t>
            </a:r>
            <a:r>
              <a:rPr lang="en-US" sz="2800" b="1" i="0" dirty="0" smtClean="0">
                <a:ln/>
                <a:solidFill>
                  <a:schemeClr val="accent4"/>
                </a:solidFill>
                <a:latin typeface="#9Slide07 IcielCadena" panose="02000503000000020004" pitchFamily="2" charset="0"/>
                <a:ea typeface="Cambria" panose="02040503050406030204" pitchFamily="18" charset="0"/>
              </a:rPr>
              <a:t> </a:t>
            </a:r>
            <a:r>
              <a:rPr lang="en-US" sz="2800" b="1" i="0" dirty="0" err="1" smtClean="0">
                <a:ln/>
                <a:solidFill>
                  <a:schemeClr val="accent4"/>
                </a:solidFill>
                <a:latin typeface="#9Slide07 IcielCadena" panose="02000503000000020004" pitchFamily="2" charset="0"/>
                <a:ea typeface="Cambria" panose="02040503050406030204" pitchFamily="18" charset="0"/>
              </a:rPr>
              <a:t>đặc</a:t>
            </a:r>
            <a:r>
              <a:rPr lang="en-US" sz="2800" b="1" i="0" dirty="0" smtClean="0">
                <a:ln/>
                <a:solidFill>
                  <a:schemeClr val="accent4"/>
                </a:solidFill>
                <a:latin typeface="#9Slide07 IcielCadena" panose="02000503000000020004" pitchFamily="2" charset="0"/>
                <a:ea typeface="Cambria" panose="02040503050406030204" pitchFamily="18" charset="0"/>
              </a:rPr>
              <a:t> </a:t>
            </a:r>
            <a:r>
              <a:rPr lang="en-US" sz="2800" b="1" i="0" dirty="0" err="1" smtClean="0">
                <a:ln/>
                <a:solidFill>
                  <a:schemeClr val="accent4"/>
                </a:solidFill>
                <a:latin typeface="#9Slide07 IcielCadena" panose="02000503000000020004" pitchFamily="2" charset="0"/>
                <a:ea typeface="Cambria" panose="02040503050406030204" pitchFamily="18" charset="0"/>
              </a:rPr>
              <a:t>điểm</a:t>
            </a:r>
            <a:r>
              <a:rPr lang="en-US" sz="2800" b="1" i="0" dirty="0" smtClean="0">
                <a:ln/>
                <a:solidFill>
                  <a:schemeClr val="accent4"/>
                </a:solidFill>
                <a:latin typeface="#9Slide07 IcielCadena" panose="02000503000000020004" pitchFamily="2" charset="0"/>
                <a:ea typeface="Cambria" panose="02040503050406030204" pitchFamily="18" charset="0"/>
              </a:rPr>
              <a:t>?</a:t>
            </a:r>
            <a:endParaRPr lang="en-US" sz="2800" b="1" dirty="0">
              <a:ln/>
              <a:solidFill>
                <a:schemeClr val="accent4"/>
              </a:solidFill>
              <a:latin typeface="#9Slide07 IcielCadena" panose="02000503000000020004" pitchFamily="2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2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7" grpId="0" animBg="1"/>
      <p:bldP spid="13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39"/>
          <p:cNvSpPr/>
          <p:nvPr/>
        </p:nvSpPr>
        <p:spPr>
          <a:xfrm rot="-899879">
            <a:off x="3267067" y="405974"/>
            <a:ext cx="1009821" cy="901029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99B9E66-12CE-4F30-AC71-D1627046F621}"/>
              </a:ext>
            </a:extLst>
          </p:cNvPr>
          <p:cNvSpPr/>
          <p:nvPr/>
        </p:nvSpPr>
        <p:spPr>
          <a:xfrm>
            <a:off x="1408406" y="1134206"/>
            <a:ext cx="5935738" cy="391269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4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>
              <a:buFontTx/>
              <a:buNone/>
            </a:pPr>
            <a:endParaRPr lang="en-US" altLang="en-US" b="1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760C80F-D7D8-46A6-8517-021C573FDB72}"/>
              </a:ext>
            </a:extLst>
          </p:cNvPr>
          <p:cNvGrpSpPr/>
          <p:nvPr/>
        </p:nvGrpSpPr>
        <p:grpSpPr>
          <a:xfrm>
            <a:off x="87606" y="-316278"/>
            <a:ext cx="8026400" cy="1365307"/>
            <a:chOff x="1444238" y="1363887"/>
            <a:chExt cx="5306286" cy="822876"/>
          </a:xfrm>
        </p:grpSpPr>
        <p:sp>
          <p:nvSpPr>
            <p:cNvPr id="39" name="Flowchart: Alternate Process 38">
              <a:extLst>
                <a:ext uri="{FF2B5EF4-FFF2-40B4-BE49-F238E27FC236}">
                  <a16:creationId xmlns:a16="http://schemas.microsoft.com/office/drawing/2014/main" id="{F8D4122D-C8E5-4F49-81B3-F51CE0B23B7B}"/>
                </a:ext>
              </a:extLst>
            </p:cNvPr>
            <p:cNvSpPr/>
            <p:nvPr/>
          </p:nvSpPr>
          <p:spPr>
            <a:xfrm>
              <a:off x="1444238" y="1450781"/>
              <a:ext cx="5196215" cy="735982"/>
            </a:xfrm>
            <a:prstGeom prst="flowChartAlternateProcess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prstDash val="sysDot"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lowchart: Alternate Process 39">
              <a:extLst>
                <a:ext uri="{FF2B5EF4-FFF2-40B4-BE49-F238E27FC236}">
                  <a16:creationId xmlns:a16="http://schemas.microsoft.com/office/drawing/2014/main" id="{E52BC154-FF45-40E1-9277-F05F6178A2AF}"/>
                </a:ext>
              </a:extLst>
            </p:cNvPr>
            <p:cNvSpPr/>
            <p:nvPr/>
          </p:nvSpPr>
          <p:spPr>
            <a:xfrm>
              <a:off x="1554309" y="1363887"/>
              <a:ext cx="5196215" cy="735982"/>
            </a:xfrm>
            <a:prstGeom prst="flowChartAlternateProcess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83ABA305-6699-46C5-ADDB-234EBBA3A6C2}"/>
              </a:ext>
            </a:extLst>
          </p:cNvPr>
          <p:cNvSpPr txBox="1"/>
          <p:nvPr/>
        </p:nvSpPr>
        <p:spPr>
          <a:xfrm>
            <a:off x="446323" y="-28189"/>
            <a:ext cx="785990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Bài</a:t>
            </a:r>
            <a:r>
              <a:rPr lang="vi-VN" sz="3200" dirty="0" smtClean="0">
                <a:solidFill>
                  <a:schemeClr val="accent3">
                    <a:lumMod val="75000"/>
                  </a:schemeClr>
                </a:solidFill>
                <a:latin typeface="#9Slide05 Lobster" panose="02000506000000020003" pitchFamily="2" charset="0"/>
                <a:ea typeface="Cambria" panose="02040503050406030204" pitchFamily="18" charset="0"/>
              </a:rPr>
              <a:t> 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2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:</a:t>
            </a:r>
            <a:r>
              <a:rPr lang="vi-VN" sz="3200" dirty="0" smtClean="0">
                <a:solidFill>
                  <a:schemeClr val="accent3">
                    <a:lumMod val="75000"/>
                  </a:schemeClr>
                </a:solidFill>
                <a:latin typeface="#9Slide05 Lobster" panose="02000506000000020003" pitchFamily="2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Trong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những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câu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thơ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sau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các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sự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vật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được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 so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sánh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với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nhau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về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những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đặc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điểm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nào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?</a:t>
            </a:r>
            <a:endParaRPr lang="vi-VN" sz="3200" dirty="0">
              <a:solidFill>
                <a:schemeClr val="accent3">
                  <a:lumMod val="75000"/>
                </a:schemeClr>
              </a:solidFill>
              <a:effectLst/>
              <a:latin typeface="#9Slide05 Lobster" panose="02000506000000020003" pitchFamily="2" charset="0"/>
              <a:ea typeface="Cambria" panose="02040503050406030204" pitchFamily="18" charset="0"/>
            </a:endParaRPr>
          </a:p>
        </p:txBody>
      </p:sp>
      <p:sp>
        <p:nvSpPr>
          <p:cNvPr id="15" name="Line 4"/>
          <p:cNvSpPr>
            <a:spLocks noChangeShapeType="1"/>
          </p:cNvSpPr>
          <p:nvPr/>
        </p:nvSpPr>
        <p:spPr bwMode="auto">
          <a:xfrm>
            <a:off x="2919060" y="949225"/>
            <a:ext cx="122114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4"/>
          <p:cNvSpPr>
            <a:spLocks noChangeShapeType="1"/>
          </p:cNvSpPr>
          <p:nvPr/>
        </p:nvSpPr>
        <p:spPr bwMode="auto">
          <a:xfrm>
            <a:off x="4862160" y="500895"/>
            <a:ext cx="297374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1578240" y="1317359"/>
            <a:ext cx="6567840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2400" b="1" dirty="0">
                <a:solidFill>
                  <a:srgbClr val="92D050"/>
                </a:solidFill>
              </a:rPr>
              <a:t>a) </a:t>
            </a:r>
            <a:r>
              <a:rPr lang="en-US" altLang="en-US" sz="2400" b="1" dirty="0" err="1">
                <a:solidFill>
                  <a:srgbClr val="92D050"/>
                </a:solidFill>
              </a:rPr>
              <a:t>Tiếng</a:t>
            </a:r>
            <a:r>
              <a:rPr lang="en-US" altLang="en-US" sz="2400" b="1" dirty="0">
                <a:solidFill>
                  <a:srgbClr val="92D050"/>
                </a:solidFill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</a:rPr>
              <a:t>suối</a:t>
            </a:r>
            <a:r>
              <a:rPr lang="en-US" altLang="en-US" sz="2400" b="1" dirty="0">
                <a:solidFill>
                  <a:srgbClr val="92D050"/>
                </a:solidFill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</a:rPr>
              <a:t>trong</a:t>
            </a:r>
            <a:r>
              <a:rPr lang="en-US" altLang="en-US" sz="2400" b="1" dirty="0">
                <a:solidFill>
                  <a:srgbClr val="92D050"/>
                </a:solidFill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</a:rPr>
              <a:t>như</a:t>
            </a:r>
            <a:r>
              <a:rPr lang="en-US" altLang="en-US" sz="2400" b="1" dirty="0">
                <a:solidFill>
                  <a:srgbClr val="92D050"/>
                </a:solidFill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</a:rPr>
              <a:t>tiếng</a:t>
            </a:r>
            <a:r>
              <a:rPr lang="en-US" altLang="en-US" sz="2400" b="1" dirty="0">
                <a:solidFill>
                  <a:srgbClr val="92D050"/>
                </a:solidFill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</a:rPr>
              <a:t>hát</a:t>
            </a:r>
            <a:r>
              <a:rPr lang="en-US" altLang="en-US" sz="2400" b="1" dirty="0">
                <a:solidFill>
                  <a:srgbClr val="92D050"/>
                </a:solidFill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</a:rPr>
              <a:t>xa</a:t>
            </a:r>
            <a:r>
              <a:rPr lang="en-US" altLang="en-US" sz="2400" b="1" dirty="0">
                <a:solidFill>
                  <a:srgbClr val="92D050"/>
                </a:solidFill>
              </a:rPr>
              <a:t>, 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2400" b="1" dirty="0">
                <a:solidFill>
                  <a:srgbClr val="92D050"/>
                </a:solidFill>
              </a:rPr>
              <a:t>    </a:t>
            </a:r>
            <a:r>
              <a:rPr lang="en-US" altLang="en-US" sz="2400" b="1" dirty="0" err="1">
                <a:solidFill>
                  <a:srgbClr val="92D050"/>
                </a:solidFill>
              </a:rPr>
              <a:t>Trăng</a:t>
            </a:r>
            <a:r>
              <a:rPr lang="en-US" altLang="en-US" sz="2400" b="1" dirty="0">
                <a:solidFill>
                  <a:srgbClr val="92D050"/>
                </a:solidFill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</a:rPr>
              <a:t>lồng</a:t>
            </a:r>
            <a:r>
              <a:rPr lang="en-US" altLang="en-US" sz="2400" b="1" dirty="0">
                <a:solidFill>
                  <a:srgbClr val="92D050"/>
                </a:solidFill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</a:rPr>
              <a:t>cổ</a:t>
            </a:r>
            <a:r>
              <a:rPr lang="en-US" altLang="en-US" sz="2400" b="1" dirty="0">
                <a:solidFill>
                  <a:srgbClr val="92D050"/>
                </a:solidFill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</a:rPr>
              <a:t>thụ</a:t>
            </a:r>
            <a:r>
              <a:rPr lang="en-US" altLang="en-US" sz="2400" b="1" dirty="0">
                <a:solidFill>
                  <a:srgbClr val="92D050"/>
                </a:solidFill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</a:rPr>
              <a:t>bóng</a:t>
            </a:r>
            <a:r>
              <a:rPr lang="en-US" altLang="en-US" sz="2400" b="1" dirty="0">
                <a:solidFill>
                  <a:srgbClr val="92D050"/>
                </a:solidFill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</a:rPr>
              <a:t>lồng</a:t>
            </a:r>
            <a:r>
              <a:rPr lang="en-US" altLang="en-US" sz="2400" b="1" dirty="0">
                <a:solidFill>
                  <a:srgbClr val="92D050"/>
                </a:solidFill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</a:rPr>
              <a:t>hoa</a:t>
            </a:r>
            <a:r>
              <a:rPr lang="en-US" altLang="en-US" sz="2400" b="1" dirty="0">
                <a:solidFill>
                  <a:srgbClr val="92D050"/>
                </a:solidFill>
              </a:rPr>
              <a:t>.</a:t>
            </a: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1578240" y="2320600"/>
            <a:ext cx="6705600" cy="180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2400" b="1" dirty="0">
                <a:solidFill>
                  <a:srgbClr val="92D050"/>
                </a:solidFill>
              </a:rPr>
              <a:t>b) </a:t>
            </a:r>
            <a:r>
              <a:rPr lang="en-US" altLang="en-US" sz="2400" b="1" dirty="0" err="1">
                <a:solidFill>
                  <a:srgbClr val="92D050"/>
                </a:solidFill>
              </a:rPr>
              <a:t>Rồi</a:t>
            </a:r>
            <a:r>
              <a:rPr lang="en-US" altLang="en-US" sz="2400" b="1" dirty="0">
                <a:solidFill>
                  <a:srgbClr val="92D050"/>
                </a:solidFill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</a:rPr>
              <a:t>đến</a:t>
            </a:r>
            <a:r>
              <a:rPr lang="en-US" altLang="en-US" sz="2400" b="1" dirty="0">
                <a:solidFill>
                  <a:srgbClr val="92D050"/>
                </a:solidFill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</a:rPr>
              <a:t>chị</a:t>
            </a:r>
            <a:r>
              <a:rPr lang="en-US" altLang="en-US" sz="2400" b="1" dirty="0">
                <a:solidFill>
                  <a:srgbClr val="92D050"/>
                </a:solidFill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</a:rPr>
              <a:t>rất</a:t>
            </a:r>
            <a:r>
              <a:rPr lang="en-US" altLang="en-US" sz="2400" b="1" dirty="0">
                <a:solidFill>
                  <a:srgbClr val="92D050"/>
                </a:solidFill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</a:rPr>
              <a:t>thương</a:t>
            </a:r>
            <a:r>
              <a:rPr lang="en-US" altLang="en-US" sz="2400" b="1" dirty="0">
                <a:solidFill>
                  <a:srgbClr val="92D050"/>
                </a:solidFill>
              </a:rPr>
              <a:t> 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2400" b="1" dirty="0">
                <a:solidFill>
                  <a:srgbClr val="92D050"/>
                </a:solidFill>
              </a:rPr>
              <a:t>    </a:t>
            </a:r>
            <a:r>
              <a:rPr lang="en-US" altLang="en-US" sz="2400" b="1" dirty="0" err="1">
                <a:solidFill>
                  <a:srgbClr val="92D050"/>
                </a:solidFill>
              </a:rPr>
              <a:t>Rồi</a:t>
            </a:r>
            <a:r>
              <a:rPr lang="en-US" altLang="en-US" sz="2400" b="1" dirty="0">
                <a:solidFill>
                  <a:srgbClr val="92D050"/>
                </a:solidFill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</a:rPr>
              <a:t>đến</a:t>
            </a:r>
            <a:r>
              <a:rPr lang="en-US" altLang="en-US" sz="2400" b="1" dirty="0">
                <a:solidFill>
                  <a:srgbClr val="92D050"/>
                </a:solidFill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</a:rPr>
              <a:t>em</a:t>
            </a:r>
            <a:r>
              <a:rPr lang="en-US" altLang="en-US" sz="2400" b="1" dirty="0">
                <a:solidFill>
                  <a:srgbClr val="92D050"/>
                </a:solidFill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</a:rPr>
              <a:t>rất</a:t>
            </a:r>
            <a:r>
              <a:rPr lang="en-US" altLang="en-US" sz="2400" b="1" dirty="0">
                <a:solidFill>
                  <a:srgbClr val="92D050"/>
                </a:solidFill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</a:rPr>
              <a:t>thảo</a:t>
            </a:r>
            <a:endParaRPr lang="en-US" altLang="en-US" sz="2400" b="1" dirty="0">
              <a:solidFill>
                <a:srgbClr val="92D050"/>
              </a:solidFill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2400" b="1" dirty="0">
                <a:solidFill>
                  <a:srgbClr val="92D050"/>
                </a:solidFill>
              </a:rPr>
              <a:t>    </a:t>
            </a:r>
            <a:r>
              <a:rPr lang="en-US" altLang="en-US" sz="2400" b="1" dirty="0" err="1">
                <a:solidFill>
                  <a:srgbClr val="92D050"/>
                </a:solidFill>
              </a:rPr>
              <a:t>Ông</a:t>
            </a:r>
            <a:r>
              <a:rPr lang="en-US" altLang="en-US" sz="2400" b="1" dirty="0">
                <a:solidFill>
                  <a:srgbClr val="92D050"/>
                </a:solidFill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</a:rPr>
              <a:t>hiền</a:t>
            </a:r>
            <a:r>
              <a:rPr lang="en-US" altLang="en-US" sz="2400" b="1" dirty="0">
                <a:solidFill>
                  <a:srgbClr val="92D050"/>
                </a:solidFill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</a:rPr>
              <a:t>như</a:t>
            </a:r>
            <a:r>
              <a:rPr lang="en-US" altLang="en-US" sz="2400" b="1" dirty="0">
                <a:solidFill>
                  <a:srgbClr val="92D050"/>
                </a:solidFill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</a:rPr>
              <a:t>hạt</a:t>
            </a:r>
            <a:r>
              <a:rPr lang="en-US" altLang="en-US" sz="2400" b="1" dirty="0">
                <a:solidFill>
                  <a:srgbClr val="92D050"/>
                </a:solidFill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</a:rPr>
              <a:t>gạo</a:t>
            </a:r>
            <a:r>
              <a:rPr lang="en-US" altLang="en-US" sz="2400" b="1" dirty="0">
                <a:solidFill>
                  <a:srgbClr val="92D050"/>
                </a:solidFill>
              </a:rPr>
              <a:t> 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2400" b="1" dirty="0">
                <a:solidFill>
                  <a:srgbClr val="92D050"/>
                </a:solidFill>
              </a:rPr>
              <a:t>    </a:t>
            </a:r>
            <a:r>
              <a:rPr lang="en-US" altLang="en-US" sz="2400" b="1" dirty="0" err="1">
                <a:solidFill>
                  <a:srgbClr val="92D050"/>
                </a:solidFill>
              </a:rPr>
              <a:t>Bà</a:t>
            </a:r>
            <a:r>
              <a:rPr lang="en-US" altLang="en-US" sz="2400" b="1" dirty="0">
                <a:solidFill>
                  <a:srgbClr val="92D050"/>
                </a:solidFill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</a:rPr>
              <a:t>hiền</a:t>
            </a:r>
            <a:r>
              <a:rPr lang="en-US" altLang="en-US" sz="2400" b="1" dirty="0">
                <a:solidFill>
                  <a:srgbClr val="92D050"/>
                </a:solidFill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</a:rPr>
              <a:t>như</a:t>
            </a:r>
            <a:r>
              <a:rPr lang="en-US" altLang="en-US" sz="2400" b="1" dirty="0">
                <a:solidFill>
                  <a:srgbClr val="92D050"/>
                </a:solidFill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</a:rPr>
              <a:t>suối</a:t>
            </a:r>
            <a:r>
              <a:rPr lang="en-US" altLang="en-US" sz="2400" b="1" dirty="0">
                <a:solidFill>
                  <a:srgbClr val="92D050"/>
                </a:solidFill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</a:rPr>
              <a:t>trong</a:t>
            </a:r>
            <a:r>
              <a:rPr lang="en-US" altLang="en-US" sz="2400" b="1" dirty="0">
                <a:solidFill>
                  <a:srgbClr val="92D050"/>
                </a:solidFill>
              </a:rPr>
              <a:t>.</a:t>
            </a: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1578240" y="4116414"/>
            <a:ext cx="7315200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2400" b="1" dirty="0">
                <a:solidFill>
                  <a:srgbClr val="92D050"/>
                </a:solidFill>
              </a:rPr>
              <a:t>c) Cam </a:t>
            </a:r>
            <a:r>
              <a:rPr lang="en-US" altLang="en-US" sz="2400" b="1" dirty="0" err="1">
                <a:solidFill>
                  <a:srgbClr val="92D050"/>
                </a:solidFill>
              </a:rPr>
              <a:t>Xã</a:t>
            </a:r>
            <a:r>
              <a:rPr lang="en-US" altLang="en-US" sz="2400" b="1" dirty="0">
                <a:solidFill>
                  <a:srgbClr val="92D050"/>
                </a:solidFill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</a:rPr>
              <a:t>Đoài</a:t>
            </a:r>
            <a:r>
              <a:rPr lang="en-US" altLang="en-US" sz="2400" b="1" dirty="0">
                <a:solidFill>
                  <a:srgbClr val="92D050"/>
                </a:solidFill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</a:rPr>
              <a:t>mọng</a:t>
            </a:r>
            <a:r>
              <a:rPr lang="en-US" altLang="en-US" sz="2400" b="1" dirty="0">
                <a:solidFill>
                  <a:srgbClr val="92D050"/>
                </a:solidFill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</a:rPr>
              <a:t>nước</a:t>
            </a:r>
            <a:endParaRPr lang="en-US" altLang="en-US" sz="2400" b="1" dirty="0">
              <a:solidFill>
                <a:srgbClr val="92D050"/>
              </a:solidFill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2400" b="1" dirty="0">
                <a:solidFill>
                  <a:srgbClr val="92D050"/>
                </a:solidFill>
              </a:rPr>
              <a:t>     </a:t>
            </a:r>
            <a:r>
              <a:rPr lang="en-US" altLang="en-US" sz="2400" b="1" dirty="0" err="1">
                <a:solidFill>
                  <a:srgbClr val="92D050"/>
                </a:solidFill>
              </a:rPr>
              <a:t>Giọt</a:t>
            </a:r>
            <a:r>
              <a:rPr lang="en-US" altLang="en-US" sz="2400" b="1" dirty="0">
                <a:solidFill>
                  <a:srgbClr val="92D050"/>
                </a:solidFill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</a:rPr>
              <a:t>vàng</a:t>
            </a:r>
            <a:r>
              <a:rPr lang="en-US" altLang="en-US" sz="2400" b="1" dirty="0">
                <a:solidFill>
                  <a:srgbClr val="92D050"/>
                </a:solidFill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</a:rPr>
              <a:t>như</a:t>
            </a:r>
            <a:r>
              <a:rPr lang="en-US" altLang="en-US" sz="2400" b="1" dirty="0">
                <a:solidFill>
                  <a:srgbClr val="92D050"/>
                </a:solidFill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</a:rPr>
              <a:t>mật</a:t>
            </a:r>
            <a:r>
              <a:rPr lang="en-US" altLang="en-US" sz="2400" b="1" dirty="0">
                <a:solidFill>
                  <a:srgbClr val="92D050"/>
                </a:solidFill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</a:rPr>
              <a:t>ong</a:t>
            </a:r>
            <a:r>
              <a:rPr lang="en-US" altLang="en-US" sz="2400" b="1" dirty="0">
                <a:solidFill>
                  <a:srgbClr val="92D050"/>
                </a:solidFill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173890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3" name="Google Shape;1163;p36"/>
          <p:cNvGrpSpPr/>
          <p:nvPr/>
        </p:nvGrpSpPr>
        <p:grpSpPr>
          <a:xfrm>
            <a:off x="8308440" y="2673492"/>
            <a:ext cx="867156" cy="646619"/>
            <a:chOff x="6572148" y="2896932"/>
            <a:chExt cx="656539" cy="445913"/>
          </a:xfrm>
        </p:grpSpPr>
        <p:sp>
          <p:nvSpPr>
            <p:cNvPr id="1164" name="Google Shape;1164;p36"/>
            <p:cNvSpPr/>
            <p:nvPr/>
          </p:nvSpPr>
          <p:spPr>
            <a:xfrm>
              <a:off x="6594630" y="2907298"/>
              <a:ext cx="624696" cy="425846"/>
            </a:xfrm>
            <a:custGeom>
              <a:avLst/>
              <a:gdLst/>
              <a:ahLst/>
              <a:cxnLst/>
              <a:rect l="l" t="t" r="r" b="b"/>
              <a:pathLst>
                <a:path w="9142" h="6409" extrusionOk="0">
                  <a:moveTo>
                    <a:pt x="7834" y="1"/>
                  </a:moveTo>
                  <a:lnTo>
                    <a:pt x="1" y="2107"/>
                  </a:lnTo>
                  <a:lnTo>
                    <a:pt x="1076" y="6408"/>
                  </a:lnTo>
                  <a:lnTo>
                    <a:pt x="9142" y="4317"/>
                  </a:lnTo>
                  <a:lnTo>
                    <a:pt x="78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6"/>
            <p:cNvSpPr/>
            <p:nvPr/>
          </p:nvSpPr>
          <p:spPr>
            <a:xfrm>
              <a:off x="6574676" y="2896932"/>
              <a:ext cx="569415" cy="249036"/>
            </a:xfrm>
            <a:custGeom>
              <a:avLst/>
              <a:gdLst/>
              <a:ahLst/>
              <a:cxnLst/>
              <a:rect l="l" t="t" r="r" b="b"/>
              <a:pathLst>
                <a:path w="8333" h="3748" extrusionOk="0">
                  <a:moveTo>
                    <a:pt x="7739" y="386"/>
                  </a:moveTo>
                  <a:cubicBezTo>
                    <a:pt x="7278" y="964"/>
                    <a:pt x="6749" y="1501"/>
                    <a:pt x="6256" y="2043"/>
                  </a:cubicBezTo>
                  <a:cubicBezTo>
                    <a:pt x="5949" y="2380"/>
                    <a:pt x="5639" y="2716"/>
                    <a:pt x="5328" y="3050"/>
                  </a:cubicBezTo>
                  <a:cubicBezTo>
                    <a:pt x="5244" y="3139"/>
                    <a:pt x="4896" y="3421"/>
                    <a:pt x="4990" y="3447"/>
                  </a:cubicBezTo>
                  <a:lnTo>
                    <a:pt x="4990" y="3447"/>
                  </a:lnTo>
                  <a:cubicBezTo>
                    <a:pt x="4814" y="3439"/>
                    <a:pt x="4505" y="3296"/>
                    <a:pt x="4383" y="3263"/>
                  </a:cubicBezTo>
                  <a:cubicBezTo>
                    <a:pt x="3941" y="3143"/>
                    <a:pt x="3500" y="3023"/>
                    <a:pt x="3058" y="2902"/>
                  </a:cubicBezTo>
                  <a:cubicBezTo>
                    <a:pt x="2350" y="2706"/>
                    <a:pt x="1643" y="2511"/>
                    <a:pt x="943" y="2290"/>
                  </a:cubicBezTo>
                  <a:lnTo>
                    <a:pt x="943" y="2290"/>
                  </a:lnTo>
                  <a:cubicBezTo>
                    <a:pt x="3222" y="1689"/>
                    <a:pt x="5472" y="1025"/>
                    <a:pt x="7739" y="386"/>
                  </a:cubicBezTo>
                  <a:close/>
                  <a:moveTo>
                    <a:pt x="8082" y="1"/>
                  </a:moveTo>
                  <a:cubicBezTo>
                    <a:pt x="8050" y="1"/>
                    <a:pt x="8020" y="14"/>
                    <a:pt x="7998" y="44"/>
                  </a:cubicBezTo>
                  <a:cubicBezTo>
                    <a:pt x="7995" y="49"/>
                    <a:pt x="7992" y="53"/>
                    <a:pt x="7988" y="58"/>
                  </a:cubicBezTo>
                  <a:lnTo>
                    <a:pt x="7988" y="58"/>
                  </a:lnTo>
                  <a:cubicBezTo>
                    <a:pt x="6870" y="212"/>
                    <a:pt x="5792" y="635"/>
                    <a:pt x="4711" y="942"/>
                  </a:cubicBezTo>
                  <a:cubicBezTo>
                    <a:pt x="3217" y="1368"/>
                    <a:pt x="1696" y="1704"/>
                    <a:pt x="192" y="2093"/>
                  </a:cubicBezTo>
                  <a:cubicBezTo>
                    <a:pt x="0" y="2142"/>
                    <a:pt x="92" y="2381"/>
                    <a:pt x="233" y="2430"/>
                  </a:cubicBezTo>
                  <a:cubicBezTo>
                    <a:pt x="1801" y="2964"/>
                    <a:pt x="3454" y="3322"/>
                    <a:pt x="5057" y="3742"/>
                  </a:cubicBezTo>
                  <a:cubicBezTo>
                    <a:pt x="5070" y="3746"/>
                    <a:pt x="5084" y="3748"/>
                    <a:pt x="5097" y="3748"/>
                  </a:cubicBezTo>
                  <a:cubicBezTo>
                    <a:pt x="5135" y="3748"/>
                    <a:pt x="5171" y="3733"/>
                    <a:pt x="5198" y="3703"/>
                  </a:cubicBezTo>
                  <a:cubicBezTo>
                    <a:pt x="6225" y="2589"/>
                    <a:pt x="7365" y="1499"/>
                    <a:pt x="8254" y="268"/>
                  </a:cubicBezTo>
                  <a:cubicBezTo>
                    <a:pt x="8333" y="159"/>
                    <a:pt x="8195" y="1"/>
                    <a:pt x="8082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6"/>
            <p:cNvSpPr/>
            <p:nvPr/>
          </p:nvSpPr>
          <p:spPr>
            <a:xfrm>
              <a:off x="6572148" y="2905238"/>
              <a:ext cx="656539" cy="437607"/>
            </a:xfrm>
            <a:custGeom>
              <a:avLst/>
              <a:gdLst/>
              <a:ahLst/>
              <a:cxnLst/>
              <a:rect l="l" t="t" r="r" b="b"/>
              <a:pathLst>
                <a:path w="9608" h="6586" extrusionOk="0">
                  <a:moveTo>
                    <a:pt x="8184" y="0"/>
                  </a:moveTo>
                  <a:cubicBezTo>
                    <a:pt x="8154" y="0"/>
                    <a:pt x="8129" y="67"/>
                    <a:pt x="8145" y="109"/>
                  </a:cubicBezTo>
                  <a:cubicBezTo>
                    <a:pt x="8396" y="739"/>
                    <a:pt x="8528" y="1443"/>
                    <a:pt x="8714" y="2096"/>
                  </a:cubicBezTo>
                  <a:cubicBezTo>
                    <a:pt x="8846" y="2558"/>
                    <a:pt x="8975" y="3021"/>
                    <a:pt x="9106" y="3485"/>
                  </a:cubicBezTo>
                  <a:cubicBezTo>
                    <a:pt x="9137" y="3599"/>
                    <a:pt x="9327" y="4015"/>
                    <a:pt x="9345" y="4227"/>
                  </a:cubicBezTo>
                  <a:lnTo>
                    <a:pt x="9345" y="4227"/>
                  </a:lnTo>
                  <a:cubicBezTo>
                    <a:pt x="9340" y="4224"/>
                    <a:pt x="9334" y="4223"/>
                    <a:pt x="9327" y="4223"/>
                  </a:cubicBezTo>
                  <a:cubicBezTo>
                    <a:pt x="9281" y="4223"/>
                    <a:pt x="9187" y="4273"/>
                    <a:pt x="9101" y="4293"/>
                  </a:cubicBezTo>
                  <a:cubicBezTo>
                    <a:pt x="8837" y="4354"/>
                    <a:pt x="8574" y="4428"/>
                    <a:pt x="8311" y="4496"/>
                  </a:cubicBezTo>
                  <a:cubicBezTo>
                    <a:pt x="7432" y="4721"/>
                    <a:pt x="6554" y="4945"/>
                    <a:pt x="5675" y="5172"/>
                  </a:cubicBezTo>
                  <a:cubicBezTo>
                    <a:pt x="4796" y="5400"/>
                    <a:pt x="3917" y="5628"/>
                    <a:pt x="3038" y="5857"/>
                  </a:cubicBezTo>
                  <a:cubicBezTo>
                    <a:pt x="2585" y="5974"/>
                    <a:pt x="1968" y="6268"/>
                    <a:pt x="1489" y="6271"/>
                  </a:cubicBezTo>
                  <a:lnTo>
                    <a:pt x="1489" y="6271"/>
                  </a:lnTo>
                  <a:cubicBezTo>
                    <a:pt x="1474" y="6210"/>
                    <a:pt x="1405" y="6106"/>
                    <a:pt x="1395" y="6029"/>
                  </a:cubicBezTo>
                  <a:cubicBezTo>
                    <a:pt x="1326" y="5508"/>
                    <a:pt x="1067" y="4934"/>
                    <a:pt x="928" y="4434"/>
                  </a:cubicBezTo>
                  <a:cubicBezTo>
                    <a:pt x="715" y="3660"/>
                    <a:pt x="539" y="2871"/>
                    <a:pt x="283" y="2111"/>
                  </a:cubicBezTo>
                  <a:cubicBezTo>
                    <a:pt x="270" y="2072"/>
                    <a:pt x="224" y="2038"/>
                    <a:pt x="185" y="2038"/>
                  </a:cubicBezTo>
                  <a:cubicBezTo>
                    <a:pt x="160" y="2038"/>
                    <a:pt x="138" y="2053"/>
                    <a:pt x="131" y="2091"/>
                  </a:cubicBezTo>
                  <a:cubicBezTo>
                    <a:pt x="0" y="2810"/>
                    <a:pt x="479" y="3822"/>
                    <a:pt x="669" y="4505"/>
                  </a:cubicBezTo>
                  <a:cubicBezTo>
                    <a:pt x="848" y="5149"/>
                    <a:pt x="967" y="5906"/>
                    <a:pt x="1291" y="6496"/>
                  </a:cubicBezTo>
                  <a:cubicBezTo>
                    <a:pt x="1315" y="6540"/>
                    <a:pt x="1385" y="6585"/>
                    <a:pt x="1442" y="6585"/>
                  </a:cubicBezTo>
                  <a:cubicBezTo>
                    <a:pt x="1450" y="6585"/>
                    <a:pt x="1457" y="6585"/>
                    <a:pt x="1465" y="6583"/>
                  </a:cubicBezTo>
                  <a:cubicBezTo>
                    <a:pt x="4159" y="5884"/>
                    <a:pt x="6852" y="5183"/>
                    <a:pt x="9546" y="4478"/>
                  </a:cubicBezTo>
                  <a:cubicBezTo>
                    <a:pt x="9604" y="4463"/>
                    <a:pt x="9608" y="4387"/>
                    <a:pt x="9596" y="4340"/>
                  </a:cubicBezTo>
                  <a:cubicBezTo>
                    <a:pt x="9229" y="2933"/>
                    <a:pt x="8884" y="1330"/>
                    <a:pt x="8219" y="32"/>
                  </a:cubicBezTo>
                  <a:cubicBezTo>
                    <a:pt x="8208" y="9"/>
                    <a:pt x="8196" y="0"/>
                    <a:pt x="8184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7" name="Google Shape;1167;p36"/>
          <p:cNvSpPr/>
          <p:nvPr/>
        </p:nvSpPr>
        <p:spPr>
          <a:xfrm>
            <a:off x="306466" y="2243164"/>
            <a:ext cx="309751" cy="276544"/>
          </a:xfrm>
          <a:custGeom>
            <a:avLst/>
            <a:gdLst/>
            <a:ahLst/>
            <a:cxnLst/>
            <a:rect l="l" t="t" r="r" b="b"/>
            <a:pathLst>
              <a:path w="4533" h="4162" extrusionOk="0">
                <a:moveTo>
                  <a:pt x="1237" y="0"/>
                </a:moveTo>
                <a:cubicBezTo>
                  <a:pt x="1232" y="0"/>
                  <a:pt x="1227" y="1"/>
                  <a:pt x="1224" y="3"/>
                </a:cubicBezTo>
                <a:cubicBezTo>
                  <a:pt x="1124" y="59"/>
                  <a:pt x="1224" y="1681"/>
                  <a:pt x="1224" y="1681"/>
                </a:cubicBezTo>
                <a:cubicBezTo>
                  <a:pt x="1224" y="1681"/>
                  <a:pt x="0" y="2243"/>
                  <a:pt x="0" y="2375"/>
                </a:cubicBezTo>
                <a:cubicBezTo>
                  <a:pt x="0" y="2508"/>
                  <a:pt x="1819" y="2673"/>
                  <a:pt x="1819" y="2673"/>
                </a:cubicBezTo>
                <a:cubicBezTo>
                  <a:pt x="1819" y="2673"/>
                  <a:pt x="1919" y="4161"/>
                  <a:pt x="2085" y="4161"/>
                </a:cubicBezTo>
                <a:cubicBezTo>
                  <a:pt x="2250" y="4161"/>
                  <a:pt x="2891" y="2408"/>
                  <a:pt x="2891" y="2408"/>
                </a:cubicBezTo>
                <a:cubicBezTo>
                  <a:pt x="2891" y="2408"/>
                  <a:pt x="3857" y="2705"/>
                  <a:pt x="4277" y="2705"/>
                </a:cubicBezTo>
                <a:cubicBezTo>
                  <a:pt x="4382" y="2705"/>
                  <a:pt x="4453" y="2686"/>
                  <a:pt x="4467" y="2640"/>
                </a:cubicBezTo>
                <a:cubicBezTo>
                  <a:pt x="4532" y="2408"/>
                  <a:pt x="3441" y="1382"/>
                  <a:pt x="3441" y="1382"/>
                </a:cubicBezTo>
                <a:cubicBezTo>
                  <a:pt x="3441" y="1382"/>
                  <a:pt x="4168" y="291"/>
                  <a:pt x="4036" y="191"/>
                </a:cubicBezTo>
                <a:cubicBezTo>
                  <a:pt x="4028" y="185"/>
                  <a:pt x="4014" y="182"/>
                  <a:pt x="3996" y="182"/>
                </a:cubicBezTo>
                <a:cubicBezTo>
                  <a:pt x="3729" y="182"/>
                  <a:pt x="2481" y="820"/>
                  <a:pt x="2481" y="820"/>
                </a:cubicBezTo>
                <a:cubicBezTo>
                  <a:pt x="2481" y="820"/>
                  <a:pt x="1394" y="0"/>
                  <a:pt x="12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8" name="Google Shape;1168;p36"/>
          <p:cNvSpPr/>
          <p:nvPr/>
        </p:nvSpPr>
        <p:spPr>
          <a:xfrm rot="-2119590">
            <a:off x="7647836" y="2164666"/>
            <a:ext cx="282940" cy="164077"/>
          </a:xfrm>
          <a:custGeom>
            <a:avLst/>
            <a:gdLst/>
            <a:ahLst/>
            <a:cxnLst/>
            <a:rect l="l" t="t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" name="Picture 10" descr="Suoi hoa b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95" y="838977"/>
            <a:ext cx="3173774" cy="36931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6" name="Picture 11" descr="Trang ram"/>
          <p:cNvPicPr>
            <a:picLocks noChangeAspect="1" noChangeArrowheads="1"/>
          </p:cNvPicPr>
          <p:nvPr/>
        </p:nvPicPr>
        <p:blipFill>
          <a:blip r:embed="rId4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495" y="838977"/>
            <a:ext cx="3617211" cy="36937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6187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39"/>
          <p:cNvSpPr/>
          <p:nvPr/>
        </p:nvSpPr>
        <p:spPr>
          <a:xfrm rot="-899879">
            <a:off x="3267067" y="405974"/>
            <a:ext cx="1009821" cy="901029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99B9E66-12CE-4F30-AC71-D1627046F621}"/>
              </a:ext>
            </a:extLst>
          </p:cNvPr>
          <p:cNvSpPr/>
          <p:nvPr/>
        </p:nvSpPr>
        <p:spPr>
          <a:xfrm>
            <a:off x="1408406" y="1134206"/>
            <a:ext cx="5935738" cy="135499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4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>
              <a:buFontTx/>
              <a:buNone/>
            </a:pPr>
            <a:r>
              <a:rPr lang="en-US" altLang="en-US" b="1" dirty="0" smtClean="0"/>
              <a:t> </a:t>
            </a:r>
          </a:p>
          <a:p>
            <a:pPr eaLnBrk="1" hangingPunct="1">
              <a:buFontTx/>
              <a:buNone/>
            </a:pPr>
            <a:endParaRPr lang="en-US" altLang="en-US" b="1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760C80F-D7D8-46A6-8517-021C573FDB72}"/>
              </a:ext>
            </a:extLst>
          </p:cNvPr>
          <p:cNvGrpSpPr/>
          <p:nvPr/>
        </p:nvGrpSpPr>
        <p:grpSpPr>
          <a:xfrm>
            <a:off x="87606" y="-316278"/>
            <a:ext cx="8026400" cy="1365307"/>
            <a:chOff x="1444238" y="1363887"/>
            <a:chExt cx="5306286" cy="822876"/>
          </a:xfrm>
        </p:grpSpPr>
        <p:sp>
          <p:nvSpPr>
            <p:cNvPr id="39" name="Flowchart: Alternate Process 38">
              <a:extLst>
                <a:ext uri="{FF2B5EF4-FFF2-40B4-BE49-F238E27FC236}">
                  <a16:creationId xmlns:a16="http://schemas.microsoft.com/office/drawing/2014/main" id="{F8D4122D-C8E5-4F49-81B3-F51CE0B23B7B}"/>
                </a:ext>
              </a:extLst>
            </p:cNvPr>
            <p:cNvSpPr/>
            <p:nvPr/>
          </p:nvSpPr>
          <p:spPr>
            <a:xfrm>
              <a:off x="1444238" y="1450781"/>
              <a:ext cx="5196215" cy="735982"/>
            </a:xfrm>
            <a:prstGeom prst="flowChartAlternateProcess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prstDash val="sysDot"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lowchart: Alternate Process 39">
              <a:extLst>
                <a:ext uri="{FF2B5EF4-FFF2-40B4-BE49-F238E27FC236}">
                  <a16:creationId xmlns:a16="http://schemas.microsoft.com/office/drawing/2014/main" id="{E52BC154-FF45-40E1-9277-F05F6178A2AF}"/>
                </a:ext>
              </a:extLst>
            </p:cNvPr>
            <p:cNvSpPr/>
            <p:nvPr/>
          </p:nvSpPr>
          <p:spPr>
            <a:xfrm>
              <a:off x="1554309" y="1363887"/>
              <a:ext cx="5196215" cy="735982"/>
            </a:xfrm>
            <a:prstGeom prst="flowChartAlternateProcess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83ABA305-6699-46C5-ADDB-234EBBA3A6C2}"/>
              </a:ext>
            </a:extLst>
          </p:cNvPr>
          <p:cNvSpPr txBox="1"/>
          <p:nvPr/>
        </p:nvSpPr>
        <p:spPr>
          <a:xfrm>
            <a:off x="446323" y="-28189"/>
            <a:ext cx="785990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Bài</a:t>
            </a:r>
            <a:r>
              <a:rPr lang="vi-VN" sz="3200" dirty="0" smtClean="0">
                <a:solidFill>
                  <a:schemeClr val="accent3">
                    <a:lumMod val="75000"/>
                  </a:schemeClr>
                </a:solidFill>
                <a:latin typeface="#9Slide05 Lobster" panose="02000506000000020003" pitchFamily="2" charset="0"/>
                <a:ea typeface="Cambria" panose="02040503050406030204" pitchFamily="18" charset="0"/>
              </a:rPr>
              <a:t> 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2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:</a:t>
            </a:r>
            <a:r>
              <a:rPr lang="vi-VN" sz="3200" dirty="0" smtClean="0">
                <a:solidFill>
                  <a:schemeClr val="accent3">
                    <a:lumMod val="75000"/>
                  </a:schemeClr>
                </a:solidFill>
                <a:latin typeface="#9Slide05 Lobster" panose="02000506000000020003" pitchFamily="2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Trong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những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câu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thơ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sau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các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sự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vật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được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 so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sánh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với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nhau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về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những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đặc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điểm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nào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?</a:t>
            </a:r>
            <a:endParaRPr lang="vi-VN" sz="3200" dirty="0">
              <a:solidFill>
                <a:schemeClr val="accent3">
                  <a:lumMod val="75000"/>
                </a:schemeClr>
              </a:solidFill>
              <a:effectLst/>
              <a:latin typeface="#9Slide05 Lobster" panose="02000506000000020003" pitchFamily="2" charset="0"/>
              <a:ea typeface="Cambria" panose="02040503050406030204" pitchFamily="18" charset="0"/>
            </a:endParaRPr>
          </a:p>
        </p:txBody>
      </p:sp>
      <p:sp>
        <p:nvSpPr>
          <p:cNvPr id="15" name="Line 4"/>
          <p:cNvSpPr>
            <a:spLocks noChangeShapeType="1"/>
          </p:cNvSpPr>
          <p:nvPr/>
        </p:nvSpPr>
        <p:spPr bwMode="auto">
          <a:xfrm>
            <a:off x="2919060" y="949225"/>
            <a:ext cx="122114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4"/>
          <p:cNvSpPr>
            <a:spLocks noChangeShapeType="1"/>
          </p:cNvSpPr>
          <p:nvPr/>
        </p:nvSpPr>
        <p:spPr bwMode="auto">
          <a:xfrm>
            <a:off x="4862160" y="500895"/>
            <a:ext cx="297374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1578240" y="1317359"/>
            <a:ext cx="6567840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2400" b="1" dirty="0">
                <a:solidFill>
                  <a:srgbClr val="92D050"/>
                </a:solidFill>
              </a:rPr>
              <a:t>a) </a:t>
            </a:r>
            <a:r>
              <a:rPr lang="en-US" altLang="en-US" sz="2400" b="1" dirty="0" err="1">
                <a:solidFill>
                  <a:srgbClr val="92D050"/>
                </a:solidFill>
              </a:rPr>
              <a:t>Tiếng</a:t>
            </a:r>
            <a:r>
              <a:rPr lang="en-US" altLang="en-US" sz="2400" b="1" dirty="0">
                <a:solidFill>
                  <a:srgbClr val="92D050"/>
                </a:solidFill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</a:rPr>
              <a:t>suối</a:t>
            </a:r>
            <a:r>
              <a:rPr lang="en-US" altLang="en-US" sz="2400" b="1" dirty="0">
                <a:solidFill>
                  <a:srgbClr val="92D050"/>
                </a:solidFill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</a:rPr>
              <a:t>trong</a:t>
            </a:r>
            <a:r>
              <a:rPr lang="en-US" altLang="en-US" sz="2400" b="1" dirty="0">
                <a:solidFill>
                  <a:srgbClr val="92D050"/>
                </a:solidFill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</a:rPr>
              <a:t>như</a:t>
            </a:r>
            <a:r>
              <a:rPr lang="en-US" altLang="en-US" sz="2400" b="1" dirty="0">
                <a:solidFill>
                  <a:srgbClr val="92D050"/>
                </a:solidFill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</a:rPr>
              <a:t>tiếng</a:t>
            </a:r>
            <a:r>
              <a:rPr lang="en-US" altLang="en-US" sz="2400" b="1" dirty="0">
                <a:solidFill>
                  <a:srgbClr val="92D050"/>
                </a:solidFill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</a:rPr>
              <a:t>hát</a:t>
            </a:r>
            <a:r>
              <a:rPr lang="en-US" altLang="en-US" sz="2400" b="1" dirty="0">
                <a:solidFill>
                  <a:srgbClr val="92D050"/>
                </a:solidFill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</a:rPr>
              <a:t>xa</a:t>
            </a:r>
            <a:r>
              <a:rPr lang="en-US" altLang="en-US" sz="2400" b="1" dirty="0">
                <a:solidFill>
                  <a:srgbClr val="92D050"/>
                </a:solidFill>
              </a:rPr>
              <a:t>, 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2400" b="1" dirty="0">
                <a:solidFill>
                  <a:srgbClr val="92D050"/>
                </a:solidFill>
              </a:rPr>
              <a:t>    </a:t>
            </a:r>
            <a:r>
              <a:rPr lang="en-US" altLang="en-US" sz="2400" b="1" dirty="0" err="1">
                <a:solidFill>
                  <a:srgbClr val="92D050"/>
                </a:solidFill>
              </a:rPr>
              <a:t>Trăng</a:t>
            </a:r>
            <a:r>
              <a:rPr lang="en-US" altLang="en-US" sz="2400" b="1" dirty="0">
                <a:solidFill>
                  <a:srgbClr val="92D050"/>
                </a:solidFill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</a:rPr>
              <a:t>lồng</a:t>
            </a:r>
            <a:r>
              <a:rPr lang="en-US" altLang="en-US" sz="2400" b="1" dirty="0">
                <a:solidFill>
                  <a:srgbClr val="92D050"/>
                </a:solidFill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</a:rPr>
              <a:t>cổ</a:t>
            </a:r>
            <a:r>
              <a:rPr lang="en-US" altLang="en-US" sz="2400" b="1" dirty="0">
                <a:solidFill>
                  <a:srgbClr val="92D050"/>
                </a:solidFill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</a:rPr>
              <a:t>thụ</a:t>
            </a:r>
            <a:r>
              <a:rPr lang="en-US" altLang="en-US" sz="2400" b="1" dirty="0">
                <a:solidFill>
                  <a:srgbClr val="92D050"/>
                </a:solidFill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</a:rPr>
              <a:t>bóng</a:t>
            </a:r>
            <a:r>
              <a:rPr lang="en-US" altLang="en-US" sz="2400" b="1" dirty="0">
                <a:solidFill>
                  <a:srgbClr val="92D050"/>
                </a:solidFill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</a:rPr>
              <a:t>lồng</a:t>
            </a:r>
            <a:r>
              <a:rPr lang="en-US" altLang="en-US" sz="2400" b="1" dirty="0">
                <a:solidFill>
                  <a:srgbClr val="92D050"/>
                </a:solidFill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</a:rPr>
              <a:t>hoa</a:t>
            </a:r>
            <a:r>
              <a:rPr lang="en-US" altLang="en-US" sz="2400" b="1" dirty="0">
                <a:solidFill>
                  <a:srgbClr val="92D050"/>
                </a:solidFill>
              </a:rPr>
              <a:t>.</a:t>
            </a:r>
          </a:p>
        </p:txBody>
      </p:sp>
      <p:graphicFrame>
        <p:nvGraphicFramePr>
          <p:cNvPr id="13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864190"/>
              </p:ext>
            </p:extLst>
          </p:nvPr>
        </p:nvGraphicFramePr>
        <p:xfrm>
          <a:off x="292202" y="2614107"/>
          <a:ext cx="8458200" cy="2209800"/>
        </p:xfrm>
        <a:graphic>
          <a:graphicData uri="http://schemas.openxmlformats.org/drawingml/2006/table">
            <a:tbl>
              <a:tblPr/>
              <a:tblGrid>
                <a:gridCol w="2982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5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Sự vật A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FF99"/>
                        </a:gs>
                        <a:gs pos="50000">
                          <a:schemeClr val="bg1"/>
                        </a:gs>
                        <a:gs pos="100000">
                          <a:srgbClr val="CCFF99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So sánh về đặc điểm gì ?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CC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Sự vật B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FF99"/>
                        </a:gs>
                        <a:gs pos="50000">
                          <a:schemeClr val="bg1"/>
                        </a:gs>
                        <a:gs pos="100000">
                          <a:srgbClr val="CCFF99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a)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FF99"/>
                        </a:gs>
                        <a:gs pos="50000">
                          <a:schemeClr val="bg1"/>
                        </a:gs>
                        <a:gs pos="100000">
                          <a:srgbClr val="CCFF99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CC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FF99"/>
                        </a:gs>
                        <a:gs pos="50000">
                          <a:schemeClr val="bg1"/>
                        </a:gs>
                        <a:gs pos="100000">
                          <a:srgbClr val="CCFF99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Rectangle 54"/>
          <p:cNvSpPr>
            <a:spLocks noChangeArrowheads="1"/>
          </p:cNvSpPr>
          <p:nvPr/>
        </p:nvSpPr>
        <p:spPr bwMode="auto">
          <a:xfrm>
            <a:off x="673202" y="3833307"/>
            <a:ext cx="2286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Tiếng suối</a:t>
            </a:r>
          </a:p>
        </p:txBody>
      </p:sp>
      <p:sp>
        <p:nvSpPr>
          <p:cNvPr id="19" name="Rectangle 55"/>
          <p:cNvSpPr>
            <a:spLocks noChangeArrowheads="1"/>
          </p:cNvSpPr>
          <p:nvPr/>
        </p:nvSpPr>
        <p:spPr bwMode="auto">
          <a:xfrm>
            <a:off x="3645002" y="3909507"/>
            <a:ext cx="1752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trong</a:t>
            </a:r>
          </a:p>
        </p:txBody>
      </p:sp>
      <p:sp>
        <p:nvSpPr>
          <p:cNvPr id="22" name="Rectangle 56"/>
          <p:cNvSpPr>
            <a:spLocks noChangeArrowheads="1"/>
          </p:cNvSpPr>
          <p:nvPr/>
        </p:nvSpPr>
        <p:spPr bwMode="auto">
          <a:xfrm>
            <a:off x="6388202" y="3909507"/>
            <a:ext cx="2286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Tiếng hát</a:t>
            </a:r>
          </a:p>
        </p:txBody>
      </p:sp>
    </p:spTree>
    <p:extLst>
      <p:ext uri="{BB962C8B-B14F-4D97-AF65-F5344CB8AC3E}">
        <p14:creationId xmlns:p14="http://schemas.microsoft.com/office/powerpoint/2010/main" val="184691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19" grpId="1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39"/>
          <p:cNvSpPr/>
          <p:nvPr/>
        </p:nvSpPr>
        <p:spPr>
          <a:xfrm rot="-899879">
            <a:off x="3267067" y="405974"/>
            <a:ext cx="1009821" cy="901029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99B9E66-12CE-4F30-AC71-D1627046F621}"/>
              </a:ext>
            </a:extLst>
          </p:cNvPr>
          <p:cNvSpPr/>
          <p:nvPr/>
        </p:nvSpPr>
        <p:spPr>
          <a:xfrm>
            <a:off x="2109920" y="1147140"/>
            <a:ext cx="4330700" cy="221859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4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>
              <a:buFontTx/>
              <a:buNone/>
            </a:pPr>
            <a:endParaRPr lang="en-US" altLang="en-US" b="1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760C80F-D7D8-46A6-8517-021C573FDB72}"/>
              </a:ext>
            </a:extLst>
          </p:cNvPr>
          <p:cNvGrpSpPr/>
          <p:nvPr/>
        </p:nvGrpSpPr>
        <p:grpSpPr>
          <a:xfrm>
            <a:off x="87606" y="-316278"/>
            <a:ext cx="8026400" cy="1365307"/>
            <a:chOff x="1444238" y="1363887"/>
            <a:chExt cx="5306286" cy="822876"/>
          </a:xfrm>
        </p:grpSpPr>
        <p:sp>
          <p:nvSpPr>
            <p:cNvPr id="39" name="Flowchart: Alternate Process 38">
              <a:extLst>
                <a:ext uri="{FF2B5EF4-FFF2-40B4-BE49-F238E27FC236}">
                  <a16:creationId xmlns:a16="http://schemas.microsoft.com/office/drawing/2014/main" id="{F8D4122D-C8E5-4F49-81B3-F51CE0B23B7B}"/>
                </a:ext>
              </a:extLst>
            </p:cNvPr>
            <p:cNvSpPr/>
            <p:nvPr/>
          </p:nvSpPr>
          <p:spPr>
            <a:xfrm>
              <a:off x="1444238" y="1450781"/>
              <a:ext cx="5196215" cy="735982"/>
            </a:xfrm>
            <a:prstGeom prst="flowChartAlternateProcess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prstDash val="sysDot"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lowchart: Alternate Process 39">
              <a:extLst>
                <a:ext uri="{FF2B5EF4-FFF2-40B4-BE49-F238E27FC236}">
                  <a16:creationId xmlns:a16="http://schemas.microsoft.com/office/drawing/2014/main" id="{E52BC154-FF45-40E1-9277-F05F6178A2AF}"/>
                </a:ext>
              </a:extLst>
            </p:cNvPr>
            <p:cNvSpPr/>
            <p:nvPr/>
          </p:nvSpPr>
          <p:spPr>
            <a:xfrm>
              <a:off x="1554309" y="1363887"/>
              <a:ext cx="5196215" cy="735982"/>
            </a:xfrm>
            <a:prstGeom prst="flowChartAlternateProcess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83ABA305-6699-46C5-ADDB-234EBBA3A6C2}"/>
              </a:ext>
            </a:extLst>
          </p:cNvPr>
          <p:cNvSpPr txBox="1"/>
          <p:nvPr/>
        </p:nvSpPr>
        <p:spPr>
          <a:xfrm>
            <a:off x="446323" y="-28189"/>
            <a:ext cx="785990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Bài</a:t>
            </a:r>
            <a:r>
              <a:rPr lang="vi-VN" sz="3200" dirty="0" smtClean="0">
                <a:solidFill>
                  <a:schemeClr val="accent3">
                    <a:lumMod val="75000"/>
                  </a:schemeClr>
                </a:solidFill>
                <a:latin typeface="#9Slide05 Lobster" panose="02000506000000020003" pitchFamily="2" charset="0"/>
                <a:ea typeface="Cambria" panose="02040503050406030204" pitchFamily="18" charset="0"/>
              </a:rPr>
              <a:t> 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2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:</a:t>
            </a:r>
            <a:r>
              <a:rPr lang="vi-VN" sz="3200" dirty="0" smtClean="0">
                <a:solidFill>
                  <a:schemeClr val="accent3">
                    <a:lumMod val="75000"/>
                  </a:schemeClr>
                </a:solidFill>
                <a:latin typeface="#9Slide05 Lobster" panose="02000506000000020003" pitchFamily="2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Trong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những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câu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thơ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sau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các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sự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vật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được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 so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sánh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với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nhau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về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những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đặc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điểm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nào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SVN-Lobster" panose="02040603050506020204" pitchFamily="18" charset="0"/>
                <a:ea typeface="Cambria" panose="02040503050406030204" pitchFamily="18" charset="0"/>
              </a:rPr>
              <a:t>?</a:t>
            </a:r>
            <a:endParaRPr lang="vi-VN" sz="3200" dirty="0">
              <a:solidFill>
                <a:schemeClr val="accent3">
                  <a:lumMod val="75000"/>
                </a:schemeClr>
              </a:solidFill>
              <a:effectLst/>
              <a:latin typeface="#9Slide05 Lobster" panose="02000506000000020003" pitchFamily="2" charset="0"/>
              <a:ea typeface="Cambria" panose="02040503050406030204" pitchFamily="18" charset="0"/>
            </a:endParaRPr>
          </a:p>
        </p:txBody>
      </p:sp>
      <p:sp>
        <p:nvSpPr>
          <p:cNvPr id="15" name="Line 4"/>
          <p:cNvSpPr>
            <a:spLocks noChangeShapeType="1"/>
          </p:cNvSpPr>
          <p:nvPr/>
        </p:nvSpPr>
        <p:spPr bwMode="auto">
          <a:xfrm>
            <a:off x="2919060" y="949225"/>
            <a:ext cx="122114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4"/>
          <p:cNvSpPr>
            <a:spLocks noChangeShapeType="1"/>
          </p:cNvSpPr>
          <p:nvPr/>
        </p:nvSpPr>
        <p:spPr bwMode="auto">
          <a:xfrm>
            <a:off x="4862160" y="500895"/>
            <a:ext cx="297374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2187840" y="1290060"/>
            <a:ext cx="4174860" cy="180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2400" b="1" dirty="0">
                <a:solidFill>
                  <a:srgbClr val="92D050"/>
                </a:solidFill>
              </a:rPr>
              <a:t>b) </a:t>
            </a:r>
            <a:r>
              <a:rPr lang="en-US" altLang="en-US" sz="2400" b="1" dirty="0" err="1">
                <a:solidFill>
                  <a:srgbClr val="92D050"/>
                </a:solidFill>
              </a:rPr>
              <a:t>Rồi</a:t>
            </a:r>
            <a:r>
              <a:rPr lang="en-US" altLang="en-US" sz="2400" b="1" dirty="0">
                <a:solidFill>
                  <a:srgbClr val="92D050"/>
                </a:solidFill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</a:rPr>
              <a:t>đến</a:t>
            </a:r>
            <a:r>
              <a:rPr lang="en-US" altLang="en-US" sz="2400" b="1" dirty="0">
                <a:solidFill>
                  <a:srgbClr val="92D050"/>
                </a:solidFill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</a:rPr>
              <a:t>chị</a:t>
            </a:r>
            <a:r>
              <a:rPr lang="en-US" altLang="en-US" sz="2400" b="1" dirty="0">
                <a:solidFill>
                  <a:srgbClr val="92D050"/>
                </a:solidFill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</a:rPr>
              <a:t>rất</a:t>
            </a:r>
            <a:r>
              <a:rPr lang="en-US" altLang="en-US" sz="2400" b="1" dirty="0">
                <a:solidFill>
                  <a:srgbClr val="92D050"/>
                </a:solidFill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</a:rPr>
              <a:t>thương</a:t>
            </a:r>
            <a:r>
              <a:rPr lang="en-US" altLang="en-US" sz="2400" b="1" dirty="0">
                <a:solidFill>
                  <a:srgbClr val="92D050"/>
                </a:solidFill>
              </a:rPr>
              <a:t> 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2400" b="1" dirty="0">
                <a:solidFill>
                  <a:srgbClr val="92D050"/>
                </a:solidFill>
              </a:rPr>
              <a:t>    </a:t>
            </a:r>
            <a:r>
              <a:rPr lang="en-US" altLang="en-US" sz="2400" b="1" dirty="0" err="1">
                <a:solidFill>
                  <a:srgbClr val="92D050"/>
                </a:solidFill>
              </a:rPr>
              <a:t>Rồi</a:t>
            </a:r>
            <a:r>
              <a:rPr lang="en-US" altLang="en-US" sz="2400" b="1" dirty="0">
                <a:solidFill>
                  <a:srgbClr val="92D050"/>
                </a:solidFill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</a:rPr>
              <a:t>đến</a:t>
            </a:r>
            <a:r>
              <a:rPr lang="en-US" altLang="en-US" sz="2400" b="1" dirty="0">
                <a:solidFill>
                  <a:srgbClr val="92D050"/>
                </a:solidFill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</a:rPr>
              <a:t>em</a:t>
            </a:r>
            <a:r>
              <a:rPr lang="en-US" altLang="en-US" sz="2400" b="1" dirty="0">
                <a:solidFill>
                  <a:srgbClr val="92D050"/>
                </a:solidFill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</a:rPr>
              <a:t>rất</a:t>
            </a:r>
            <a:r>
              <a:rPr lang="en-US" altLang="en-US" sz="2400" b="1" dirty="0">
                <a:solidFill>
                  <a:srgbClr val="92D050"/>
                </a:solidFill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</a:rPr>
              <a:t>thảo</a:t>
            </a:r>
            <a:endParaRPr lang="en-US" altLang="en-US" sz="2400" b="1" dirty="0">
              <a:solidFill>
                <a:srgbClr val="92D050"/>
              </a:solidFill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2400" b="1" dirty="0">
                <a:solidFill>
                  <a:srgbClr val="92D050"/>
                </a:solidFill>
              </a:rPr>
              <a:t>    </a:t>
            </a:r>
            <a:r>
              <a:rPr lang="en-US" altLang="en-US" sz="2400" b="1" dirty="0" err="1">
                <a:solidFill>
                  <a:srgbClr val="92D050"/>
                </a:solidFill>
              </a:rPr>
              <a:t>Ông</a:t>
            </a:r>
            <a:r>
              <a:rPr lang="en-US" altLang="en-US" sz="2400" b="1" dirty="0">
                <a:solidFill>
                  <a:srgbClr val="92D050"/>
                </a:solidFill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</a:rPr>
              <a:t>hiền</a:t>
            </a:r>
            <a:r>
              <a:rPr lang="en-US" altLang="en-US" sz="2400" b="1" dirty="0">
                <a:solidFill>
                  <a:srgbClr val="92D050"/>
                </a:solidFill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</a:rPr>
              <a:t>như</a:t>
            </a:r>
            <a:r>
              <a:rPr lang="en-US" altLang="en-US" sz="2400" b="1" dirty="0">
                <a:solidFill>
                  <a:srgbClr val="92D050"/>
                </a:solidFill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</a:rPr>
              <a:t>hạt</a:t>
            </a:r>
            <a:r>
              <a:rPr lang="en-US" altLang="en-US" sz="2400" b="1" dirty="0">
                <a:solidFill>
                  <a:srgbClr val="92D050"/>
                </a:solidFill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</a:rPr>
              <a:t>gạo</a:t>
            </a:r>
            <a:r>
              <a:rPr lang="en-US" altLang="en-US" sz="2400" b="1" dirty="0">
                <a:solidFill>
                  <a:srgbClr val="92D050"/>
                </a:solidFill>
              </a:rPr>
              <a:t> 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2400" b="1" dirty="0">
                <a:solidFill>
                  <a:srgbClr val="92D050"/>
                </a:solidFill>
              </a:rPr>
              <a:t>    </a:t>
            </a:r>
            <a:r>
              <a:rPr lang="en-US" altLang="en-US" sz="2400" b="1" dirty="0" err="1">
                <a:solidFill>
                  <a:srgbClr val="92D050"/>
                </a:solidFill>
              </a:rPr>
              <a:t>Bà</a:t>
            </a:r>
            <a:r>
              <a:rPr lang="en-US" altLang="en-US" sz="2400" b="1" dirty="0">
                <a:solidFill>
                  <a:srgbClr val="92D050"/>
                </a:solidFill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</a:rPr>
              <a:t>hiền</a:t>
            </a:r>
            <a:r>
              <a:rPr lang="en-US" altLang="en-US" sz="2400" b="1" dirty="0">
                <a:solidFill>
                  <a:srgbClr val="92D050"/>
                </a:solidFill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</a:rPr>
              <a:t>như</a:t>
            </a:r>
            <a:r>
              <a:rPr lang="en-US" altLang="en-US" sz="2400" b="1" dirty="0">
                <a:solidFill>
                  <a:srgbClr val="92D050"/>
                </a:solidFill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</a:rPr>
              <a:t>suối</a:t>
            </a:r>
            <a:r>
              <a:rPr lang="en-US" altLang="en-US" sz="2400" b="1" dirty="0">
                <a:solidFill>
                  <a:srgbClr val="92D050"/>
                </a:solidFill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</a:rPr>
              <a:t>trong</a:t>
            </a:r>
            <a:r>
              <a:rPr lang="en-US" altLang="en-US" sz="2400" b="1" dirty="0">
                <a:solidFill>
                  <a:srgbClr val="92D050"/>
                </a:solidFill>
              </a:rPr>
              <a:t>.</a:t>
            </a:r>
          </a:p>
        </p:txBody>
      </p:sp>
      <p:pic>
        <p:nvPicPr>
          <p:cNvPr id="13" name="Picture 8" descr="o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6" y="1422320"/>
            <a:ext cx="1818876" cy="16976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1" descr="ba cha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019" y="3090553"/>
            <a:ext cx="1813823" cy="16976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23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39"/>
          <p:cNvSpPr/>
          <p:nvPr/>
        </p:nvSpPr>
        <p:spPr>
          <a:xfrm rot="-899879">
            <a:off x="3267067" y="405974"/>
            <a:ext cx="1009821" cy="901029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99B9E66-12CE-4F30-AC71-D1627046F621}"/>
              </a:ext>
            </a:extLst>
          </p:cNvPr>
          <p:cNvSpPr/>
          <p:nvPr/>
        </p:nvSpPr>
        <p:spPr>
          <a:xfrm>
            <a:off x="1892300" y="439153"/>
            <a:ext cx="4622800" cy="205839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4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>
              <a:buFontTx/>
              <a:buNone/>
            </a:pPr>
            <a:r>
              <a:rPr lang="en-US" altLang="en-US" b="1" dirty="0" smtClean="0"/>
              <a:t> </a:t>
            </a:r>
          </a:p>
          <a:p>
            <a:pPr eaLnBrk="1" hangingPunct="1">
              <a:buFontTx/>
              <a:buNone/>
            </a:pPr>
            <a:endParaRPr lang="en-US" altLang="en-US" b="1" dirty="0"/>
          </a:p>
        </p:txBody>
      </p:sp>
      <p:graphicFrame>
        <p:nvGraphicFramePr>
          <p:cNvPr id="13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515363"/>
              </p:ext>
            </p:extLst>
          </p:nvPr>
        </p:nvGraphicFramePr>
        <p:xfrm>
          <a:off x="292202" y="2455094"/>
          <a:ext cx="8458200" cy="2548706"/>
        </p:xfrm>
        <a:graphic>
          <a:graphicData uri="http://schemas.openxmlformats.org/drawingml/2006/table">
            <a:tbl>
              <a:tblPr/>
              <a:tblGrid>
                <a:gridCol w="2982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5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63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Sự vật A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FF99"/>
                        </a:gs>
                        <a:gs pos="50000">
                          <a:schemeClr val="bg1"/>
                        </a:gs>
                        <a:gs pos="100000">
                          <a:srgbClr val="CCFF99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So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sánh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về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đặc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điểm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gì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?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CC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Sự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vật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B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FF99"/>
                        </a:gs>
                        <a:gs pos="50000">
                          <a:schemeClr val="bg1"/>
                        </a:gs>
                        <a:gs pos="100000">
                          <a:srgbClr val="CCFF99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23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b)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FF99"/>
                        </a:gs>
                        <a:gs pos="50000">
                          <a:schemeClr val="bg1"/>
                        </a:gs>
                        <a:gs pos="100000">
                          <a:srgbClr val="CCFF99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CC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FF99"/>
                        </a:gs>
                        <a:gs pos="50000">
                          <a:schemeClr val="bg1"/>
                        </a:gs>
                        <a:gs pos="100000">
                          <a:srgbClr val="CCFF99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Rectangle 54"/>
          <p:cNvSpPr>
            <a:spLocks noChangeArrowheads="1"/>
          </p:cNvSpPr>
          <p:nvPr/>
        </p:nvSpPr>
        <p:spPr bwMode="auto">
          <a:xfrm>
            <a:off x="597002" y="3711128"/>
            <a:ext cx="2286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 smtClean="0">
                <a:solidFill>
                  <a:srgbClr val="0000FF"/>
                </a:solidFill>
              </a:rPr>
              <a:t>ông</a:t>
            </a:r>
            <a:endParaRPr lang="en-US" altLang="en-US" sz="2800" b="1" dirty="0">
              <a:solidFill>
                <a:srgbClr val="0000FF"/>
              </a:solidFill>
            </a:endParaRPr>
          </a:p>
        </p:txBody>
      </p:sp>
      <p:sp>
        <p:nvSpPr>
          <p:cNvPr id="19" name="Rectangle 55"/>
          <p:cNvSpPr>
            <a:spLocks noChangeArrowheads="1"/>
          </p:cNvSpPr>
          <p:nvPr/>
        </p:nvSpPr>
        <p:spPr bwMode="auto">
          <a:xfrm>
            <a:off x="3645002" y="3787328"/>
            <a:ext cx="1752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</a:rPr>
              <a:t>h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iền</a:t>
            </a:r>
            <a:endParaRPr lang="en-US" altLang="en-US" sz="2800" b="1" dirty="0">
              <a:solidFill>
                <a:srgbClr val="0000FF"/>
              </a:solidFill>
            </a:endParaRPr>
          </a:p>
        </p:txBody>
      </p:sp>
      <p:sp>
        <p:nvSpPr>
          <p:cNvPr id="22" name="Rectangle 56"/>
          <p:cNvSpPr>
            <a:spLocks noChangeArrowheads="1"/>
          </p:cNvSpPr>
          <p:nvPr/>
        </p:nvSpPr>
        <p:spPr bwMode="auto">
          <a:xfrm>
            <a:off x="6286602" y="3749228"/>
            <a:ext cx="2286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</a:rPr>
              <a:t>h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ạt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gạo</a:t>
            </a:r>
            <a:endParaRPr lang="en-US" altLang="en-US" sz="2800" b="1" dirty="0">
              <a:solidFill>
                <a:srgbClr val="0000FF"/>
              </a:solidFill>
            </a:endParaRP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2213342" y="580494"/>
            <a:ext cx="4174860" cy="180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2400" b="1" dirty="0">
                <a:solidFill>
                  <a:srgbClr val="92D050"/>
                </a:solidFill>
              </a:rPr>
              <a:t>b) </a:t>
            </a:r>
            <a:r>
              <a:rPr lang="en-US" altLang="en-US" sz="2400" b="1" dirty="0" err="1">
                <a:solidFill>
                  <a:srgbClr val="92D050"/>
                </a:solidFill>
              </a:rPr>
              <a:t>Rồi</a:t>
            </a:r>
            <a:r>
              <a:rPr lang="en-US" altLang="en-US" sz="2400" b="1" dirty="0">
                <a:solidFill>
                  <a:srgbClr val="92D050"/>
                </a:solidFill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</a:rPr>
              <a:t>đến</a:t>
            </a:r>
            <a:r>
              <a:rPr lang="en-US" altLang="en-US" sz="2400" b="1" dirty="0">
                <a:solidFill>
                  <a:srgbClr val="92D050"/>
                </a:solidFill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</a:rPr>
              <a:t>chị</a:t>
            </a:r>
            <a:r>
              <a:rPr lang="en-US" altLang="en-US" sz="2400" b="1" dirty="0">
                <a:solidFill>
                  <a:srgbClr val="92D050"/>
                </a:solidFill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</a:rPr>
              <a:t>rất</a:t>
            </a:r>
            <a:r>
              <a:rPr lang="en-US" altLang="en-US" sz="2400" b="1" dirty="0">
                <a:solidFill>
                  <a:srgbClr val="92D050"/>
                </a:solidFill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</a:rPr>
              <a:t>thương</a:t>
            </a:r>
            <a:r>
              <a:rPr lang="en-US" altLang="en-US" sz="2400" b="1" dirty="0">
                <a:solidFill>
                  <a:srgbClr val="92D050"/>
                </a:solidFill>
              </a:rPr>
              <a:t> 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2400" b="1" dirty="0">
                <a:solidFill>
                  <a:srgbClr val="92D050"/>
                </a:solidFill>
              </a:rPr>
              <a:t>    </a:t>
            </a:r>
            <a:r>
              <a:rPr lang="en-US" altLang="en-US" sz="2400" b="1" dirty="0" err="1">
                <a:solidFill>
                  <a:srgbClr val="92D050"/>
                </a:solidFill>
              </a:rPr>
              <a:t>Rồi</a:t>
            </a:r>
            <a:r>
              <a:rPr lang="en-US" altLang="en-US" sz="2400" b="1" dirty="0">
                <a:solidFill>
                  <a:srgbClr val="92D050"/>
                </a:solidFill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</a:rPr>
              <a:t>đến</a:t>
            </a:r>
            <a:r>
              <a:rPr lang="en-US" altLang="en-US" sz="2400" b="1" dirty="0">
                <a:solidFill>
                  <a:srgbClr val="92D050"/>
                </a:solidFill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</a:rPr>
              <a:t>em</a:t>
            </a:r>
            <a:r>
              <a:rPr lang="en-US" altLang="en-US" sz="2400" b="1" dirty="0">
                <a:solidFill>
                  <a:srgbClr val="92D050"/>
                </a:solidFill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</a:rPr>
              <a:t>rất</a:t>
            </a:r>
            <a:r>
              <a:rPr lang="en-US" altLang="en-US" sz="2400" b="1" dirty="0">
                <a:solidFill>
                  <a:srgbClr val="92D050"/>
                </a:solidFill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</a:rPr>
              <a:t>thảo</a:t>
            </a:r>
            <a:endParaRPr lang="en-US" altLang="en-US" sz="2400" b="1" dirty="0">
              <a:solidFill>
                <a:srgbClr val="92D050"/>
              </a:solidFill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2400" b="1" dirty="0">
                <a:solidFill>
                  <a:srgbClr val="92D050"/>
                </a:solidFill>
              </a:rPr>
              <a:t>    </a:t>
            </a:r>
            <a:r>
              <a:rPr lang="en-US" altLang="en-US" sz="2400" b="1" dirty="0" err="1">
                <a:solidFill>
                  <a:srgbClr val="92D050"/>
                </a:solidFill>
              </a:rPr>
              <a:t>Ông</a:t>
            </a:r>
            <a:r>
              <a:rPr lang="en-US" altLang="en-US" sz="2400" b="1" dirty="0">
                <a:solidFill>
                  <a:srgbClr val="92D050"/>
                </a:solidFill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</a:rPr>
              <a:t>hiền</a:t>
            </a:r>
            <a:r>
              <a:rPr lang="en-US" altLang="en-US" sz="2400" b="1" dirty="0">
                <a:solidFill>
                  <a:srgbClr val="92D050"/>
                </a:solidFill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</a:rPr>
              <a:t>như</a:t>
            </a:r>
            <a:r>
              <a:rPr lang="en-US" altLang="en-US" sz="2400" b="1" dirty="0">
                <a:solidFill>
                  <a:srgbClr val="92D050"/>
                </a:solidFill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</a:rPr>
              <a:t>hạt</a:t>
            </a:r>
            <a:r>
              <a:rPr lang="en-US" altLang="en-US" sz="2400" b="1" dirty="0">
                <a:solidFill>
                  <a:srgbClr val="92D050"/>
                </a:solidFill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</a:rPr>
              <a:t>gạo</a:t>
            </a:r>
            <a:r>
              <a:rPr lang="en-US" altLang="en-US" sz="2400" b="1" dirty="0">
                <a:solidFill>
                  <a:srgbClr val="92D050"/>
                </a:solidFill>
              </a:rPr>
              <a:t> 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2400" b="1" dirty="0">
                <a:solidFill>
                  <a:srgbClr val="92D050"/>
                </a:solidFill>
              </a:rPr>
              <a:t>    </a:t>
            </a:r>
            <a:r>
              <a:rPr lang="en-US" altLang="en-US" sz="2400" b="1" dirty="0" err="1">
                <a:solidFill>
                  <a:srgbClr val="92D050"/>
                </a:solidFill>
              </a:rPr>
              <a:t>Bà</a:t>
            </a:r>
            <a:r>
              <a:rPr lang="en-US" altLang="en-US" sz="2400" b="1" dirty="0">
                <a:solidFill>
                  <a:srgbClr val="92D050"/>
                </a:solidFill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</a:rPr>
              <a:t>hiền</a:t>
            </a:r>
            <a:r>
              <a:rPr lang="en-US" altLang="en-US" sz="2400" b="1" dirty="0">
                <a:solidFill>
                  <a:srgbClr val="92D050"/>
                </a:solidFill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</a:rPr>
              <a:t>như</a:t>
            </a:r>
            <a:r>
              <a:rPr lang="en-US" altLang="en-US" sz="2400" b="1" dirty="0">
                <a:solidFill>
                  <a:srgbClr val="92D050"/>
                </a:solidFill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</a:rPr>
              <a:t>suối</a:t>
            </a:r>
            <a:r>
              <a:rPr lang="en-US" altLang="en-US" sz="2400" b="1" dirty="0">
                <a:solidFill>
                  <a:srgbClr val="92D050"/>
                </a:solidFill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</a:rPr>
              <a:t>trong</a:t>
            </a:r>
            <a:r>
              <a:rPr lang="en-US" altLang="en-US" sz="2400" b="1" dirty="0">
                <a:solidFill>
                  <a:srgbClr val="92D050"/>
                </a:solidFill>
              </a:rPr>
              <a:t>.</a:t>
            </a:r>
          </a:p>
        </p:txBody>
      </p:sp>
      <p:sp>
        <p:nvSpPr>
          <p:cNvPr id="21" name="Rectangle 54"/>
          <p:cNvSpPr>
            <a:spLocks noChangeArrowheads="1"/>
          </p:cNvSpPr>
          <p:nvPr/>
        </p:nvSpPr>
        <p:spPr bwMode="auto">
          <a:xfrm>
            <a:off x="597002" y="4170588"/>
            <a:ext cx="2286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 smtClean="0">
                <a:solidFill>
                  <a:srgbClr val="0000FF"/>
                </a:solidFill>
              </a:rPr>
              <a:t>bà</a:t>
            </a:r>
            <a:endParaRPr lang="en-US" altLang="en-US" sz="2800" b="1" dirty="0">
              <a:solidFill>
                <a:srgbClr val="0000FF"/>
              </a:solidFill>
            </a:endParaRPr>
          </a:p>
        </p:txBody>
      </p:sp>
      <p:sp>
        <p:nvSpPr>
          <p:cNvPr id="23" name="Rectangle 55"/>
          <p:cNvSpPr>
            <a:spLocks noChangeArrowheads="1"/>
          </p:cNvSpPr>
          <p:nvPr/>
        </p:nvSpPr>
        <p:spPr bwMode="auto">
          <a:xfrm>
            <a:off x="3645002" y="4246788"/>
            <a:ext cx="1752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</a:rPr>
              <a:t>h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iền</a:t>
            </a:r>
            <a:endParaRPr lang="en-US" altLang="en-US" sz="2800" b="1" dirty="0">
              <a:solidFill>
                <a:srgbClr val="0000FF"/>
              </a:solidFill>
            </a:endParaRPr>
          </a:p>
        </p:txBody>
      </p:sp>
      <p:sp>
        <p:nvSpPr>
          <p:cNvPr id="24" name="Rectangle 56"/>
          <p:cNvSpPr>
            <a:spLocks noChangeArrowheads="1"/>
          </p:cNvSpPr>
          <p:nvPr/>
        </p:nvSpPr>
        <p:spPr bwMode="auto">
          <a:xfrm>
            <a:off x="6286602" y="4170588"/>
            <a:ext cx="2286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</a:rPr>
              <a:t>s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uối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trong</a:t>
            </a:r>
            <a:endParaRPr lang="en-US" altLang="en-US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28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19" grpId="1"/>
      <p:bldP spid="22" grpId="0"/>
      <p:bldP spid="20" grpId="0"/>
      <p:bldP spid="21" grpId="0"/>
      <p:bldP spid="23" grpId="0"/>
      <p:bldP spid="23" grpId="1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243627712"/>
</p:tagLst>
</file>

<file path=ppt/theme/theme1.xml><?xml version="1.0" encoding="utf-8"?>
<a:theme xmlns:a="http://schemas.openxmlformats.org/drawingml/2006/main" name="Giant Doodles Newsletter by Slidesgo">
  <a:themeElements>
    <a:clrScheme name="Simple Light">
      <a:dk1>
        <a:srgbClr val="002969"/>
      </a:dk1>
      <a:lt1>
        <a:srgbClr val="FFFFFF"/>
      </a:lt1>
      <a:dk2>
        <a:srgbClr val="698A9D"/>
      </a:dk2>
      <a:lt2>
        <a:srgbClr val="EEEEEE"/>
      </a:lt2>
      <a:accent1>
        <a:srgbClr val="FE98B0"/>
      </a:accent1>
      <a:accent2>
        <a:srgbClr val="12B6C2"/>
      </a:accent2>
      <a:accent3>
        <a:srgbClr val="9DDDD1"/>
      </a:accent3>
      <a:accent4>
        <a:srgbClr val="F67A62"/>
      </a:accent4>
      <a:accent5>
        <a:srgbClr val="FFC6BB"/>
      </a:accent5>
      <a:accent6>
        <a:srgbClr val="FECE5F"/>
      </a:accent6>
      <a:hlink>
        <a:srgbClr val="00296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530</Words>
  <Application>Microsoft Office PowerPoint</Application>
  <PresentationFormat>On-screen Show (16:9)</PresentationFormat>
  <Paragraphs>76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#9Slide07 IcielCadena</vt:lpstr>
      <vt:lpstr>Didact Gothic</vt:lpstr>
      <vt:lpstr>Cambria</vt:lpstr>
      <vt:lpstr>Amatic SC</vt:lpstr>
      <vt:lpstr>Arial</vt:lpstr>
      <vt:lpstr>#9Slide05 Lobster</vt:lpstr>
      <vt:lpstr>SVN-Lobster</vt:lpstr>
      <vt:lpstr>#9Slide03 Kaleko 105 Round Bold</vt:lpstr>
      <vt:lpstr>Cambria</vt:lpstr>
      <vt:lpstr>#9Slide07 SVNDessert Menu Scrip</vt:lpstr>
      <vt:lpstr>Giant Doodles Newsletter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Primary_Minh_Anh</dc:creator>
  <cp:lastModifiedBy>ASUS</cp:lastModifiedBy>
  <cp:revision>35</cp:revision>
  <dcterms:modified xsi:type="dcterms:W3CDTF">2021-11-28T08:03:53Z</dcterms:modified>
</cp:coreProperties>
</file>