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256" r:id="rId2"/>
    <p:sldId id="259" r:id="rId3"/>
    <p:sldId id="260" r:id="rId4"/>
    <p:sldId id="262" r:id="rId5"/>
    <p:sldId id="268" r:id="rId6"/>
    <p:sldId id="263" r:id="rId7"/>
    <p:sldId id="266" r:id="rId8"/>
    <p:sldId id="269" r:id="rId9"/>
    <p:sldId id="267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8" d="100"/>
          <a:sy n="68" d="100"/>
        </p:scale>
        <p:origin x="816" y="-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F92E5D-7634-4CFC-86F0-39784F0B26CE}" type="datetimeFigureOut">
              <a:rPr lang="en-US" smtClean="0"/>
              <a:t>9/26/2021</a:t>
            </a:fld>
            <a:endParaRPr lang="en-US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4937CC-7BC5-4EE4-A5B2-D9F81A657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2844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>
            <a:extLst>
              <a:ext uri="{FF2B5EF4-FFF2-40B4-BE49-F238E27FC236}">
                <a16:creationId xmlns:a16="http://schemas.microsoft.com/office/drawing/2014/main" id="{4ED12DDF-4165-416C-BA49-28A19138320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</a:pPr>
            <a:fld id="{1AE441E9-93A2-487E-B5CB-3D8B11D81E66}" type="slidenum">
              <a:rPr lang="en-US" altLang="zh-CN"/>
              <a:pPr>
                <a:spcBef>
                  <a:spcPct val="0"/>
                </a:spcBef>
              </a:pPr>
              <a:t>2</a:t>
            </a:fld>
            <a:endParaRPr lang="en-US" altLang="zh-CN"/>
          </a:p>
        </p:txBody>
      </p:sp>
      <p:sp>
        <p:nvSpPr>
          <p:cNvPr id="48131" name="Rectangle 2">
            <a:extLst>
              <a:ext uri="{FF2B5EF4-FFF2-40B4-BE49-F238E27FC236}">
                <a16:creationId xmlns:a16="http://schemas.microsoft.com/office/drawing/2014/main" id="{3E061498-A3DD-4836-92E1-5ACCA456923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>
            <a:extLst>
              <a:ext uri="{FF2B5EF4-FFF2-40B4-BE49-F238E27FC236}">
                <a16:creationId xmlns:a16="http://schemas.microsoft.com/office/drawing/2014/main" id="{D19D68E2-832C-4CC6-836B-24204F5225B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zh-CN" altLang="zh-CN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>
            <a:extLst>
              <a:ext uri="{FF2B5EF4-FFF2-40B4-BE49-F238E27FC236}">
                <a16:creationId xmlns:a16="http://schemas.microsoft.com/office/drawing/2014/main" id="{71368B67-17B2-40D9-837A-18E0A6322A9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</a:pPr>
            <a:fld id="{700DF082-D95A-411D-9D55-908706EA5D34}" type="slidenum">
              <a:rPr lang="en-US" altLang="zh-CN"/>
              <a:pPr>
                <a:spcBef>
                  <a:spcPct val="0"/>
                </a:spcBef>
              </a:pPr>
              <a:t>3</a:t>
            </a:fld>
            <a:endParaRPr lang="en-US" altLang="zh-CN"/>
          </a:p>
        </p:txBody>
      </p:sp>
      <p:sp>
        <p:nvSpPr>
          <p:cNvPr id="50179" name="Rectangle 2">
            <a:extLst>
              <a:ext uri="{FF2B5EF4-FFF2-40B4-BE49-F238E27FC236}">
                <a16:creationId xmlns:a16="http://schemas.microsoft.com/office/drawing/2014/main" id="{E0C3BBA2-06BE-4941-9B6B-723A907E7BE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80" name="Rectangle 3">
            <a:extLst>
              <a:ext uri="{FF2B5EF4-FFF2-40B4-BE49-F238E27FC236}">
                <a16:creationId xmlns:a16="http://schemas.microsoft.com/office/drawing/2014/main" id="{143DB933-DEAA-43E9-8B18-34AEB561F92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zh-CN" altLang="zh-CN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>
            <a:extLst>
              <a:ext uri="{FF2B5EF4-FFF2-40B4-BE49-F238E27FC236}">
                <a16:creationId xmlns:a16="http://schemas.microsoft.com/office/drawing/2014/main" id="{A5B09CDC-EE6B-4495-8E22-09169B21202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</a:pPr>
            <a:fld id="{B35C9D56-AD6F-4722-9005-97B94C785C8B}" type="slidenum">
              <a:rPr lang="en-US" altLang="zh-CN"/>
              <a:pPr>
                <a:spcBef>
                  <a:spcPct val="0"/>
                </a:spcBef>
              </a:pPr>
              <a:t>4</a:t>
            </a:fld>
            <a:endParaRPr lang="en-US" altLang="zh-CN"/>
          </a:p>
        </p:txBody>
      </p:sp>
      <p:sp>
        <p:nvSpPr>
          <p:cNvPr id="54275" name="Rectangle 2">
            <a:extLst>
              <a:ext uri="{FF2B5EF4-FFF2-40B4-BE49-F238E27FC236}">
                <a16:creationId xmlns:a16="http://schemas.microsoft.com/office/drawing/2014/main" id="{650C4468-AA11-4495-95B5-CF039C43BCD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>
            <a:extLst>
              <a:ext uri="{FF2B5EF4-FFF2-40B4-BE49-F238E27FC236}">
                <a16:creationId xmlns:a16="http://schemas.microsoft.com/office/drawing/2014/main" id="{E8665FF3-DA93-4601-8C4D-B7B76CF6802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zh-CN" altLang="zh-CN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>
            <a:extLst>
              <a:ext uri="{FF2B5EF4-FFF2-40B4-BE49-F238E27FC236}">
                <a16:creationId xmlns:a16="http://schemas.microsoft.com/office/drawing/2014/main" id="{BF1368C7-62E3-4586-A159-54B017BE8C6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</a:pPr>
            <a:fld id="{D6A36FF2-F68F-49C7-8833-6FED5D655508}" type="slidenum">
              <a:rPr lang="en-US" altLang="zh-CN"/>
              <a:pPr>
                <a:spcBef>
                  <a:spcPct val="0"/>
                </a:spcBef>
              </a:pPr>
              <a:t>5</a:t>
            </a:fld>
            <a:endParaRPr lang="en-US" altLang="zh-CN"/>
          </a:p>
        </p:txBody>
      </p:sp>
      <p:sp>
        <p:nvSpPr>
          <p:cNvPr id="64515" name="Rectangle 2">
            <a:extLst>
              <a:ext uri="{FF2B5EF4-FFF2-40B4-BE49-F238E27FC236}">
                <a16:creationId xmlns:a16="http://schemas.microsoft.com/office/drawing/2014/main" id="{58FD8ABE-98D9-423E-902D-280085D5301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6" name="Rectangle 3">
            <a:extLst>
              <a:ext uri="{FF2B5EF4-FFF2-40B4-BE49-F238E27FC236}">
                <a16:creationId xmlns:a16="http://schemas.microsoft.com/office/drawing/2014/main" id="{B6423110-57FC-47F3-9665-9D8A92307A3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zh-CN" altLang="zh-CN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>
            <a:extLst>
              <a:ext uri="{FF2B5EF4-FFF2-40B4-BE49-F238E27FC236}">
                <a16:creationId xmlns:a16="http://schemas.microsoft.com/office/drawing/2014/main" id="{682B7244-FDD6-4766-9C56-51A3FE6CF17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</a:pPr>
            <a:fld id="{4FA49F6B-DEC5-4256-A5C9-D7D4018F3CD4}" type="slidenum">
              <a:rPr lang="en-US" altLang="zh-CN"/>
              <a:pPr>
                <a:spcBef>
                  <a:spcPct val="0"/>
                </a:spcBef>
              </a:pPr>
              <a:t>6</a:t>
            </a:fld>
            <a:endParaRPr lang="en-US" altLang="zh-CN"/>
          </a:p>
        </p:txBody>
      </p:sp>
      <p:sp>
        <p:nvSpPr>
          <p:cNvPr id="56323" name="Rectangle 2">
            <a:extLst>
              <a:ext uri="{FF2B5EF4-FFF2-40B4-BE49-F238E27FC236}">
                <a16:creationId xmlns:a16="http://schemas.microsoft.com/office/drawing/2014/main" id="{8F95E075-078A-44D4-B9F3-16A68DB2524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>
            <a:extLst>
              <a:ext uri="{FF2B5EF4-FFF2-40B4-BE49-F238E27FC236}">
                <a16:creationId xmlns:a16="http://schemas.microsoft.com/office/drawing/2014/main" id="{5BFAD708-FB77-4C98-A469-8FB8A7200CD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zh-CN" altLang="zh-CN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>
            <a:extLst>
              <a:ext uri="{FF2B5EF4-FFF2-40B4-BE49-F238E27FC236}">
                <a16:creationId xmlns:a16="http://schemas.microsoft.com/office/drawing/2014/main" id="{F0F1B1A9-20CE-4FE8-94B2-550D15F18E0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</a:pPr>
            <a:fld id="{12F55150-1F6C-4127-B645-FB95CCFD8249}" type="slidenum">
              <a:rPr lang="en-US" altLang="zh-CN"/>
              <a:pPr>
                <a:spcBef>
                  <a:spcPct val="0"/>
                </a:spcBef>
              </a:pPr>
              <a:t>7</a:t>
            </a:fld>
            <a:endParaRPr lang="en-US" altLang="zh-CN"/>
          </a:p>
        </p:txBody>
      </p:sp>
      <p:sp>
        <p:nvSpPr>
          <p:cNvPr id="62467" name="Rectangle 2">
            <a:extLst>
              <a:ext uri="{FF2B5EF4-FFF2-40B4-BE49-F238E27FC236}">
                <a16:creationId xmlns:a16="http://schemas.microsoft.com/office/drawing/2014/main" id="{DDBE43DA-D856-455E-A4D0-9EBA70DE3FD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8" name="Rectangle 3">
            <a:extLst>
              <a:ext uri="{FF2B5EF4-FFF2-40B4-BE49-F238E27FC236}">
                <a16:creationId xmlns:a16="http://schemas.microsoft.com/office/drawing/2014/main" id="{0D526B31-067B-4B02-B176-B01CE31B97F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zh-CN" altLang="zh-CN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>
            <a:extLst>
              <a:ext uri="{FF2B5EF4-FFF2-40B4-BE49-F238E27FC236}">
                <a16:creationId xmlns:a16="http://schemas.microsoft.com/office/drawing/2014/main" id="{460507F8-CFBA-46CD-98E7-26654B5F505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</a:pPr>
            <a:fld id="{F03AEF5F-3FF9-4678-8834-F8FAB11B90E7}" type="slidenum">
              <a:rPr lang="en-US" altLang="zh-CN"/>
              <a:pPr>
                <a:spcBef>
                  <a:spcPct val="0"/>
                </a:spcBef>
              </a:pPr>
              <a:t>9</a:t>
            </a:fld>
            <a:endParaRPr lang="en-US" altLang="zh-CN"/>
          </a:p>
        </p:txBody>
      </p:sp>
      <p:sp>
        <p:nvSpPr>
          <p:cNvPr id="66563" name="Rectangle 2">
            <a:extLst>
              <a:ext uri="{FF2B5EF4-FFF2-40B4-BE49-F238E27FC236}">
                <a16:creationId xmlns:a16="http://schemas.microsoft.com/office/drawing/2014/main" id="{E3892683-D4BD-41BD-9FAF-C9AD9F57599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4" name="Rectangle 3">
            <a:extLst>
              <a:ext uri="{FF2B5EF4-FFF2-40B4-BE49-F238E27FC236}">
                <a16:creationId xmlns:a16="http://schemas.microsoft.com/office/drawing/2014/main" id="{32842E67-02E2-4FD9-A934-DD2F5B60987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zh-CN" altLang="zh-CN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737F5255-7560-42BD-B8A9-FFBA97E809A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4B1EA82C-2A16-4769-8D63-896F5F6E400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F624A446-F2B4-4ABA-85AC-33144E5ADD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AB83B2-479A-4FDC-833A-008BDEF47CA3}" type="datetimeFigureOut">
              <a:rPr lang="en-US" smtClean="0"/>
              <a:t>9/26/2021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1D48BC6D-7195-428A-AE7D-E29450C36B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474F4544-F334-4742-8C23-C8B0E42622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15084-0491-455E-9732-9D2858476D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88268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17B38B5-65DB-43A1-9529-CE461A4B49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7C40E5F4-237B-4639-8995-2D422FBBA0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1B2AE3E0-2551-4C3F-98C1-0DC0176626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AB83B2-479A-4FDC-833A-008BDEF47CA3}" type="datetimeFigureOut">
              <a:rPr lang="en-US" smtClean="0"/>
              <a:t>9/26/2021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3FFCE40E-FED3-42E2-9E55-6546247F5C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A477CA28-886A-4618-A380-AB38C606DC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15084-0491-455E-9732-9D2858476D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76259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B633F392-7C93-4A03-896A-195166D9B32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8888996B-E5D9-4C16-B077-BA4103D17A2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563DA12A-22A7-43F7-A4BF-3AE235042A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AB83B2-479A-4FDC-833A-008BDEF47CA3}" type="datetimeFigureOut">
              <a:rPr lang="en-US" smtClean="0"/>
              <a:t>9/26/2021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A79254B5-7D92-4218-8ECC-64A98C3315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0A43B56A-2145-4115-BCC9-CE1F284176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15084-0491-455E-9732-9D2858476D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445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AAA6E8C-181D-4694-AF5A-F8D20283D1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8CAAE12F-F818-4090-8DE2-6FC1363627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2F89C72D-8EFE-437D-B8AA-8EDFA70829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AB83B2-479A-4FDC-833A-008BDEF47CA3}" type="datetimeFigureOut">
              <a:rPr lang="en-US" smtClean="0"/>
              <a:t>9/26/2021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05DC3B23-6A76-4B85-A205-AD60E038FE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94A8F344-2B04-48ED-A43F-B109A87575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15084-0491-455E-9732-9D2858476D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15224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5C6B3E1-09D5-4385-8528-DCB5E289E8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8AC73209-DEF2-41AB-90A0-953C025BA3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2FCF3811-2730-48DE-A12F-471AFAF707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AB83B2-479A-4FDC-833A-008BDEF47CA3}" type="datetimeFigureOut">
              <a:rPr lang="en-US" smtClean="0"/>
              <a:t>9/26/2021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5D7D8C2D-8F5C-4C8E-B903-34C198645E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B286D413-599D-4A69-84EE-4EE1626129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15084-0491-455E-9732-9D2858476D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50749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BDBF9DF0-54A4-4567-A71A-E0A0DFEE47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59217B51-A024-4C98-846D-596CC6F0075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111A7257-6B2B-4278-BB9C-E3B9455D7D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A114073A-9CDE-4663-9450-FDA2ED2DEC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AB83B2-479A-4FDC-833A-008BDEF47CA3}" type="datetimeFigureOut">
              <a:rPr lang="en-US" smtClean="0"/>
              <a:t>9/26/2021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2ACB4B5E-3D78-4402-9993-DC0159DBCB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7AB2FB88-2EE7-4C65-988F-89133D0171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15084-0491-455E-9732-9D2858476D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31449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E90F437-1369-4D9A-99F7-B5194637C0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E4A106C3-85DC-4644-977C-23E1CA3BB2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890EC429-3197-4A17-9446-AAF306644D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43BCA89B-F41F-421E-B2C7-9B9B657FD56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E1FDD8DF-1BBE-44D2-AFA8-572C7239FA6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CEBFD0D2-7F2C-4BDE-8E77-39256FDF95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AB83B2-479A-4FDC-833A-008BDEF47CA3}" type="datetimeFigureOut">
              <a:rPr lang="en-US" smtClean="0"/>
              <a:t>9/26/2021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2973925A-3203-4A3B-A8E2-0AA35DD558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85843E28-5843-4261-B56E-242F3FB734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15084-0491-455E-9732-9D2858476D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13451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59FD0A4-A3D2-4D49-96FD-6BB70235A9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93E15AA1-D9CE-4C37-A055-F50A08C578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AB83B2-479A-4FDC-833A-008BDEF47CA3}" type="datetimeFigureOut">
              <a:rPr lang="en-US" smtClean="0"/>
              <a:t>9/26/2021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C67920DD-7ACB-4070-A0C2-FDC535BF6F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386C9564-8E6C-49C4-BB84-2121DFF8A1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15084-0491-455E-9732-9D2858476D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6619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29FA12AA-8A11-4A1A-9305-0DACC20C00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AB83B2-479A-4FDC-833A-008BDEF47CA3}" type="datetimeFigureOut">
              <a:rPr lang="en-US" smtClean="0"/>
              <a:t>9/26/2021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AFC18AA9-42A9-40EF-86E2-F33B58351F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556C2623-D029-454A-8873-FBDA5AF609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15084-0491-455E-9732-9D2858476D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81264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95E900E-6A8D-43DE-BA75-8ADF42AD87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49E01E61-658F-4E7E-9BF7-2E7EAA6957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B92CAD4B-5EA6-4C60-95E8-F22B6049F8D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10154F63-611D-4465-AC3E-4D2EF34CDB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AB83B2-479A-4FDC-833A-008BDEF47CA3}" type="datetimeFigureOut">
              <a:rPr lang="en-US" smtClean="0"/>
              <a:t>9/26/2021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DB155259-AC48-49F3-AD78-F732B2614D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DDB178FE-66EB-45CB-9246-AF36634234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15084-0491-455E-9732-9D2858476D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07526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D6F47C1-0D9A-46B0-8E37-D42321CB1E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8B572114-A06C-4AF1-807F-3A5DE965758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990BC1B3-82FB-4C74-8B67-B9578E056E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34FAAC37-4E3D-4EDD-AC1E-D10733079C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AB83B2-479A-4FDC-833A-008BDEF47CA3}" type="datetimeFigureOut">
              <a:rPr lang="en-US" smtClean="0"/>
              <a:t>9/26/2021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0665D255-8FDD-4ADD-875E-84D5C407B6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3030DF70-7AEC-40B7-B41E-649EC36B84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15084-0491-455E-9732-9D2858476D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72954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id="{5E922426-3D9E-4A58-9F47-2E8F92A6FF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3D1CC3D5-367C-4434-9E1F-04FFD85DC5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7C0109F4-BFD8-45A0-9DF3-6CBE8D47091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AB83B2-479A-4FDC-833A-008BDEF47CA3}" type="datetimeFigureOut">
              <a:rPr lang="en-US" smtClean="0"/>
              <a:t>9/26/2021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B81E401A-C32D-4703-912E-FA90AB7893B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26F7247C-22A7-4F24-BF5F-31A0EE458A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C15084-0491-455E-9732-9D2858476D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72160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6.jpe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8">
            <a:extLst>
              <a:ext uri="{FF2B5EF4-FFF2-40B4-BE49-F238E27FC236}">
                <a16:creationId xmlns:a16="http://schemas.microsoft.com/office/drawing/2014/main" id="{887C0816-B9C4-45C1-83AF-A14FCCFC9C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2" descr="5">
            <a:extLst>
              <a:ext uri="{FF2B5EF4-FFF2-40B4-BE49-F238E27FC236}">
                <a16:creationId xmlns:a16="http://schemas.microsoft.com/office/drawing/2014/main" id="{48C0C693-C716-4121-B57B-B9B772258A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33470" y="-18415"/>
            <a:ext cx="8566785" cy="6874510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0D3BD3C1-6DAC-4137-B597-9325BF5BB27A}"/>
              </a:ext>
            </a:extLst>
          </p:cNvPr>
          <p:cNvSpPr txBox="1"/>
          <p:nvPr/>
        </p:nvSpPr>
        <p:spPr>
          <a:xfrm>
            <a:off x="3633470" y="2126851"/>
            <a:ext cx="4596130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6600" b="1" dirty="0">
                <a:ln>
                  <a:solidFill>
                    <a:schemeClr val="bg1"/>
                  </a:solidFill>
                </a:ln>
                <a:solidFill>
                  <a:srgbClr val="68C5C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TOÁN 3</a:t>
            </a:r>
          </a:p>
          <a:p>
            <a:pPr algn="ctr"/>
            <a:r>
              <a:rPr lang="en-US" altLang="zh-CN" sz="6600" b="1" dirty="0">
                <a:ln>
                  <a:solidFill>
                    <a:schemeClr val="bg1"/>
                  </a:solidFill>
                </a:ln>
                <a:solidFill>
                  <a:srgbClr val="68C5C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LUYỆN TẬP</a:t>
            </a:r>
            <a:endParaRPr lang="zh-CN" altLang="en-US" sz="6600" b="1" dirty="0">
              <a:ln>
                <a:solidFill>
                  <a:schemeClr val="bg1"/>
                </a:solidFill>
              </a:ln>
              <a:solidFill>
                <a:srgbClr val="68C5C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方正胖娃繁体" panose="03000509000000000000" pitchFamily="65" charset="-122"/>
              <a:cs typeface="Times New Roman" panose="02020603050405020304" pitchFamily="18" charset="0"/>
            </a:endParaRPr>
          </a:p>
        </p:txBody>
      </p:sp>
      <p:pic>
        <p:nvPicPr>
          <p:cNvPr id="7" name="图片 1" descr="5947678d5d2f8">
            <a:extLst>
              <a:ext uri="{FF2B5EF4-FFF2-40B4-BE49-F238E27FC236}">
                <a16:creationId xmlns:a16="http://schemas.microsoft.com/office/drawing/2014/main" id="{6751EA7B-C058-4BE9-B691-C3B24917331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4605" y="1578747"/>
            <a:ext cx="5520055" cy="5343525"/>
          </a:xfrm>
          <a:prstGeom prst="rect">
            <a:avLst/>
          </a:prstGeom>
        </p:spPr>
      </p:pic>
      <p:pic>
        <p:nvPicPr>
          <p:cNvPr id="8" name="5833d1fdebf6d">
            <a:hlinkClick r:id="" action="ppaction://media"/>
            <a:extLst>
              <a:ext uri="{FF2B5EF4-FFF2-40B4-BE49-F238E27FC236}">
                <a16:creationId xmlns:a16="http://schemas.microsoft.com/office/drawing/2014/main" id="{B8A0562A-0778-4AD4-95B0-64BD5645B15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609600" y="29594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8697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3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5" name="Picture 5" descr="12">
            <a:extLst>
              <a:ext uri="{FF2B5EF4-FFF2-40B4-BE49-F238E27FC236}">
                <a16:creationId xmlns:a16="http://schemas.microsoft.com/office/drawing/2014/main" id="{E8A14CBD-40EB-440F-9238-0625C296EB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47" y="5782596"/>
            <a:ext cx="12143107" cy="1075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6" descr="15">
            <a:extLst>
              <a:ext uri="{FF2B5EF4-FFF2-40B4-BE49-F238E27FC236}">
                <a16:creationId xmlns:a16="http://schemas.microsoft.com/office/drawing/2014/main" id="{52B13E37-D5E3-41B9-B6CA-48877001D1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340" y="241277"/>
            <a:ext cx="11257277" cy="66167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8" name="Text Box 8">
            <a:extLst>
              <a:ext uri="{FF2B5EF4-FFF2-40B4-BE49-F238E27FC236}">
                <a16:creationId xmlns:a16="http://schemas.microsoft.com/office/drawing/2014/main" id="{BC30EF78-D784-4056-97A3-17288CE204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2632" y="2479438"/>
            <a:ext cx="850661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150018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150018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150018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150018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altLang="zh-CN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Rèn</a:t>
            </a:r>
            <a:r>
              <a:rPr lang="en-GB" altLang="zh-CN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altLang="zh-CN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kĩ</a:t>
            </a:r>
            <a:r>
              <a:rPr lang="en-GB" altLang="zh-CN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altLang="zh-CN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năng</a:t>
            </a:r>
            <a:r>
              <a:rPr lang="en-GB" altLang="zh-CN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altLang="zh-CN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GB" altLang="zh-CN" sz="3200" dirty="0">
                <a:latin typeface="Cambria" panose="02040503050406030204" pitchFamily="18" charset="0"/>
                <a:ea typeface="Cambria" panose="02040503050406030204" pitchFamily="18" charset="0"/>
              </a:rPr>
              <a:t>, chia </a:t>
            </a:r>
            <a:r>
              <a:rPr lang="en-GB" altLang="zh-CN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GB" altLang="zh-CN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altLang="zh-CN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phạm</a:t>
            </a:r>
            <a:r>
              <a:rPr lang="en-GB" altLang="zh-CN" sz="3200" dirty="0">
                <a:latin typeface="Cambria" panose="02040503050406030204" pitchFamily="18" charset="0"/>
                <a:ea typeface="Cambria" panose="02040503050406030204" pitchFamily="18" charset="0"/>
              </a:rPr>
              <a:t> vi </a:t>
            </a:r>
            <a:r>
              <a:rPr lang="en-GB" altLang="zh-CN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bảng</a:t>
            </a:r>
            <a:r>
              <a:rPr lang="en-GB" altLang="zh-CN" sz="3200" dirty="0">
                <a:latin typeface="Cambria" panose="02040503050406030204" pitchFamily="18" charset="0"/>
                <a:ea typeface="Cambria" panose="02040503050406030204" pitchFamily="18" charset="0"/>
              </a:rPr>
              <a:t> 6</a:t>
            </a:r>
            <a:endParaRPr lang="zh-CN" altLang="en-US" sz="3200" dirty="0">
              <a:latin typeface="Cambria" panose="02040503050406030204" pitchFamily="18" charset="0"/>
            </a:endParaRPr>
          </a:p>
        </p:txBody>
      </p:sp>
      <p:sp>
        <p:nvSpPr>
          <p:cNvPr id="5129" name="Text Box 9">
            <a:extLst>
              <a:ext uri="{FF2B5EF4-FFF2-40B4-BE49-F238E27FC236}">
                <a16:creationId xmlns:a16="http://schemas.microsoft.com/office/drawing/2014/main" id="{89565596-A732-482D-AE7C-9E70037947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80724" y="984707"/>
            <a:ext cx="7817362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150018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150018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150018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150018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altLang="zh-CN" sz="60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MỤC TIÊU</a:t>
            </a:r>
            <a:endParaRPr lang="zh-CN" altLang="en-US" sz="6000" dirty="0">
              <a:solidFill>
                <a:srgbClr val="0070C0"/>
              </a:solidFill>
              <a:latin typeface="Cambria" panose="02040503050406030204" pitchFamily="18" charset="0"/>
            </a:endParaRPr>
          </a:p>
        </p:txBody>
      </p:sp>
      <p:sp>
        <p:nvSpPr>
          <p:cNvPr id="8" name="Text Box 8">
            <a:extLst>
              <a:ext uri="{FF2B5EF4-FFF2-40B4-BE49-F238E27FC236}">
                <a16:creationId xmlns:a16="http://schemas.microsoft.com/office/drawing/2014/main" id="{FE49E55D-CFD6-4D7D-AFE8-C366AB7083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2632" y="3108476"/>
            <a:ext cx="850661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150018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150018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150018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150018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altLang="zh-CN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Vận</a:t>
            </a:r>
            <a:r>
              <a:rPr lang="en-GB" altLang="zh-CN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altLang="zh-CN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GB" altLang="zh-CN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altLang="zh-CN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GB" altLang="zh-CN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altLang="zh-CN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GB" altLang="zh-CN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altLang="zh-CN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GB" altLang="zh-CN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altLang="zh-CN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toán</a:t>
            </a:r>
            <a:r>
              <a:rPr lang="en-GB" altLang="zh-CN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altLang="zh-CN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GB" altLang="zh-CN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altLang="zh-CN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en-GB" altLang="zh-CN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altLang="zh-CN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văn</a:t>
            </a:r>
            <a:r>
              <a:rPr lang="en-GB" altLang="zh-CN" sz="32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zh-CN" altLang="en-US" sz="3200" dirty="0">
              <a:latin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 Box 8">
                <a:extLst>
                  <a:ext uri="{FF2B5EF4-FFF2-40B4-BE49-F238E27FC236}">
                    <a16:creationId xmlns:a16="http://schemas.microsoft.com/office/drawing/2014/main" id="{6C5C541F-602F-46E7-9B4B-2F1807F929B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142632" y="3768289"/>
                <a:ext cx="8506611" cy="78771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 defTabSz="1500188">
                  <a:defRPr sz="3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defTabSz="1500188">
                  <a:defRPr sz="3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defTabSz="1500188">
                  <a:defRPr sz="3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defTabSz="1500188">
                  <a:defRPr sz="3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defTabSz="1500188">
                  <a:defRPr sz="3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defTabSz="15001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3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defTabSz="15001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3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defTabSz="15001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3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defTabSz="15001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3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zh-CN" sz="3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Biết </a:t>
                </a:r>
                <a:r>
                  <a:rPr lang="en-GB" altLang="zh-CN" sz="32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tìm</a:t>
                </a:r>
                <a:r>
                  <a:rPr lang="en-GB" altLang="zh-CN" sz="3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GB" altLang="zh-CN" sz="320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CN" sz="32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zh-CN" sz="32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6</m:t>
                        </m:r>
                      </m:den>
                    </m:f>
                    <m:r>
                      <a:rPr lang="en-US" altLang="zh-CN" sz="32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</m:oMath>
                </a14:m>
                <a:r>
                  <a:rPr lang="en-GB" altLang="zh-CN" sz="32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của</a:t>
                </a:r>
                <a:r>
                  <a:rPr lang="en-GB" altLang="zh-CN" sz="3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altLang="zh-CN" sz="32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một</a:t>
                </a:r>
                <a:r>
                  <a:rPr lang="en-GB" altLang="zh-CN" sz="3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altLang="zh-CN" sz="32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hình</a:t>
                </a:r>
                <a:r>
                  <a:rPr lang="en-GB" altLang="zh-CN" sz="3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altLang="zh-CN" sz="32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đơn</a:t>
                </a:r>
                <a:r>
                  <a:rPr lang="en-GB" altLang="zh-CN" sz="3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altLang="zh-CN" sz="32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giản</a:t>
                </a:r>
                <a:r>
                  <a:rPr lang="en-GB" altLang="zh-CN" sz="3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.</a:t>
                </a:r>
                <a:endParaRPr lang="zh-CN" altLang="en-US" sz="3200" dirty="0">
                  <a:latin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9" name="Text Box 8">
                <a:extLst>
                  <a:ext uri="{FF2B5EF4-FFF2-40B4-BE49-F238E27FC236}">
                    <a16:creationId xmlns:a16="http://schemas.microsoft.com/office/drawing/2014/main" id="{6C5C541F-602F-46E7-9B4B-2F1807F929B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142632" y="3768289"/>
                <a:ext cx="8506611" cy="787716"/>
              </a:xfrm>
              <a:prstGeom prst="rect">
                <a:avLst/>
              </a:prstGeom>
              <a:blipFill>
                <a:blip r:embed="rId5"/>
                <a:stretch>
                  <a:fillRect l="-1791" b="-10078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8" dur="80"/>
                                        <p:tgtEl>
                                          <p:spTgt spid="51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9" dur="80"/>
                                        <p:tgtEl>
                                          <p:spTgt spid="51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80"/>
                                        <p:tgtEl>
                                          <p:spTgt spid="51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1820"/>
                            </p:stCondLst>
                            <p:childTnLst>
                              <p:par>
                                <p:cTn id="22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4" dur="80"/>
                                        <p:tgtEl>
                                          <p:spTgt spid="51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5" dur="80"/>
                                        <p:tgtEl>
                                          <p:spTgt spid="51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80"/>
                                        <p:tgtEl>
                                          <p:spTgt spid="51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220"/>
                            </p:stCondLst>
                            <p:childTnLst>
                              <p:par>
                                <p:cTn id="28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0" dur="8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1" dur="8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8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460"/>
                            </p:stCondLst>
                            <p:childTnLst>
                              <p:par>
                                <p:cTn id="34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6" dur="8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7" dur="8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8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8" grpId="0" build="allAtOnce"/>
      <p:bldP spid="5129" grpId="0" build="allAtOnce"/>
      <p:bldP spid="8" grpId="0" build="allAtOnce"/>
      <p:bldP spid="9" grpId="0" build="allAtOnce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12">
            <a:extLst>
              <a:ext uri="{FF2B5EF4-FFF2-40B4-BE49-F238E27FC236}">
                <a16:creationId xmlns:a16="http://schemas.microsoft.com/office/drawing/2014/main" id="{F262A7CA-C9DF-4743-83B4-2BC84BFE07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47" y="5782596"/>
            <a:ext cx="12143107" cy="1075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5" descr="17">
            <a:extLst>
              <a:ext uri="{FF2B5EF4-FFF2-40B4-BE49-F238E27FC236}">
                <a16:creationId xmlns:a16="http://schemas.microsoft.com/office/drawing/2014/main" id="{4ACB6EA3-3BF9-422F-BB3A-84DFBF43E3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3532" y="-28137"/>
            <a:ext cx="9200271" cy="6766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8" name="Picture 9" descr="1-37">
            <a:extLst>
              <a:ext uri="{FF2B5EF4-FFF2-40B4-BE49-F238E27FC236}">
                <a16:creationId xmlns:a16="http://schemas.microsoft.com/office/drawing/2014/main" id="{084BCE44-2ED5-4005-AED6-680B46B4CF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9151" y="2328026"/>
            <a:ext cx="4322790" cy="45440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EA8C5DCA-0606-4650-A08E-B55C3AD10A61}"/>
              </a:ext>
            </a:extLst>
          </p:cNvPr>
          <p:cNvSpPr txBox="1"/>
          <p:nvPr/>
        </p:nvSpPr>
        <p:spPr>
          <a:xfrm>
            <a:off x="257839" y="1667626"/>
            <a:ext cx="46070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1: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nhẩm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1BD23AC7-5ED4-4E9F-84E1-747BF45DA6F2}"/>
              </a:ext>
            </a:extLst>
          </p:cNvPr>
          <p:cNvSpPr txBox="1"/>
          <p:nvPr/>
        </p:nvSpPr>
        <p:spPr>
          <a:xfrm rot="10800000" flipH="1" flipV="1">
            <a:off x="4107110" y="1143084"/>
            <a:ext cx="250470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 x 6  =</a:t>
            </a:r>
          </a:p>
          <a:p>
            <a:r>
              <a:rPr lang="en-US" sz="32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36 : 6 =</a:t>
            </a: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D144AFA5-DE9A-4E12-8C39-EE3F9A6517E1}"/>
              </a:ext>
            </a:extLst>
          </p:cNvPr>
          <p:cNvSpPr txBox="1"/>
          <p:nvPr/>
        </p:nvSpPr>
        <p:spPr>
          <a:xfrm rot="10800000" flipH="1" flipV="1">
            <a:off x="6057494" y="1143084"/>
            <a:ext cx="250470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 x 9  =</a:t>
            </a:r>
          </a:p>
          <a:p>
            <a:r>
              <a:rPr lang="en-US" sz="32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54 : 6 =</a:t>
            </a: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272A9EC0-AA57-4743-9998-3F2EE2CAA184}"/>
              </a:ext>
            </a:extLst>
          </p:cNvPr>
          <p:cNvSpPr txBox="1"/>
          <p:nvPr/>
        </p:nvSpPr>
        <p:spPr>
          <a:xfrm rot="10800000" flipH="1" flipV="1">
            <a:off x="9961777" y="1143084"/>
            <a:ext cx="250470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 x 8  =</a:t>
            </a:r>
          </a:p>
          <a:p>
            <a:r>
              <a:rPr lang="en-US" sz="32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48 : 6 =</a:t>
            </a: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DA1861BE-3B36-42CD-BA0A-E3F4D40EF590}"/>
              </a:ext>
            </a:extLst>
          </p:cNvPr>
          <p:cNvSpPr txBox="1"/>
          <p:nvPr/>
        </p:nvSpPr>
        <p:spPr>
          <a:xfrm rot="10800000" flipH="1" flipV="1">
            <a:off x="7989793" y="1143084"/>
            <a:ext cx="250470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 x 7  =</a:t>
            </a:r>
          </a:p>
          <a:p>
            <a:r>
              <a:rPr lang="en-US" sz="32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42 : 6 =</a:t>
            </a: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9C021AFD-0355-4F50-A4CF-8BB1C9C3BCCC}"/>
              </a:ext>
            </a:extLst>
          </p:cNvPr>
          <p:cNvSpPr txBox="1"/>
          <p:nvPr/>
        </p:nvSpPr>
        <p:spPr>
          <a:xfrm rot="10800000" flipH="1" flipV="1">
            <a:off x="4107110" y="2606124"/>
            <a:ext cx="250470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24 : 6  =</a:t>
            </a:r>
          </a:p>
          <a:p>
            <a:r>
              <a:rPr lang="en-US" sz="32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 x 4    =</a:t>
            </a: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2FEB1023-F45C-4EFF-BD20-1178E1320D18}"/>
              </a:ext>
            </a:extLst>
          </p:cNvPr>
          <p:cNvSpPr txBox="1"/>
          <p:nvPr/>
        </p:nvSpPr>
        <p:spPr>
          <a:xfrm rot="10800000" flipH="1" flipV="1">
            <a:off x="6190227" y="2606124"/>
            <a:ext cx="250470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18 : 6  =</a:t>
            </a:r>
          </a:p>
          <a:p>
            <a:r>
              <a:rPr lang="en-US" sz="32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 x 3    =</a:t>
            </a:r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343E52B4-0347-4353-B27F-D5FFC5FE5984}"/>
              </a:ext>
            </a:extLst>
          </p:cNvPr>
          <p:cNvSpPr txBox="1"/>
          <p:nvPr/>
        </p:nvSpPr>
        <p:spPr>
          <a:xfrm rot="10800000" flipH="1" flipV="1">
            <a:off x="10374729" y="2606124"/>
            <a:ext cx="250470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 : 6  =</a:t>
            </a:r>
          </a:p>
          <a:p>
            <a:r>
              <a:rPr lang="en-US" sz="32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 x 1 =</a:t>
            </a:r>
          </a:p>
        </p:txBody>
      </p:sp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895E4CAA-CF69-4EAE-8996-52D0B765C04D}"/>
              </a:ext>
            </a:extLst>
          </p:cNvPr>
          <p:cNvSpPr txBox="1"/>
          <p:nvPr/>
        </p:nvSpPr>
        <p:spPr>
          <a:xfrm rot="10800000" flipH="1" flipV="1">
            <a:off x="8255262" y="2606124"/>
            <a:ext cx="250470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60 : 6  =</a:t>
            </a:r>
          </a:p>
          <a:p>
            <a:r>
              <a:rPr lang="en-US" sz="32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 x 10 =</a:t>
            </a: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CABF046A-FBA7-414B-808A-3C4A4E5217E6}"/>
              </a:ext>
            </a:extLst>
          </p:cNvPr>
          <p:cNvSpPr txBox="1"/>
          <p:nvPr/>
        </p:nvSpPr>
        <p:spPr>
          <a:xfrm>
            <a:off x="11419407" y="1104838"/>
            <a:ext cx="72835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48</a:t>
            </a:r>
          </a:p>
          <a:p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</a:t>
            </a:r>
          </a:p>
          <a:p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Hộp Văn bản 16">
            <a:extLst>
              <a:ext uri="{FF2B5EF4-FFF2-40B4-BE49-F238E27FC236}">
                <a16:creationId xmlns:a16="http://schemas.microsoft.com/office/drawing/2014/main" id="{EDD20F85-75FC-47A5-BB0C-3D3D43D58AB8}"/>
              </a:ext>
            </a:extLst>
          </p:cNvPr>
          <p:cNvSpPr txBox="1"/>
          <p:nvPr/>
        </p:nvSpPr>
        <p:spPr>
          <a:xfrm>
            <a:off x="9395112" y="1104838"/>
            <a:ext cx="72835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42</a:t>
            </a:r>
          </a:p>
          <a:p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</a:t>
            </a:r>
          </a:p>
          <a:p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" name="Hộp Văn bản 17">
            <a:extLst>
              <a:ext uri="{FF2B5EF4-FFF2-40B4-BE49-F238E27FC236}">
                <a16:creationId xmlns:a16="http://schemas.microsoft.com/office/drawing/2014/main" id="{EE758EB9-7CC9-42A5-ABFB-C7D3BC9F196E}"/>
              </a:ext>
            </a:extLst>
          </p:cNvPr>
          <p:cNvSpPr txBox="1"/>
          <p:nvPr/>
        </p:nvSpPr>
        <p:spPr>
          <a:xfrm>
            <a:off x="7425586" y="1104838"/>
            <a:ext cx="72835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54</a:t>
            </a:r>
          </a:p>
          <a:p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9</a:t>
            </a:r>
          </a:p>
          <a:p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9" name="Hộp Văn bản 18">
            <a:extLst>
              <a:ext uri="{FF2B5EF4-FFF2-40B4-BE49-F238E27FC236}">
                <a16:creationId xmlns:a16="http://schemas.microsoft.com/office/drawing/2014/main" id="{5DE38F16-274A-4D02-B52D-1551B8A892DD}"/>
              </a:ext>
            </a:extLst>
          </p:cNvPr>
          <p:cNvSpPr txBox="1"/>
          <p:nvPr/>
        </p:nvSpPr>
        <p:spPr>
          <a:xfrm>
            <a:off x="5519275" y="1104838"/>
            <a:ext cx="72835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36</a:t>
            </a:r>
          </a:p>
          <a:p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</a:t>
            </a:r>
          </a:p>
          <a:p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" name="Hộp Văn bản 19">
            <a:extLst>
              <a:ext uri="{FF2B5EF4-FFF2-40B4-BE49-F238E27FC236}">
                <a16:creationId xmlns:a16="http://schemas.microsoft.com/office/drawing/2014/main" id="{7CCDEA9A-DC6C-4C62-96EA-62D1CEEC94EC}"/>
              </a:ext>
            </a:extLst>
          </p:cNvPr>
          <p:cNvSpPr txBox="1"/>
          <p:nvPr/>
        </p:nvSpPr>
        <p:spPr>
          <a:xfrm>
            <a:off x="11670120" y="2607371"/>
            <a:ext cx="72835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  <a:p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</a:t>
            </a:r>
          </a:p>
          <a:p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1" name="Hộp Văn bản 20">
            <a:extLst>
              <a:ext uri="{FF2B5EF4-FFF2-40B4-BE49-F238E27FC236}">
                <a16:creationId xmlns:a16="http://schemas.microsoft.com/office/drawing/2014/main" id="{5DDB0A12-F052-4B4B-9BB9-CACD45533D33}"/>
              </a:ext>
            </a:extLst>
          </p:cNvPr>
          <p:cNvSpPr txBox="1"/>
          <p:nvPr/>
        </p:nvSpPr>
        <p:spPr>
          <a:xfrm>
            <a:off x="9704815" y="2607371"/>
            <a:ext cx="72835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</a:t>
            </a:r>
          </a:p>
          <a:p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60</a:t>
            </a:r>
          </a:p>
          <a:p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2" name="Hộp Văn bản 21">
            <a:extLst>
              <a:ext uri="{FF2B5EF4-FFF2-40B4-BE49-F238E27FC236}">
                <a16:creationId xmlns:a16="http://schemas.microsoft.com/office/drawing/2014/main" id="{7D92BF67-A83E-478A-BA28-8D562F26C52C}"/>
              </a:ext>
            </a:extLst>
          </p:cNvPr>
          <p:cNvSpPr txBox="1"/>
          <p:nvPr/>
        </p:nvSpPr>
        <p:spPr>
          <a:xfrm>
            <a:off x="7602553" y="2607371"/>
            <a:ext cx="95964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</a:t>
            </a:r>
          </a:p>
          <a:p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18</a:t>
            </a:r>
          </a:p>
          <a:p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3" name="Hộp Văn bản 22">
            <a:extLst>
              <a:ext uri="{FF2B5EF4-FFF2-40B4-BE49-F238E27FC236}">
                <a16:creationId xmlns:a16="http://schemas.microsoft.com/office/drawing/2014/main" id="{A4155A40-86E5-4CC1-AB1E-CE19CF7D9140}"/>
              </a:ext>
            </a:extLst>
          </p:cNvPr>
          <p:cNvSpPr txBox="1"/>
          <p:nvPr/>
        </p:nvSpPr>
        <p:spPr>
          <a:xfrm>
            <a:off x="5563509" y="2607371"/>
            <a:ext cx="72835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</a:p>
          <a:p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24</a:t>
            </a:r>
          </a:p>
          <a:p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7" grpId="0"/>
      <p:bldP spid="18" grpId="0"/>
      <p:bldP spid="19" grpId="0"/>
      <p:bldP spid="20" grpId="0"/>
      <p:bldP spid="21" grpId="0"/>
      <p:bldP spid="22" grpId="0"/>
      <p:bldP spid="2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 descr="12">
            <a:extLst>
              <a:ext uri="{FF2B5EF4-FFF2-40B4-BE49-F238E27FC236}">
                <a16:creationId xmlns:a16="http://schemas.microsoft.com/office/drawing/2014/main" id="{56D1FE32-0C50-4EBE-9C90-85D674E62F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47" y="5782596"/>
            <a:ext cx="12143107" cy="1075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5" descr="20">
            <a:extLst>
              <a:ext uri="{FF2B5EF4-FFF2-40B4-BE49-F238E27FC236}">
                <a16:creationId xmlns:a16="http://schemas.microsoft.com/office/drawing/2014/main" id="{7AA0105E-D24E-4AF1-8706-223A87026E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3676" y="0"/>
            <a:ext cx="12261229" cy="6800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1844C156-4D8A-4026-8004-F7BB12D40035}"/>
              </a:ext>
            </a:extLst>
          </p:cNvPr>
          <p:cNvSpPr txBox="1"/>
          <p:nvPr/>
        </p:nvSpPr>
        <p:spPr>
          <a:xfrm rot="19202856">
            <a:off x="287335" y="1431655"/>
            <a:ext cx="46070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2: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nhẩm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FC705A2A-BDCA-49FA-B3DD-CC56B5B12230}"/>
              </a:ext>
            </a:extLst>
          </p:cNvPr>
          <p:cNvSpPr txBox="1"/>
          <p:nvPr/>
        </p:nvSpPr>
        <p:spPr>
          <a:xfrm rot="10800000" flipH="1" flipV="1">
            <a:off x="5744181" y="2148162"/>
            <a:ext cx="250470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16 : 4=</a:t>
            </a:r>
          </a:p>
          <a:p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16 : 2=</a:t>
            </a:r>
          </a:p>
          <a:p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12 : 6=</a:t>
            </a: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C6481BDD-F9C5-4AEB-B517-CE795F54FA43}"/>
              </a:ext>
            </a:extLst>
          </p:cNvPr>
          <p:cNvSpPr txBox="1"/>
          <p:nvPr/>
        </p:nvSpPr>
        <p:spPr>
          <a:xfrm rot="10800000" flipH="1" flipV="1">
            <a:off x="8955867" y="2106468"/>
            <a:ext cx="250470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18 : 3=</a:t>
            </a:r>
          </a:p>
          <a:p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18 : 6=</a:t>
            </a:r>
          </a:p>
          <a:p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15 : 5=</a:t>
            </a: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511C9CB5-16AF-4E4A-9E37-B72F33703093}"/>
              </a:ext>
            </a:extLst>
          </p:cNvPr>
          <p:cNvSpPr txBox="1"/>
          <p:nvPr/>
        </p:nvSpPr>
        <p:spPr>
          <a:xfrm rot="10800000" flipH="1" flipV="1">
            <a:off x="7466280" y="3481772"/>
            <a:ext cx="250470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24 : 6=</a:t>
            </a:r>
          </a:p>
          <a:p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24 : 4=</a:t>
            </a:r>
          </a:p>
          <a:p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35 : 5=</a:t>
            </a: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76FC7260-B170-4A68-B094-0851263CB161}"/>
              </a:ext>
            </a:extLst>
          </p:cNvPr>
          <p:cNvSpPr txBox="1"/>
          <p:nvPr/>
        </p:nvSpPr>
        <p:spPr>
          <a:xfrm>
            <a:off x="7102099" y="2148162"/>
            <a:ext cx="72835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</a:p>
          <a:p>
            <a:r>
              <a:rPr lang="en-US" sz="32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</a:t>
            </a:r>
          </a:p>
          <a:p>
            <a:r>
              <a:rPr lang="en-US" sz="32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  <a:p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2098FA54-ED54-4E94-BD09-59AFA900CBF0}"/>
              </a:ext>
            </a:extLst>
          </p:cNvPr>
          <p:cNvSpPr txBox="1"/>
          <p:nvPr/>
        </p:nvSpPr>
        <p:spPr>
          <a:xfrm>
            <a:off x="10335165" y="2106467"/>
            <a:ext cx="72835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</a:t>
            </a:r>
          </a:p>
          <a:p>
            <a:r>
              <a:rPr lang="en-US" sz="32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</a:p>
          <a:p>
            <a:r>
              <a:rPr lang="en-US" sz="32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</a:p>
          <a:p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CED96F2D-A927-448C-B9B4-3AC690D9171A}"/>
              </a:ext>
            </a:extLst>
          </p:cNvPr>
          <p:cNvSpPr txBox="1"/>
          <p:nvPr/>
        </p:nvSpPr>
        <p:spPr>
          <a:xfrm>
            <a:off x="8899824" y="3486484"/>
            <a:ext cx="72835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</a:p>
          <a:p>
            <a:r>
              <a:rPr lang="en-US" sz="32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</a:t>
            </a:r>
          </a:p>
          <a:p>
            <a:r>
              <a:rPr lang="en-US" sz="32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</a:t>
            </a:r>
          </a:p>
          <a:p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0" name="Picture 4" descr="12">
            <a:extLst>
              <a:ext uri="{FF2B5EF4-FFF2-40B4-BE49-F238E27FC236}">
                <a16:creationId xmlns:a16="http://schemas.microsoft.com/office/drawing/2014/main" id="{21C72D4B-98E1-4C10-B652-96643E5620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47" y="5782596"/>
            <a:ext cx="12143107" cy="1075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2" name="Picture 6" descr="30">
            <a:extLst>
              <a:ext uri="{FF2B5EF4-FFF2-40B4-BE49-F238E27FC236}">
                <a16:creationId xmlns:a16="http://schemas.microsoft.com/office/drawing/2014/main" id="{5B63A36C-BD6E-48E2-9939-127A3F713D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4761" y="304468"/>
            <a:ext cx="9767239" cy="63191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Picture 5" descr="28">
            <a:extLst>
              <a:ext uri="{FF2B5EF4-FFF2-40B4-BE49-F238E27FC236}">
                <a16:creationId xmlns:a16="http://schemas.microsoft.com/office/drawing/2014/main" id="{0E598DF5-26A3-4251-91B6-41EADE064F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936" y="3970723"/>
            <a:ext cx="3387064" cy="26528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8">
            <a:extLst>
              <a:ext uri="{FF2B5EF4-FFF2-40B4-BE49-F238E27FC236}">
                <a16:creationId xmlns:a16="http://schemas.microsoft.com/office/drawing/2014/main" id="{E48D53C1-C66E-4E96-92A4-2722FB319C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13555" y="1810059"/>
            <a:ext cx="8506611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150018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150018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150018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150018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altLang="zh-CN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GB" altLang="zh-CN" sz="3200" dirty="0">
                <a:latin typeface="Cambria" panose="02040503050406030204" pitchFamily="18" charset="0"/>
                <a:ea typeface="Cambria" panose="02040503050406030204" pitchFamily="18" charset="0"/>
              </a:rPr>
              <a:t> 3: May 6 </a:t>
            </a:r>
            <a:r>
              <a:rPr lang="en-GB" altLang="zh-CN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bộ</a:t>
            </a:r>
            <a:r>
              <a:rPr lang="en-GB" altLang="zh-CN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altLang="zh-CN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quần</a:t>
            </a:r>
            <a:r>
              <a:rPr lang="en-GB" altLang="zh-CN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altLang="zh-CN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áo</a:t>
            </a:r>
            <a:r>
              <a:rPr lang="en-GB" altLang="zh-CN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altLang="zh-CN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GB" altLang="zh-CN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altLang="zh-CN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GB" altLang="zh-CN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altLang="zh-CN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hết</a:t>
            </a:r>
            <a:r>
              <a:rPr lang="en-GB" altLang="zh-CN" sz="3200" dirty="0">
                <a:latin typeface="Cambria" panose="02040503050406030204" pitchFamily="18" charset="0"/>
                <a:ea typeface="Cambria" panose="02040503050406030204" pitchFamily="18" charset="0"/>
              </a:rPr>
              <a:t> 18m </a:t>
            </a:r>
            <a:r>
              <a:rPr lang="en-GB" altLang="zh-CN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vải</a:t>
            </a:r>
            <a:r>
              <a:rPr lang="en-GB" altLang="zh-CN" sz="3200" dirty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GB" altLang="zh-CN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en-GB" altLang="zh-CN" sz="3200" dirty="0">
                <a:latin typeface="Cambria" panose="02040503050406030204" pitchFamily="18" charset="0"/>
                <a:ea typeface="Cambria" panose="02040503050406030204" pitchFamily="18" charset="0"/>
              </a:rPr>
              <a:t> may </a:t>
            </a:r>
            <a:r>
              <a:rPr lang="en-GB" altLang="zh-CN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GB" altLang="zh-CN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altLang="zh-CN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bộ</a:t>
            </a:r>
            <a:r>
              <a:rPr lang="en-GB" altLang="zh-CN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altLang="zh-CN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quần</a:t>
            </a:r>
            <a:r>
              <a:rPr lang="en-GB" altLang="zh-CN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altLang="zh-CN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áo</a:t>
            </a:r>
            <a:r>
              <a:rPr lang="en-GB" altLang="zh-CN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altLang="zh-CN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hết</a:t>
            </a:r>
            <a:r>
              <a:rPr lang="en-GB" altLang="zh-CN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altLang="zh-CN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mấy</a:t>
            </a:r>
            <a:r>
              <a:rPr lang="en-GB" altLang="zh-CN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altLang="zh-CN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mét</a:t>
            </a:r>
            <a:r>
              <a:rPr lang="en-GB" altLang="zh-CN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altLang="zh-CN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vải</a:t>
            </a:r>
            <a:r>
              <a:rPr lang="en-GB" altLang="zh-CN" sz="3200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zh-CN" altLang="en-US" sz="3200" dirty="0">
              <a:latin typeface="Cambria" panose="02040503050406030204" pitchFamily="18" charset="0"/>
            </a:endParaRPr>
          </a:p>
        </p:txBody>
      </p:sp>
      <p:sp>
        <p:nvSpPr>
          <p:cNvPr id="12" name="Text Box 8">
            <a:extLst>
              <a:ext uri="{FF2B5EF4-FFF2-40B4-BE49-F238E27FC236}">
                <a16:creationId xmlns:a16="http://schemas.microsoft.com/office/drawing/2014/main" id="{BD7B18CD-F898-46A5-A8BD-F1C9CF0631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42214" y="3047489"/>
            <a:ext cx="8506611" cy="2462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150018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150018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150018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150018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altLang="zh-CN" sz="2800" u="sng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TÓM TẮT:</a:t>
            </a:r>
          </a:p>
          <a:p>
            <a:pPr eaLnBrk="1" hangingPunct="1">
              <a:spcBef>
                <a:spcPct val="50000"/>
              </a:spcBef>
            </a:pPr>
            <a:r>
              <a:rPr lang="en-GB" altLang="zh-CN" sz="2800" b="1" dirty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 </a:t>
            </a:r>
            <a:r>
              <a:rPr lang="en-GB" altLang="zh-CN" sz="2800" b="1" dirty="0" err="1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bộ</a:t>
            </a:r>
            <a:r>
              <a:rPr lang="en-GB" altLang="zh-CN" sz="2800" b="1" dirty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: 18 m </a:t>
            </a:r>
            <a:r>
              <a:rPr lang="en-GB" altLang="zh-CN" sz="2800" b="1" dirty="0" err="1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vải</a:t>
            </a:r>
            <a:endParaRPr lang="en-GB" altLang="zh-CN" sz="2800" b="1" dirty="0">
              <a:solidFill>
                <a:schemeClr val="accent2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GB" altLang="zh-CN" sz="2800" b="1" u="sng" dirty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 </a:t>
            </a:r>
            <a:r>
              <a:rPr lang="en-GB" altLang="zh-CN" sz="2800" b="1" u="sng" dirty="0" err="1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bộ</a:t>
            </a:r>
            <a:r>
              <a:rPr lang="en-GB" altLang="zh-CN" sz="2800" b="1" u="sng" dirty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: ….m </a:t>
            </a:r>
            <a:r>
              <a:rPr lang="en-GB" altLang="zh-CN" sz="2800" b="1" u="sng" dirty="0" err="1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vải</a:t>
            </a:r>
            <a:r>
              <a:rPr lang="en-GB" altLang="zh-CN" sz="2800" b="1" u="sng" dirty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  <a:p>
            <a:pPr eaLnBrk="1" hangingPunct="1">
              <a:spcBef>
                <a:spcPct val="50000"/>
              </a:spcBef>
            </a:pPr>
            <a:endParaRPr lang="zh-CN" altLang="en-US" sz="2800" u="sng" dirty="0">
              <a:solidFill>
                <a:srgbClr val="0070C0"/>
              </a:solidFill>
              <a:latin typeface="Cambria" panose="0204050305040603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43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43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3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3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" dur="1000"/>
                                        <p:tgtEl>
                                          <p:spTgt spid="14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3" dur="8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4" dur="8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8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100"/>
                            </p:stCondLst>
                            <p:childTnLst>
                              <p:par>
                                <p:cTn id="27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9" dur="8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0" dur="8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8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4" dur="8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5" dur="8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8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9" dur="8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0" dur="8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8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allAtOnce"/>
      <p:bldP spid="12" grpId="0" build="allAtOnce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 descr="12">
            <a:extLst>
              <a:ext uri="{FF2B5EF4-FFF2-40B4-BE49-F238E27FC236}">
                <a16:creationId xmlns:a16="http://schemas.microsoft.com/office/drawing/2014/main" id="{3B644FDE-9DE4-4ADA-8F58-7F1A23ED9B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47" y="5782596"/>
            <a:ext cx="12143107" cy="1075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5" descr="21">
            <a:extLst>
              <a:ext uri="{FF2B5EF4-FFF2-40B4-BE49-F238E27FC236}">
                <a16:creationId xmlns:a16="http://schemas.microsoft.com/office/drawing/2014/main" id="{1069EC56-5AF3-4734-B6B0-1AD0819A78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64775" y="88468"/>
            <a:ext cx="14794172" cy="6769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BC3B03C9-AD08-4883-B88D-E78055A63314}"/>
              </a:ext>
            </a:extLst>
          </p:cNvPr>
          <p:cNvSpPr txBox="1"/>
          <p:nvPr/>
        </p:nvSpPr>
        <p:spPr>
          <a:xfrm>
            <a:off x="3493828" y="676603"/>
            <a:ext cx="570476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		</a:t>
            </a:r>
            <a:r>
              <a:rPr lang="en-US" sz="3200" u="sng" dirty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 GIẢI</a:t>
            </a:r>
          </a:p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May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bộ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quần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áo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hết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mét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vải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		18 : 6 = 3 (m)</a:t>
            </a:r>
          </a:p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		     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: 3m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vải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2" name="Picture 4" descr="12">
            <a:extLst>
              <a:ext uri="{FF2B5EF4-FFF2-40B4-BE49-F238E27FC236}">
                <a16:creationId xmlns:a16="http://schemas.microsoft.com/office/drawing/2014/main" id="{87DE2097-3097-430F-9A76-D70CB49BE8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47" y="5782596"/>
            <a:ext cx="12143107" cy="1075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4" name="Picture 6" descr="26">
            <a:extLst>
              <a:ext uri="{FF2B5EF4-FFF2-40B4-BE49-F238E27FC236}">
                <a16:creationId xmlns:a16="http://schemas.microsoft.com/office/drawing/2014/main" id="{97DF2F7F-2098-4B72-AC6A-90B7D7A225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5534"/>
            <a:ext cx="12143107" cy="7086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Picture 5" descr="27">
            <a:extLst>
              <a:ext uri="{FF2B5EF4-FFF2-40B4-BE49-F238E27FC236}">
                <a16:creationId xmlns:a16="http://schemas.microsoft.com/office/drawing/2014/main" id="{314D8025-2233-42AE-A623-5669C95B2D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1936" y="2652894"/>
            <a:ext cx="2268000" cy="4205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 descr="Bài 1, 2, 3, 4 trang 25 sgk Toán 3: Luyện tập trang 25 SGK Toán lớp 3">
            <a:extLst>
              <a:ext uri="{FF2B5EF4-FFF2-40B4-BE49-F238E27FC236}">
                <a16:creationId xmlns:a16="http://schemas.microsoft.com/office/drawing/2014/main" id="{FCF80434-90D8-4316-8C6D-053C437AC0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1009" y="2406698"/>
            <a:ext cx="6796580" cy="2870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DC68772A-2C6B-43C8-9EAF-88C1E35E2EEA}"/>
                  </a:ext>
                </a:extLst>
              </p:cNvPr>
              <p:cNvSpPr txBox="1"/>
              <p:nvPr/>
            </p:nvSpPr>
            <p:spPr>
              <a:xfrm>
                <a:off x="2359595" y="1528572"/>
                <a:ext cx="6170256" cy="8781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Bài 4: </a:t>
                </a:r>
                <a:r>
                  <a:rPr lang="en-US" sz="36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Đã</a:t>
                </a:r>
                <a:r>
                  <a:rPr lang="en-US" sz="36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tô</a:t>
                </a:r>
                <a:r>
                  <a:rPr lang="en-US" sz="36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màu</a:t>
                </a:r>
                <a:r>
                  <a:rPr lang="en-US" sz="36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36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6</m:t>
                        </m:r>
                      </m:den>
                    </m:f>
                    <m:r>
                      <a:rPr lang="en-US" sz="36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</m:oMath>
                </a14:m>
                <a:r>
                  <a:rPr lang="en-US" sz="36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hình</a:t>
                </a:r>
                <a:r>
                  <a:rPr lang="en-US" sz="36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nào</a:t>
                </a:r>
                <a:r>
                  <a:rPr lang="en-US" sz="36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?</a:t>
                </a:r>
              </a:p>
            </p:txBody>
          </p:sp>
        </mc:Choice>
        <mc:Fallback xmlns="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DC68772A-2C6B-43C8-9EAF-88C1E35E2EE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59595" y="1528572"/>
                <a:ext cx="6170256" cy="878126"/>
              </a:xfrm>
              <a:prstGeom prst="rect">
                <a:avLst/>
              </a:prstGeom>
              <a:blipFill>
                <a:blip r:embed="rId7"/>
                <a:stretch>
                  <a:fillRect l="-2964" b="-104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2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2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12">
            <a:extLst>
              <a:ext uri="{FF2B5EF4-FFF2-40B4-BE49-F238E27FC236}">
                <a16:creationId xmlns:a16="http://schemas.microsoft.com/office/drawing/2014/main" id="{B03D67E4-3D6E-4BAF-ADD8-DFE8C0CF56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47" y="5782596"/>
            <a:ext cx="12143107" cy="1075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 descr="26">
            <a:extLst>
              <a:ext uri="{FF2B5EF4-FFF2-40B4-BE49-F238E27FC236}">
                <a16:creationId xmlns:a16="http://schemas.microsoft.com/office/drawing/2014/main" id="{F7B8DBF2-2B3C-4CCD-AE2D-73F3D9586E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5534"/>
            <a:ext cx="12143107" cy="7086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27">
            <a:extLst>
              <a:ext uri="{FF2B5EF4-FFF2-40B4-BE49-F238E27FC236}">
                <a16:creationId xmlns:a16="http://schemas.microsoft.com/office/drawing/2014/main" id="{23375D58-2B86-48AB-8642-5C37C99290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1936" y="2652894"/>
            <a:ext cx="2268000" cy="4205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Bài 1, 2, 3, 4 trang 25 sgk Toán 3: Luyện tập trang 25 SGK Toán lớp 3">
            <a:extLst>
              <a:ext uri="{FF2B5EF4-FFF2-40B4-BE49-F238E27FC236}">
                <a16:creationId xmlns:a16="http://schemas.microsoft.com/office/drawing/2014/main" id="{832A524C-880B-4589-8182-2300FD4F15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21"/>
          <a:stretch/>
        </p:blipFill>
        <p:spPr bwMode="auto">
          <a:xfrm>
            <a:off x="2359595" y="2406698"/>
            <a:ext cx="4790155" cy="2870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9025DA5A-1642-4891-8237-42CBC785705F}"/>
                  </a:ext>
                </a:extLst>
              </p:cNvPr>
              <p:cNvSpPr txBox="1"/>
              <p:nvPr/>
            </p:nvSpPr>
            <p:spPr>
              <a:xfrm>
                <a:off x="2359595" y="1528572"/>
                <a:ext cx="6170256" cy="8781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Bài 4: </a:t>
                </a:r>
                <a:r>
                  <a:rPr lang="en-US" sz="36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Đã</a:t>
                </a:r>
                <a:r>
                  <a:rPr lang="en-US" sz="36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tô</a:t>
                </a:r>
                <a:r>
                  <a:rPr lang="en-US" sz="36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màu</a:t>
                </a:r>
                <a:r>
                  <a:rPr lang="en-US" sz="36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36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6</m:t>
                        </m:r>
                      </m:den>
                    </m:f>
                    <m:r>
                      <a:rPr lang="en-US" sz="36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</m:oMath>
                </a14:m>
                <a:r>
                  <a:rPr lang="en-US" sz="36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hình</a:t>
                </a:r>
                <a:r>
                  <a:rPr lang="en-US" sz="36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nào</a:t>
                </a:r>
                <a:r>
                  <a:rPr lang="en-US" sz="36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?</a:t>
                </a:r>
              </a:p>
            </p:txBody>
          </p:sp>
        </mc:Choice>
        <mc:Fallback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9025DA5A-1642-4891-8237-42CBC78570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59595" y="1528572"/>
                <a:ext cx="6170256" cy="878126"/>
              </a:xfrm>
              <a:prstGeom prst="rect">
                <a:avLst/>
              </a:prstGeom>
              <a:blipFill>
                <a:blip r:embed="rId6"/>
                <a:stretch>
                  <a:fillRect l="-2964" b="-104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03166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8" name="Picture 6" descr="29">
            <a:extLst>
              <a:ext uri="{FF2B5EF4-FFF2-40B4-BE49-F238E27FC236}">
                <a16:creationId xmlns:a16="http://schemas.microsoft.com/office/drawing/2014/main" id="{1B969F7A-0F47-44F7-ABCE-8C021B5860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9937" y="458426"/>
            <a:ext cx="2801106" cy="5234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9" name="Picture 7" descr="3">
            <a:extLst>
              <a:ext uri="{FF2B5EF4-FFF2-40B4-BE49-F238E27FC236}">
                <a16:creationId xmlns:a16="http://schemas.microsoft.com/office/drawing/2014/main" id="{E684D65E-290D-473D-86EC-1B4C427AF2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47" y="4256809"/>
            <a:ext cx="12143107" cy="26011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5" descr="18">
            <a:extLst>
              <a:ext uri="{FF2B5EF4-FFF2-40B4-BE49-F238E27FC236}">
                <a16:creationId xmlns:a16="http://schemas.microsoft.com/office/drawing/2014/main" id="{A19D4DEB-4399-4468-98C2-A9C11D92CA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447" y="302171"/>
            <a:ext cx="6331788" cy="6293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文本框 5">
            <a:extLst>
              <a:ext uri="{FF2B5EF4-FFF2-40B4-BE49-F238E27FC236}">
                <a16:creationId xmlns:a16="http://schemas.microsoft.com/office/drawing/2014/main" id="{EC4CBF57-DCF4-450F-9793-8A9E00930597}"/>
              </a:ext>
            </a:extLst>
          </p:cNvPr>
          <p:cNvSpPr txBox="1"/>
          <p:nvPr/>
        </p:nvSpPr>
        <p:spPr>
          <a:xfrm>
            <a:off x="652215" y="2793437"/>
            <a:ext cx="6478055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6600" b="1" dirty="0">
                <a:ln>
                  <a:solidFill>
                    <a:schemeClr val="bg1"/>
                  </a:solidFill>
                </a:ln>
                <a:solidFill>
                  <a:srgbClr val="68C5C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CHÀO TẠM BIỆT</a:t>
            </a:r>
            <a:endParaRPr lang="zh-CN" altLang="en-US" sz="6600" b="1" dirty="0">
              <a:ln>
                <a:solidFill>
                  <a:schemeClr val="bg1"/>
                </a:solidFill>
              </a:ln>
              <a:solidFill>
                <a:srgbClr val="68C5C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方正胖娃繁体" panose="03000509000000000000" pitchFamily="65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3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3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3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3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3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3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3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3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3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theme/theme1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279</Words>
  <Application>Microsoft Office PowerPoint</Application>
  <PresentationFormat>Màn hình rộng</PresentationFormat>
  <Paragraphs>77</Paragraphs>
  <Slides>9</Slides>
  <Notes>7</Notes>
  <HiddenSlides>0</HiddenSlides>
  <MMClips>1</MMClips>
  <ScaleCrop>false</ScaleCrop>
  <HeadingPairs>
    <vt:vector size="6" baseType="variant">
      <vt:variant>
        <vt:lpstr>Phông được Dùng</vt:lpstr>
      </vt:variant>
      <vt:variant>
        <vt:i4>6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9</vt:i4>
      </vt:variant>
    </vt:vector>
  </HeadingPairs>
  <TitlesOfParts>
    <vt:vector size="16" baseType="lpstr">
      <vt:lpstr>Arial</vt:lpstr>
      <vt:lpstr>Calibri</vt:lpstr>
      <vt:lpstr>Calibri Light</vt:lpstr>
      <vt:lpstr>Cambria</vt:lpstr>
      <vt:lpstr>Cambria Math</vt:lpstr>
      <vt:lpstr>Times New Roman</vt:lpstr>
      <vt:lpstr>Chủ đề Office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HIEN</dc:creator>
  <cp:lastModifiedBy>HIEN</cp:lastModifiedBy>
  <cp:revision>2</cp:revision>
  <dcterms:created xsi:type="dcterms:W3CDTF">2021-09-25T11:06:31Z</dcterms:created>
  <dcterms:modified xsi:type="dcterms:W3CDTF">2021-09-26T01:39:14Z</dcterms:modified>
</cp:coreProperties>
</file>