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2" r:id="rId2"/>
    <p:sldId id="289" r:id="rId3"/>
    <p:sldId id="294" r:id="rId4"/>
    <p:sldId id="299" r:id="rId5"/>
    <p:sldId id="319" r:id="rId6"/>
    <p:sldId id="323" r:id="rId7"/>
    <p:sldId id="263" r:id="rId8"/>
    <p:sldId id="266" r:id="rId9"/>
    <p:sldId id="285" r:id="rId10"/>
    <p:sldId id="279" r:id="rId11"/>
    <p:sldId id="280" r:id="rId12"/>
    <p:sldId id="292" r:id="rId13"/>
    <p:sldId id="282" r:id="rId14"/>
    <p:sldId id="315" r:id="rId15"/>
    <p:sldId id="324" r:id="rId16"/>
    <p:sldId id="288" r:id="rId17"/>
    <p:sldId id="325" r:id="rId18"/>
    <p:sldId id="287" r:id="rId19"/>
    <p:sldId id="314" r:id="rId20"/>
    <p:sldId id="32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2154" y="-11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30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57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5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5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0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28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45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79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74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67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8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02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9818C-3592-45A1-8EA8-D04B73B8F00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2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C:\Users\Administrator\Pictures\Ho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982075" y="0"/>
            <a:ext cx="32099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Administrator\Pictures\2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" y="-1"/>
            <a:ext cx="2276475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86691" y="1669427"/>
            <a:ext cx="10322560" cy="193899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 NHẠC 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4</a:t>
            </a:r>
          </a:p>
          <a:p>
            <a:pPr algn="ctr">
              <a:lnSpc>
                <a:spcPts val="4800"/>
              </a:lnSpc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8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HÁT BÀI: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YÊU HÒA BÌNH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9308523"/>
              </p:ext>
            </p:extLst>
          </p:nvPr>
        </p:nvGraphicFramePr>
        <p:xfrm>
          <a:off x="2483227" y="4275827"/>
          <a:ext cx="73294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CorelDRAW" r:id="rId5" imgW="4691160" imgH="3524400" progId="CorelDRAW.Graphic.12">
                  <p:embed/>
                </p:oleObj>
              </mc:Choice>
              <mc:Fallback>
                <p:oleObj name="CorelDRAW" r:id="rId5" imgW="4691160" imgH="3524400" progId="CorelDRAW.Graphic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227" y="4275827"/>
                        <a:ext cx="73294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481757" y="646255"/>
            <a:ext cx="11332428" cy="76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 GIÁO DỤC VÀ ĐÀO 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 QUẬN LONG BIÊN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1" descr="C:\Users\Administrator\Pictures\Ho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9250"/>
            <a:ext cx="32099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Administrator\Pictures\22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385" y="5429250"/>
            <a:ext cx="3188800" cy="13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47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289" y="1065735"/>
            <a:ext cx="4140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764" y="2299250"/>
            <a:ext cx="113175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322291" y="373801"/>
            <a:ext cx="113175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 YÊU HÒA BÌNH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								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376" r="453" b="5640"/>
          <a:stretch/>
        </p:blipFill>
        <p:spPr bwMode="auto">
          <a:xfrm>
            <a:off x="641445" y="1810093"/>
            <a:ext cx="10998419" cy="105634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4"/>
          <a:stretch/>
        </p:blipFill>
        <p:spPr bwMode="auto">
          <a:xfrm>
            <a:off x="641445" y="2866441"/>
            <a:ext cx="10998419" cy="107630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17772" b="6329"/>
          <a:stretch/>
        </p:blipFill>
        <p:spPr bwMode="auto">
          <a:xfrm>
            <a:off x="641445" y="3942742"/>
            <a:ext cx="10998419" cy="108001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t="13707" b="84"/>
          <a:stretch/>
        </p:blipFill>
        <p:spPr bwMode="auto">
          <a:xfrm>
            <a:off x="641445" y="5022755"/>
            <a:ext cx="10998419" cy="121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3725841" y="3892450"/>
            <a:ext cx="736979" cy="106758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26595" y="3923457"/>
            <a:ext cx="736980" cy="10992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738280" y="4911943"/>
            <a:ext cx="682389" cy="112037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33815" y="2706410"/>
            <a:ext cx="709684" cy="10803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693625" y="2706410"/>
            <a:ext cx="682387" cy="105876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34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775" y="1600661"/>
            <a:ext cx="338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 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397" y="3102964"/>
            <a:ext cx="11163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775" y="351038"/>
            <a:ext cx="11362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 HÒA BÌNH					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			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vi-VN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97" y="2436042"/>
            <a:ext cx="11043555" cy="133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97" y="3769891"/>
            <a:ext cx="11043555" cy="141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6387152" y="3928166"/>
            <a:ext cx="777923" cy="119270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9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708" y="433998"/>
            <a:ext cx="112576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 HÒA BÌNH					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			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vi-VN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705" y="1564933"/>
            <a:ext cx="338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4:  </a:t>
            </a:r>
            <a:endParaRPr lang="vi-VN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4" y="2308752"/>
            <a:ext cx="11041039" cy="143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4" y="3668499"/>
            <a:ext cx="11041039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4394581" y="2428355"/>
            <a:ext cx="777923" cy="119270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387152" y="2475793"/>
            <a:ext cx="777923" cy="119270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407021" y="2428355"/>
            <a:ext cx="777923" cy="119270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22880" y="3740671"/>
            <a:ext cx="641445" cy="119270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28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916" y="877081"/>
            <a:ext cx="3705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4737" y="2312701"/>
            <a:ext cx="112126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		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619" y="370082"/>
            <a:ext cx="11332564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 HÒA 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			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vi-VN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t="7215" r="157" b="2430"/>
          <a:stretch/>
        </p:blipFill>
        <p:spPr bwMode="auto">
          <a:xfrm>
            <a:off x="525393" y="1538000"/>
            <a:ext cx="11039911" cy="12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4" r="146" b="984"/>
          <a:stretch/>
        </p:blipFill>
        <p:spPr bwMode="auto">
          <a:xfrm>
            <a:off x="537911" y="2743200"/>
            <a:ext cx="11027388" cy="105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0" r="124"/>
          <a:stretch/>
        </p:blipFill>
        <p:spPr bwMode="auto">
          <a:xfrm>
            <a:off x="537911" y="3795194"/>
            <a:ext cx="11027388" cy="113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t="17913" b="17877"/>
          <a:stretch/>
        </p:blipFill>
        <p:spPr bwMode="auto">
          <a:xfrm>
            <a:off x="537911" y="4929143"/>
            <a:ext cx="11027388" cy="100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6496337" y="2532372"/>
            <a:ext cx="682387" cy="112198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449173" y="3758564"/>
            <a:ext cx="668739" cy="109140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428097" y="3789974"/>
            <a:ext cx="682387" cy="11339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95585" y="4849971"/>
            <a:ext cx="655091" cy="108631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7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7" y="177421"/>
            <a:ext cx="11844627" cy="649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84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Karaoke HD - Em Yêu Hòa Bình - Âm Nhạc Lớp 4 -- CD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"/>
            <a:ext cx="12191999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7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583" y="163779"/>
            <a:ext cx="10515600" cy="104931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 KẾT HỢP GÕ ĐỆM THEO NHỊP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07" y="1662468"/>
            <a:ext cx="13265623" cy="4833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           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lớn.Yêu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rôn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ca.</a:t>
            </a:r>
            <a:endParaRPr lang="en-US" sz="2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x            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2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x             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2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trắng bay xa</a:t>
            </a:r>
            <a:endParaRPr lang="en-US" sz="2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x             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6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2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x</a:t>
            </a:r>
            <a:endParaRPr lang="en-US" sz="2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34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- Karaoke HD - Em Yêu Hòa Bình - Âm Nhạc Lớp 4 -- CD Chuẩn Bộ Giáo Dụ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6850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ình ảnh chim bồ câu đẹp nhất thế giới - loài chim của hòa bình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5" y="0"/>
            <a:ext cx="5773003" cy="350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Những hình ảnh ấn tượng trong đêm nhạc “Câu chuyện hòa bình” - TinNhac.co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099" y="0"/>
            <a:ext cx="6031639" cy="350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Bé Vẽ Tranh Về Chủ Đề Em Yêu Hòa Bình Mới Nhất 2021, Vẽ Tranh Về Chủ Đề Em  Yêu Hòa Bình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5" y="3507482"/>
            <a:ext cx="5664491" cy="3350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Vẽ tranh đề tài ngôi trường của em - Vẽ tranh ngôi trường của em - Vẽ ngôi  trường đẹp nhất - YouTub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099" y="3507477"/>
            <a:ext cx="6031639" cy="3350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046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ềm lạc quan mạnh mẽ - Hànộimới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37" y="299803"/>
            <a:ext cx="5828775" cy="623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Em yêu Hòa Bình | Đọt Chuối No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909" y="299803"/>
            <a:ext cx="5591331" cy="62359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58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797" y="170259"/>
            <a:ext cx="11377535" cy="1088921"/>
          </a:xfrm>
        </p:spPr>
        <p:txBody>
          <a:bodyPr>
            <a:normAutofit/>
          </a:bodyPr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Thơ thai giáo: Bài ca Trái Đất | Mamibabi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1" y="259307"/>
            <a:ext cx="11614244" cy="6264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28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mẹo học tiếng anh qua bài hát - TIẾNG ANH IKU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mẹo học tiếng anh qua bài hát - TIẾNG ANH IKUN"/>
          <p:cNvSpPr>
            <a:spLocks noChangeAspect="1" noChangeArrowheads="1"/>
          </p:cNvSpPr>
          <p:nvPr/>
        </p:nvSpPr>
        <p:spPr bwMode="auto">
          <a:xfrm>
            <a:off x="307975" y="794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https://i.pinimg.com/564x/94/76/5f/94765f3e1a8dedb2cf625705d3b79a4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80" y="216628"/>
            <a:ext cx="11565577" cy="63070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utoShape 6" descr="Luyện thanh nhạc tại nhà để có giọng như ca sĩ - Học âm nhạc Young Beat"/>
          <p:cNvSpPr>
            <a:spLocks noChangeAspect="1" noChangeArrowheads="1"/>
          </p:cNvSpPr>
          <p:nvPr/>
        </p:nvSpPr>
        <p:spPr bwMode="auto">
          <a:xfrm>
            <a:off x="460375" y="16034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7979" y="253405"/>
            <a:ext cx="711640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đây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kết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thúc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 </a:t>
            </a:r>
          </a:p>
          <a:p>
            <a:pPr algn="ctr">
              <a:lnSpc>
                <a:spcPts val="39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Chúc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chăm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ngoan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giỏi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 descr="MỘT SỐ TRÒ CHƠI ÂM NHẠC CHO TRẺ MẦM NO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5609231"/>
            <a:ext cx="11565576" cy="91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7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17" y="2033853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1273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808" y="31273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548844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101" y="548844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22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3644"/>
            <a:ext cx="11632368" cy="60145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VÌ HÒA BÌNH</a:t>
            </a:r>
            <a:endParaRPr 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a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7" y="913452"/>
            <a:ext cx="5568289" cy="594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IMG_05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06" y="913452"/>
            <a:ext cx="5841241" cy="594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72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0" y="122837"/>
            <a:ext cx="11392525" cy="843253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THẢ CHIM BỒ CÂU VÌ HÒA BÌNH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tha_boca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015" y="891915"/>
            <a:ext cx="11365005" cy="5966085"/>
          </a:xfrm>
        </p:spPr>
      </p:pic>
    </p:spTree>
    <p:extLst>
      <p:ext uri="{BB962C8B-B14F-4D97-AF65-F5344CB8AC3E}">
        <p14:creationId xmlns:p14="http://schemas.microsoft.com/office/powerpoint/2010/main" val="250222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3824" y="255944"/>
            <a:ext cx="5771865" cy="71304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44709" y="1214651"/>
            <a:ext cx="7219665" cy="533627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10/03/1929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7/10/2016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08/1945.</a:t>
            </a:r>
          </a:p>
          <a:p>
            <a:pPr mar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noi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…</a:t>
            </a:r>
            <a:endParaRPr lang="en-US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9" y="300256"/>
            <a:ext cx="4285399" cy="625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69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Em Yêu Hòa Bình - Âm Nhạc Lớp 4 -- Tập Hát Theo Lời - CD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6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or\Pictures\tra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43552" y="1139576"/>
            <a:ext cx="11464120" cy="504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Nam. </a:t>
            </a:r>
          </a:p>
          <a:p>
            <a:pPr marL="0" indent="0">
              <a:buNone/>
            </a:pP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làng</a:t>
            </a:r>
            <a:endParaRPr lang="en-US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rôn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endParaRPr lang="en-US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en-US" sz="3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</a:t>
            </a:r>
            <a:endParaRPr lang="en-US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			</a:t>
            </a:r>
            <a:r>
              <a:rPr lang="en-US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bay 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</a:t>
            </a:r>
            <a:endParaRPr lang="en-US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lnSpc>
                <a:spcPct val="150000"/>
              </a:lnSpc>
              <a:buFontTx/>
              <a:buNone/>
            </a:pP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443553" y="491243"/>
            <a:ext cx="1135493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YÊU HÒA BÌNH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00302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8" dur="1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62255" y="1299218"/>
            <a:ext cx="2683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1: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9749" y="2608289"/>
            <a:ext cx="113775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en-US" sz="2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9765" y="389660"/>
            <a:ext cx="114075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 YÊU HÒA BÌNH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				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pic>
        <p:nvPicPr>
          <p:cNvPr id="8" name="Picture 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7" y="2218759"/>
            <a:ext cx="11279092" cy="143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7" y="3658577"/>
            <a:ext cx="1127909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7506273" y="3856614"/>
            <a:ext cx="901911" cy="130056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516208" y="3856620"/>
            <a:ext cx="818865" cy="12879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77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727" y="563313"/>
            <a:ext cx="11317572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 YÊU HÒA BÌNH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	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Toà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endParaRPr lang="vi-VN" dirty="0">
              <a:solidFill>
                <a:srgbClr val="0070C0"/>
              </a:solidFill>
              <a:latin typeface="RR"/>
              <a:cs typeface="Arabic Transparent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560" y="1415855"/>
            <a:ext cx="2415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727" y="2743200"/>
            <a:ext cx="113175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vi-VN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25" y="2110349"/>
            <a:ext cx="11317571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25" y="3681968"/>
            <a:ext cx="11317571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7588161" y="3780431"/>
            <a:ext cx="859807" cy="140571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86660" y="2323134"/>
            <a:ext cx="963261" cy="135883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398296" y="2323134"/>
            <a:ext cx="988367" cy="135883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68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1730</TotalTime>
  <Words>220</Words>
  <Application>Microsoft Office PowerPoint</Application>
  <PresentationFormat>Custom</PresentationFormat>
  <Paragraphs>55</Paragraphs>
  <Slides>20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CorelDRAW</vt:lpstr>
      <vt:lpstr>PowerPoint Presentation</vt:lpstr>
      <vt:lpstr>PowerPoint Presentation</vt:lpstr>
      <vt:lpstr>PowerPoint Presentation</vt:lpstr>
      <vt:lpstr>THẢ CHIM BỒ CÂU VÌ HÒA BÌNH</vt:lpstr>
      <vt:lpstr>Giới thiệu tác giả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HÁT KẾT HỢP GÕ ĐỆM THEO NHỊP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Trà</dc:creator>
  <cp:lastModifiedBy>saocodon</cp:lastModifiedBy>
  <cp:revision>230</cp:revision>
  <dcterms:created xsi:type="dcterms:W3CDTF">2020-04-05T09:01:56Z</dcterms:created>
  <dcterms:modified xsi:type="dcterms:W3CDTF">2021-09-14T14:11:03Z</dcterms:modified>
</cp:coreProperties>
</file>