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6" r:id="rId2"/>
    <p:sldId id="269" r:id="rId3"/>
    <p:sldId id="287" r:id="rId4"/>
    <p:sldId id="271" r:id="rId5"/>
    <p:sldId id="289" r:id="rId6"/>
    <p:sldId id="279" r:id="rId7"/>
    <p:sldId id="283" r:id="rId8"/>
    <p:sldId id="284" r:id="rId9"/>
    <p:sldId id="263" r:id="rId10"/>
    <p:sldId id="290" r:id="rId11"/>
    <p:sldId id="285" r:id="rId12"/>
  </p:sldIdLst>
  <p:sldSz cx="9144000" cy="5143500" type="screen16x9"/>
  <p:notesSz cx="6858000" cy="9144000"/>
  <p:custDataLst>
    <p:tags r:id="rId1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F3300"/>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90" d="100"/>
          <a:sy n="90" d="100"/>
        </p:scale>
        <p:origin x="-732" y="-1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gs" Target="tags/tag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685800" y="1597819"/>
            <a:ext cx="7772400" cy="1102519"/>
          </a:xfrm>
        </p:spPr>
        <p:txBody>
          <a:bodyPr/>
          <a:lstStyle/>
          <a:p>
            <a:r>
              <a:rPr lang="vi-VN" smtClean="0"/>
              <a:t>Bấm &amp; sửa kiểu tiêu đề</a:t>
            </a:r>
            <a:endParaRPr lang="en-US"/>
          </a:p>
        </p:txBody>
      </p:sp>
      <p:sp>
        <p:nvSpPr>
          <p:cNvPr id="3" name="Tiêu đề phụ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smtClean="0"/>
              <a:t>Bấm &amp; sửa kiểu phụ đề</a:t>
            </a:r>
            <a:endParaRPr lang="en-US"/>
          </a:p>
        </p:txBody>
      </p:sp>
      <p:sp>
        <p:nvSpPr>
          <p:cNvPr id="4" name="Chỗ dành sẵn cho Ngày tháng 3"/>
          <p:cNvSpPr>
            <a:spLocks noGrp="1"/>
          </p:cNvSpPr>
          <p:nvPr>
            <p:ph type="dt" sz="half" idx="10"/>
          </p:nvPr>
        </p:nvSpPr>
        <p:spPr/>
        <p:txBody>
          <a:bodyPr/>
          <a:lstStyle/>
          <a:p>
            <a:fld id="{0E8618A7-1C03-4BCD-AF2A-42432B9B6B59}" type="datetimeFigureOut">
              <a:rPr lang="en-US" smtClean="0"/>
              <a:t>9/28/2021</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ố hiệu Bản chiếu 5"/>
          <p:cNvSpPr>
            <a:spLocks noGrp="1"/>
          </p:cNvSpPr>
          <p:nvPr>
            <p:ph type="sldNum" sz="quarter" idx="12"/>
          </p:nvPr>
        </p:nvSpPr>
        <p:spPr/>
        <p:txBody>
          <a:bodyPr/>
          <a:lstStyle/>
          <a:p>
            <a:fld id="{0EBBEE16-0AEC-4477-A087-87630600AD33}" type="slidenum">
              <a:rPr lang="en-US" smtClean="0"/>
              <a:t>‹#›</a:t>
            </a:fld>
            <a:endParaRPr lang="en-US"/>
          </a:p>
        </p:txBody>
      </p:sp>
    </p:spTree>
    <p:extLst>
      <p:ext uri="{BB962C8B-B14F-4D97-AF65-F5344CB8AC3E}">
        <p14:creationId xmlns:p14="http://schemas.microsoft.com/office/powerpoint/2010/main" val="3387894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Chỗ dành sẵn cho Văn bản Dọc 2"/>
          <p:cNvSpPr>
            <a:spLocks noGrp="1"/>
          </p:cNvSpPr>
          <p:nvPr>
            <p:ph type="body" orient="vert" idx="1"/>
          </p:nvPr>
        </p:nvSpPr>
        <p:spPr/>
        <p:txBody>
          <a:bodyPr vert="eaVert"/>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Chỗ dành sẵn cho Ngày tháng 3"/>
          <p:cNvSpPr>
            <a:spLocks noGrp="1"/>
          </p:cNvSpPr>
          <p:nvPr>
            <p:ph type="dt" sz="half" idx="10"/>
          </p:nvPr>
        </p:nvSpPr>
        <p:spPr/>
        <p:txBody>
          <a:bodyPr/>
          <a:lstStyle/>
          <a:p>
            <a:fld id="{0E8618A7-1C03-4BCD-AF2A-42432B9B6B59}" type="datetimeFigureOut">
              <a:rPr lang="en-US" smtClean="0"/>
              <a:t>9/28/2021</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ố hiệu Bản chiếu 5"/>
          <p:cNvSpPr>
            <a:spLocks noGrp="1"/>
          </p:cNvSpPr>
          <p:nvPr>
            <p:ph type="sldNum" sz="quarter" idx="12"/>
          </p:nvPr>
        </p:nvSpPr>
        <p:spPr/>
        <p:txBody>
          <a:bodyPr/>
          <a:lstStyle/>
          <a:p>
            <a:fld id="{0EBBEE16-0AEC-4477-A087-87630600AD33}" type="slidenum">
              <a:rPr lang="en-US" smtClean="0"/>
              <a:t>‹#›</a:t>
            </a:fld>
            <a:endParaRPr lang="en-US"/>
          </a:p>
        </p:txBody>
      </p:sp>
    </p:spTree>
    <p:extLst>
      <p:ext uri="{BB962C8B-B14F-4D97-AF65-F5344CB8AC3E}">
        <p14:creationId xmlns:p14="http://schemas.microsoft.com/office/powerpoint/2010/main" val="4089820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6629400" y="154781"/>
            <a:ext cx="2057400" cy="3290888"/>
          </a:xfrm>
        </p:spPr>
        <p:txBody>
          <a:bodyPr vert="eaVert"/>
          <a:lstStyle/>
          <a:p>
            <a:r>
              <a:rPr lang="vi-VN" smtClean="0"/>
              <a:t>Bấm &amp; sửa kiểu tiêu đề</a:t>
            </a:r>
            <a:endParaRPr lang="en-US"/>
          </a:p>
        </p:txBody>
      </p:sp>
      <p:sp>
        <p:nvSpPr>
          <p:cNvPr id="3" name="Chỗ dành sẵn cho Văn bản Dọc 2"/>
          <p:cNvSpPr>
            <a:spLocks noGrp="1"/>
          </p:cNvSpPr>
          <p:nvPr>
            <p:ph type="body" orient="vert" idx="1"/>
          </p:nvPr>
        </p:nvSpPr>
        <p:spPr>
          <a:xfrm>
            <a:off x="457200" y="154781"/>
            <a:ext cx="6019800" cy="3290888"/>
          </a:xfrm>
        </p:spPr>
        <p:txBody>
          <a:bodyPr vert="eaVert"/>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Chỗ dành sẵn cho Ngày tháng 3"/>
          <p:cNvSpPr>
            <a:spLocks noGrp="1"/>
          </p:cNvSpPr>
          <p:nvPr>
            <p:ph type="dt" sz="half" idx="10"/>
          </p:nvPr>
        </p:nvSpPr>
        <p:spPr/>
        <p:txBody>
          <a:bodyPr/>
          <a:lstStyle/>
          <a:p>
            <a:fld id="{0E8618A7-1C03-4BCD-AF2A-42432B9B6B59}" type="datetimeFigureOut">
              <a:rPr lang="en-US" smtClean="0"/>
              <a:t>9/28/2021</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ố hiệu Bản chiếu 5"/>
          <p:cNvSpPr>
            <a:spLocks noGrp="1"/>
          </p:cNvSpPr>
          <p:nvPr>
            <p:ph type="sldNum" sz="quarter" idx="12"/>
          </p:nvPr>
        </p:nvSpPr>
        <p:spPr/>
        <p:txBody>
          <a:bodyPr/>
          <a:lstStyle/>
          <a:p>
            <a:fld id="{0EBBEE16-0AEC-4477-A087-87630600AD33}" type="slidenum">
              <a:rPr lang="en-US" smtClean="0"/>
              <a:t>‹#›</a:t>
            </a:fld>
            <a:endParaRPr lang="en-US"/>
          </a:p>
        </p:txBody>
      </p:sp>
    </p:spTree>
    <p:extLst>
      <p:ext uri="{BB962C8B-B14F-4D97-AF65-F5344CB8AC3E}">
        <p14:creationId xmlns:p14="http://schemas.microsoft.com/office/powerpoint/2010/main" val="1573203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Chỗ dành sẵn cho Nội dung 2"/>
          <p:cNvSpPr>
            <a:spLocks noGrp="1"/>
          </p:cNvSpPr>
          <p:nvPr>
            <p:ph idx="1"/>
          </p:nvPr>
        </p:nvSpPr>
        <p:spPr/>
        <p:txBody>
          <a:body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Chỗ dành sẵn cho Ngày tháng 3"/>
          <p:cNvSpPr>
            <a:spLocks noGrp="1"/>
          </p:cNvSpPr>
          <p:nvPr>
            <p:ph type="dt" sz="half" idx="10"/>
          </p:nvPr>
        </p:nvSpPr>
        <p:spPr/>
        <p:txBody>
          <a:bodyPr/>
          <a:lstStyle/>
          <a:p>
            <a:fld id="{0E8618A7-1C03-4BCD-AF2A-42432B9B6B59}" type="datetimeFigureOut">
              <a:rPr lang="en-US" smtClean="0"/>
              <a:t>9/28/2021</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ố hiệu Bản chiếu 5"/>
          <p:cNvSpPr>
            <a:spLocks noGrp="1"/>
          </p:cNvSpPr>
          <p:nvPr>
            <p:ph type="sldNum" sz="quarter" idx="12"/>
          </p:nvPr>
        </p:nvSpPr>
        <p:spPr/>
        <p:txBody>
          <a:bodyPr/>
          <a:lstStyle/>
          <a:p>
            <a:fld id="{0EBBEE16-0AEC-4477-A087-87630600AD33}" type="slidenum">
              <a:rPr lang="en-US" smtClean="0"/>
              <a:t>‹#›</a:t>
            </a:fld>
            <a:endParaRPr lang="en-US"/>
          </a:p>
        </p:txBody>
      </p:sp>
    </p:spTree>
    <p:extLst>
      <p:ext uri="{BB962C8B-B14F-4D97-AF65-F5344CB8AC3E}">
        <p14:creationId xmlns:p14="http://schemas.microsoft.com/office/powerpoint/2010/main" val="73625183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722313" y="3305176"/>
            <a:ext cx="7772400" cy="1021556"/>
          </a:xfrm>
        </p:spPr>
        <p:txBody>
          <a:bodyPr anchor="t"/>
          <a:lstStyle>
            <a:lvl1pPr algn="l">
              <a:defRPr sz="4000" b="1" cap="all"/>
            </a:lvl1pPr>
          </a:lstStyle>
          <a:p>
            <a:r>
              <a:rPr lang="vi-VN" smtClean="0"/>
              <a:t>Bấm &amp; sửa kiểu tiêu đề</a:t>
            </a:r>
            <a:endParaRPr lang="en-US"/>
          </a:p>
        </p:txBody>
      </p:sp>
      <p:sp>
        <p:nvSpPr>
          <p:cNvPr id="3" name="Chỗ dành sẵn cho Văn bản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Bấm &amp; sửa kiểu tiêu đề</a:t>
            </a:r>
          </a:p>
        </p:txBody>
      </p:sp>
      <p:sp>
        <p:nvSpPr>
          <p:cNvPr id="4" name="Chỗ dành sẵn cho Ngày tháng 3"/>
          <p:cNvSpPr>
            <a:spLocks noGrp="1"/>
          </p:cNvSpPr>
          <p:nvPr>
            <p:ph type="dt" sz="half" idx="10"/>
          </p:nvPr>
        </p:nvSpPr>
        <p:spPr/>
        <p:txBody>
          <a:bodyPr/>
          <a:lstStyle/>
          <a:p>
            <a:fld id="{0E8618A7-1C03-4BCD-AF2A-42432B9B6B59}" type="datetimeFigureOut">
              <a:rPr lang="en-US" smtClean="0"/>
              <a:t>9/28/2021</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ố hiệu Bản chiếu 5"/>
          <p:cNvSpPr>
            <a:spLocks noGrp="1"/>
          </p:cNvSpPr>
          <p:nvPr>
            <p:ph type="sldNum" sz="quarter" idx="12"/>
          </p:nvPr>
        </p:nvSpPr>
        <p:spPr/>
        <p:txBody>
          <a:bodyPr/>
          <a:lstStyle/>
          <a:p>
            <a:fld id="{0EBBEE16-0AEC-4477-A087-87630600AD33}" type="slidenum">
              <a:rPr lang="en-US" smtClean="0"/>
              <a:t>‹#›</a:t>
            </a:fld>
            <a:endParaRPr lang="en-US"/>
          </a:p>
        </p:txBody>
      </p:sp>
    </p:spTree>
    <p:extLst>
      <p:ext uri="{BB962C8B-B14F-4D97-AF65-F5344CB8AC3E}">
        <p14:creationId xmlns:p14="http://schemas.microsoft.com/office/powerpoint/2010/main" val="4111501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Chỗ dành sẵn cho Nội dung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Chỗ dành sẵn cho Nội dung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5" name="Chỗ dành sẵn cho Ngày tháng 4"/>
          <p:cNvSpPr>
            <a:spLocks noGrp="1"/>
          </p:cNvSpPr>
          <p:nvPr>
            <p:ph type="dt" sz="half" idx="10"/>
          </p:nvPr>
        </p:nvSpPr>
        <p:spPr/>
        <p:txBody>
          <a:bodyPr/>
          <a:lstStyle/>
          <a:p>
            <a:fld id="{0E8618A7-1C03-4BCD-AF2A-42432B9B6B59}" type="datetimeFigureOut">
              <a:rPr lang="en-US" smtClean="0"/>
              <a:t>9/28/2021</a:t>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ố hiệu Bản chiếu 6"/>
          <p:cNvSpPr>
            <a:spLocks noGrp="1"/>
          </p:cNvSpPr>
          <p:nvPr>
            <p:ph type="sldNum" sz="quarter" idx="12"/>
          </p:nvPr>
        </p:nvSpPr>
        <p:spPr/>
        <p:txBody>
          <a:bodyPr/>
          <a:lstStyle/>
          <a:p>
            <a:fld id="{0EBBEE16-0AEC-4477-A087-87630600AD33}" type="slidenum">
              <a:rPr lang="en-US" smtClean="0"/>
              <a:t>‹#›</a:t>
            </a:fld>
            <a:endParaRPr lang="en-US"/>
          </a:p>
        </p:txBody>
      </p:sp>
    </p:spTree>
    <p:extLst>
      <p:ext uri="{BB962C8B-B14F-4D97-AF65-F5344CB8AC3E}">
        <p14:creationId xmlns:p14="http://schemas.microsoft.com/office/powerpoint/2010/main" val="429355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a:xfrm>
            <a:off x="457200" y="205979"/>
            <a:ext cx="8229600" cy="857250"/>
          </a:xfrm>
        </p:spPr>
        <p:txBody>
          <a:bodyPr/>
          <a:lstStyle>
            <a:lvl1pPr>
              <a:defRPr/>
            </a:lvl1pPr>
          </a:lstStyle>
          <a:p>
            <a:r>
              <a:rPr lang="vi-VN" smtClean="0"/>
              <a:t>Bấm &amp; sửa kiểu tiêu đề</a:t>
            </a:r>
            <a:endParaRPr lang="en-US"/>
          </a:p>
        </p:txBody>
      </p:sp>
      <p:sp>
        <p:nvSpPr>
          <p:cNvPr id="3" name="Chỗ dành sẵn cho Văn bản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&amp; sửa kiểu tiêu đề</a:t>
            </a:r>
          </a:p>
        </p:txBody>
      </p:sp>
      <p:sp>
        <p:nvSpPr>
          <p:cNvPr id="4" name="Chỗ dành sẵn cho Nội dung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5" name="Chỗ dành sẵn cho Văn bản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&amp; sửa kiểu tiêu đề</a:t>
            </a:r>
          </a:p>
        </p:txBody>
      </p:sp>
      <p:sp>
        <p:nvSpPr>
          <p:cNvPr id="6" name="Chỗ dành sẵn cho Nội dung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7" name="Chỗ dành sẵn cho Ngày tháng 6"/>
          <p:cNvSpPr>
            <a:spLocks noGrp="1"/>
          </p:cNvSpPr>
          <p:nvPr>
            <p:ph type="dt" sz="half" idx="10"/>
          </p:nvPr>
        </p:nvSpPr>
        <p:spPr/>
        <p:txBody>
          <a:bodyPr/>
          <a:lstStyle/>
          <a:p>
            <a:fld id="{0E8618A7-1C03-4BCD-AF2A-42432B9B6B59}" type="datetimeFigureOut">
              <a:rPr lang="en-US" smtClean="0"/>
              <a:t>9/28/2021</a:t>
            </a:fld>
            <a:endParaRPr lang="en-US"/>
          </a:p>
        </p:txBody>
      </p:sp>
      <p:sp>
        <p:nvSpPr>
          <p:cNvPr id="8" name="Chỗ dành sẵn cho Chân trang 7"/>
          <p:cNvSpPr>
            <a:spLocks noGrp="1"/>
          </p:cNvSpPr>
          <p:nvPr>
            <p:ph type="ftr" sz="quarter" idx="11"/>
          </p:nvPr>
        </p:nvSpPr>
        <p:spPr/>
        <p:txBody>
          <a:bodyPr/>
          <a:lstStyle/>
          <a:p>
            <a:endParaRPr lang="en-US"/>
          </a:p>
        </p:txBody>
      </p:sp>
      <p:sp>
        <p:nvSpPr>
          <p:cNvPr id="9" name="Chỗ dành sẵn cho Số hiệu Bản chiếu 8"/>
          <p:cNvSpPr>
            <a:spLocks noGrp="1"/>
          </p:cNvSpPr>
          <p:nvPr>
            <p:ph type="sldNum" sz="quarter" idx="12"/>
          </p:nvPr>
        </p:nvSpPr>
        <p:spPr/>
        <p:txBody>
          <a:bodyPr/>
          <a:lstStyle/>
          <a:p>
            <a:fld id="{0EBBEE16-0AEC-4477-A087-87630600AD33}" type="slidenum">
              <a:rPr lang="en-US" smtClean="0"/>
              <a:t>‹#›</a:t>
            </a:fld>
            <a:endParaRPr lang="en-US"/>
          </a:p>
        </p:txBody>
      </p:sp>
    </p:spTree>
    <p:extLst>
      <p:ext uri="{BB962C8B-B14F-4D97-AF65-F5344CB8AC3E}">
        <p14:creationId xmlns:p14="http://schemas.microsoft.com/office/powerpoint/2010/main" val="2404595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Chỗ dành sẵn cho Ngày tháng 2"/>
          <p:cNvSpPr>
            <a:spLocks noGrp="1"/>
          </p:cNvSpPr>
          <p:nvPr>
            <p:ph type="dt" sz="half" idx="10"/>
          </p:nvPr>
        </p:nvSpPr>
        <p:spPr/>
        <p:txBody>
          <a:bodyPr/>
          <a:lstStyle/>
          <a:p>
            <a:fld id="{0E8618A7-1C03-4BCD-AF2A-42432B9B6B59}" type="datetimeFigureOut">
              <a:rPr lang="en-US" smtClean="0"/>
              <a:t>9/28/2021</a:t>
            </a:fld>
            <a:endParaRPr lang="en-US"/>
          </a:p>
        </p:txBody>
      </p:sp>
      <p:sp>
        <p:nvSpPr>
          <p:cNvPr id="4" name="Chỗ dành sẵn cho Chân trang 3"/>
          <p:cNvSpPr>
            <a:spLocks noGrp="1"/>
          </p:cNvSpPr>
          <p:nvPr>
            <p:ph type="ftr" sz="quarter" idx="11"/>
          </p:nvPr>
        </p:nvSpPr>
        <p:spPr/>
        <p:txBody>
          <a:bodyPr/>
          <a:lstStyle/>
          <a:p>
            <a:endParaRPr lang="en-US"/>
          </a:p>
        </p:txBody>
      </p:sp>
      <p:sp>
        <p:nvSpPr>
          <p:cNvPr id="5" name="Chỗ dành sẵn cho Số hiệu Bản chiếu 4"/>
          <p:cNvSpPr>
            <a:spLocks noGrp="1"/>
          </p:cNvSpPr>
          <p:nvPr>
            <p:ph type="sldNum" sz="quarter" idx="12"/>
          </p:nvPr>
        </p:nvSpPr>
        <p:spPr/>
        <p:txBody>
          <a:bodyPr/>
          <a:lstStyle/>
          <a:p>
            <a:fld id="{0EBBEE16-0AEC-4477-A087-87630600AD33}" type="slidenum">
              <a:rPr lang="en-US" smtClean="0"/>
              <a:t>‹#›</a:t>
            </a:fld>
            <a:endParaRPr lang="en-US"/>
          </a:p>
        </p:txBody>
      </p:sp>
    </p:spTree>
    <p:extLst>
      <p:ext uri="{BB962C8B-B14F-4D97-AF65-F5344CB8AC3E}">
        <p14:creationId xmlns:p14="http://schemas.microsoft.com/office/powerpoint/2010/main" val="2188112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Chỗ dành sẵn cho Ngày tháng 1"/>
          <p:cNvSpPr>
            <a:spLocks noGrp="1"/>
          </p:cNvSpPr>
          <p:nvPr>
            <p:ph type="dt" sz="half" idx="10"/>
          </p:nvPr>
        </p:nvSpPr>
        <p:spPr/>
        <p:txBody>
          <a:bodyPr/>
          <a:lstStyle/>
          <a:p>
            <a:fld id="{0E8618A7-1C03-4BCD-AF2A-42432B9B6B59}" type="datetimeFigureOut">
              <a:rPr lang="en-US" smtClean="0"/>
              <a:t>9/28/2021</a:t>
            </a:fld>
            <a:endParaRPr lang="en-US"/>
          </a:p>
        </p:txBody>
      </p:sp>
      <p:sp>
        <p:nvSpPr>
          <p:cNvPr id="3" name="Chỗ dành sẵn cho Chân trang 2"/>
          <p:cNvSpPr>
            <a:spLocks noGrp="1"/>
          </p:cNvSpPr>
          <p:nvPr>
            <p:ph type="ftr" sz="quarter" idx="11"/>
          </p:nvPr>
        </p:nvSpPr>
        <p:spPr/>
        <p:txBody>
          <a:bodyPr/>
          <a:lstStyle/>
          <a:p>
            <a:endParaRPr lang="en-US"/>
          </a:p>
        </p:txBody>
      </p:sp>
      <p:sp>
        <p:nvSpPr>
          <p:cNvPr id="4" name="Chỗ dành sẵn cho Số hiệu Bản chiếu 3"/>
          <p:cNvSpPr>
            <a:spLocks noGrp="1"/>
          </p:cNvSpPr>
          <p:nvPr>
            <p:ph type="sldNum" sz="quarter" idx="12"/>
          </p:nvPr>
        </p:nvSpPr>
        <p:spPr/>
        <p:txBody>
          <a:bodyPr/>
          <a:lstStyle/>
          <a:p>
            <a:fld id="{0EBBEE16-0AEC-4477-A087-87630600AD33}" type="slidenum">
              <a:rPr lang="en-US" smtClean="0"/>
              <a:t>‹#›</a:t>
            </a:fld>
            <a:endParaRPr lang="en-US"/>
          </a:p>
        </p:txBody>
      </p:sp>
    </p:spTree>
    <p:extLst>
      <p:ext uri="{BB962C8B-B14F-4D97-AF65-F5344CB8AC3E}">
        <p14:creationId xmlns:p14="http://schemas.microsoft.com/office/powerpoint/2010/main" val="119590836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457201" y="204787"/>
            <a:ext cx="3008313" cy="871538"/>
          </a:xfrm>
        </p:spPr>
        <p:txBody>
          <a:bodyPr anchor="b"/>
          <a:lstStyle>
            <a:lvl1pPr algn="l">
              <a:defRPr sz="2000" b="1"/>
            </a:lvl1pPr>
          </a:lstStyle>
          <a:p>
            <a:r>
              <a:rPr lang="vi-VN" smtClean="0"/>
              <a:t>Bấm &amp; sửa kiểu tiêu đề</a:t>
            </a:r>
            <a:endParaRPr lang="en-US"/>
          </a:p>
        </p:txBody>
      </p:sp>
      <p:sp>
        <p:nvSpPr>
          <p:cNvPr id="3" name="Chỗ dành sẵn cho Nội dung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Chỗ dành sẵn cho Văn bản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&amp; sửa kiểu tiêu đề</a:t>
            </a:r>
          </a:p>
        </p:txBody>
      </p:sp>
      <p:sp>
        <p:nvSpPr>
          <p:cNvPr id="5" name="Chỗ dành sẵn cho Ngày tháng 4"/>
          <p:cNvSpPr>
            <a:spLocks noGrp="1"/>
          </p:cNvSpPr>
          <p:nvPr>
            <p:ph type="dt" sz="half" idx="10"/>
          </p:nvPr>
        </p:nvSpPr>
        <p:spPr/>
        <p:txBody>
          <a:bodyPr/>
          <a:lstStyle/>
          <a:p>
            <a:fld id="{0E8618A7-1C03-4BCD-AF2A-42432B9B6B59}" type="datetimeFigureOut">
              <a:rPr lang="en-US" smtClean="0"/>
              <a:t>9/28/2021</a:t>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ố hiệu Bản chiếu 6"/>
          <p:cNvSpPr>
            <a:spLocks noGrp="1"/>
          </p:cNvSpPr>
          <p:nvPr>
            <p:ph type="sldNum" sz="quarter" idx="12"/>
          </p:nvPr>
        </p:nvSpPr>
        <p:spPr/>
        <p:txBody>
          <a:bodyPr/>
          <a:lstStyle/>
          <a:p>
            <a:fld id="{0EBBEE16-0AEC-4477-A087-87630600AD33}" type="slidenum">
              <a:rPr lang="en-US" smtClean="0"/>
              <a:t>‹#›</a:t>
            </a:fld>
            <a:endParaRPr lang="en-US"/>
          </a:p>
        </p:txBody>
      </p:sp>
    </p:spTree>
    <p:extLst>
      <p:ext uri="{BB962C8B-B14F-4D97-AF65-F5344CB8AC3E}">
        <p14:creationId xmlns:p14="http://schemas.microsoft.com/office/powerpoint/2010/main" val="3760821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1792288" y="3600450"/>
            <a:ext cx="5486400" cy="425054"/>
          </a:xfrm>
        </p:spPr>
        <p:txBody>
          <a:bodyPr anchor="b"/>
          <a:lstStyle>
            <a:lvl1pPr algn="l">
              <a:defRPr sz="2000" b="1"/>
            </a:lvl1pPr>
          </a:lstStyle>
          <a:p>
            <a:r>
              <a:rPr lang="vi-VN" smtClean="0"/>
              <a:t>Bấm &amp; sửa kiểu tiêu đề</a:t>
            </a:r>
            <a:endParaRPr lang="en-US"/>
          </a:p>
        </p:txBody>
      </p:sp>
      <p:sp>
        <p:nvSpPr>
          <p:cNvPr id="3" name="Chỗ dành sẵn cho Hình ảnh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ản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&amp; sửa kiểu tiêu đề</a:t>
            </a:r>
          </a:p>
        </p:txBody>
      </p:sp>
      <p:sp>
        <p:nvSpPr>
          <p:cNvPr id="5" name="Chỗ dành sẵn cho Ngày tháng 4"/>
          <p:cNvSpPr>
            <a:spLocks noGrp="1"/>
          </p:cNvSpPr>
          <p:nvPr>
            <p:ph type="dt" sz="half" idx="10"/>
          </p:nvPr>
        </p:nvSpPr>
        <p:spPr/>
        <p:txBody>
          <a:bodyPr/>
          <a:lstStyle/>
          <a:p>
            <a:fld id="{0E8618A7-1C03-4BCD-AF2A-42432B9B6B59}" type="datetimeFigureOut">
              <a:rPr lang="en-US" smtClean="0"/>
              <a:t>9/28/2021</a:t>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ố hiệu Bản chiếu 6"/>
          <p:cNvSpPr>
            <a:spLocks noGrp="1"/>
          </p:cNvSpPr>
          <p:nvPr>
            <p:ph type="sldNum" sz="quarter" idx="12"/>
          </p:nvPr>
        </p:nvSpPr>
        <p:spPr/>
        <p:txBody>
          <a:bodyPr/>
          <a:lstStyle/>
          <a:p>
            <a:fld id="{0EBBEE16-0AEC-4477-A087-87630600AD33}" type="slidenum">
              <a:rPr lang="en-US" smtClean="0"/>
              <a:t>‹#›</a:t>
            </a:fld>
            <a:endParaRPr lang="en-US"/>
          </a:p>
        </p:txBody>
      </p:sp>
    </p:spTree>
    <p:extLst>
      <p:ext uri="{BB962C8B-B14F-4D97-AF65-F5344CB8AC3E}">
        <p14:creationId xmlns:p14="http://schemas.microsoft.com/office/powerpoint/2010/main" val="4254009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6000" b="-11000"/>
          </a:stretch>
        </a:blipFill>
        <a:effectLst/>
      </p:bgPr>
    </p:bg>
    <p:spTree>
      <p:nvGrpSpPr>
        <p:cNvPr id="1" name=""/>
        <p:cNvGrpSpPr/>
        <p:nvPr/>
      </p:nvGrpSpPr>
      <p:grpSpPr>
        <a:xfrm>
          <a:off x="0" y="0"/>
          <a:ext cx="0" cy="0"/>
          <a:chOff x="0" y="0"/>
          <a:chExt cx="0" cy="0"/>
        </a:xfrm>
      </p:grpSpPr>
      <p:sp>
        <p:nvSpPr>
          <p:cNvPr id="2" name="Chỗ dành sẵn cho Tiêu đề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vi-VN" smtClean="0"/>
              <a:t>Bấm &amp; sửa kiểu tiêu đề</a:t>
            </a:r>
            <a:endParaRPr lang="en-US"/>
          </a:p>
        </p:txBody>
      </p:sp>
      <p:sp>
        <p:nvSpPr>
          <p:cNvPr id="3" name="Chỗ dành sẵn cho Văn bản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Chỗ dành sẵn cho Ngày tháng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E8618A7-1C03-4BCD-AF2A-42432B9B6B59}" type="datetimeFigureOut">
              <a:rPr lang="en-US" smtClean="0"/>
              <a:t>9/28/2021</a:t>
            </a:fld>
            <a:endParaRPr lang="en-US"/>
          </a:p>
        </p:txBody>
      </p:sp>
      <p:sp>
        <p:nvSpPr>
          <p:cNvPr id="5" name="Chỗ dành sẵn cho Chân trang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ố hiệu Bản chiếu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EBBEE16-0AEC-4477-A087-87630600AD33}" type="slidenum">
              <a:rPr lang="en-US" smtClean="0"/>
              <a:t>‹#›</a:t>
            </a:fld>
            <a:endParaRPr lang="en-US"/>
          </a:p>
        </p:txBody>
      </p:sp>
    </p:spTree>
    <p:extLst>
      <p:ext uri="{BB962C8B-B14F-4D97-AF65-F5344CB8AC3E}">
        <p14:creationId xmlns:p14="http://schemas.microsoft.com/office/powerpoint/2010/main" val="16012099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gif"/><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jpg"/><Relationship Id="rId5" Type="http://schemas.openxmlformats.org/officeDocument/2006/relationships/image" Target="../media/image12.pn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381000" y="1851816"/>
            <a:ext cx="8382000" cy="1151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0" algn="ctr">
              <a:lnSpc>
                <a:spcPct val="120000"/>
              </a:lnSpc>
              <a:spcBef>
                <a:spcPct val="20000"/>
              </a:spcBef>
            </a:pPr>
            <a:r>
              <a:rPr lang="vi-VN" sz="3000" b="1" spc="50">
                <a:ln w="11430"/>
                <a:solidFill>
                  <a:srgbClr val="FFFF00"/>
                </a:solidFill>
                <a:effectLst>
                  <a:outerShdw blurRad="50800" dist="38100" dir="2700000" algn="tl" rotWithShape="0">
                    <a:prstClr val="black">
                      <a:alpha val="40000"/>
                    </a:prstClr>
                  </a:outerShdw>
                </a:effectLst>
                <a:latin typeface="Times New Roman"/>
              </a:rPr>
              <a:t>CHÀO MỪNG CÁC EM ĐẾN VỚI TIẾT HỌC ÂM NHẠC TRỰC TUYẾN LỚP 5</a:t>
            </a:r>
          </a:p>
        </p:txBody>
      </p:sp>
      <p:sp>
        <p:nvSpPr>
          <p:cNvPr id="25603" name="Hộp_Văn_Bản 2"/>
          <p:cNvSpPr txBox="1">
            <a:spLocks noChangeArrowheads="1"/>
          </p:cNvSpPr>
          <p:nvPr/>
        </p:nvSpPr>
        <p:spPr bwMode="auto">
          <a:xfrm>
            <a:off x="2317430" y="457200"/>
            <a:ext cx="45456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eaLnBrk="0" fontAlgn="base" hangingPunct="0">
              <a:spcBef>
                <a:spcPct val="0"/>
              </a:spcBef>
              <a:spcAft>
                <a:spcPct val="0"/>
              </a:spcAft>
              <a:defRPr sz="1000">
                <a:solidFill>
                  <a:schemeClr val="tx1"/>
                </a:solidFill>
                <a:latin typeface="Arial" charset="0"/>
              </a:defRPr>
            </a:lvl6pPr>
            <a:lvl7pPr marL="2971800" indent="-228600" eaLnBrk="0" fontAlgn="base" hangingPunct="0">
              <a:spcBef>
                <a:spcPct val="0"/>
              </a:spcBef>
              <a:spcAft>
                <a:spcPct val="0"/>
              </a:spcAft>
              <a:defRPr sz="1000">
                <a:solidFill>
                  <a:schemeClr val="tx1"/>
                </a:solidFill>
                <a:latin typeface="Arial" charset="0"/>
              </a:defRPr>
            </a:lvl7pPr>
            <a:lvl8pPr marL="3429000" indent="-228600" eaLnBrk="0" fontAlgn="base" hangingPunct="0">
              <a:spcBef>
                <a:spcPct val="0"/>
              </a:spcBef>
              <a:spcAft>
                <a:spcPct val="0"/>
              </a:spcAft>
              <a:defRPr sz="1000">
                <a:solidFill>
                  <a:schemeClr val="tx1"/>
                </a:solidFill>
                <a:latin typeface="Arial" charset="0"/>
              </a:defRPr>
            </a:lvl8pPr>
            <a:lvl9pPr marL="3886200" indent="-228600" eaLnBrk="0" fontAlgn="base" hangingPunct="0">
              <a:spcBef>
                <a:spcPct val="0"/>
              </a:spcBef>
              <a:spcAft>
                <a:spcPct val="0"/>
              </a:spcAft>
              <a:defRPr sz="1000">
                <a:solidFill>
                  <a:schemeClr val="tx1"/>
                </a:solidFill>
                <a:latin typeface="Arial" charset="0"/>
              </a:defRPr>
            </a:lvl9pPr>
          </a:lstStyle>
          <a:p>
            <a:pPr algn="just">
              <a:defRPr/>
            </a:pPr>
            <a:r>
              <a:rPr lang="vi-VN" sz="2400" b="1" smtClean="0">
                <a:solidFill>
                  <a:srgbClr val="FFFF00"/>
                </a:solidFill>
                <a:effectLst>
                  <a:outerShdw blurRad="50800" dist="38100" dir="2700000" algn="tl" rotWithShape="0">
                    <a:prstClr val="black">
                      <a:alpha val="40000"/>
                    </a:prstClr>
                  </a:outerShdw>
                </a:effectLst>
                <a:latin typeface="Times New Roman" pitchFamily="18" charset="0"/>
                <a:ea typeface="+mj-ea"/>
                <a:cs typeface="Times New Roman" pitchFamily="18" charset="0"/>
              </a:rPr>
              <a:t>TRƯỜNG TIỂU HỌC ÁI MỘ B</a:t>
            </a:r>
            <a:endParaRPr lang="en-US" sz="2000" b="1" smtClean="0">
              <a:solidFill>
                <a:srgbClr val="FFFF00"/>
              </a:solidFill>
              <a:latin typeface="+mj-lt"/>
            </a:endParaRPr>
          </a:p>
        </p:txBody>
      </p:sp>
      <p:pic>
        <p:nvPicPr>
          <p:cNvPr id="25604" name="Picture 14" descr="DSTARS-P"/>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67494"/>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14" descr="DSTARS-P"/>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077000" y="80665"/>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Ảnh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955925"/>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Ảnh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68769">
            <a:off x="7200900" y="3398838"/>
            <a:ext cx="1584325" cy="170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14" descr="DSTARS-P"/>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79095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14" descr="DSTARS-P"/>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379095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Ảnh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06666">
            <a:off x="1911350" y="3413125"/>
            <a:ext cx="5208588"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14" descr="DSTARS-P"/>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37338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02315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sp>
        <p:nvSpPr>
          <p:cNvPr id="4" name="Rectangle 3"/>
          <p:cNvSpPr/>
          <p:nvPr/>
        </p:nvSpPr>
        <p:spPr>
          <a:xfrm>
            <a:off x="3581985" y="2387084"/>
            <a:ext cx="1980029" cy="369332"/>
          </a:xfrm>
          <a:prstGeom prst="rect">
            <a:avLst/>
          </a:prstGeom>
        </p:spPr>
        <p:txBody>
          <a:bodyPr wrap="none">
            <a:spAutoFit/>
          </a:bodyPr>
          <a:lstStyle/>
          <a:p>
            <a:pPr algn="ctr"/>
            <a:r>
              <a:rPr lang="vi-VN" b="1">
                <a:solidFill>
                  <a:srgbClr val="FF0000"/>
                </a:solidFill>
                <a:effectLst>
                  <a:outerShdw blurRad="50800" dist="38100" dir="2700000" algn="tl" rotWithShape="0">
                    <a:prstClr val="black">
                      <a:alpha val="40000"/>
                    </a:prstClr>
                  </a:outerShdw>
                </a:effectLst>
              </a:rPr>
              <a:t>NGHE HÁT MẪU</a:t>
            </a:r>
          </a:p>
        </p:txBody>
      </p:sp>
      <p:pic>
        <p:nvPicPr>
          <p:cNvPr id="5" name="Ảnh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48" y="-20538"/>
            <a:ext cx="9144000" cy="5143500"/>
          </a:xfrm>
          <a:prstGeom prst="rect">
            <a:avLst/>
          </a:prstGeom>
        </p:spPr>
      </p:pic>
      <p:pic>
        <p:nvPicPr>
          <p:cNvPr id="6" name="Bài 3 - Con Chim Hay Hót - Âm Nhạc Lớp 5 -- Tập Hát Theo Lời - CD Bộ Giáo Dục.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08048" y="578243"/>
            <a:ext cx="7384432" cy="4153747"/>
          </a:xfrm>
          <a:prstGeom prst="rect">
            <a:avLst/>
          </a:prstGeom>
        </p:spPr>
      </p:pic>
      <p:pic>
        <p:nvPicPr>
          <p:cNvPr id="7" name="Ảnh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48" y="-20538"/>
            <a:ext cx="9144000" cy="5143500"/>
          </a:xfrm>
          <a:prstGeom prst="rect">
            <a:avLst/>
          </a:prstGeom>
        </p:spPr>
      </p:pic>
      <p:pic>
        <p:nvPicPr>
          <p:cNvPr id="9" name="Bài 3 - Con Chim Hay Hót - Âm Nhạc Lớp 5 -- Tập Hát Theo Lời - CD Bộ Giáo Dục.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55576" y="190917"/>
            <a:ext cx="8040887" cy="4757097"/>
          </a:xfrm>
          <a:prstGeom prst="rect">
            <a:avLst/>
          </a:prstGeom>
        </p:spPr>
      </p:pic>
    </p:spTree>
    <p:extLst>
      <p:ext uri="{BB962C8B-B14F-4D97-AF65-F5344CB8AC3E}">
        <p14:creationId xmlns:p14="http://schemas.microsoft.com/office/powerpoint/2010/main" val="1338297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6"/>
                </p:tgtEl>
              </p:cMediaNode>
            </p:video>
            <p:video>
              <p:cMediaNode vol="80000">
                <p:cTn id="13" fill="hold" display="0">
                  <p:stCondLst>
                    <p:cond delay="indefinite"/>
                  </p:stCondLst>
                </p:cTn>
                <p:tgtEl>
                  <p:spTgt spid="9"/>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Ảnh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3813"/>
            <a:ext cx="9144000" cy="516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Hộp_Văn_Bản 7"/>
          <p:cNvSpPr txBox="1"/>
          <p:nvPr/>
        </p:nvSpPr>
        <p:spPr>
          <a:xfrm>
            <a:off x="838200" y="1935163"/>
            <a:ext cx="7620000" cy="1169987"/>
          </a:xfrm>
          <a:prstGeom prst="rect">
            <a:avLst/>
          </a:prstGeom>
          <a:noFill/>
        </p:spPr>
        <p:txBody>
          <a:bodyPr lIns="91422" tIns="45711" rIns="91422" bIns="45711">
            <a:spAutoFit/>
          </a:bodyPr>
          <a:lstStyle/>
          <a:p>
            <a:pPr algn="ctr">
              <a:defRPr/>
            </a:pPr>
            <a:r>
              <a:rPr lang="vi-VN" sz="3500" b="1">
                <a:solidFill>
                  <a:srgbClr val="0000FF"/>
                </a:solidFill>
                <a:effectLst>
                  <a:outerShdw blurRad="50800" dist="38100" algn="l" rotWithShape="0">
                    <a:prstClr val="black">
                      <a:alpha val="40000"/>
                    </a:prstClr>
                  </a:outerShdw>
                </a:effectLst>
                <a:latin typeface="+mj-lt"/>
              </a:rPr>
              <a:t>HẸN GẶP LẠI CÁC EM TRONG TIẾT HỌC LẦN SAU</a:t>
            </a:r>
            <a:endParaRPr lang="en-US" sz="3500" b="1">
              <a:solidFill>
                <a:srgbClr val="0000FF"/>
              </a:solidFill>
              <a:effectLst>
                <a:outerShdw blurRad="50800" dist="38100" algn="l" rotWithShape="0">
                  <a:prstClr val="black">
                    <a:alpha val="40000"/>
                  </a:prstClr>
                </a:outerShdw>
              </a:effectLst>
              <a:latin typeface="+mj-lt"/>
            </a:endParaRPr>
          </a:p>
        </p:txBody>
      </p:sp>
    </p:spTree>
    <p:extLst>
      <p:ext uri="{BB962C8B-B14F-4D97-AF65-F5344CB8AC3E}">
        <p14:creationId xmlns:p14="http://schemas.microsoft.com/office/powerpoint/2010/main" val="2226126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nh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Hộp_Văn_Bản 4"/>
          <p:cNvSpPr txBox="1"/>
          <p:nvPr/>
        </p:nvSpPr>
        <p:spPr>
          <a:xfrm>
            <a:off x="1187624" y="11400"/>
            <a:ext cx="6552728" cy="400110"/>
          </a:xfrm>
          <a:prstGeom prst="rect">
            <a:avLst/>
          </a:prstGeom>
          <a:noFill/>
        </p:spPr>
        <p:txBody>
          <a:bodyPr wrap="square" rtlCol="0">
            <a:spAutoFit/>
          </a:bodyPr>
          <a:lstStyle/>
          <a:p>
            <a:pPr algn="ctr"/>
            <a:r>
              <a:rPr lang="vi-VN" sz="2000" b="1" smtClean="0">
                <a:solidFill>
                  <a:srgbClr val="FF0000"/>
                </a:solidFill>
                <a:effectLst>
                  <a:outerShdw blurRad="50800" dist="38100" dir="2700000" algn="tl" rotWithShape="0">
                    <a:prstClr val="black">
                      <a:alpha val="40000"/>
                    </a:prstClr>
                  </a:outerShdw>
                </a:effectLst>
                <a:latin typeface="+mj-lt"/>
              </a:rPr>
              <a:t>KHỞI ĐỘNG GIỌNG: REO VANG BÌNH MINH</a:t>
            </a:r>
            <a:endParaRPr lang="vi-VN" sz="2000" b="1" smtClean="0">
              <a:solidFill>
                <a:srgbClr val="FF0000"/>
              </a:solidFill>
              <a:effectLst>
                <a:outerShdw blurRad="50800" dist="38100" dir="2700000" algn="tl" rotWithShape="0">
                  <a:prstClr val="black">
                    <a:alpha val="40000"/>
                  </a:prstClr>
                </a:outerShdw>
              </a:effectLst>
              <a:latin typeface="+mj-lt"/>
            </a:endParaRPr>
          </a:p>
        </p:txBody>
      </p:sp>
      <p:pic>
        <p:nvPicPr>
          <p:cNvPr id="3" name="- Karaoke HD - REO VANG BÌNH MINH - Âm Nhạc Lớp 5 -- CD Chuẩn Bộ Giáo Dục.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27584" y="596032"/>
            <a:ext cx="7480829" cy="4207966"/>
          </a:xfrm>
          <a:prstGeom prst="rect">
            <a:avLst/>
          </a:prstGeom>
        </p:spPr>
      </p:pic>
    </p:spTree>
    <p:extLst>
      <p:ext uri="{BB962C8B-B14F-4D97-AF65-F5344CB8AC3E}">
        <p14:creationId xmlns:p14="http://schemas.microsoft.com/office/powerpoint/2010/main" val="21908764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ChangeArrowheads="1"/>
          </p:cNvSpPr>
          <p:nvPr/>
        </p:nvSpPr>
        <p:spPr bwMode="auto">
          <a:xfrm>
            <a:off x="533400" y="400050"/>
            <a:ext cx="8305800" cy="3570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b="1">
                <a:solidFill>
                  <a:srgbClr val="FF0000"/>
                </a:solidFill>
                <a:latin typeface="Times New Roman" pitchFamily="18" charset="0"/>
                <a:cs typeface="Times New Roman" pitchFamily="18" charset="0"/>
              </a:rPr>
              <a:t> </a:t>
            </a:r>
            <a:r>
              <a:rPr lang="vi-VN" sz="2900" b="1" u="sng">
                <a:solidFill>
                  <a:srgbClr val="FFFF00"/>
                </a:solidFill>
                <a:effectLst>
                  <a:outerShdw blurRad="50800" dist="38100" dir="2700000" algn="tl" rotWithShape="0">
                    <a:prstClr val="black">
                      <a:alpha val="40000"/>
                    </a:prstClr>
                  </a:outerShdw>
                </a:effectLst>
                <a:latin typeface="Times New Roman" pitchFamily="18" charset="0"/>
                <a:ea typeface="+mj-ea"/>
                <a:cs typeface="Times New Roman" pitchFamily="18" charset="0"/>
              </a:rPr>
              <a:t>Âm nhạc</a:t>
            </a:r>
            <a:br>
              <a:rPr lang="vi-VN" sz="2900" b="1" u="sng">
                <a:solidFill>
                  <a:srgbClr val="FFFF00"/>
                </a:solidFill>
                <a:effectLst>
                  <a:outerShdw blurRad="50800" dist="38100" dir="2700000" algn="tl" rotWithShape="0">
                    <a:prstClr val="black">
                      <a:alpha val="40000"/>
                    </a:prstClr>
                  </a:outerShdw>
                </a:effectLst>
                <a:latin typeface="Times New Roman" pitchFamily="18" charset="0"/>
                <a:ea typeface="+mj-ea"/>
                <a:cs typeface="Times New Roman" pitchFamily="18" charset="0"/>
              </a:rPr>
            </a:br>
            <a:r>
              <a:rPr lang="vi-VN" sz="2900" b="1">
                <a:solidFill>
                  <a:srgbClr val="FFFF00"/>
                </a:solidFill>
                <a:effectLst>
                  <a:outerShdw blurRad="50800" dist="38100" dir="2700000" algn="tl" rotWithShape="0">
                    <a:prstClr val="black">
                      <a:alpha val="40000"/>
                    </a:prstClr>
                  </a:outerShdw>
                </a:effectLst>
                <a:latin typeface="Times New Roman" pitchFamily="18" charset="0"/>
                <a:ea typeface="+mj-ea"/>
                <a:cs typeface="Times New Roman" pitchFamily="18" charset="0"/>
              </a:rPr>
              <a:t>Chủ đề </a:t>
            </a:r>
            <a:r>
              <a:rPr lang="vi-VN" sz="2900" b="1" smtClean="0">
                <a:solidFill>
                  <a:srgbClr val="FFFF00"/>
                </a:solidFill>
                <a:effectLst>
                  <a:outerShdw blurRad="50800" dist="38100" dir="2700000" algn="tl" rotWithShape="0">
                    <a:prstClr val="black">
                      <a:alpha val="40000"/>
                    </a:prstClr>
                  </a:outerShdw>
                </a:effectLst>
                <a:latin typeface="Times New Roman" pitchFamily="18" charset="0"/>
                <a:ea typeface="+mj-ea"/>
                <a:cs typeface="Times New Roman" pitchFamily="18" charset="0"/>
              </a:rPr>
              <a:t>2: </a:t>
            </a:r>
            <a:r>
              <a:rPr lang="vi-VN" sz="2900" b="1">
                <a:solidFill>
                  <a:srgbClr val="FFFF00"/>
                </a:solidFill>
                <a:effectLst>
                  <a:outerShdw blurRad="50800" dist="38100" dir="2700000" algn="tl" rotWithShape="0">
                    <a:prstClr val="black">
                      <a:alpha val="40000"/>
                    </a:prstClr>
                  </a:outerShdw>
                </a:effectLst>
                <a:latin typeface="Times New Roman" pitchFamily="18" charset="0"/>
                <a:ea typeface="+mj-ea"/>
                <a:cs typeface="Times New Roman" pitchFamily="18" charset="0"/>
              </a:rPr>
              <a:t>Thiên </a:t>
            </a:r>
            <a:r>
              <a:rPr lang="vi-VN" sz="2900" b="1" smtClean="0">
                <a:solidFill>
                  <a:srgbClr val="FFFF00"/>
                </a:solidFill>
                <a:effectLst>
                  <a:outerShdw blurRad="50800" dist="38100" dir="2700000" algn="tl" rotWithShape="0">
                    <a:prstClr val="black">
                      <a:alpha val="40000"/>
                    </a:prstClr>
                  </a:outerShdw>
                </a:effectLst>
                <a:latin typeface="Times New Roman" pitchFamily="18" charset="0"/>
                <a:ea typeface="+mj-ea"/>
                <a:cs typeface="Times New Roman" pitchFamily="18" charset="0"/>
              </a:rPr>
              <a:t>nhiên tươi đẹp</a:t>
            </a:r>
            <a:r>
              <a:rPr lang="vi-VN" sz="2900" b="1">
                <a:solidFill>
                  <a:srgbClr val="FFFF00"/>
                </a:solidFill>
                <a:effectLst>
                  <a:outerShdw blurRad="50800" dist="38100" dir="2700000" algn="tl" rotWithShape="0">
                    <a:prstClr val="black">
                      <a:alpha val="40000"/>
                    </a:prstClr>
                  </a:outerShdw>
                </a:effectLst>
                <a:latin typeface="Times New Roman" pitchFamily="18" charset="0"/>
                <a:ea typeface="+mj-ea"/>
                <a:cs typeface="Times New Roman" pitchFamily="18" charset="0"/>
              </a:rPr>
              <a:t/>
            </a:r>
            <a:br>
              <a:rPr lang="vi-VN" sz="2900" b="1">
                <a:solidFill>
                  <a:srgbClr val="FFFF00"/>
                </a:solidFill>
                <a:effectLst>
                  <a:outerShdw blurRad="50800" dist="38100" dir="2700000" algn="tl" rotWithShape="0">
                    <a:prstClr val="black">
                      <a:alpha val="40000"/>
                    </a:prstClr>
                  </a:outerShdw>
                </a:effectLst>
                <a:latin typeface="Times New Roman" pitchFamily="18" charset="0"/>
                <a:ea typeface="+mj-ea"/>
                <a:cs typeface="Times New Roman" pitchFamily="18" charset="0"/>
              </a:rPr>
            </a:br>
            <a:r>
              <a:rPr lang="vi-VN" sz="2900" b="1">
                <a:solidFill>
                  <a:srgbClr val="FFFF00"/>
                </a:solidFill>
                <a:effectLst>
                  <a:outerShdw blurRad="50800" dist="38100" dir="2700000" algn="tl" rotWithShape="0">
                    <a:prstClr val="black">
                      <a:alpha val="40000"/>
                    </a:prstClr>
                  </a:outerShdw>
                </a:effectLst>
                <a:latin typeface="Times New Roman" pitchFamily="18" charset="0"/>
                <a:ea typeface="+mj-ea"/>
                <a:cs typeface="Times New Roman" pitchFamily="18" charset="0"/>
              </a:rPr>
              <a:t>Tiết </a:t>
            </a:r>
            <a:r>
              <a:rPr lang="vi-VN" sz="2900" b="1" smtClean="0">
                <a:solidFill>
                  <a:srgbClr val="FFFF00"/>
                </a:solidFill>
                <a:effectLst>
                  <a:outerShdw blurRad="50800" dist="38100" dir="2700000" algn="tl" rotWithShape="0">
                    <a:prstClr val="black">
                      <a:alpha val="40000"/>
                    </a:prstClr>
                  </a:outerShdw>
                </a:effectLst>
                <a:latin typeface="Times New Roman" pitchFamily="18" charset="0"/>
                <a:ea typeface="+mj-ea"/>
                <a:cs typeface="Times New Roman" pitchFamily="18" charset="0"/>
              </a:rPr>
              <a:t>4 </a:t>
            </a:r>
            <a:r>
              <a:rPr lang="vi-VN" sz="2900" b="1" smtClean="0">
                <a:solidFill>
                  <a:srgbClr val="FFFF00"/>
                </a:solidFill>
                <a:effectLst>
                  <a:outerShdw blurRad="50800" dist="38100" dir="2700000" algn="tl" rotWithShape="0">
                    <a:prstClr val="black">
                      <a:alpha val="40000"/>
                    </a:prstClr>
                  </a:outerShdw>
                </a:effectLst>
                <a:latin typeface="Times New Roman" pitchFamily="18" charset="0"/>
                <a:ea typeface="+mj-ea"/>
                <a:cs typeface="Times New Roman" pitchFamily="18" charset="0"/>
              </a:rPr>
              <a:t>- </a:t>
            </a:r>
            <a:r>
              <a:rPr lang="vi-VN" sz="2900" b="1">
                <a:solidFill>
                  <a:srgbClr val="FFFF00"/>
                </a:solidFill>
                <a:effectLst>
                  <a:outerShdw blurRad="50800" dist="38100" dir="2700000" algn="tl" rotWithShape="0">
                    <a:prstClr val="black">
                      <a:alpha val="40000"/>
                    </a:prstClr>
                  </a:outerShdw>
                </a:effectLst>
                <a:latin typeface="Times New Roman" pitchFamily="18" charset="0"/>
                <a:ea typeface="+mj-ea"/>
                <a:cs typeface="Times New Roman" pitchFamily="18" charset="0"/>
              </a:rPr>
              <a:t>Học bài hát: Con chim hay hót</a:t>
            </a:r>
            <a:br>
              <a:rPr lang="vi-VN" sz="2900" b="1">
                <a:solidFill>
                  <a:srgbClr val="FFFF00"/>
                </a:solidFill>
                <a:effectLst>
                  <a:outerShdw blurRad="50800" dist="38100" dir="2700000" algn="tl" rotWithShape="0">
                    <a:prstClr val="black">
                      <a:alpha val="40000"/>
                    </a:prstClr>
                  </a:outerShdw>
                </a:effectLst>
                <a:latin typeface="Times New Roman" pitchFamily="18" charset="0"/>
                <a:ea typeface="+mj-ea"/>
                <a:cs typeface="Times New Roman" pitchFamily="18" charset="0"/>
              </a:rPr>
            </a:br>
            <a:r>
              <a:rPr lang="vi-VN" sz="2900" b="1">
                <a:solidFill>
                  <a:srgbClr val="FFFF00"/>
                </a:solidFill>
                <a:effectLst>
                  <a:outerShdw blurRad="50800" dist="38100" dir="2700000" algn="tl" rotWithShape="0">
                    <a:prstClr val="black">
                      <a:alpha val="40000"/>
                    </a:prstClr>
                  </a:outerShdw>
                </a:effectLst>
                <a:latin typeface="Times New Roman" pitchFamily="18" charset="0"/>
                <a:ea typeface="+mj-ea"/>
                <a:cs typeface="Times New Roman" pitchFamily="18" charset="0"/>
              </a:rPr>
              <a:t>				</a:t>
            </a:r>
            <a:r>
              <a:rPr lang="vi-VN" sz="2000" b="1" i="1">
                <a:solidFill>
                  <a:srgbClr val="FFFF00"/>
                </a:solidFill>
                <a:effectLst>
                  <a:outerShdw blurRad="50800" dist="38100" dir="2700000" algn="tl" rotWithShape="0">
                    <a:prstClr val="black">
                      <a:alpha val="40000"/>
                    </a:prstClr>
                  </a:outerShdw>
                </a:effectLst>
                <a:latin typeface="Times New Roman" pitchFamily="18" charset="0"/>
                <a:ea typeface="+mj-ea"/>
                <a:cs typeface="Times New Roman" pitchFamily="18" charset="0"/>
              </a:rPr>
              <a:t>Nhạc: Phan Huỳnh Điểu</a:t>
            </a:r>
            <a:br>
              <a:rPr lang="vi-VN" sz="2000" b="1" i="1">
                <a:solidFill>
                  <a:srgbClr val="FFFF00"/>
                </a:solidFill>
                <a:effectLst>
                  <a:outerShdw blurRad="50800" dist="38100" dir="2700000" algn="tl" rotWithShape="0">
                    <a:prstClr val="black">
                      <a:alpha val="40000"/>
                    </a:prstClr>
                  </a:outerShdw>
                </a:effectLst>
                <a:latin typeface="Times New Roman" pitchFamily="18" charset="0"/>
                <a:ea typeface="+mj-ea"/>
                <a:cs typeface="Times New Roman" pitchFamily="18" charset="0"/>
              </a:rPr>
            </a:br>
            <a:r>
              <a:rPr lang="vi-VN" sz="2000" b="1" i="1">
                <a:solidFill>
                  <a:srgbClr val="FFFF00"/>
                </a:solidFill>
                <a:effectLst>
                  <a:outerShdw blurRad="50800" dist="38100" dir="2700000" algn="tl" rotWithShape="0">
                    <a:prstClr val="black">
                      <a:alpha val="40000"/>
                    </a:prstClr>
                  </a:outerShdw>
                </a:effectLst>
                <a:latin typeface="Times New Roman" pitchFamily="18" charset="0"/>
                <a:ea typeface="+mj-ea"/>
                <a:cs typeface="Times New Roman" pitchFamily="18" charset="0"/>
              </a:rPr>
              <a:t>                                                 Lời: Theo đồng dao</a:t>
            </a:r>
            <a:endParaRPr lang="en-US" b="1">
              <a:solidFill>
                <a:srgbClr val="FFFF00"/>
              </a:solidFill>
            </a:endParaRPr>
          </a:p>
          <a:p>
            <a:pPr algn="ctr" eaLnBrk="1" hangingPunct="1"/>
            <a:endParaRPr lang="en-US" b="1">
              <a:solidFill>
                <a:srgbClr val="FFFFFF"/>
              </a:solidFill>
            </a:endParaRPr>
          </a:p>
          <a:p>
            <a:pPr algn="ctr" eaLnBrk="1" hangingPunct="1"/>
            <a:endParaRPr lang="en-US" b="1">
              <a:solidFill>
                <a:srgbClr val="FFFFFF"/>
              </a:solidFill>
            </a:endParaRPr>
          </a:p>
          <a:p>
            <a:pPr algn="ctr" eaLnBrk="1" hangingPunct="1"/>
            <a:endParaRPr lang="en-US" b="1">
              <a:solidFill>
                <a:srgbClr val="FFFFFF"/>
              </a:solidFill>
            </a:endParaRPr>
          </a:p>
          <a:p>
            <a:pPr algn="ctr" eaLnBrk="1" hangingPunct="1"/>
            <a:endParaRPr lang="en-US" b="1">
              <a:solidFill>
                <a:srgbClr val="FFFFFF"/>
              </a:solidFill>
            </a:endParaRPr>
          </a:p>
          <a:p>
            <a:pPr algn="ctr" eaLnBrk="1" hangingPunct="1"/>
            <a:endParaRPr lang="en-US" b="1">
              <a:solidFill>
                <a:srgbClr val="FFFFFF"/>
              </a:solidFill>
            </a:endParaRPr>
          </a:p>
        </p:txBody>
      </p:sp>
      <p:pic>
        <p:nvPicPr>
          <p:cNvPr id="32771" name="Picture 14" descr="DSTARS-P"/>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924800" y="28575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14" descr="DSTARS-P"/>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66700" y="379095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14" descr="DSTARS-P"/>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00392" y="3742621"/>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14" descr="DSTARS-P"/>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42900" y="28575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Ảnh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23125" y="2758371"/>
            <a:ext cx="15398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Ảnh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784475"/>
            <a:ext cx="1333500"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Ảnh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06666">
            <a:off x="1911350" y="3449638"/>
            <a:ext cx="5208588"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14" descr="DSTARS-P"/>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3843338"/>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63262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2051720" y="274340"/>
            <a:ext cx="5328592" cy="857250"/>
          </a:xfrm>
        </p:spPr>
        <p:txBody>
          <a:bodyPr>
            <a:normAutofit/>
          </a:bodyPr>
          <a:lstStyle/>
          <a:p>
            <a:r>
              <a:rPr lang="vi-VN" sz="3800" b="1" smtClean="0">
                <a:solidFill>
                  <a:srgbClr val="FFFF00"/>
                </a:solidFill>
                <a:effectLst>
                  <a:outerShdw blurRad="38100" dist="38100" dir="2700000" algn="tl">
                    <a:srgbClr val="000000">
                      <a:alpha val="43137"/>
                    </a:srgbClr>
                  </a:outerShdw>
                </a:effectLst>
              </a:rPr>
              <a:t>Tác giả - tác phẩm:</a:t>
            </a:r>
            <a:endParaRPr lang="en-US" sz="3800" b="1">
              <a:solidFill>
                <a:srgbClr val="FFFF00"/>
              </a:solidFill>
              <a:effectLst>
                <a:outerShdw blurRad="38100" dist="38100" dir="2700000" algn="tl">
                  <a:srgbClr val="000000">
                    <a:alpha val="43137"/>
                  </a:srgbClr>
                </a:outerShdw>
              </a:effectLst>
            </a:endParaRPr>
          </a:p>
        </p:txBody>
      </p:sp>
      <p:sp>
        <p:nvSpPr>
          <p:cNvPr id="6" name="Hộp_Văn_Bản 5"/>
          <p:cNvSpPr txBox="1"/>
          <p:nvPr/>
        </p:nvSpPr>
        <p:spPr>
          <a:xfrm>
            <a:off x="2987824" y="1273859"/>
            <a:ext cx="5760640" cy="2585323"/>
          </a:xfrm>
          <a:prstGeom prst="rect">
            <a:avLst/>
          </a:prstGeom>
          <a:noFill/>
        </p:spPr>
        <p:txBody>
          <a:bodyPr wrap="square" rtlCol="0">
            <a:spAutoFit/>
          </a:bodyPr>
          <a:lstStyle/>
          <a:p>
            <a:pPr lvl="0" algn="just"/>
            <a:r>
              <a:rPr lang="vi-VN">
                <a:solidFill>
                  <a:srgbClr val="FFFF00"/>
                </a:solidFill>
                <a:effectLst>
                  <a:outerShdw blurRad="50800" dist="38100" dir="2700000" algn="tl" rotWithShape="0">
                    <a:prstClr val="black">
                      <a:alpha val="40000"/>
                    </a:prstClr>
                  </a:outerShdw>
                </a:effectLst>
                <a:latin typeface="Times New Roman" pitchFamily="18" charset="0"/>
                <a:cs typeface="Times New Roman" pitchFamily="18" charset="0"/>
              </a:rPr>
              <a:t>Nhạc sĩ Phan Huỳnh Điểu sinh ngày 11/11/1924 tại Đà Nẵng, quê gốc tại Quảng Nam và ông mất năm 2015, bên cạnh những ca khúc nhạc đỏ, nhạc trữ tình ông còn sáng tác nhiều bài hát cho thiếu nhi như: </a:t>
            </a:r>
            <a:r>
              <a:rPr lang="vi-VN" i="1">
                <a:solidFill>
                  <a:srgbClr val="FFFF00"/>
                </a:solidFill>
                <a:effectLst>
                  <a:outerShdw blurRad="50800" dist="38100" dir="2700000" algn="tl" rotWithShape="0">
                    <a:prstClr val="black">
                      <a:alpha val="40000"/>
                    </a:prstClr>
                  </a:outerShdw>
                </a:effectLst>
                <a:latin typeface="Times New Roman" pitchFamily="18" charset="0"/>
                <a:cs typeface="Times New Roman" pitchFamily="18" charset="0"/>
              </a:rPr>
              <a:t>Đội kèn tí hon, Nhớ ơn Bác, Những em bé ngoan… </a:t>
            </a:r>
            <a:endParaRPr lang="vi-VN" i="1" smtClean="0">
              <a:solidFill>
                <a:srgbClr val="FFFF00"/>
              </a:solidFill>
              <a:effectLst>
                <a:outerShdw blurRad="50800" dist="38100" dir="2700000" algn="tl" rotWithShape="0">
                  <a:prstClr val="black">
                    <a:alpha val="40000"/>
                  </a:prstClr>
                </a:outerShdw>
              </a:effectLst>
              <a:latin typeface="Times New Roman" pitchFamily="18" charset="0"/>
              <a:cs typeface="Times New Roman" pitchFamily="18" charset="0"/>
            </a:endParaRPr>
          </a:p>
          <a:p>
            <a:pPr lvl="0" algn="just"/>
            <a:r>
              <a:rPr lang="vi-VN">
                <a:solidFill>
                  <a:srgbClr val="FFFF00"/>
                </a:solidFill>
                <a:effectLst>
                  <a:outerShdw blurRad="50800" dist="38100" dir="2700000" algn="tl" rotWithShape="0">
                    <a:prstClr val="black">
                      <a:alpha val="40000"/>
                    </a:prstClr>
                  </a:outerShdw>
                </a:effectLst>
                <a:latin typeface="Times New Roman" pitchFamily="18" charset="0"/>
                <a:cs typeface="Times New Roman" pitchFamily="18" charset="0"/>
              </a:rPr>
              <a:t>H</a:t>
            </a:r>
            <a:r>
              <a:rPr lang="vi-VN" smtClean="0">
                <a:solidFill>
                  <a:srgbClr val="FFFF00"/>
                </a:solidFill>
                <a:effectLst>
                  <a:outerShdw blurRad="50800" dist="38100" dir="2700000" algn="tl" rotWithShape="0">
                    <a:prstClr val="black">
                      <a:alpha val="40000"/>
                    </a:prstClr>
                  </a:outerShdw>
                </a:effectLst>
                <a:latin typeface="Times New Roman" pitchFamily="18" charset="0"/>
                <a:cs typeface="Times New Roman" pitchFamily="18" charset="0"/>
              </a:rPr>
              <a:t>ôm </a:t>
            </a:r>
            <a:r>
              <a:rPr lang="vi-VN">
                <a:solidFill>
                  <a:srgbClr val="FFFF00"/>
                </a:solidFill>
                <a:effectLst>
                  <a:outerShdw blurRad="50800" dist="38100" dir="2700000" algn="tl" rotWithShape="0">
                    <a:prstClr val="black">
                      <a:alpha val="40000"/>
                    </a:prstClr>
                  </a:outerShdw>
                </a:effectLst>
                <a:latin typeface="Times New Roman" pitchFamily="18" charset="0"/>
                <a:cs typeface="Times New Roman" pitchFamily="18" charset="0"/>
              </a:rPr>
              <a:t>nay chúng ta sẽ làm quen với một sáng tác nữa của ông dành cho lứa tuổi thiếu nhi đó là bài hát </a:t>
            </a:r>
            <a:r>
              <a:rPr lang="vi-VN" i="1">
                <a:solidFill>
                  <a:srgbClr val="FFFF00"/>
                </a:solidFill>
                <a:effectLst>
                  <a:outerShdw blurRad="50800" dist="38100" dir="2700000" algn="tl" rotWithShape="0">
                    <a:prstClr val="black">
                      <a:alpha val="40000"/>
                    </a:prstClr>
                  </a:outerShdw>
                </a:effectLst>
                <a:latin typeface="Times New Roman" pitchFamily="18" charset="0"/>
                <a:cs typeface="Times New Roman" pitchFamily="18" charset="0"/>
              </a:rPr>
              <a:t>“Con chim hay hót”, </a:t>
            </a:r>
            <a:r>
              <a:rPr lang="vi-VN">
                <a:solidFill>
                  <a:srgbClr val="FFFF00"/>
                </a:solidFill>
                <a:effectLst>
                  <a:outerShdw blurRad="50800" dist="38100" dir="2700000" algn="tl" rotWithShape="0">
                    <a:prstClr val="black">
                      <a:alpha val="40000"/>
                    </a:prstClr>
                  </a:outerShdw>
                </a:effectLst>
                <a:latin typeface="Times New Roman" pitchFamily="18" charset="0"/>
                <a:cs typeface="Times New Roman" pitchFamily="18" charset="0"/>
              </a:rPr>
              <a:t>bài hát được viết trên lời ca của bài đồng dao </a:t>
            </a:r>
            <a:r>
              <a:rPr lang="vi-VN" i="1">
                <a:solidFill>
                  <a:srgbClr val="FFFF00"/>
                </a:solidFill>
                <a:effectLst>
                  <a:outerShdw blurRad="50800" dist="38100" dir="2700000" algn="tl" rotWithShape="0">
                    <a:prstClr val="black">
                      <a:alpha val="40000"/>
                    </a:prstClr>
                  </a:outerShdw>
                </a:effectLst>
                <a:latin typeface="Times New Roman" pitchFamily="18" charset="0"/>
                <a:cs typeface="Times New Roman" pitchFamily="18" charset="0"/>
              </a:rPr>
              <a:t>“Con chim hay hót”.</a:t>
            </a:r>
            <a:endParaRPr lang="en-US" i="1">
              <a:solidFill>
                <a:srgbClr val="FFFF00"/>
              </a:solidFill>
              <a:effectLst>
                <a:outerShdw blurRad="50800" dist="38100" dir="2700000" algn="tl" rotWithShape="0">
                  <a:prstClr val="black">
                    <a:alpha val="40000"/>
                  </a:prstClr>
                </a:outerShdw>
              </a:effectLst>
              <a:latin typeface="Times New Roman" pitchFamily="18" charset="0"/>
              <a:cs typeface="Times New Roman" pitchFamily="18" charset="0"/>
            </a:endParaRPr>
          </a:p>
        </p:txBody>
      </p:sp>
      <p:pic>
        <p:nvPicPr>
          <p:cNvPr id="3" name="Ảnh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987574"/>
            <a:ext cx="2520280" cy="3583406"/>
          </a:xfrm>
          <a:prstGeom prst="rect">
            <a:avLst/>
          </a:prstGeom>
          <a:effectLst>
            <a:softEdge rad="31750"/>
          </a:effectLst>
        </p:spPr>
      </p:pic>
    </p:spTree>
    <p:extLst>
      <p:ext uri="{BB962C8B-B14F-4D97-AF65-F5344CB8AC3E}">
        <p14:creationId xmlns:p14="http://schemas.microsoft.com/office/powerpoint/2010/main" val="16944468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Bài 3 - Con Chim Hay Hót - Âm Nhạc Lớp 5 -- Tập Hát Theo Lời - CD Bộ Giáo Dục.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08048" y="578243"/>
            <a:ext cx="7384432" cy="4153747"/>
          </a:xfrm>
          <a:prstGeom prst="rect">
            <a:avLst/>
          </a:prstGeom>
        </p:spPr>
      </p:pic>
      <p:pic>
        <p:nvPicPr>
          <p:cNvPr id="5" name="Ảnh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48" y="-20538"/>
            <a:ext cx="9144000" cy="5143500"/>
          </a:xfrm>
          <a:prstGeom prst="rect">
            <a:avLst/>
          </a:prstGeom>
        </p:spPr>
      </p:pic>
      <p:sp>
        <p:nvSpPr>
          <p:cNvPr id="6" name="Hộp_Văn_Bản 4"/>
          <p:cNvSpPr txBox="1"/>
          <p:nvPr/>
        </p:nvSpPr>
        <p:spPr>
          <a:xfrm>
            <a:off x="1207572" y="-9138"/>
            <a:ext cx="6552728" cy="400110"/>
          </a:xfrm>
          <a:prstGeom prst="rect">
            <a:avLst/>
          </a:prstGeom>
          <a:noFill/>
        </p:spPr>
        <p:txBody>
          <a:bodyPr wrap="square" rtlCol="0">
            <a:spAutoFit/>
          </a:bodyPr>
          <a:lstStyle/>
          <a:p>
            <a:pPr algn="ctr"/>
            <a:r>
              <a:rPr lang="vi-VN" sz="2000" b="1" smtClean="0">
                <a:solidFill>
                  <a:srgbClr val="FF0000"/>
                </a:solidFill>
                <a:effectLst>
                  <a:outerShdw blurRad="50800" dist="38100" dir="2700000" algn="tl" rotWithShape="0">
                    <a:prstClr val="black">
                      <a:alpha val="40000"/>
                    </a:prstClr>
                  </a:outerShdw>
                </a:effectLst>
                <a:latin typeface="+mj-lt"/>
              </a:rPr>
              <a:t>NGHE HÁT MẪU</a:t>
            </a:r>
            <a:endParaRPr lang="vi-VN" sz="2000" b="1" smtClean="0">
              <a:solidFill>
                <a:srgbClr val="FF0000"/>
              </a:solidFill>
              <a:effectLst>
                <a:outerShdw blurRad="50800" dist="38100" dir="2700000" algn="tl" rotWithShape="0">
                  <a:prstClr val="black">
                    <a:alpha val="40000"/>
                  </a:prstClr>
                </a:outerShdw>
              </a:effectLst>
              <a:latin typeface="+mj-lt"/>
            </a:endParaRPr>
          </a:p>
        </p:txBody>
      </p:sp>
      <p:pic>
        <p:nvPicPr>
          <p:cNvPr id="3" name="Bài 3 - Con Chim Hay Hót - Âm Nhạc Lớp 5 -- Tập Hát Theo Lời - CD Bộ Giáo Dục.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55576" y="483518"/>
            <a:ext cx="8040887" cy="4464496"/>
          </a:xfrm>
          <a:prstGeom prst="rect">
            <a:avLst/>
          </a:prstGeom>
        </p:spPr>
      </p:pic>
    </p:spTree>
    <p:extLst>
      <p:ext uri="{BB962C8B-B14F-4D97-AF65-F5344CB8AC3E}">
        <p14:creationId xmlns:p14="http://schemas.microsoft.com/office/powerpoint/2010/main" val="36226122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êu đề 1"/>
          <p:cNvSpPr>
            <a:spLocks noGrp="1"/>
          </p:cNvSpPr>
          <p:nvPr>
            <p:ph type="title"/>
          </p:nvPr>
        </p:nvSpPr>
        <p:spPr>
          <a:xfrm>
            <a:off x="-36512" y="202332"/>
            <a:ext cx="3456384" cy="857250"/>
          </a:xfrm>
        </p:spPr>
        <p:txBody>
          <a:bodyPr>
            <a:normAutofit/>
          </a:bodyPr>
          <a:lstStyle/>
          <a:p>
            <a:r>
              <a:rPr lang="vi-VN" sz="4000" b="1" smtClean="0">
                <a:solidFill>
                  <a:srgbClr val="FFFF00"/>
                </a:solidFill>
                <a:effectLst>
                  <a:outerShdw blurRad="50800" dist="38100" dir="2700000" algn="tl" rotWithShape="0">
                    <a:prstClr val="black">
                      <a:alpha val="40000"/>
                    </a:prstClr>
                  </a:outerShdw>
                </a:effectLst>
              </a:rPr>
              <a:t>Đọc lời ca</a:t>
            </a:r>
            <a:endParaRPr lang="en-US" sz="4000" b="1">
              <a:solidFill>
                <a:srgbClr val="FFFF00"/>
              </a:solidFill>
              <a:effectLst>
                <a:outerShdw blurRad="50800" dist="38100" dir="2700000" algn="tl" rotWithShape="0">
                  <a:prstClr val="black">
                    <a:alpha val="40000"/>
                  </a:prstClr>
                </a:outerShdw>
              </a:effectLst>
            </a:endParaRPr>
          </a:p>
        </p:txBody>
      </p:sp>
      <p:sp>
        <p:nvSpPr>
          <p:cNvPr id="3" name="Hộp_Văn_Bản 2"/>
          <p:cNvSpPr txBox="1"/>
          <p:nvPr/>
        </p:nvSpPr>
        <p:spPr>
          <a:xfrm>
            <a:off x="539552" y="1059582"/>
            <a:ext cx="5256584" cy="3139321"/>
          </a:xfrm>
          <a:prstGeom prst="rect">
            <a:avLst/>
          </a:prstGeom>
          <a:noFill/>
        </p:spPr>
        <p:txBody>
          <a:bodyPr wrap="square" rtlCol="0">
            <a:spAutoFit/>
          </a:bodyPr>
          <a:lstStyle/>
          <a:p>
            <a:pPr algn="just"/>
            <a:r>
              <a:rPr lang="vi-VN" b="1" i="1" u="sng" smtClean="0">
                <a:solidFill>
                  <a:srgbClr val="FFFF00"/>
                </a:solidFill>
                <a:effectLst>
                  <a:outerShdw blurRad="50800" dist="38100" dir="2700000" algn="tl" rotWithShape="0">
                    <a:prstClr val="black">
                      <a:alpha val="40000"/>
                    </a:prstClr>
                  </a:outerShdw>
                </a:effectLst>
                <a:latin typeface="Times New Roman" pitchFamily="18" charset="0"/>
                <a:cs typeface="Times New Roman" pitchFamily="18" charset="0"/>
              </a:rPr>
              <a:t>Câu 1:</a:t>
            </a:r>
          </a:p>
          <a:p>
            <a:pPr algn="just"/>
            <a:r>
              <a:rPr lang="vi-VN" b="1" i="1" smtClean="0">
                <a:solidFill>
                  <a:srgbClr val="FFFF00"/>
                </a:solidFill>
                <a:effectLst>
                  <a:outerShdw blurRad="50800" dist="38100" dir="2700000" algn="tl" rotWithShape="0">
                    <a:prstClr val="black">
                      <a:alpha val="40000"/>
                    </a:prstClr>
                  </a:outerShdw>
                </a:effectLst>
                <a:latin typeface="Times New Roman" pitchFamily="18" charset="0"/>
                <a:cs typeface="Times New Roman" pitchFamily="18" charset="0"/>
              </a:rPr>
              <a:t>Con chim hay hót. Nó đứng nó hót cành đa. Nó ra cành trúc. Nó rúc nó rúc cành tre</a:t>
            </a:r>
          </a:p>
          <a:p>
            <a:pPr algn="just"/>
            <a:endParaRPr lang="vi-VN" b="1" i="1" smtClean="0">
              <a:solidFill>
                <a:srgbClr val="FFFF00"/>
              </a:solidFill>
              <a:effectLst>
                <a:outerShdw blurRad="50800" dist="38100" dir="2700000" algn="tl" rotWithShape="0">
                  <a:prstClr val="black">
                    <a:alpha val="40000"/>
                  </a:prstClr>
                </a:outerShdw>
              </a:effectLst>
              <a:latin typeface="Times New Roman" pitchFamily="18" charset="0"/>
              <a:cs typeface="Times New Roman" pitchFamily="18" charset="0"/>
            </a:endParaRPr>
          </a:p>
          <a:p>
            <a:pPr algn="just"/>
            <a:r>
              <a:rPr lang="vi-VN" b="1" i="1" u="sng" smtClean="0">
                <a:solidFill>
                  <a:srgbClr val="FFFF00"/>
                </a:solidFill>
                <a:effectLst>
                  <a:outerShdw blurRad="50800" dist="38100" dir="2700000" algn="tl" rotWithShape="0">
                    <a:prstClr val="black">
                      <a:alpha val="40000"/>
                    </a:prstClr>
                  </a:outerShdw>
                </a:effectLst>
                <a:latin typeface="Times New Roman" pitchFamily="18" charset="0"/>
                <a:cs typeface="Times New Roman" pitchFamily="18" charset="0"/>
              </a:rPr>
              <a:t>Câu 2:</a:t>
            </a:r>
          </a:p>
          <a:p>
            <a:pPr algn="just"/>
            <a:r>
              <a:rPr lang="vi-VN" b="1" i="1" smtClean="0">
                <a:solidFill>
                  <a:srgbClr val="FFFF00"/>
                </a:solidFill>
                <a:effectLst>
                  <a:outerShdw blurRad="50800" dist="38100" dir="2700000" algn="tl" rotWithShape="0">
                    <a:prstClr val="black">
                      <a:alpha val="40000"/>
                    </a:prstClr>
                  </a:outerShdw>
                </a:effectLst>
                <a:latin typeface="Times New Roman" pitchFamily="18" charset="0"/>
                <a:cs typeface="Times New Roman" pitchFamily="18" charset="0"/>
              </a:rPr>
              <a:t>Nó hót le te. Nó hót la ta. Nó hót le te la ta (mà) nó bay vô nhà. Ấy nó ra ruộng lúa.</a:t>
            </a:r>
          </a:p>
          <a:p>
            <a:pPr algn="just"/>
            <a:endParaRPr lang="vi-VN" b="1" i="1" smtClean="0">
              <a:solidFill>
                <a:srgbClr val="FFFF00"/>
              </a:solidFill>
              <a:effectLst>
                <a:outerShdw blurRad="50800" dist="38100" dir="2700000" algn="tl" rotWithShape="0">
                  <a:prstClr val="black">
                    <a:alpha val="40000"/>
                  </a:prstClr>
                </a:outerShdw>
              </a:effectLst>
              <a:latin typeface="Times New Roman" pitchFamily="18" charset="0"/>
              <a:cs typeface="Times New Roman" pitchFamily="18" charset="0"/>
            </a:endParaRPr>
          </a:p>
          <a:p>
            <a:pPr algn="just"/>
            <a:r>
              <a:rPr lang="vi-VN" b="1" i="1" u="sng" smtClean="0">
                <a:solidFill>
                  <a:srgbClr val="FFFF00"/>
                </a:solidFill>
                <a:effectLst>
                  <a:outerShdw blurRad="50800" dist="38100" dir="2700000" algn="tl" rotWithShape="0">
                    <a:prstClr val="black">
                      <a:alpha val="40000"/>
                    </a:prstClr>
                  </a:outerShdw>
                </a:effectLst>
                <a:latin typeface="Times New Roman" pitchFamily="18" charset="0"/>
                <a:cs typeface="Times New Roman" pitchFamily="18" charset="0"/>
              </a:rPr>
              <a:t>Câu 3:</a:t>
            </a:r>
          </a:p>
          <a:p>
            <a:pPr algn="just"/>
            <a:r>
              <a:rPr lang="vi-VN" b="1" i="1" smtClean="0">
                <a:solidFill>
                  <a:srgbClr val="FFFF00"/>
                </a:solidFill>
                <a:effectLst>
                  <a:outerShdw blurRad="50800" dist="38100" dir="2700000" algn="tl" rotWithShape="0">
                    <a:prstClr val="black">
                      <a:alpha val="40000"/>
                    </a:prstClr>
                  </a:outerShdw>
                </a:effectLst>
                <a:latin typeface="Times New Roman" pitchFamily="18" charset="0"/>
                <a:cs typeface="Times New Roman" pitchFamily="18" charset="0"/>
              </a:rPr>
              <a:t>Nó múa, nó chơi. Ơi chim ơi, chim ơi là ới chim ơi, chim ơi là ới chim ơi, ơi chim ơi</a:t>
            </a:r>
          </a:p>
        </p:txBody>
      </p:sp>
    </p:spTree>
    <p:extLst>
      <p:ext uri="{BB962C8B-B14F-4D97-AF65-F5344CB8AC3E}">
        <p14:creationId xmlns:p14="http://schemas.microsoft.com/office/powerpoint/2010/main" val="23788153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Ảnh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824" y="1563638"/>
            <a:ext cx="5688632" cy="2341012"/>
          </a:xfrm>
          <a:prstGeom prst="rect">
            <a:avLst/>
          </a:prstGeom>
        </p:spPr>
      </p:pic>
      <p:sp>
        <p:nvSpPr>
          <p:cNvPr id="37891" name="Rectangle 3"/>
          <p:cNvSpPr>
            <a:spLocks noChangeArrowheads="1"/>
          </p:cNvSpPr>
          <p:nvPr/>
        </p:nvSpPr>
        <p:spPr bwMode="auto">
          <a:xfrm>
            <a:off x="2883347" y="1029667"/>
            <a:ext cx="15446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400" b="1" u="sng">
                <a:solidFill>
                  <a:srgbClr val="FFFF00"/>
                </a:solidFill>
                <a:latin typeface="Times New Roman" pitchFamily="18" charset="0"/>
                <a:cs typeface="Times New Roman" pitchFamily="18" charset="0"/>
              </a:rPr>
              <a:t>Câu 1:</a:t>
            </a:r>
          </a:p>
        </p:txBody>
      </p:sp>
    </p:spTree>
    <p:extLst>
      <p:ext uri="{BB962C8B-B14F-4D97-AF65-F5344CB8AC3E}">
        <p14:creationId xmlns:p14="http://schemas.microsoft.com/office/powerpoint/2010/main" val="34783671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Ảnh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825" y="1419622"/>
            <a:ext cx="5688632" cy="2438740"/>
          </a:xfrm>
          <a:prstGeom prst="rect">
            <a:avLst/>
          </a:prstGeom>
        </p:spPr>
      </p:pic>
      <p:sp>
        <p:nvSpPr>
          <p:cNvPr id="37891" name="Rectangle 3"/>
          <p:cNvSpPr>
            <a:spLocks noChangeArrowheads="1"/>
          </p:cNvSpPr>
          <p:nvPr/>
        </p:nvSpPr>
        <p:spPr bwMode="auto">
          <a:xfrm>
            <a:off x="2883347" y="885651"/>
            <a:ext cx="15446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400" b="1" u="sng">
                <a:solidFill>
                  <a:srgbClr val="FFFF00"/>
                </a:solidFill>
                <a:latin typeface="Times New Roman" pitchFamily="18" charset="0"/>
                <a:cs typeface="Times New Roman" pitchFamily="18" charset="0"/>
              </a:rPr>
              <a:t>Câu </a:t>
            </a:r>
            <a:r>
              <a:rPr lang="vi-VN" altLang="en-US" sz="2400" b="1" u="sng" smtClean="0">
                <a:solidFill>
                  <a:srgbClr val="FFFF00"/>
                </a:solidFill>
                <a:latin typeface="Times New Roman" pitchFamily="18" charset="0"/>
                <a:cs typeface="Times New Roman" pitchFamily="18" charset="0"/>
              </a:rPr>
              <a:t>2</a:t>
            </a:r>
            <a:r>
              <a:rPr lang="en-US" altLang="en-US" sz="2400" b="1" u="sng" smtClean="0">
                <a:solidFill>
                  <a:srgbClr val="FFFF00"/>
                </a:solidFill>
                <a:latin typeface="Times New Roman" pitchFamily="18" charset="0"/>
                <a:cs typeface="Times New Roman" pitchFamily="18" charset="0"/>
              </a:rPr>
              <a:t>:</a:t>
            </a:r>
            <a:endParaRPr lang="en-US" altLang="en-US" sz="2400" b="1" u="sng">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18885812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hỗ dành sẵn cho Nội dung 2"/>
          <p:cNvSpPr>
            <a:spLocks noGrp="1"/>
          </p:cNvSpPr>
          <p:nvPr>
            <p:ph idx="1"/>
          </p:nvPr>
        </p:nvSpPr>
        <p:spPr>
          <a:xfrm>
            <a:off x="2915816" y="1059582"/>
            <a:ext cx="1992288" cy="576064"/>
          </a:xfrm>
        </p:spPr>
        <p:txBody>
          <a:bodyPr/>
          <a:lstStyle/>
          <a:p>
            <a:pPr marL="0" indent="0">
              <a:buNone/>
            </a:pPr>
            <a:r>
              <a:rPr lang="vi-VN" sz="2400" b="1" u="sng" smtClean="0">
                <a:solidFill>
                  <a:srgbClr val="FFFF00"/>
                </a:solidFill>
                <a:effectLst>
                  <a:outerShdw blurRad="50800" dist="38100" dir="2700000" algn="tl" rotWithShape="0">
                    <a:prstClr val="black">
                      <a:alpha val="40000"/>
                    </a:prstClr>
                  </a:outerShdw>
                </a:effectLst>
                <a:latin typeface="+mj-lt"/>
              </a:rPr>
              <a:t>Câu 3:</a:t>
            </a:r>
          </a:p>
          <a:p>
            <a:pPr marL="0" indent="0">
              <a:buNone/>
            </a:pPr>
            <a:endParaRPr lang="en-US"/>
          </a:p>
        </p:txBody>
      </p:sp>
      <p:pic>
        <p:nvPicPr>
          <p:cNvPr id="2" name="Ảnh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4376" y="1635645"/>
            <a:ext cx="5692080" cy="2274253"/>
          </a:xfrm>
          <a:prstGeom prst="rect">
            <a:avLst/>
          </a:prstGeom>
        </p:spPr>
      </p:pic>
    </p:spTree>
    <p:extLst>
      <p:ext uri="{BB962C8B-B14F-4D97-AF65-F5344CB8AC3E}">
        <p14:creationId xmlns:p14="http://schemas.microsoft.com/office/powerpoint/2010/main" val="313896666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10.0&quot;&gt;&lt;object type=&quot;1&quot; unique_id=&quot;10001&quot;&gt;&lt;object type=&quot;2&quot; unique_id=&quot;11197&quot;&gt;&lt;object type=&quot;3&quot; unique_id=&quot;11198&quot;&gt;&lt;property id=&quot;20148&quot; value=&quot;5&quot;/&gt;&lt;property id=&quot;20300&quot; value=&quot;Slide 1&quot;/&gt;&lt;property id=&quot;20307&quot; value=&quot;286&quot;/&gt;&lt;/object&gt;&lt;object type=&quot;3&quot; unique_id=&quot;11199&quot;&gt;&lt;property id=&quot;20148&quot; value=&quot;5&quot;/&gt;&lt;property id=&quot;20300&quot; value=&quot;Slide 2&quot;/&gt;&lt;property id=&quot;20307&quot; value=&quot;269&quot;/&gt;&lt;/object&gt;&lt;object type=&quot;3&quot; unique_id=&quot;11201&quot;&gt;&lt;property id=&quot;20148&quot; value=&quot;5&quot;/&gt;&lt;property id=&quot;20300&quot; value=&quot;Slide 3&quot;/&gt;&lt;property id=&quot;20307&quot; value=&quot;287&quot;/&gt;&lt;/object&gt;&lt;object type=&quot;3&quot; unique_id=&quot;11202&quot;&gt;&lt;property id=&quot;20148&quot; value=&quot;5&quot;/&gt;&lt;property id=&quot;20300&quot; value=&quot;Slide 4 - &amp;quot;Tác giả - tác phẩm:&amp;quot;&quot;/&gt;&lt;property id=&quot;20307&quot; value=&quot;271&quot;/&gt;&lt;/object&gt;&lt;object type=&quot;3&quot; unique_id=&quot;11203&quot;&gt;&lt;property id=&quot;20148&quot; value=&quot;5&quot;/&gt;&lt;property id=&quot;20300&quot; value=&quot;Slide 5&quot;/&gt;&lt;property id=&quot;20307&quot; value=&quot;289&quot;/&gt;&lt;/object&gt;&lt;object type=&quot;3&quot; unique_id=&quot;11204&quot;&gt;&lt;property id=&quot;20148&quot; value=&quot;5&quot;/&gt;&lt;property id=&quot;20300&quot; value=&quot;Slide 6 - &amp;quot;Đọc lời ca&amp;quot;&quot;/&gt;&lt;property id=&quot;20307&quot; value=&quot;279&quot;/&gt;&lt;/object&gt;&lt;object type=&quot;3&quot; unique_id=&quot;11206&quot;&gt;&lt;property id=&quot;20148&quot; value=&quot;5&quot;/&gt;&lt;property id=&quot;20300&quot; value=&quot;Slide 7&quot;/&gt;&lt;property id=&quot;20307&quot; value=&quot;283&quot;/&gt;&lt;/object&gt;&lt;object type=&quot;3&quot; unique_id=&quot;11207&quot;&gt;&lt;property id=&quot;20148&quot; value=&quot;5&quot;/&gt;&lt;property id=&quot;20300&quot; value=&quot;Slide 8&quot;/&gt;&lt;property id=&quot;20307&quot; value=&quot;284&quot;/&gt;&lt;/object&gt;&lt;object type=&quot;3&quot; unique_id=&quot;11208&quot;&gt;&lt;property id=&quot;20148&quot; value=&quot;5&quot;/&gt;&lt;property id=&quot;20300&quot; value=&quot;Slide 9&quot;/&gt;&lt;property id=&quot;20307&quot; value=&quot;263&quot;/&gt;&lt;/object&gt;&lt;object type=&quot;3&quot; unique_id=&quot;11211&quot;&gt;&lt;property id=&quot;20148&quot; value=&quot;5&quot;/&gt;&lt;property id=&quot;20300&quot; value=&quot;Slide 11&quot;/&gt;&lt;property id=&quot;20307&quot; value=&quot;285&quot;/&gt;&lt;/object&gt;&lt;object type=&quot;3&quot; unique_id=&quot;11308&quot;&gt;&lt;property id=&quot;20148&quot; value=&quot;5&quot;/&gt;&lt;property id=&quot;20300&quot; value=&quot;Slide 10&quot;/&gt;&lt;property id=&quot;20307&quot; value=&quot;290&quot;/&gt;&lt;/object&gt;&lt;/object&gt;&lt;object type=&quot;8&quot; unique_id=&quot;11227&quot;&gt;&lt;/object&gt;&lt;/object&gt;&lt;/database&gt;"/>
  <p:tag name="SECTOMILLISECCONVERTED" val="1"/>
  <p:tag name="ISPRING_RESOURCE_PATHS_HASH_PRESENTER" val="1b132aaed3d7ccb08fe227795c8162568cae2f"/>
</p:tagLst>
</file>

<file path=ppt/theme/theme1.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662</TotalTime>
  <Words>261</Words>
  <Application>Microsoft Office PowerPoint</Application>
  <PresentationFormat>On-screen Show (16:9)</PresentationFormat>
  <Paragraphs>25</Paragraphs>
  <Slides>11</Slides>
  <Notes>0</Notes>
  <HiddenSlides>0</HiddenSlides>
  <MMClips>5</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Chủ đề của Office</vt:lpstr>
      <vt:lpstr>PowerPoint Presentation</vt:lpstr>
      <vt:lpstr>PowerPoint Presentation</vt:lpstr>
      <vt:lpstr>PowerPoint Presentation</vt:lpstr>
      <vt:lpstr>Tác giả - tác phẩm:</vt:lpstr>
      <vt:lpstr>PowerPoint Presentation</vt:lpstr>
      <vt:lpstr>Đọc lời ca</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VÀ ĐÀO TẠO TP. THÁI NGUYÊN</dc:title>
  <dc:creator>Trieu Luong Hung</dc:creator>
  <cp:lastModifiedBy>A</cp:lastModifiedBy>
  <cp:revision>125</cp:revision>
  <dcterms:created xsi:type="dcterms:W3CDTF">2021-08-08T13:03:40Z</dcterms:created>
  <dcterms:modified xsi:type="dcterms:W3CDTF">2021-09-28T15:42:48Z</dcterms:modified>
</cp:coreProperties>
</file>