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87" r:id="rId3"/>
    <p:sldId id="289" r:id="rId4"/>
    <p:sldId id="291" r:id="rId5"/>
    <p:sldId id="292" r:id="rId6"/>
    <p:sldId id="293" r:id="rId7"/>
    <p:sldId id="285" r:id="rId8"/>
  </p:sldIdLst>
  <p:sldSz cx="9144000" cy="5143500" type="screen16x9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3300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44" y="-10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94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20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03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51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01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95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1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08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21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09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6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618A7-1C03-4BCD-AF2A-42432B9B6B5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0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0538"/>
            <a:ext cx="917811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664"/>
            <a:ext cx="82296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475039" y="1491630"/>
            <a:ext cx="7985393" cy="367240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sz="2400" b="1" i="0" u="none" strike="noStrike" kern="10" cap="none" spc="0" normalizeH="0" baseline="0" noProof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 MỪNG </a:t>
            </a:r>
            <a:r>
              <a:rPr kumimoji="0" lang="en-US" sz="2400" b="1" i="0" u="none" strike="noStrike" kern="10" cap="none" spc="0" normalizeH="0" baseline="0" noProof="0" smtClean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ĐẾN VỚI GIỜ ÂM NHẠC</a:t>
            </a:r>
            <a:endParaRPr kumimoji="0" lang="vi-VN" sz="2400" b="1" i="0" u="none" strike="noStrike" kern="10" cap="none" spc="0" normalizeH="0" baseline="0" noProof="0">
              <a:ln w="6600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699792" y="2335907"/>
            <a:ext cx="362069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altLang="vi-VN" sz="2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vi-VN" sz="2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2021 </a:t>
            </a:r>
            <a:r>
              <a:rPr lang="en-US" altLang="vi-VN" sz="2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vi-VN" sz="24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2022</a:t>
            </a:r>
            <a:endParaRPr lang="en-US" altLang="vi-VN" sz="2400" b="1" dirty="0">
              <a:ln w="9525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879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56" y="0"/>
            <a:ext cx="920035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323528" y="643498"/>
            <a:ext cx="8305800" cy="4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900" b="1" u="sng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Âm nhạc</a:t>
            </a:r>
            <a:br>
              <a:rPr lang="vi-VN" sz="2900" b="1" u="sng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vi-VN" sz="29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Chủ đề </a:t>
            </a:r>
            <a:r>
              <a:rPr lang="vi-VN" sz="2900" b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2: </a:t>
            </a:r>
            <a:r>
              <a:rPr lang="vi-VN" sz="29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Thiên </a:t>
            </a:r>
            <a:r>
              <a:rPr lang="vi-VN" sz="2900" b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nhiên tươi đẹp</a:t>
            </a:r>
            <a:r>
              <a:rPr lang="vi-VN" sz="29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vi-VN" sz="29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vi-VN" sz="29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Tiết </a:t>
            </a:r>
            <a:r>
              <a:rPr lang="en-US" sz="2900" b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5</a:t>
            </a:r>
          </a:p>
          <a:p>
            <a:pPr algn="ctr"/>
            <a:r>
              <a:rPr lang="vi-VN" sz="2900" b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900" b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Ôn</a:t>
            </a:r>
            <a:r>
              <a:rPr lang="vi-VN" sz="2900" b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vi-VN" sz="29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bài hát: Con chim hay hót</a:t>
            </a:r>
            <a:br>
              <a:rPr lang="vi-VN" sz="29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vi-VN" sz="29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				</a:t>
            </a:r>
            <a:r>
              <a:rPr lang="vi-VN" sz="20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Nhạc: Phan Huỳnh Điểu</a:t>
            </a:r>
            <a:br>
              <a:rPr lang="vi-VN" sz="20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vi-VN" sz="20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                                               Lời: Theo đồng dao</a:t>
            </a:r>
            <a:endParaRPr lang="en-US" b="1">
              <a:solidFill>
                <a:srgbClr val="FF0000"/>
              </a:solidFill>
            </a:endParaRPr>
          </a:p>
          <a:p>
            <a:pPr algn="ctr" eaLnBrk="1" hangingPunct="1"/>
            <a:endParaRPr lang="en-US" b="1">
              <a:solidFill>
                <a:srgbClr val="FF0000"/>
              </a:solidFill>
            </a:endParaRPr>
          </a:p>
          <a:p>
            <a:pPr algn="ctr" eaLnBrk="1" hangingPunct="1"/>
            <a:endParaRPr lang="en-US" b="1">
              <a:solidFill>
                <a:srgbClr val="FFFFFF"/>
              </a:solidFill>
            </a:endParaRPr>
          </a:p>
          <a:p>
            <a:pPr algn="ctr" eaLnBrk="1" hangingPunct="1"/>
            <a:endParaRPr lang="en-US" b="1">
              <a:solidFill>
                <a:srgbClr val="FFFFFF"/>
              </a:solidFill>
            </a:endParaRPr>
          </a:p>
          <a:p>
            <a:pPr algn="ctr" eaLnBrk="1" hangingPunct="1"/>
            <a:endParaRPr lang="en-US" b="1">
              <a:solidFill>
                <a:srgbClr val="FFFFFF"/>
              </a:solidFill>
            </a:endParaRPr>
          </a:p>
          <a:p>
            <a:pPr algn="ctr" eaLnBrk="1" hangingPunct="1"/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32771" name="Picture 1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8575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1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79095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74262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8575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Ảnh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2758371"/>
            <a:ext cx="153987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Ảnh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84475"/>
            <a:ext cx="133350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Ảnh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66">
            <a:off x="1911350" y="3449638"/>
            <a:ext cx="5208588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4333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32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3 - Con Chim Hay Hót - Âm Nhạc Lớp 5 -- Tập Hát Theo Lời - CD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048" y="578243"/>
            <a:ext cx="7384432" cy="4153747"/>
          </a:xfrm>
          <a:prstGeom prst="rect">
            <a:avLst/>
          </a:prstGeom>
        </p:spPr>
      </p:pic>
      <p:pic>
        <p:nvPicPr>
          <p:cNvPr id="5" name="Ảnh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" y="-20538"/>
            <a:ext cx="9144000" cy="5143500"/>
          </a:xfrm>
          <a:prstGeom prst="rect">
            <a:avLst/>
          </a:prstGeom>
        </p:spPr>
      </p:pic>
      <p:pic>
        <p:nvPicPr>
          <p:cNvPr id="3" name="Bài 3 - Con Chim Hay Hót - Âm Nhạc Lớp 5 -- Tập Hát Theo Lời - CD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5276" y="0"/>
            <a:ext cx="92638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1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- Karaoke HD - CON CHIM HAY HÓT - Âm Nhạc Lớp 5 -- CD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7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Pictures\hình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41"/>
            <a:ext cx="9142759" cy="520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-33090" y="1740753"/>
            <a:ext cx="15087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Luyện tập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gõ tiết</a:t>
            </a:r>
            <a:r>
              <a:rPr kumimoji="0" lang="en-US" sz="24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 tấu</a:t>
            </a:r>
            <a:endParaRPr kumimoji="0" lang="en-US" sz="24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75" y="0"/>
            <a:ext cx="7705725" cy="494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51920" y="555526"/>
            <a:ext cx="4681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 x           x       x           x       x       x       x         x       x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5736" y="1203598"/>
            <a:ext cx="6479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 x               x            x       x               x          x        x        x              x         x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5736" y="1923678"/>
            <a:ext cx="6691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 x                                   x               x          x          x            x             x            x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728" y="2643758"/>
            <a:ext cx="6744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 x             x                x        x      x       x         x         x           x              x        x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76128" y="3363838"/>
            <a:ext cx="6479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 x          x          x            x          x                x           x                x               x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68805" y="4083918"/>
            <a:ext cx="6373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 x        x          x            x          x           x       x       x         x          x          x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23728" y="4803998"/>
            <a:ext cx="462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 x        x          x          x           x         x          x         x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5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s://i.pinimg.com/564x/94/76/5f/94765f3e1a8dedb2cf625705d3b79a4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305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ộp_Văn_Bản 7"/>
          <p:cNvSpPr txBox="1"/>
          <p:nvPr/>
        </p:nvSpPr>
        <p:spPr>
          <a:xfrm>
            <a:off x="838200" y="1935163"/>
            <a:ext cx="7620000" cy="1169987"/>
          </a:xfrm>
          <a:prstGeom prst="rect">
            <a:avLst/>
          </a:prstGeom>
          <a:noFill/>
        </p:spPr>
        <p:txBody>
          <a:bodyPr lIns="91422" tIns="45711" rIns="91422" bIns="45711">
            <a:spAutoFit/>
          </a:bodyPr>
          <a:lstStyle/>
          <a:p>
            <a:pPr algn="ctr">
              <a:defRPr/>
            </a:pPr>
            <a:r>
              <a:rPr lang="vi-VN" sz="3500" b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HẸN GẶP LẠI CÁC EM TRONG TIẾT HỌC LẦN SAU</a:t>
            </a:r>
            <a:endParaRPr lang="en-US" sz="3500" b="1"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61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1197&quot;&gt;&lt;object type=&quot;3&quot; unique_id=&quot;11198&quot;&gt;&lt;property id=&quot;20148&quot; value=&quot;5&quot;/&gt;&lt;property id=&quot;20300&quot; value=&quot;Slide 1&quot;/&gt;&lt;property id=&quot;20307&quot; value=&quot;286&quot;/&gt;&lt;/object&gt;&lt;object type=&quot;3&quot; unique_id=&quot;11199&quot;&gt;&lt;property id=&quot;20148&quot; value=&quot;5&quot;/&gt;&lt;property id=&quot;20300&quot; value=&quot;Slide 2&quot;/&gt;&lt;property id=&quot;20307&quot; value=&quot;269&quot;/&gt;&lt;/object&gt;&lt;object type=&quot;3&quot; unique_id=&quot;11201&quot;&gt;&lt;property id=&quot;20148&quot; value=&quot;5&quot;/&gt;&lt;property id=&quot;20300&quot; value=&quot;Slide 3&quot;/&gt;&lt;property id=&quot;20307&quot; value=&quot;287&quot;/&gt;&lt;/object&gt;&lt;object type=&quot;3&quot; unique_id=&quot;11202&quot;&gt;&lt;property id=&quot;20148&quot; value=&quot;5&quot;/&gt;&lt;property id=&quot;20300&quot; value=&quot;Slide 4 - &amp;quot;Tác giả - tác phẩm:&amp;quot;&quot;/&gt;&lt;property id=&quot;20307&quot; value=&quot;271&quot;/&gt;&lt;/object&gt;&lt;object type=&quot;3&quot; unique_id=&quot;11203&quot;&gt;&lt;property id=&quot;20148&quot; value=&quot;5&quot;/&gt;&lt;property id=&quot;20300&quot; value=&quot;Slide 5&quot;/&gt;&lt;property id=&quot;20307&quot; value=&quot;289&quot;/&gt;&lt;/object&gt;&lt;object type=&quot;3&quot; unique_id=&quot;11204&quot;&gt;&lt;property id=&quot;20148&quot; value=&quot;5&quot;/&gt;&lt;property id=&quot;20300&quot; value=&quot;Slide 6 - &amp;quot;Đọc lời ca&amp;quot;&quot;/&gt;&lt;property id=&quot;20307&quot; value=&quot;279&quot;/&gt;&lt;/object&gt;&lt;object type=&quot;3&quot; unique_id=&quot;11206&quot;&gt;&lt;property id=&quot;20148&quot; value=&quot;5&quot;/&gt;&lt;property id=&quot;20300&quot; value=&quot;Slide 7&quot;/&gt;&lt;property id=&quot;20307&quot; value=&quot;283&quot;/&gt;&lt;/object&gt;&lt;object type=&quot;3&quot; unique_id=&quot;11207&quot;&gt;&lt;property id=&quot;20148&quot; value=&quot;5&quot;/&gt;&lt;property id=&quot;20300&quot; value=&quot;Slide 8&quot;/&gt;&lt;property id=&quot;20307&quot; value=&quot;284&quot;/&gt;&lt;/object&gt;&lt;object type=&quot;3&quot; unique_id=&quot;11208&quot;&gt;&lt;property id=&quot;20148&quot; value=&quot;5&quot;/&gt;&lt;property id=&quot;20300&quot; value=&quot;Slide 9&quot;/&gt;&lt;property id=&quot;20307&quot; value=&quot;263&quot;/&gt;&lt;/object&gt;&lt;object type=&quot;3&quot; unique_id=&quot;11211&quot;&gt;&lt;property id=&quot;20148&quot; value=&quot;5&quot;/&gt;&lt;property id=&quot;20300&quot; value=&quot;Slide 11&quot;/&gt;&lt;property id=&quot;20307&quot; value=&quot;285&quot;/&gt;&lt;/object&gt;&lt;object type=&quot;3&quot; unique_id=&quot;11308&quot;&gt;&lt;property id=&quot;20148&quot; value=&quot;5&quot;/&gt;&lt;property id=&quot;20300&quot; value=&quot;Slide 10&quot;/&gt;&lt;property id=&quot;20307&quot; value=&quot;290&quot;/&gt;&lt;/object&gt;&lt;/object&gt;&lt;object type=&quot;8&quot; unique_id=&quot;11227&quot;&gt;&lt;/object&gt;&lt;/object&gt;&lt;/database&gt;"/>
  <p:tag name="SECTOMILLISECCONVERTED" val="1"/>
  <p:tag name="ISPRING_RESOURCE_PATHS_HASH_PRESENTER" val="1b132aaed3d7ccb08fe227795c8162568cae2f"/>
</p:tagLst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107</Words>
  <Application>Microsoft Office PowerPoint</Application>
  <PresentationFormat>On-screen Show (16:9)</PresentationFormat>
  <Paragraphs>17</Paragraphs>
  <Slides>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TP. THÁI NGUYÊN</dc:title>
  <dc:creator>Trieu Luong Hung</dc:creator>
  <cp:lastModifiedBy>saocodon</cp:lastModifiedBy>
  <cp:revision>134</cp:revision>
  <dcterms:created xsi:type="dcterms:W3CDTF">2021-08-08T13:03:40Z</dcterms:created>
  <dcterms:modified xsi:type="dcterms:W3CDTF">2021-10-07T16:57:00Z</dcterms:modified>
</cp:coreProperties>
</file>