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306" r:id="rId5"/>
    <p:sldId id="291" r:id="rId6"/>
    <p:sldId id="304" r:id="rId7"/>
    <p:sldId id="305" r:id="rId8"/>
    <p:sldId id="293" r:id="rId9"/>
    <p:sldId id="292" r:id="rId10"/>
    <p:sldId id="309" r:id="rId11"/>
    <p:sldId id="307" r:id="rId12"/>
    <p:sldId id="310" r:id="rId13"/>
    <p:sldId id="312" r:id="rId14"/>
    <p:sldId id="302" r:id="rId15"/>
    <p:sldId id="303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990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6E4A3-3BB8-46A3-9537-39A5BF7C02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2131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6FA5C2-7121-42E6-A9EF-A0970804ED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815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87883-E8B8-4947-8734-761B82DD54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382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170A5-6F38-42BC-ACE6-62A8BAF6D2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9497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C23F8-6A69-4F30-B062-F03AD632F2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9005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71CFE-0862-424B-AA24-5906FEAA6D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2798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EE1B9-EA76-4083-BA83-B91D428E6D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9227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E22AF-A71B-492F-A8DB-4BBD557FCC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52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62AA3-EE2F-48B0-A8F0-0F6BC0AD0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226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105C5-0AD7-484C-95F0-4F1EF9FE40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8321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88B62B-AE9F-4419-9731-59E72F7813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380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646BB9B-580E-4E21-BB62-DF54CEA822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234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491" indent="0" algn="ctr">
              <a:buNone/>
              <a:defRPr sz="2700"/>
            </a:lvl2pPr>
            <a:lvl3pPr marL="1218990" indent="0" algn="ctr">
              <a:buNone/>
              <a:defRPr sz="2400"/>
            </a:lvl3pPr>
            <a:lvl4pPr marL="1828482" indent="0" algn="ctr">
              <a:buNone/>
              <a:defRPr sz="2100"/>
            </a:lvl4pPr>
            <a:lvl5pPr marL="2437978" indent="0" algn="ctr">
              <a:buNone/>
              <a:defRPr sz="2100"/>
            </a:lvl5pPr>
            <a:lvl6pPr marL="3047468" indent="0" algn="ctr">
              <a:buNone/>
              <a:defRPr sz="2100"/>
            </a:lvl6pPr>
            <a:lvl7pPr marL="3656959" indent="0" algn="ctr">
              <a:buNone/>
              <a:defRPr sz="2100"/>
            </a:lvl7pPr>
            <a:lvl8pPr marL="4266453" indent="0" algn="ctr">
              <a:buNone/>
              <a:defRPr sz="2100"/>
            </a:lvl8pPr>
            <a:lvl9pPr marL="4875947" indent="0" algn="ctr">
              <a:buNone/>
              <a:defRPr sz="21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8C5D8D-7C4D-4126-9D07-1E6FA8E4DB57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D7F02D6-6850-4A6A-A19D-AB47D4056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67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24AE8FF-BFF5-401E-BAFF-6A5EC08B4621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B43BA3-3DBA-47B6-B09E-54498E141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18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49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899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48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79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74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695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0DEA21A-60D9-4D14-90FA-4D3FCF15CEB1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AC71A2-03D0-4360-869B-A4867ED3C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C810F1E-4E83-476B-8FF5-FBBAED205F1F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7F8AC24-7100-4C51-97FF-B992FC849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079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1" indent="0">
              <a:buNone/>
              <a:defRPr sz="2700" b="1"/>
            </a:lvl2pPr>
            <a:lvl3pPr marL="1218990" indent="0">
              <a:buNone/>
              <a:defRPr sz="2400" b="1"/>
            </a:lvl3pPr>
            <a:lvl4pPr marL="1828482" indent="0">
              <a:buNone/>
              <a:defRPr sz="2100" b="1"/>
            </a:lvl4pPr>
            <a:lvl5pPr marL="2437978" indent="0">
              <a:buNone/>
              <a:defRPr sz="2100" b="1"/>
            </a:lvl5pPr>
            <a:lvl6pPr marL="3047468" indent="0">
              <a:buNone/>
              <a:defRPr sz="2100" b="1"/>
            </a:lvl6pPr>
            <a:lvl7pPr marL="3656959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37AB40-6397-47AB-B830-8FB52704824D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32AA1B8-7B25-4082-B498-E43C331E4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87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C95913-BDB8-4B58-A80F-A00A4001A656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DB1EEC-C63E-4310-95A5-C8F642B54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2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59F70EA-1970-4C43-BB59-04947A3F5E69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1E6C8D3-E404-439D-9F4D-24982355D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6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1" indent="0">
              <a:buNone/>
              <a:defRPr sz="1900"/>
            </a:lvl2pPr>
            <a:lvl3pPr marL="1218990" indent="0">
              <a:buNone/>
              <a:defRPr sz="1600"/>
            </a:lvl3pPr>
            <a:lvl4pPr marL="1828482" indent="0">
              <a:buNone/>
              <a:defRPr sz="1300"/>
            </a:lvl4pPr>
            <a:lvl5pPr marL="2437978" indent="0">
              <a:buNone/>
              <a:defRPr sz="1300"/>
            </a:lvl5pPr>
            <a:lvl6pPr marL="3047468" indent="0">
              <a:buNone/>
              <a:defRPr sz="1300"/>
            </a:lvl6pPr>
            <a:lvl7pPr marL="3656959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234E25-56F4-4692-A0EE-00AE70F05432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DDE8CD-AA9D-455F-992D-2C2E55C5F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858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43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91" indent="0">
              <a:buNone/>
              <a:defRPr sz="3700"/>
            </a:lvl2pPr>
            <a:lvl3pPr marL="1218990" indent="0">
              <a:buNone/>
              <a:defRPr sz="3200"/>
            </a:lvl3pPr>
            <a:lvl4pPr marL="1828482" indent="0">
              <a:buNone/>
              <a:defRPr sz="2700"/>
            </a:lvl4pPr>
            <a:lvl5pPr marL="2437978" indent="0">
              <a:buNone/>
              <a:defRPr sz="2700"/>
            </a:lvl5pPr>
            <a:lvl6pPr marL="3047468" indent="0">
              <a:buNone/>
              <a:defRPr sz="2700"/>
            </a:lvl6pPr>
            <a:lvl7pPr marL="3656959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2100"/>
            </a:lvl1pPr>
            <a:lvl2pPr marL="609491" indent="0">
              <a:buNone/>
              <a:defRPr sz="1900"/>
            </a:lvl2pPr>
            <a:lvl3pPr marL="1218990" indent="0">
              <a:buNone/>
              <a:defRPr sz="1600"/>
            </a:lvl3pPr>
            <a:lvl4pPr marL="1828482" indent="0">
              <a:buNone/>
              <a:defRPr sz="1300"/>
            </a:lvl4pPr>
            <a:lvl5pPr marL="2437978" indent="0">
              <a:buNone/>
              <a:defRPr sz="1300"/>
            </a:lvl5pPr>
            <a:lvl6pPr marL="3047468" indent="0">
              <a:buNone/>
              <a:defRPr sz="1300"/>
            </a:lvl6pPr>
            <a:lvl7pPr marL="3656959" indent="0">
              <a:buNone/>
              <a:defRPr sz="1300"/>
            </a:lvl7pPr>
            <a:lvl8pPr marL="4266453" indent="0">
              <a:buNone/>
              <a:defRPr sz="1300"/>
            </a:lvl8pPr>
            <a:lvl9pPr marL="4875947" indent="0">
              <a:buNone/>
              <a:defRPr sz="13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1868059-92A5-43A1-9A80-F6478AE90CA0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162DF32-AF80-4325-98C3-B816AB169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94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748AF0-1344-4A5E-884D-EC400B539E9B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8CAD50-5CDC-4247-8229-AE21FCBE8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07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460F36C-97B0-40B6-A64D-E18FAA56EC24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8FE82B7-1B28-4BF6-ADF3-DB16A9042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4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85DD38-DABA-49F7-B31E-C1EED468678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7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1" tIns="60950" rIns="121901" bIns="609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1" tIns="60950" rIns="121901" bIns="609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6B1F273-29B0-444C-8F5B-5BE71EBD81E7}" type="datetimeFigureOut">
              <a:rPr lang="en-US"/>
              <a:pPr>
                <a:defRPr/>
              </a:pPr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lIns="121901" tIns="60950" rIns="121901" bIns="6095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22ED6EC-22CE-4DF7-8452-F8E9F265F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3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Times New Roman" pitchFamily="18" charset="0"/>
        </a:defRPr>
      </a:lvl5pPr>
      <a:lvl6pPr marL="609491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6pPr>
      <a:lvl7pPr marL="1218990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7pPr>
      <a:lvl8pPr marL="1828482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8pPr>
      <a:lvl9pPr marL="243797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itchFamily="34" charset="0"/>
        </a:defRPr>
      </a:lvl9pPr>
    </p:titleStyle>
    <p:bodyStyle>
      <a:lvl1pPr marL="303213" indent="-303213" algn="l" rtl="0" eaLnBrk="0" fontAlgn="base" hangingPunct="0">
        <a:lnSpc>
          <a:spcPct val="90000"/>
        </a:lnSpc>
        <a:spcBef>
          <a:spcPts val="1338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813" indent="-303213" algn="l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lnSpc>
          <a:spcPct val="90000"/>
        </a:lnSpc>
        <a:spcBef>
          <a:spcPts val="663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212" indent="-304744" algn="l" defTabSz="121899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9" indent="-304744" algn="l" defTabSz="121899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2" indent="-304744" algn="l" defTabSz="121899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4" indent="-304744" algn="l" defTabSz="121899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1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0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2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8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59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Picture 1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0"/>
            <a:ext cx="12192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3841536" y="107732"/>
            <a:ext cx="5029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1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945045"/>
              </p:ext>
            </p:extLst>
          </p:nvPr>
        </p:nvGraphicFramePr>
        <p:xfrm>
          <a:off x="3914616" y="4724381"/>
          <a:ext cx="4343400" cy="40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CorelDRAW" r:id="rId5" imgW="4691160" imgH="3524400" progId="">
                  <p:embed/>
                </p:oleObj>
              </mc:Choice>
              <mc:Fallback>
                <p:oleObj name="CorelDRAW" r:id="rId5" imgW="4691160" imgH="3524400" progId="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616" y="4724381"/>
                        <a:ext cx="4343400" cy="4032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1" y="3652401"/>
            <a:ext cx="2672555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661" y="4379397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28658" y="1744352"/>
            <a:ext cx="103225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con học sinh</a:t>
            </a:r>
          </a:p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đến với giờ học Âm nhạc</a:t>
            </a:r>
          </a:p>
          <a:p>
            <a:pPr algn="ctr"/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4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8002" y="614604"/>
            <a:ext cx="6504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PHÒNG GIÁO DỤC VÀ ĐÀO TẠO QUẬN LONG BIÊN</a:t>
            </a:r>
            <a:endParaRPr lang="en-US" sz="24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5185" y="1719067"/>
            <a:ext cx="6985416" cy="32678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51877" y="935124"/>
            <a:ext cx="4945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</a:rPr>
              <a:t>Giới thiệu hình nốt trắng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 rot="3008156">
            <a:off x="5943614" y="3703001"/>
            <a:ext cx="434715" cy="70453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6465751" y="2293495"/>
            <a:ext cx="0" cy="16291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 rot="10800000">
            <a:off x="8209603" y="2355955"/>
            <a:ext cx="704538" cy="1979132"/>
            <a:chOff x="7157803" y="2293495"/>
            <a:chExt cx="704538" cy="1979132"/>
          </a:xfrm>
        </p:grpSpPr>
        <p:sp>
          <p:nvSpPr>
            <p:cNvPr id="16" name="Oval 15"/>
            <p:cNvSpPr/>
            <p:nvPr/>
          </p:nvSpPr>
          <p:spPr>
            <a:xfrm rot="3008156">
              <a:off x="7292714" y="3703001"/>
              <a:ext cx="434715" cy="7045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814851" y="2293495"/>
              <a:ext cx="0" cy="16291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870765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2010" y="1737742"/>
            <a:ext cx="6985416" cy="32678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22 phách===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51877" y="935124"/>
            <a:ext cx="5065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prstClr val="white"/>
                </a:solidFill>
              </a:rPr>
              <a:t>Trường độ hình </a:t>
            </a:r>
            <a:r>
              <a:rPr lang="en-US" sz="3600" b="1" smtClean="0">
                <a:solidFill>
                  <a:prstClr val="white"/>
                </a:solidFill>
              </a:rPr>
              <a:t>nốt trắng</a:t>
            </a:r>
            <a:endParaRPr lang="en-US" sz="3600" b="1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71609" y="1918745"/>
            <a:ext cx="427241" cy="1092370"/>
            <a:chOff x="7157803" y="2293495"/>
            <a:chExt cx="704538" cy="1979132"/>
          </a:xfrm>
        </p:grpSpPr>
        <p:sp>
          <p:nvSpPr>
            <p:cNvPr id="3" name="Oval 2"/>
            <p:cNvSpPr/>
            <p:nvPr/>
          </p:nvSpPr>
          <p:spPr>
            <a:xfrm rot="3008156">
              <a:off x="7292714" y="3703001"/>
              <a:ext cx="434715" cy="7045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814851" y="2293495"/>
              <a:ext cx="0" cy="16291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235909" y="2698118"/>
            <a:ext cx="497176" cy="182380"/>
            <a:chOff x="6235909" y="2698118"/>
            <a:chExt cx="497176" cy="18238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6235909" y="2698118"/>
              <a:ext cx="4796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253399" y="2880498"/>
              <a:ext cx="4796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150314" y="2338467"/>
            <a:ext cx="2082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 phách</a:t>
            </a:r>
            <a:endParaRPr lang="en-US" sz="4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159119" y="3405255"/>
            <a:ext cx="427241" cy="1092370"/>
            <a:chOff x="7157803" y="2293495"/>
            <a:chExt cx="704538" cy="1979132"/>
          </a:xfrm>
        </p:grpSpPr>
        <p:sp>
          <p:nvSpPr>
            <p:cNvPr id="19" name="Oval 18"/>
            <p:cNvSpPr/>
            <p:nvPr/>
          </p:nvSpPr>
          <p:spPr>
            <a:xfrm rot="3008156">
              <a:off x="7292714" y="3703001"/>
              <a:ext cx="434715" cy="70453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7814851" y="2293495"/>
              <a:ext cx="0" cy="16291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6223419" y="4019738"/>
            <a:ext cx="497176" cy="182380"/>
            <a:chOff x="6235909" y="2698118"/>
            <a:chExt cx="497176" cy="18238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235909" y="2698118"/>
              <a:ext cx="4796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253399" y="2880498"/>
              <a:ext cx="4796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500083" y="3395137"/>
            <a:ext cx="427241" cy="1092370"/>
            <a:chOff x="7157803" y="2293495"/>
            <a:chExt cx="704538" cy="1979132"/>
          </a:xfrm>
        </p:grpSpPr>
        <p:sp>
          <p:nvSpPr>
            <p:cNvPr id="25" name="Oval 24"/>
            <p:cNvSpPr/>
            <p:nvPr/>
          </p:nvSpPr>
          <p:spPr>
            <a:xfrm rot="3008156">
              <a:off x="7292714" y="3703001"/>
              <a:ext cx="434715" cy="7045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814851" y="2293495"/>
              <a:ext cx="0" cy="16291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8974344" y="3405975"/>
            <a:ext cx="427241" cy="1092370"/>
            <a:chOff x="7157803" y="2293495"/>
            <a:chExt cx="704538" cy="1979132"/>
          </a:xfrm>
        </p:grpSpPr>
        <p:sp>
          <p:nvSpPr>
            <p:cNvPr id="29" name="Oval 28"/>
            <p:cNvSpPr/>
            <p:nvPr/>
          </p:nvSpPr>
          <p:spPr>
            <a:xfrm rot="3008156">
              <a:off x="7292714" y="3703001"/>
              <a:ext cx="434715" cy="70453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7814851" y="2293495"/>
              <a:ext cx="0" cy="162912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40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351" y="599607"/>
            <a:ext cx="6520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Bài tập tiết tấu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3"/>
          <p:cNvSpPr/>
          <p:nvPr/>
        </p:nvSpPr>
        <p:spPr>
          <a:xfrm>
            <a:off x="1459667" y="2814935"/>
            <a:ext cx="99234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trắng  đen đen trắng 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đen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trắng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78898" y="1846033"/>
            <a:ext cx="8994825" cy="999602"/>
            <a:chOff x="1678898" y="1846033"/>
            <a:chExt cx="8994825" cy="999602"/>
          </a:xfrm>
        </p:grpSpPr>
        <p:pic>
          <p:nvPicPr>
            <p:cNvPr id="3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10346998" y="1980094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Rectangle 127"/>
            <p:cNvSpPr/>
            <p:nvPr/>
          </p:nvSpPr>
          <p:spPr>
            <a:xfrm>
              <a:off x="1691866" y="1846033"/>
              <a:ext cx="4012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678898" y="2260860"/>
              <a:ext cx="408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smtClean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endPara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3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2108562" y="1979383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2959346" y="2012259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5690056" y="2005234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4913064" y="2011792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3656389" y="2014290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3270887" y="1922945"/>
              <a:ext cx="310513" cy="87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6969215" y="1995240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8258369" y="1985716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9462578" y="1986652"/>
              <a:ext cx="326725" cy="755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2556237" y="1979383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3981622" y="1972414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4448347" y="1962889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6494316" y="1961044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7265841" y="1961044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7780191" y="1961044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8542191" y="1951519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6027591" y="1961044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8980341" y="1951519"/>
              <a:ext cx="509016" cy="833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5318762" y="1913420"/>
              <a:ext cx="310513" cy="87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9928862" y="1896254"/>
              <a:ext cx="310513" cy="873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4870" y="1000780"/>
            <a:ext cx="26641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sz="4000" b="1" u="sng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00605" y="2014615"/>
            <a:ext cx="8522621" cy="995005"/>
            <a:chOff x="660152" y="3562350"/>
            <a:chExt cx="7602297" cy="995005"/>
          </a:xfrm>
        </p:grpSpPr>
        <p:pic>
          <p:nvPicPr>
            <p:cNvPr id="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8077200" y="3667125"/>
              <a:ext cx="185249" cy="79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6472154" y="3637665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4199912" y="3661045"/>
              <a:ext cx="523313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6" t="20012" r="72748"/>
            <a:stretch/>
          </p:blipFill>
          <p:spPr bwMode="auto">
            <a:xfrm>
              <a:off x="2438400" y="3616286"/>
              <a:ext cx="595051" cy="860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1" t="14590" r="85363"/>
            <a:stretch/>
          </p:blipFill>
          <p:spPr bwMode="auto">
            <a:xfrm>
              <a:off x="7412949" y="3616285"/>
              <a:ext cx="435651" cy="871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660152" y="3562350"/>
              <a:ext cx="350076" cy="995005"/>
              <a:chOff x="970586" y="2028170"/>
              <a:chExt cx="350076" cy="995005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970586" y="2438400"/>
                <a:ext cx="34775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dirty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en-US" sz="32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72910" y="2028170"/>
                <a:ext cx="347752" cy="5847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200" b="1" cap="none" spc="0" dirty="0" smtClean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200" b="1" cap="none" spc="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313459" y="36370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1887581" y="36370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7974904" y="3657600"/>
              <a:ext cx="156453" cy="81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6999463" y="3689030"/>
              <a:ext cx="413117" cy="768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4572000" y="3632470"/>
              <a:ext cx="413117" cy="838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Public\Pictures\Sample Pictures\Hình nốt.g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7" t="20593" r="50000" b="9838"/>
            <a:stretch/>
          </p:blipFill>
          <p:spPr bwMode="auto">
            <a:xfrm>
              <a:off x="2971800" y="3695700"/>
              <a:ext cx="413117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962591" y="3633336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5482518" y="3633336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4982754" y="36370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757929" y="36370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Public\Pictures\Sample Pictures\hình nốt nhạ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1" t="20053" r="58183" b="9463"/>
            <a:stretch/>
          </p:blipFill>
          <p:spPr bwMode="auto">
            <a:xfrm>
              <a:off x="3295271" y="3637067"/>
              <a:ext cx="503803" cy="76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2167618" y="3224790"/>
            <a:ext cx="789406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800" b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   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x   </a:t>
            </a:r>
            <a:r>
              <a:rPr lang="en-US" sz="3600" b="1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x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 smtClean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</a:t>
            </a:r>
            <a:endParaRPr lang="en-US" sz="3600" b="1" cap="none" spc="0" dirty="0">
              <a:ln w="1905"/>
              <a:solidFill>
                <a:srgbClr val="92D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059274" y="2962495"/>
            <a:ext cx="809187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Đơn  đơn  đen     đơn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690611" y="1537639"/>
            <a:ext cx="7162800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60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96214" y="309093"/>
            <a:ext cx="11784169" cy="6027312"/>
            <a:chOff x="0" y="0"/>
            <a:chExt cx="5760" cy="4333"/>
          </a:xfrm>
        </p:grpSpPr>
        <p:pic>
          <p:nvPicPr>
            <p:cNvPr id="5" name="Picture 13" descr="a17508830998-iaz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6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a2__4888312670-iaz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8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a33161371650-iaz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6"/>
              <a:ext cx="154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a41675480850-iaz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2797"/>
              <a:ext cx="154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967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ngluam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58" y="524655"/>
            <a:ext cx="10322484" cy="53514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at-ngaytruoc-nhung-hinh-anh-dep-cua-nui-rung-tay-nguyen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80" y="344774"/>
            <a:ext cx="10193312" cy="58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huyn_cao_cac_nong_h_khong_m_rng_din_tich_ca_ph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067" y="569626"/>
            <a:ext cx="9428812" cy="54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P_20161003_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4282" y="254835"/>
            <a:ext cx="10073390" cy="5336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10_LTh5Uz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03" y="584616"/>
            <a:ext cx="9983448" cy="50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-517510963-by-nguyen-duc-hieu-15432822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93" y="659567"/>
            <a:ext cx="9848537" cy="50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60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52" y="148845"/>
            <a:ext cx="11707318" cy="658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428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Bạn Ơi Lắng Nghe - Âm Nhạc Lớp 4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9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</TotalTime>
  <Words>106</Words>
  <Application>Microsoft Office PowerPoint</Application>
  <PresentationFormat>Custom</PresentationFormat>
  <Paragraphs>21</Paragraphs>
  <Slides>14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Default Design</vt:lpstr>
      <vt:lpstr>2_Office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saocodon</cp:lastModifiedBy>
  <cp:revision>131</cp:revision>
  <dcterms:created xsi:type="dcterms:W3CDTF">2020-04-05T09:01:56Z</dcterms:created>
  <dcterms:modified xsi:type="dcterms:W3CDTF">2021-10-05T14:38:40Z</dcterms:modified>
</cp:coreProperties>
</file>