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4" r:id="rId1"/>
  </p:sldMasterIdLst>
  <p:sldIdLst>
    <p:sldId id="324" r:id="rId2"/>
    <p:sldId id="320" r:id="rId3"/>
    <p:sldId id="302" r:id="rId4"/>
    <p:sldId id="294" r:id="rId5"/>
    <p:sldId id="314" r:id="rId6"/>
    <p:sldId id="260" r:id="rId7"/>
    <p:sldId id="261" r:id="rId8"/>
    <p:sldId id="300" r:id="rId9"/>
    <p:sldId id="322" r:id="rId10"/>
    <p:sldId id="297" r:id="rId11"/>
    <p:sldId id="304" r:id="rId12"/>
    <p:sldId id="305" r:id="rId13"/>
    <p:sldId id="306" r:id="rId14"/>
    <p:sldId id="307" r:id="rId15"/>
    <p:sldId id="323" r:id="rId16"/>
    <p:sldId id="315" r:id="rId17"/>
    <p:sldId id="308" r:id="rId18"/>
    <p:sldId id="321" r:id="rId19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-067" panose="020B0603050302020204" pitchFamily="34" charset="0"/>
      <p:regular r:id="rId24"/>
    </p:embeddedFont>
    <p:embeddedFont>
      <p:font typeface="HP-062" panose="020B0603050302020204" pitchFamily="34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HP-002" panose="020B0603050302020204" pitchFamily="34" charset="0"/>
      <p:regular r:id="rId30"/>
    </p:embeddedFont>
    <p:embeddedFont>
      <p:font typeface="MusiQwik" panose="02000000000000000000" pitchFamily="2" charset="0"/>
      <p:regular r:id="rId31"/>
      <p:bold r:id="rId32"/>
    </p:embeddedFont>
    <p:embeddedFont>
      <p:font typeface="MusiSync" panose="02000000000000000000" pitchFamily="2" charset="0"/>
      <p:regular r:id="rId33"/>
    </p:embeddedFont>
    <p:embeddedFont>
      <p:font typeface="HP001 Kieu 1" panose="020B0603050302020204" pitchFamily="34" charset="0"/>
      <p:boldItalic r:id="rId34"/>
    </p:embeddedFont>
    <p:embeddedFont>
      <p:font typeface="HP-087" panose="020B0803050302020204" pitchFamily="34" charset="0"/>
      <p:bold r:id="rId35"/>
    </p:embeddedFont>
    <p:embeddedFont>
      <p:font typeface="HP001" panose="020B060305030202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FF"/>
    <a:srgbClr val="FF0066"/>
    <a:srgbClr val="0033CC"/>
    <a:srgbClr val="FF0582"/>
    <a:srgbClr val="000000"/>
    <a:srgbClr val="FF4747"/>
    <a:srgbClr val="FFFF85"/>
    <a:srgbClr val="A4D76B"/>
    <a:srgbClr val="FEFA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7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17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0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90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1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6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63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90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44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1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9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7FCA6-723A-400C-B24F-6ED95A764658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71BE3-DFF4-4328-80BA-F7237EED7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6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media11.mp3"/><Relationship Id="rId7" Type="http://schemas.openxmlformats.org/officeDocument/2006/relationships/image" Target="../media/image21.png"/><Relationship Id="rId2" Type="http://schemas.microsoft.com/office/2007/relationships/media" Target="../media/media11.mp3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p3"/><Relationship Id="rId7" Type="http://schemas.openxmlformats.org/officeDocument/2006/relationships/image" Target="../media/image21.png"/><Relationship Id="rId2" Type="http://schemas.microsoft.com/office/2007/relationships/media" Target="../media/media12.mp3"/><Relationship Id="rId1" Type="http://schemas.openxmlformats.org/officeDocument/2006/relationships/tags" Target="../tags/tag10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openxmlformats.org/officeDocument/2006/relationships/image" Target="../media/image21.png"/><Relationship Id="rId2" Type="http://schemas.microsoft.com/office/2007/relationships/media" Target="../media/media13.mp3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4.mp3"/><Relationship Id="rId7" Type="http://schemas.openxmlformats.org/officeDocument/2006/relationships/image" Target="../media/image21.png"/><Relationship Id="rId2" Type="http://schemas.microsoft.com/office/2007/relationships/media" Target="../media/media14.mp3"/><Relationship Id="rId1" Type="http://schemas.openxmlformats.org/officeDocument/2006/relationships/tags" Target="../tags/tag1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2" Type="http://schemas.microsoft.com/office/2007/relationships/media" Target="../media/media15.mp3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media16.mp3"/><Relationship Id="rId7" Type="http://schemas.openxmlformats.org/officeDocument/2006/relationships/image" Target="../media/image15.gif"/><Relationship Id="rId2" Type="http://schemas.microsoft.com/office/2007/relationships/media" Target="../media/media16.mp3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media17.mp3"/><Relationship Id="rId7" Type="http://schemas.openxmlformats.org/officeDocument/2006/relationships/image" Target="../media/image25.jpeg"/><Relationship Id="rId2" Type="http://schemas.microsoft.com/office/2007/relationships/media" Target="../media/media17.mp3"/><Relationship Id="rId1" Type="http://schemas.openxmlformats.org/officeDocument/2006/relationships/tags" Target="../tags/tag15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8.mp3"/><Relationship Id="rId7" Type="http://schemas.openxmlformats.org/officeDocument/2006/relationships/image" Target="../media/image27.jpg"/><Relationship Id="rId12" Type="http://schemas.openxmlformats.org/officeDocument/2006/relationships/image" Target="../media/image30.gif"/><Relationship Id="rId2" Type="http://schemas.microsoft.com/office/2007/relationships/media" Target="../media/media18.mp3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gif"/><Relationship Id="rId5" Type="http://schemas.openxmlformats.org/officeDocument/2006/relationships/audio" Target="../media/media19.mp3"/><Relationship Id="rId10" Type="http://schemas.openxmlformats.org/officeDocument/2006/relationships/image" Target="../media/image2.png"/><Relationship Id="rId4" Type="http://schemas.microsoft.com/office/2007/relationships/media" Target="../media/media19.mp3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video" Target="../media/media20.mp4"/><Relationship Id="rId7" Type="http://schemas.openxmlformats.org/officeDocument/2006/relationships/image" Target="../media/image31.png"/><Relationship Id="rId12" Type="http://schemas.openxmlformats.org/officeDocument/2006/relationships/image" Target="../media/image16.gif"/><Relationship Id="rId2" Type="http://schemas.microsoft.com/office/2007/relationships/media" Target="../media/media20.mp4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gif"/><Relationship Id="rId5" Type="http://schemas.openxmlformats.org/officeDocument/2006/relationships/audio" Target="../media/media21.mp3"/><Relationship Id="rId10" Type="http://schemas.openxmlformats.org/officeDocument/2006/relationships/image" Target="../media/image33.gif"/><Relationship Id="rId4" Type="http://schemas.microsoft.com/office/2007/relationships/media" Target="../media/media21.mp3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jp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jpg"/><Relationship Id="rId5" Type="http://schemas.openxmlformats.org/officeDocument/2006/relationships/video" Target="../media/media3.mp4"/><Relationship Id="rId10" Type="http://schemas.openxmlformats.org/officeDocument/2006/relationships/image" Target="../media/image5.png"/><Relationship Id="rId4" Type="http://schemas.microsoft.com/office/2007/relationships/media" Target="../media/media3.mp4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p3"/><Relationship Id="rId7" Type="http://schemas.openxmlformats.org/officeDocument/2006/relationships/image" Target="../media/image10.jpe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p3"/><Relationship Id="rId7" Type="http://schemas.openxmlformats.org/officeDocument/2006/relationships/image" Target="../media/image13.jpeg"/><Relationship Id="rId2" Type="http://schemas.microsoft.com/office/2007/relationships/media" Target="../media/media5.mp3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6.mp3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2.png"/><Relationship Id="rId5" Type="http://schemas.openxmlformats.org/officeDocument/2006/relationships/image" Target="../media/image9.jpg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.png"/><Relationship Id="rId2" Type="http://schemas.microsoft.com/office/2007/relationships/media" Target="../media/media7.mp3"/><Relationship Id="rId1" Type="http://schemas.openxmlformats.org/officeDocument/2006/relationships/tags" Target="../tags/tag5.xml"/><Relationship Id="rId6" Type="http://schemas.openxmlformats.org/officeDocument/2006/relationships/image" Target="../media/image9.jp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2" Type="http://schemas.microsoft.com/office/2007/relationships/media" Target="../media/media8.mp3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p3"/><Relationship Id="rId7" Type="http://schemas.openxmlformats.org/officeDocument/2006/relationships/image" Target="../media/image21.png"/><Relationship Id="rId2" Type="http://schemas.microsoft.com/office/2007/relationships/media" Target="../media/media9.mp3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p3"/><Relationship Id="rId7" Type="http://schemas.openxmlformats.org/officeDocument/2006/relationships/image" Target="../media/image21.png"/><Relationship Id="rId2" Type="http://schemas.microsoft.com/office/2007/relationships/media" Target="../media/media10.mp3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6811789044771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1532"/>
            <a:ext cx="12335418" cy="69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44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1"/>
    </mc:Choice>
    <mc:Fallback>
      <p:transition spd="slow" advTm="15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5" objId="2"/>
        <p14:stopEvt time="1523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20046" y="2955242"/>
            <a:ext cx="315975" cy="7806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277512" y="2900562"/>
            <a:ext cx="315975" cy="7806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80500" y="1391403"/>
            <a:ext cx="315975" cy="793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712154" y="1112680"/>
            <a:ext cx="315975" cy="793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82607" y="1161553"/>
            <a:ext cx="315975" cy="7930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125505" y="978985"/>
            <a:ext cx="8426632" cy="1976257"/>
            <a:chOff x="3639934" y="2230091"/>
            <a:chExt cx="8426632" cy="1976257"/>
          </a:xfrm>
        </p:grpSpPr>
        <p:sp>
          <p:nvSpPr>
            <p:cNvPr id="22" name="TextBox 21"/>
            <p:cNvSpPr txBox="1"/>
            <p:nvPr/>
          </p:nvSpPr>
          <p:spPr>
            <a:xfrm>
              <a:off x="3639934" y="2452022"/>
              <a:ext cx="84266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Qwik" panose="02000000000000000000" pitchFamily="2" charset="0"/>
                </a:rPr>
                <a:t>=&amp;=¡=3=S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V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W</a:t>
              </a:r>
              <a:r>
                <a:rPr lang="en-US" sz="6600" dirty="0" smtClean="0"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latin typeface="MusiQwik" panose="02000000000000000000" pitchFamily="2" charset="0"/>
                </a:rPr>
                <a:t>==W=!==g==</a:t>
              </a:r>
              <a:r>
                <a:rPr lang="en-US" sz="6600" dirty="0"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latin typeface="MusiQwik" panose="02000000000000000000" pitchFamily="2" charset="0"/>
                </a:rPr>
                <a:t>=!=====!</a:t>
              </a:r>
              <a:endParaRPr lang="en-US" sz="6600" dirty="0">
                <a:latin typeface="MusiQwik" panose="02000000000000000000" pitchFamily="2" charset="0"/>
              </a:endParaRPr>
            </a:p>
            <a:p>
              <a:r>
                <a:rPr lang="en-US" sz="2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829471" y="2230091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Sync" panose="02000000000000000000" pitchFamily="2" charset="0"/>
                </a:rPr>
                <a:t>d</a:t>
              </a:r>
              <a:endParaRPr lang="en-US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5505" y="2736887"/>
            <a:ext cx="10054112" cy="2028278"/>
            <a:chOff x="3654001" y="1859948"/>
            <a:chExt cx="8426632" cy="2028278"/>
          </a:xfrm>
        </p:grpSpPr>
        <p:sp>
          <p:nvSpPr>
            <p:cNvPr id="25" name="TextBox 24"/>
            <p:cNvSpPr txBox="1"/>
            <p:nvPr/>
          </p:nvSpPr>
          <p:spPr>
            <a:xfrm>
              <a:off x="3654001" y="1918456"/>
              <a:ext cx="842663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V==V==W=!==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W==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X=!====!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Ba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23237" y="1859948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0814" y="2467209"/>
            <a:ext cx="264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Ảnh động đẹp (62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-355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294880"/>
      </p:ext>
    </p:extLst>
  </p:cSld>
  <p:clrMapOvr>
    <a:masterClrMapping/>
  </p:clrMapOvr>
  <p:transition spd="slow" advTm="187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17789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52409" y="1849395"/>
            <a:ext cx="295184" cy="770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08244" y="1917167"/>
            <a:ext cx="295184" cy="7707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4209" y="1705410"/>
            <a:ext cx="99570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&amp;=¡=3=V==T</a:t>
            </a:r>
            <a:r>
              <a:rPr lang="en-US" sz="6600" dirty="0">
                <a:solidFill>
                  <a:srgbClr val="000000"/>
                </a:solidFill>
                <a:latin typeface="MusiQwik" panose="02000000000000000000" pitchFamily="2" charset="0"/>
              </a:rPr>
              <a:t>==V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=!==d==S=!==V==V==W=!==h=!</a:t>
            </a:r>
          </a:p>
          <a:p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1049" y="2437223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91686" y="126773"/>
            <a:ext cx="609600" cy="609600"/>
          </a:xfrm>
          <a:prstGeom prst="rect">
            <a:avLst/>
          </a:prstGeom>
        </p:spPr>
      </p:pic>
      <p:pic>
        <p:nvPicPr>
          <p:cNvPr id="12" name="Picture 4" descr="Ảnh động đẹp (6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9025981"/>
      </p:ext>
    </p:extLst>
  </p:cSld>
  <p:clrMapOvr>
    <a:masterClrMapping/>
  </p:clrMapOvr>
  <p:transition spd="slow" advTm="386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9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37544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915983" y="1756684"/>
            <a:ext cx="265049" cy="743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17169" y="1652748"/>
            <a:ext cx="265049" cy="743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822888" y="1688092"/>
            <a:ext cx="265049" cy="7433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2952738" y="1433140"/>
            <a:ext cx="9957077" cy="1828205"/>
            <a:chOff x="3187872" y="1811967"/>
            <a:chExt cx="9957077" cy="1828205"/>
          </a:xfrm>
        </p:grpSpPr>
        <p:sp>
          <p:nvSpPr>
            <p:cNvPr id="8" name="TextBox 7"/>
            <p:cNvSpPr txBox="1"/>
            <p:nvPr/>
          </p:nvSpPr>
          <p:spPr>
            <a:xfrm>
              <a:off x="7976473" y="1811967"/>
              <a:ext cx="8711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986896" y="1890525"/>
              <a:ext cx="7347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7872" y="2101289"/>
              <a:ext cx="995707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=&amp;=¡3S=!==Z==X==Z==!=====!==e==S==!======.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04787" y="2420975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0215" y="251631"/>
            <a:ext cx="609600" cy="609600"/>
          </a:xfrm>
          <a:prstGeom prst="rect">
            <a:avLst/>
          </a:prstGeom>
        </p:spPr>
      </p:pic>
      <p:pic>
        <p:nvPicPr>
          <p:cNvPr id="13" name="Picture 4" descr="Ảnh động đẹp (6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153326"/>
      </p:ext>
    </p:extLst>
  </p:cSld>
  <p:clrMapOvr>
    <a:masterClrMapping/>
  </p:clrMapOvr>
  <p:transition spd="slow" advTm="4412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7" grpId="0" animBg="1"/>
      <p:bldP spid="18" grpId="0" animBg="1"/>
      <p:bldP spid="14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44129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0">
              <a:schemeClr val="accent4">
                <a:lumMod val="5000"/>
                <a:lumOff val="95000"/>
              </a:schemeClr>
            </a:gs>
            <a:gs pos="89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650643" y="1511714"/>
            <a:ext cx="297156" cy="786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92783" y="1410935"/>
            <a:ext cx="297156" cy="786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883230" y="1266201"/>
            <a:ext cx="995707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&amp;=¡=3=V==T</a:t>
            </a:r>
            <a:r>
              <a:rPr lang="en-US" sz="6600" dirty="0">
                <a:solidFill>
                  <a:srgbClr val="000000"/>
                </a:solidFill>
                <a:latin typeface="MusiQwik" panose="02000000000000000000" pitchFamily="2" charset="0"/>
              </a:rPr>
              <a:t>==V</a:t>
            </a:r>
            <a:r>
              <a:rPr lang="en-US" sz="6600" dirty="0" smtClean="0">
                <a:solidFill>
                  <a:srgbClr val="000000"/>
                </a:solidFill>
                <a:latin typeface="MusiQwik" panose="02000000000000000000" pitchFamily="2" charset="0"/>
              </a:rPr>
              <a:t>=!==d==S=!==V==V==W=!==h=!</a:t>
            </a:r>
          </a:p>
          <a:p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6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99110" y="2854868"/>
            <a:ext cx="297156" cy="786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012658" y="2880994"/>
            <a:ext cx="297156" cy="786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898315" y="2720162"/>
            <a:ext cx="297156" cy="786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031808" y="2559331"/>
            <a:ext cx="9957077" cy="1828205"/>
            <a:chOff x="3187872" y="1811967"/>
            <a:chExt cx="9957077" cy="1828205"/>
          </a:xfrm>
        </p:grpSpPr>
        <p:sp>
          <p:nvSpPr>
            <p:cNvPr id="22" name="TextBox 21"/>
            <p:cNvSpPr txBox="1"/>
            <p:nvPr/>
          </p:nvSpPr>
          <p:spPr>
            <a:xfrm>
              <a:off x="7976473" y="1811967"/>
              <a:ext cx="8711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986896" y="1890525"/>
              <a:ext cx="7347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87872" y="2101289"/>
              <a:ext cx="9957077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=!==Z==X==Z==!=====!==e==S==!======.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b="1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36490" y="2440463"/>
            <a:ext cx="252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79285" y="0"/>
            <a:ext cx="609600" cy="609600"/>
          </a:xfrm>
          <a:prstGeom prst="rect">
            <a:avLst/>
          </a:prstGeom>
        </p:spPr>
      </p:pic>
      <p:pic>
        <p:nvPicPr>
          <p:cNvPr id="26" name="Picture 4" descr="Ảnh động đẹp (6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359929"/>
      </p:ext>
    </p:extLst>
  </p:cSld>
  <p:clrMapOvr>
    <a:masterClrMapping/>
  </p:clrMapOvr>
  <p:transition spd="slow" advTm="225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22552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1" b="11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58450" y="0"/>
            <a:ext cx="2317464" cy="172965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760778" y="-131646"/>
            <a:ext cx="94256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80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8000" b="1" dirty="0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80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8000" b="1" dirty="0" smtClean="0">
              <a:ln w="63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>
              <a:lnSpc>
                <a:spcPts val="2000"/>
              </a:lnSpc>
            </a:pPr>
            <a:endParaRPr lang="en-US" sz="1200" b="1" dirty="0" smtClean="0">
              <a:solidFill>
                <a:srgbClr val="000000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 smtClean="0">
                <a:solidFill>
                  <a:srgbClr val="000000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			      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17235" y="2161375"/>
            <a:ext cx="10362711" cy="4469404"/>
            <a:chOff x="3597731" y="449943"/>
            <a:chExt cx="8426632" cy="4469404"/>
          </a:xfrm>
        </p:grpSpPr>
        <p:sp>
          <p:nvSpPr>
            <p:cNvPr id="3" name="TextBox 2"/>
            <p:cNvSpPr txBox="1"/>
            <p:nvPr/>
          </p:nvSpPr>
          <p:spPr>
            <a:xfrm>
              <a:off x="3597731" y="595086"/>
              <a:ext cx="8426632" cy="4324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=&amp;=¡=3=S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===!=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=g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====X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!</a:t>
              </a:r>
              <a:endParaRPr lang="en-US" sz="5400" dirty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3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endParaRPr lang="en-US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===V===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W==!===h====X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==!===X===W====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X==!========!</a:t>
              </a:r>
              <a:endParaRPr lang="en-US" sz="5400" dirty="0" smtClean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32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16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=&amp;=¡===V==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T==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V==!===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d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==!===V=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=V=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=W==!=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==h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====!</a:t>
              </a:r>
            </a:p>
            <a:p>
              <a:pPr>
                <a:lnSpc>
                  <a:spcPts val="3000"/>
                </a:lnSpc>
              </a:pPr>
              <a:r>
                <a:rPr lang="en-US" sz="28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endPara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=!==Z=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==X==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=Z==!==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=====!===e=</a:t>
              </a:r>
              <a:r>
                <a:rPr lang="en-US" sz="5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5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==S==!======.</a:t>
              </a:r>
            </a:p>
            <a:p>
              <a:pPr>
                <a:lnSpc>
                  <a:spcPts val="3000"/>
                </a:lnSpc>
              </a:pPr>
              <a:r>
                <a:rPr lang="en-US" sz="28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365015" y="449943"/>
              <a:ext cx="730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37930" y="3828418"/>
              <a:ext cx="730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79529" y="3900094"/>
              <a:ext cx="43924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9425" y="1780366"/>
              <a:ext cx="73043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en-US" sz="5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8450" y="74738"/>
            <a:ext cx="2194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0450" y="1268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976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8770">
        <p15:prstTrans prst="peelOff"/>
      </p:transition>
    </mc:Choice>
    <mc:Fallback>
      <p:transition spd="slow" advTm="48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48770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background Hoa lá mùa xuân 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 bwMode="auto">
          <a:xfrm>
            <a:off x="-516" y="-100476"/>
            <a:ext cx="12243669" cy="6866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0485" y="4357936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7813" y="4360022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44286" y="4360022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6088" y="4357781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44187" y="4318570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96088" y="4314153"/>
            <a:ext cx="965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97628" y="4370954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02533" y="4365693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15" flipH="1">
            <a:off x="1103861" y="2737097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3" y="5358306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1285" y="4730955"/>
            <a:ext cx="88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9975" flipH="1">
            <a:off x="9254256" y="3388521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2116191" y="213898"/>
            <a:ext cx="827728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11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endParaRPr lang="en-US" sz="105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		      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1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L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43153" y="513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2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47249">
        <p:dissolve/>
      </p:transition>
    </mc:Choice>
    <mc:Fallback>
      <p:transition spd="slow" advTm="47249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3" grpId="1"/>
      <p:bldP spid="20" grpId="0"/>
      <p:bldP spid="2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43" grpId="0"/>
    </p:bldLst>
  </p:timing>
  <p:extLst mod="1">
    <p:ext uri="{E180D4A7-C9FB-4DFB-919C-405C955672EB}">
      <p14:showEvtLst xmlns:p14="http://schemas.microsoft.com/office/powerpoint/2010/main">
        <p14:playEvt time="1" objId="8"/>
        <p14:stopEvt time="47249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1" b="28117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28" name="Picture 4" descr="Uma Menina Cantando Desenhos Animados, Garotinha, Garoto De Desenhos  Animados, Mulher Imagem PNG e PSD Para Download Gratuito | Garotinha  cantando, Crianças cantando, Pôster para criança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90164" y="1793618"/>
            <a:ext cx="3451284" cy="447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39297" y="151947"/>
            <a:ext cx="9833317" cy="1425422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Phách Tre | Tik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75" y="1793618"/>
            <a:ext cx="4031890" cy="403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7501" y="-146129"/>
            <a:ext cx="8167967" cy="645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8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 err="1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Chung</a:t>
            </a:r>
          </a:p>
          <a:p>
            <a:pPr algn="r"/>
            <a:endParaRPr lang="vi-VN" altLang="vi-VN" sz="3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sz="3600" b="1" dirty="0">
              <a:effectLst/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8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US" sz="2800" spc="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spc="2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vàng</a:t>
            </a:r>
            <a:endParaRPr lang="en-US" sz="3600" b="1" dirty="0">
              <a:effectLst/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X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endParaRPr lang="en-US" sz="1050" b="1" dirty="0" smtClean="0">
              <a:effectLst/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effectLst/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endParaRPr lang="en-US" sz="1050" b="1" dirty="0" smtClean="0">
              <a:effectLst/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cao</a:t>
            </a:r>
            <a:endParaRPr 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cs typeface="Times New Roman" pitchFamily="18" charset="0"/>
            </a:endParaRPr>
          </a:p>
          <a:p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2400" spc="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vi-VN" sz="2400" b="1" dirty="0">
              <a:effectLst/>
              <a:latin typeface="HP001 Kieu 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0"/>
            <a:ext cx="3631474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3078" y="2453382"/>
            <a:ext cx="3282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15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543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486">
        <p:split orient="vert"/>
      </p:transition>
    </mc:Choice>
    <mc:Fallback>
      <p:transition spd="slow" advTm="494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9" grpId="0"/>
    </p:bldLst>
  </p:timing>
  <p:extLst mod="1">
    <p:ext uri="{E180D4A7-C9FB-4DFB-919C-405C955672EB}">
      <p14:showEvtLst xmlns:p14="http://schemas.microsoft.com/office/powerpoint/2010/main">
        <p14:playEvt time="1" objId="5"/>
        <p14:stopEvt time="49486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chemeClr val="accent4">
                <a:lumMod val="5000"/>
                <a:lumOff val="95000"/>
              </a:schemeClr>
            </a:gs>
            <a:gs pos="98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18" y="-39186"/>
            <a:ext cx="12229818" cy="6897186"/>
          </a:xfrm>
          <a:prstGeom prst="rect">
            <a:avLst/>
          </a:prstGeom>
        </p:spPr>
      </p:pic>
      <p:pic>
        <p:nvPicPr>
          <p:cNvPr id="4106" name="Picture 10" descr="460 Background powerpoint ý tưởng | hình ảnh, hình nền, food desig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3"/>
          <a:stretch/>
        </p:blipFill>
        <p:spPr bwMode="auto">
          <a:xfrm>
            <a:off x="0" y="-39186"/>
            <a:ext cx="12192000" cy="68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7501" y="-146129"/>
            <a:ext cx="8167967" cy="6455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8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8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 err="1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Chung</a:t>
            </a:r>
          </a:p>
          <a:p>
            <a:pPr algn="r"/>
            <a:endParaRPr lang="vi-VN" altLang="vi-VN" sz="300" b="1" dirty="0" smtClean="0">
              <a:solidFill>
                <a:srgbClr val="0070C0"/>
              </a:solidFill>
              <a:effectLst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sz="3600" b="1" dirty="0">
              <a:effectLst/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8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US" sz="2800" spc="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050" spc="2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vàng</a:t>
            </a:r>
            <a:endParaRPr lang="en-US" sz="3600" b="1" dirty="0">
              <a:effectLst/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X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spc="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endParaRPr lang="en-US" sz="1050" b="1" dirty="0" smtClean="0">
              <a:effectLst/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endParaRPr lang="en-US" sz="3600" b="1" dirty="0">
              <a:effectLst/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endParaRPr lang="en-US" sz="1050" b="1" dirty="0" smtClean="0">
              <a:effectLst/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600" b="1" dirty="0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HP-002" panose="020B0603050302020204" pitchFamily="34" charset="0"/>
                <a:cs typeface="Times New Roman" panose="02020603050405020304" pitchFamily="18" charset="0"/>
              </a:rPr>
              <a:t>cao</a:t>
            </a:r>
            <a:endParaRPr 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cs typeface="Times New Roman" pitchFamily="18" charset="0"/>
            </a:endParaRPr>
          </a:p>
          <a:p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x     </a:t>
            </a:r>
            <a:r>
              <a:rPr lang="en-US" sz="2400" spc="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spc="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spc="2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spc="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vi-VN" sz="2400" b="1" dirty="0">
              <a:effectLst/>
              <a:latin typeface="HP001 Kieu 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099" b="7090"/>
          <a:stretch/>
        </p:blipFill>
        <p:spPr>
          <a:xfrm>
            <a:off x="0" y="0"/>
            <a:ext cx="336731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3078" y="2453382"/>
            <a:ext cx="3282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16-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2186" y="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15913" y="1736072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213" y="2610386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4000" b="1" dirty="0">
              <a:solidFill>
                <a:srgbClr val="FF05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43360" y="1667471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3607" y="2554359"/>
            <a:ext cx="991218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3/4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317" y="2307111"/>
            <a:ext cx="1910268" cy="19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387" y="3014997"/>
            <a:ext cx="1910268" cy="191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16-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5234" y="609600"/>
            <a:ext cx="609600" cy="609600"/>
          </a:xfrm>
          <a:prstGeom prst="rect">
            <a:avLst/>
          </a:prstGeom>
        </p:spPr>
      </p:pic>
      <p:pic>
        <p:nvPicPr>
          <p:cNvPr id="4108" name="Picture 12" descr="Ảnh động Powerpoint CTU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27" y="722760"/>
            <a:ext cx="1358032" cy="174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20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4959">
        <p:circle/>
      </p:transition>
    </mc:Choice>
    <mc:Fallback>
      <p:transition spd="slow" advTm="10495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0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2" grpId="1" uiExpand="1" build="allAtOnce"/>
      <p:bldP spid="4" grpId="0"/>
      <p:bldP spid="4" grpId="1"/>
      <p:bldP spid="12" grpId="0"/>
      <p:bldP spid="12" grpId="1"/>
      <p:bldP spid="13" grpId="0"/>
      <p:bldP spid="13" grpId="1"/>
      <p:bldP spid="14" grpId="0"/>
      <p:bldP spid="15" grpId="0"/>
    </p:bldLst>
  </p:timing>
  <p:extLst mod="1">
    <p:ext uri="{E180D4A7-C9FB-4DFB-919C-405C955672EB}">
      <p14:showEvtLst xmlns:p14="http://schemas.microsoft.com/office/powerpoint/2010/main">
        <p14:playEvt time="1" objId="6"/>
        <p14:playEvt time="42572" objId="8"/>
        <p14:stopEvt time="42835" objId="6"/>
        <p14:stopEvt time="103267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UOIIIIIIIIIIII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Phim Hoạt Hình Trẻ Em Màu Tươi Ngày Nền, Hoạt Hình, Nền Phim Hoạt Hình,  Holiday Nền Hình nền Vector để tải xuống miễn ph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 CUO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5675" y="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05688" y="2054475"/>
            <a:ext cx="8735202" cy="30387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Chào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tạm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biệt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các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 </a:t>
            </a:r>
            <a:r>
              <a:rPr lang="en-US" sz="239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em</a:t>
            </a:r>
            <a:r>
              <a:rPr lang="en-US" sz="23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67" panose="020B0603050302020204" pitchFamily="34" charset="0"/>
              </a:rPr>
              <a:t>!</a:t>
            </a:r>
            <a:endParaRPr lang="en-US" sz="239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67" panose="020B0603050302020204" pitchFamily="34" charset="0"/>
            </a:endParaRPr>
          </a:p>
        </p:txBody>
      </p:sp>
      <p:pic>
        <p:nvPicPr>
          <p:cNvPr id="6160" name="Picture 16" descr="hình nền động dây ngang đẹp 1 (57)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28575"/>
            <a:ext cx="8534400" cy="127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0143" flipH="1">
            <a:off x="9785774" y="4111969"/>
            <a:ext cx="1208519" cy="120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9" y="3865372"/>
            <a:ext cx="1227863" cy="12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021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767">
        <p:fade/>
      </p:transition>
    </mc:Choice>
    <mc:Fallback>
      <p:transition spd="med" advTm="63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3"/>
        <p14:playEvt time="236" objId="2"/>
        <p14:stopEvt time="23739" objId="2"/>
        <p14:stopEvt time="62932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87250" y="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2" y="-9902"/>
            <a:ext cx="12388851" cy="686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4" y="-9902"/>
            <a:ext cx="12293603" cy="6867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video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0803" y="73195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01604" y="-9902"/>
            <a:ext cx="12496800" cy="6963152"/>
            <a:chOff x="0" y="0"/>
            <a:chExt cx="12192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0"/>
              <a:ext cx="9144000" cy="6858000"/>
            </a:xfrm>
            <a:prstGeom prst="rect">
              <a:avLst/>
            </a:prstGeom>
          </p:spPr>
        </p:pic>
      </p:grp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71700" y="-1103233"/>
            <a:ext cx="984885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-US" altLang="vi-VN" sz="6000" b="1" u="sng" dirty="0" smtClean="0">
              <a:solidFill>
                <a:srgbClr val="0070C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altLang="vi-VN" sz="6000" b="1" u="sng" dirty="0">
              <a:solidFill>
                <a:srgbClr val="0070C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vi-VN" sz="6000" b="1" u="sng" dirty="0" err="1" smtClean="0">
                <a:solidFill>
                  <a:srgbClr val="0070C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Âm</a:t>
            </a:r>
            <a:r>
              <a:rPr lang="en-US" altLang="vi-VN" sz="6000" b="1" u="sng" dirty="0" smtClean="0">
                <a:solidFill>
                  <a:srgbClr val="0070C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altLang="vi-VN" sz="6000" b="1" u="sng" dirty="0" err="1">
                <a:solidFill>
                  <a:srgbClr val="0070C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nhạc</a:t>
            </a:r>
            <a:endParaRPr lang="en-US" altLang="vi-VN" sz="6000" b="1" u="sng" dirty="0">
              <a:solidFill>
                <a:srgbClr val="0070C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9600" b="1" dirty="0" smtClean="0">
                <a:ln w="6600">
                  <a:solidFill>
                    <a:srgbClr val="FF0066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bg1">
                      <a:lumMod val="9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62" panose="020B0603050302020204" pitchFamily="34" charset="0"/>
                <a:cs typeface="Courier New" panose="02070309020205020404" pitchFamily="49" charset="0"/>
              </a:rPr>
              <a:t>ĐẾM SAO 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en-US" alt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589942"/>
      </p:ext>
    </p:extLst>
  </p:cSld>
  <p:clrMapOvr>
    <a:masterClrMapping/>
  </p:clrMapOvr>
  <p:transition spd="slow" advTm="2764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0" objId="8"/>
        <p14:stopEvt time="26501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3657" cy="6791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1196" y="644150"/>
            <a:ext cx="5003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Chung;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thuộc Tp Hưng Yên, tỉnh Hưng Yên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vov.vn/uploaded/phamthanh/2015_05_31/consVanChung_FZD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70">
            <a:off x="1606472" y="358185"/>
            <a:ext cx="4248254" cy="61745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6" name="TextBox 25"/>
          <p:cNvSpPr txBox="1"/>
          <p:nvPr/>
        </p:nvSpPr>
        <p:spPr>
          <a:xfrm>
            <a:off x="6654328" y="2660627"/>
            <a:ext cx="5003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61196" y="4017620"/>
            <a:ext cx="5003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Lỳ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i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b="1" dirty="0">
                <a:solidFill>
                  <a:srgbClr val="FF0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38075" y="1088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527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8811">
        <p15:prstTrans prst="peelOff"/>
      </p:transition>
    </mc:Choice>
    <mc:Fallback>
      <p:transition spd="slow" advTm="388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6" grpId="0"/>
      <p:bldP spid="27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3806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ổng hợp 100 hình nền powerpoint đẹp nhất, tải ngay (2021) ✔️ Cẩm Nang  Tiếng Anh ✔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ập Bài Hát Lớp 3 (2016) | Tik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359" y="1923989"/>
            <a:ext cx="3173888" cy="4503491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hách Tre | Tik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9" y="1180334"/>
            <a:ext cx="3453994" cy="34539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L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675" y="1365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38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523">
        <p:split orient="vert"/>
      </p:transition>
    </mc:Choice>
    <mc:Fallback>
      <p:transition spd="slow" advTm="95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0"/>
        <p14:stopEvt time="7854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2">
                <a:lumMod val="5000"/>
                <a:lumOff val="95000"/>
              </a:schemeClr>
            </a:gs>
            <a:gs pos="92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03657" cy="6835212"/>
          </a:xfrm>
          <a:prstGeom prst="rect">
            <a:avLst/>
          </a:prstGeom>
        </p:spPr>
      </p:pic>
      <p:pic>
        <p:nvPicPr>
          <p:cNvPr id="3080" name="Picture 8" descr="Vector background Hoa lá mùa xuân 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876"/>
          <a:stretch/>
        </p:blipFill>
        <p:spPr bwMode="auto">
          <a:xfrm>
            <a:off x="-60668" y="21874"/>
            <a:ext cx="12243669" cy="6866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3971110" y="1945446"/>
            <a:ext cx="391884" cy="81706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00283" y="3997069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71110" y="2809136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902760" y="5136158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887156" y="6299183"/>
            <a:ext cx="6703601" cy="3225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3229986" y="1889937"/>
            <a:ext cx="7748466" cy="4882746"/>
            <a:chOff x="-5985954" y="-1205131"/>
            <a:chExt cx="8426632" cy="4882746"/>
          </a:xfrm>
        </p:grpSpPr>
        <p:sp>
          <p:nvSpPr>
            <p:cNvPr id="22" name="TextBox 21"/>
            <p:cNvSpPr txBox="1"/>
            <p:nvPr/>
          </p:nvSpPr>
          <p:spPr>
            <a:xfrm>
              <a:off x="-5985954" y="-1062144"/>
              <a:ext cx="8426632" cy="473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=&amp;=¡=3=S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===!=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=g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====X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!</a:t>
              </a:r>
              <a:endParaRPr lang="en-US" sz="4400" dirty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r>
                <a:rPr lang="en-US" sz="24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V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===V===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W==!===h====X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==!===X===W====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X==!========!</a:t>
              </a:r>
              <a:endParaRPr lang="en-US" sz="4400" dirty="0" smtClean="0">
                <a:solidFill>
                  <a:srgbClr val="000000"/>
                </a:solidFill>
                <a:latin typeface="MusiQwik" panose="02000000000000000000" pitchFamily="2" charset="0"/>
              </a:endParaRPr>
            </a:p>
            <a:p>
              <a:r>
                <a:rPr lang="en-US" sz="24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=&amp;=¡===V==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T==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V==!===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d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==!===V=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=V=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=W==!=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==h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====!</a:t>
              </a:r>
            </a:p>
            <a:p>
              <a:r>
                <a:rPr lang="en-US" sz="2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S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=!==Z=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==X==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=Z==!==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=====!===e=</a:t>
              </a:r>
              <a:r>
                <a:rPr lang="en-US" sz="44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44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==S==!======.</a:t>
              </a:r>
            </a:p>
            <a:p>
              <a:r>
                <a:rPr lang="en-US" sz="2000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Kìa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 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sz="20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0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endPara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28246" y="-1205131"/>
              <a:ext cx="730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1481367" y="2327928"/>
              <a:ext cx="730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70625" y="2386977"/>
              <a:ext cx="439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55443" y="126809"/>
              <a:ext cx="7304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115920" y="1515291"/>
            <a:ext cx="2553360" cy="4301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8627" y="5117412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5955" y="5119498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2428" y="5119498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74230" y="5117257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22329" y="5078046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74230" y="5073629"/>
            <a:ext cx="965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5770" y="5130430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0675" y="5125169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15920" y="-86216"/>
            <a:ext cx="82772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72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7200" b="1" dirty="0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7200" b="1" dirty="0" err="1" smtClean="0">
                <a:ln w="635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7200" b="1" dirty="0" smtClean="0">
              <a:ln w="635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endParaRPr lang="en-US" sz="1200" b="1" dirty="0" smtClean="0">
              <a:solidFill>
                <a:srgbClr val="000000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 smtClean="0">
                <a:solidFill>
                  <a:srgbClr val="000000"/>
                </a:solidFill>
                <a:latin typeface="HP-002" panose="020B0603050302020204" pitchFamily="34" charset="0"/>
                <a:cs typeface="Times New Roman" panose="02020603050405020304" pitchFamily="18" charset="0"/>
              </a:rPr>
              <a:t>			       </a:t>
            </a:r>
            <a:r>
              <a:rPr lang="en-US" sz="20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</a:p>
        </p:txBody>
      </p:sp>
      <p:pic>
        <p:nvPicPr>
          <p:cNvPr id="39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15" flipH="1">
            <a:off x="1103861" y="2737097"/>
            <a:ext cx="5937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47" y="4831412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11284" y="4813198"/>
            <a:ext cx="88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6463" y="3267483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2106041" y="663318"/>
            <a:ext cx="827728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vi-VN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115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115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115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r"/>
            <a:endParaRPr lang="en-US" sz="105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		      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Chung</a:t>
            </a:r>
            <a:endParaRPr lang="en-US" sz="16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8205" y="21874"/>
            <a:ext cx="609600" cy="6096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492253" y="5078849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89581" y="5080935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06054" y="5080935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57856" y="5078694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05955" y="5039483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657856" y="5035066"/>
            <a:ext cx="965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 kìa năm ông sao sáng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359396" y="5091867"/>
            <a:ext cx="10154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n w="1905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ln w="19050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64301" y="5086606"/>
            <a:ext cx="969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 trên trời cao</a:t>
            </a:r>
            <a:endParaRPr lang="en-US" sz="4000" b="1">
              <a:solidFill>
                <a:srgbClr val="FF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6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8781">
        <p:dissolve/>
      </p:transition>
    </mc:Choice>
    <mc:Fallback>
      <p:transition spd="slow" advTm="6878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8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8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6" grpId="0" animBg="1"/>
      <p:bldP spid="6" grpId="1" animBg="1"/>
      <p:bldP spid="3" grpId="0"/>
      <p:bldP spid="3" grpId="1"/>
      <p:bldP spid="20" grpId="0"/>
      <p:bldP spid="20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18" grpId="0"/>
      <p:bldP spid="43" grpId="0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6878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884" y="87088"/>
            <a:ext cx="93762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9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Đếm</a:t>
            </a:r>
            <a:r>
              <a:rPr lang="en-US" altLang="vi-VN" sz="9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9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endParaRPr lang="en-US" altLang="vi-VN" sz="9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Chung</a:t>
            </a:r>
          </a:p>
          <a:p>
            <a:pPr algn="r"/>
            <a:endParaRPr lang="vi-VN" altLang="vi-VN" sz="2800" b="1" dirty="0" smtClean="0">
              <a:solidFill>
                <a:srgbClr val="0070C0"/>
              </a:solidFill>
              <a:latin typeface="HP-002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en-US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muôn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en-US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en-US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Kìa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r>
              <a:rPr lang="en-US" sz="3200" b="1" dirty="0" smtClean="0">
                <a:latin typeface="HP001 Kieu 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HP-002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HP-002" panose="020B060305030202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b="1" dirty="0" smtClean="0">
                <a:latin typeface="HP-002" panose="020B06030503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cs typeface="Times New Roman" pitchFamily="18" charset="0"/>
              </a:rPr>
              <a:t>/</a:t>
            </a:r>
            <a:endParaRPr lang="vi-VN" sz="3200" b="1" dirty="0">
              <a:latin typeface="HP001 Kieu 1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40948" cy="6858000"/>
          </a:xfrm>
          <a:prstGeom prst="rect">
            <a:avLst/>
          </a:prstGeom>
        </p:spPr>
      </p:pic>
      <p:pic>
        <p:nvPicPr>
          <p:cNvPr id="3" name="SL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8774" y="87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36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036">
        <p:split orient="vert"/>
      </p:transition>
    </mc:Choice>
    <mc:Fallback>
      <p:transition spd="slow" advTm="330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32490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5054" y="920670"/>
            <a:ext cx="7945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87" panose="020B08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  <a:endParaRPr lang="vi-VN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69815" y="2703640"/>
            <a:ext cx="9966960" cy="1727331"/>
            <a:chOff x="1425678" y="3127085"/>
            <a:chExt cx="9966960" cy="1727331"/>
          </a:xfrm>
        </p:grpSpPr>
        <p:sp>
          <p:nvSpPr>
            <p:cNvPr id="6" name="TextBox 5"/>
            <p:cNvSpPr txBox="1"/>
            <p:nvPr/>
          </p:nvSpPr>
          <p:spPr>
            <a:xfrm>
              <a:off x="2626128" y="4146530"/>
              <a:ext cx="85265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La   la         la   la          la</a:t>
              </a:r>
              <a:endPara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425678" y="3127085"/>
              <a:ext cx="9966960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=&amp;=2=R===S===!===</a:t>
              </a:r>
              <a:r>
                <a:rPr lang="en-US" sz="6600" b="1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T===</a:t>
              </a:r>
              <a:r>
                <a:rPr lang="en-US" sz="6600" b="1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S===!===</a:t>
              </a:r>
              <a:r>
                <a:rPr lang="en-US" sz="6600" b="1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b===.</a:t>
              </a:r>
              <a:endParaRPr lang="en-US" sz="6600" b="1" dirty="0">
                <a:solidFill>
                  <a:srgbClr val="000000"/>
                </a:solidFill>
                <a:latin typeface="MusiQwik" panose="02000000000000000000" pitchFamily="2" charset="0"/>
              </a:endParaRPr>
            </a:p>
          </p:txBody>
        </p:sp>
      </p:grpSp>
      <p:pic>
        <p:nvPicPr>
          <p:cNvPr id="2" name="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8256" y="15693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63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2319">
        <p:circle/>
      </p:transition>
    </mc:Choice>
    <mc:Fallback>
      <p:transition spd="slow" advTm="623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62319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accent6">
                <a:lumMod val="89000"/>
              </a:schemeClr>
            </a:gs>
            <a:gs pos="80000">
              <a:schemeClr val="accent6">
                <a:lumMod val="89000"/>
              </a:schemeClr>
            </a:gs>
            <a:gs pos="24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-111586"/>
            <a:ext cx="12192000" cy="69695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249888" y="1619795"/>
            <a:ext cx="345510" cy="820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881960" y="1452692"/>
            <a:ext cx="327324" cy="8209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527909" y="1470760"/>
            <a:ext cx="327324" cy="8209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-111586"/>
            <a:ext cx="3631474" cy="696958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7320" y="2403075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2144" y="2002409"/>
            <a:ext cx="730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83624" y="1303981"/>
            <a:ext cx="8426632" cy="1976257"/>
            <a:chOff x="3639934" y="2230091"/>
            <a:chExt cx="8426632" cy="1976257"/>
          </a:xfrm>
        </p:grpSpPr>
        <p:sp>
          <p:nvSpPr>
            <p:cNvPr id="3" name="TextBox 2"/>
            <p:cNvSpPr txBox="1"/>
            <p:nvPr/>
          </p:nvSpPr>
          <p:spPr>
            <a:xfrm>
              <a:off x="3639934" y="2452022"/>
              <a:ext cx="84266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Qwik" panose="02000000000000000000" pitchFamily="2" charset="0"/>
                </a:rPr>
                <a:t>=&amp;=¡=3=S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V</a:t>
              </a:r>
              <a:r>
                <a:rPr lang="en-US" sz="6600" dirty="0" smtClean="0">
                  <a:latin typeface="MusiQwik" panose="02000000000000000000" pitchFamily="2" charset="0"/>
                </a:rPr>
                <a:t>==</a:t>
              </a:r>
              <a:r>
                <a:rPr lang="en-US" sz="6600" dirty="0">
                  <a:latin typeface="MusiQwik" panose="02000000000000000000" pitchFamily="2" charset="0"/>
                </a:rPr>
                <a:t>W</a:t>
              </a:r>
              <a:r>
                <a:rPr lang="en-US" sz="6600" dirty="0" smtClean="0"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latin typeface="MusiQwik" panose="02000000000000000000" pitchFamily="2" charset="0"/>
                </a:rPr>
                <a:t>==W=!==g==</a:t>
              </a:r>
              <a:r>
                <a:rPr lang="en-US" sz="6600" dirty="0"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latin typeface="MusiQwik" panose="02000000000000000000" pitchFamily="2" charset="0"/>
                </a:rPr>
                <a:t>=!=====!</a:t>
              </a:r>
              <a:endParaRPr lang="en-US" sz="6600" dirty="0">
                <a:latin typeface="MusiQwik" panose="02000000000000000000" pitchFamily="2" charset="0"/>
              </a:endParaRPr>
            </a:p>
            <a:p>
              <a:r>
                <a:rPr lang="en-US" sz="25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endPara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829471" y="2230091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MusiSync" panose="02000000000000000000" pitchFamily="2" charset="0"/>
                </a:rPr>
                <a:t>d</a:t>
              </a:r>
              <a:endParaRPr lang="en-US" sz="6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SL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18774" y="-111586"/>
            <a:ext cx="609600" cy="609600"/>
          </a:xfrm>
          <a:prstGeom prst="rect">
            <a:avLst/>
          </a:prstGeom>
        </p:spPr>
      </p:pic>
      <p:pic>
        <p:nvPicPr>
          <p:cNvPr id="7172" name="Picture 4" descr="Ảnh động đẹp (6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217929"/>
      </p:ext>
    </p:extLst>
  </p:cSld>
  <p:clrMapOvr>
    <a:masterClrMapping/>
  </p:clrMapOvr>
  <p:transition spd="slow" advTm="5623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4" grpId="0"/>
    </p:bldLst>
  </p:timing>
  <p:extLst mod="1">
    <p:ext uri="{E180D4A7-C9FB-4DFB-919C-405C955672EB}">
      <p14:showEvtLst xmlns:p14="http://schemas.microsoft.com/office/powerpoint/2010/main">
        <p14:playEvt time="1" objId="6"/>
        <p14:stopEvt time="55489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19"/>
          <a:stretch/>
        </p:blipFill>
        <p:spPr>
          <a:xfrm>
            <a:off x="0" y="-111586"/>
            <a:ext cx="12192000" cy="6969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7166" y="2069585"/>
            <a:ext cx="316906" cy="7254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163747" y="2014684"/>
            <a:ext cx="316906" cy="7254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34881" y="1787842"/>
            <a:ext cx="10054112" cy="2028278"/>
            <a:chOff x="3654001" y="1859948"/>
            <a:chExt cx="8426632" cy="2028278"/>
          </a:xfrm>
        </p:grpSpPr>
        <p:sp>
          <p:nvSpPr>
            <p:cNvPr id="3" name="TextBox 2"/>
            <p:cNvSpPr txBox="1"/>
            <p:nvPr/>
          </p:nvSpPr>
          <p:spPr>
            <a:xfrm>
              <a:off x="3654001" y="1918456"/>
              <a:ext cx="8426632" cy="1969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=&amp;=¡3V==V==W=!==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h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X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=!==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W==</a:t>
              </a:r>
              <a:r>
                <a:rPr lang="en-US" sz="6600" dirty="0">
                  <a:solidFill>
                    <a:srgbClr val="000000"/>
                  </a:solidFill>
                  <a:latin typeface="MusiQwik" panose="02000000000000000000" pitchFamily="2" charset="0"/>
                </a:rPr>
                <a:t>=</a:t>
              </a:r>
              <a:r>
                <a:rPr lang="en-US" sz="6600" dirty="0" smtClean="0">
                  <a:solidFill>
                    <a:srgbClr val="000000"/>
                  </a:solidFill>
                  <a:latin typeface="MusiQwik" panose="02000000000000000000" pitchFamily="2" charset="0"/>
                </a:rPr>
                <a:t>X=!====!</a:t>
              </a:r>
            </a:p>
            <a:p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Ba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muôn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ánh</a:t>
              </a:r>
              <a:r>
                <a:rPr lang="en-US" sz="2800" b="1" i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i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3237" y="1859948"/>
              <a:ext cx="73043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rgbClr val="000000"/>
                  </a:solidFill>
                  <a:latin typeface="MusiSync" panose="02000000000000000000" pitchFamily="2" charset="0"/>
                </a:rPr>
                <a:t>d</a:t>
              </a:r>
              <a:endParaRPr lang="en-US"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EB8F2"/>
              </a:clrFrom>
              <a:clrTo>
                <a:srgbClr val="4EB8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54" b="7090"/>
          <a:stretch/>
        </p:blipFill>
        <p:spPr>
          <a:xfrm>
            <a:off x="0" y="-111586"/>
            <a:ext cx="3631474" cy="696958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31321" y="2464795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L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696" y="0"/>
            <a:ext cx="609600" cy="609600"/>
          </a:xfrm>
          <a:prstGeom prst="rect">
            <a:avLst/>
          </a:prstGeom>
        </p:spPr>
      </p:pic>
      <p:pic>
        <p:nvPicPr>
          <p:cNvPr id="12" name="Picture 4" descr="Ảnh động đẹp (62)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4" y="162469"/>
            <a:ext cx="60007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32034"/>
      </p:ext>
    </p:extLst>
  </p:cSld>
  <p:clrMapOvr>
    <a:masterClrMapping/>
  </p:clrMapOvr>
  <p:transition spd="slow" advTm="446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6" grpId="0" animBg="1"/>
      <p:bldP spid="11" grpId="0"/>
    </p:bldLst>
  </p:timing>
  <p:extLst mod="1">
    <p:ext uri="{E180D4A7-C9FB-4DFB-919C-405C955672EB}">
      <p14:showEvtLst xmlns:p14="http://schemas.microsoft.com/office/powerpoint/2010/main">
        <p14:playEvt time="11" objId="5"/>
        <p14:stopEvt time="44327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1.4|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3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9.2|5.1|1.3|5|1|4.8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14.2|10|10.8|8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|2.1|5.3|3.6|5.4|0.7|5.1|1.3|4.8|0.8|5.9|0.7|4.8|0.7|5.2|0.7|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4.5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3244</TotalTime>
  <Words>1090</Words>
  <Application>Microsoft Office PowerPoint</Application>
  <PresentationFormat>Widescreen</PresentationFormat>
  <Paragraphs>159</Paragraphs>
  <Slides>18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Calibri</vt:lpstr>
      <vt:lpstr>HP-067</vt:lpstr>
      <vt:lpstr>HP-062</vt:lpstr>
      <vt:lpstr>Calibri Light</vt:lpstr>
      <vt:lpstr>Tahoma</vt:lpstr>
      <vt:lpstr>HP-002</vt:lpstr>
      <vt:lpstr>MusiQwik</vt:lpstr>
      <vt:lpstr>Times New Roman</vt:lpstr>
      <vt:lpstr>Courier New</vt:lpstr>
      <vt:lpstr>MusiSync</vt:lpstr>
      <vt:lpstr>HP001 Kieu 1</vt:lpstr>
      <vt:lpstr>HP-087</vt:lpstr>
      <vt:lpstr>Arial</vt:lpstr>
      <vt:lpstr>HP001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295</cp:revision>
  <dcterms:created xsi:type="dcterms:W3CDTF">2021-08-06T08:36:37Z</dcterms:created>
  <dcterms:modified xsi:type="dcterms:W3CDTF">2021-08-15T14:24:33Z</dcterms:modified>
</cp:coreProperties>
</file>