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4" r:id="rId1"/>
    <p:sldMasterId id="2147483826" r:id="rId2"/>
  </p:sldMasterIdLst>
  <p:sldIdLst>
    <p:sldId id="327" r:id="rId3"/>
    <p:sldId id="302" r:id="rId4"/>
    <p:sldId id="314" r:id="rId5"/>
    <p:sldId id="260" r:id="rId6"/>
    <p:sldId id="300" r:id="rId7"/>
    <p:sldId id="322" r:id="rId8"/>
    <p:sldId id="297" r:id="rId9"/>
    <p:sldId id="304" r:id="rId10"/>
    <p:sldId id="305" r:id="rId11"/>
    <p:sldId id="306" r:id="rId12"/>
    <p:sldId id="307" r:id="rId13"/>
    <p:sldId id="324" r:id="rId14"/>
    <p:sldId id="326" r:id="rId15"/>
    <p:sldId id="321" r:id="rId16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MusiSync" charset="0"/>
      <p:regular r:id="rId21"/>
    </p:embeddedFont>
    <p:embeddedFont>
      <p:font typeface="HP-067"/>
      <p:regular r:id="rId22"/>
    </p:embeddedFont>
    <p:embeddedFont>
      <p:font typeface="HP-062"/>
      <p:regular r:id="rId23"/>
    </p:embeddedFont>
    <p:embeddedFont>
      <p:font typeface="Calibri Light" charset="0"/>
      <p:regular r:id="rId24"/>
      <p:italic r:id="rId25"/>
    </p:embeddedFont>
    <p:embeddedFont>
      <p:font typeface="HP001 Kieu 1" charset="0"/>
      <p:boldItalic r:id="rId26"/>
    </p:embeddedFont>
    <p:embeddedFont>
      <p:font typeface="HP-002"/>
      <p:regular r:id="rId27"/>
    </p:embeddedFont>
    <p:embeddedFont>
      <p:font typeface="MusiQwik" charset="0"/>
      <p:regular r:id="rId28"/>
      <p:bold r:id="rId29"/>
    </p:embeddedFont>
    <p:embeddedFont>
      <p:font typeface="HP001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FF"/>
    <a:srgbClr val="FF0066"/>
    <a:srgbClr val="0033CC"/>
    <a:srgbClr val="FF0582"/>
    <a:srgbClr val="000000"/>
    <a:srgbClr val="FF4747"/>
    <a:srgbClr val="FFFF85"/>
    <a:srgbClr val="A4D76B"/>
    <a:srgbClr val="FEF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990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7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1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4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90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88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87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53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6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61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9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90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09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81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7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1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6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6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9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4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1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9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7FCA6-723A-400C-B24F-6ED95A764658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6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7FCA6-723A-400C-B24F-6ED95A7646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1BE3-DFF4-4328-80BA-F7237EED7D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4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9.gif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video" Target="../media/media3.mp4"/><Relationship Id="rId7" Type="http://schemas.openxmlformats.org/officeDocument/2006/relationships/image" Target="../media/image21.png"/><Relationship Id="rId12" Type="http://schemas.openxmlformats.org/officeDocument/2006/relationships/image" Target="../media/image8.gif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.gif"/><Relationship Id="rId5" Type="http://schemas.openxmlformats.org/officeDocument/2006/relationships/audio" Target="../media/media4.mp3"/><Relationship Id="rId10" Type="http://schemas.openxmlformats.org/officeDocument/2006/relationships/image" Target="../media/image23.gif"/><Relationship Id="rId4" Type="http://schemas.microsoft.com/office/2007/relationships/media" Target="../media/media4.mp3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1604" y="-9902"/>
            <a:ext cx="12496800" cy="6963152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71700" y="-1103233"/>
            <a:ext cx="984885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en-US" altLang="vi-VN" sz="6000" b="1" u="sng" dirty="0" smtClean="0">
              <a:solidFill>
                <a:srgbClr val="0070C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altLang="vi-VN" sz="6000" b="1" u="sng" dirty="0">
              <a:solidFill>
                <a:srgbClr val="0070C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vi-VN" sz="6000" b="1" u="sng" dirty="0" err="1" smtClean="0">
                <a:solidFill>
                  <a:srgbClr val="0070C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Âm</a:t>
            </a:r>
            <a:r>
              <a:rPr lang="en-US" altLang="vi-VN" sz="6000" b="1" u="sng" dirty="0" smtClean="0">
                <a:solidFill>
                  <a:srgbClr val="0070C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altLang="vi-VN" sz="6000" b="1" u="sng" dirty="0" err="1">
                <a:solidFill>
                  <a:srgbClr val="0070C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nhạc</a:t>
            </a:r>
            <a:endParaRPr lang="en-US" altLang="vi-VN" sz="6000" b="1" u="sng" dirty="0">
              <a:solidFill>
                <a:srgbClr val="0070C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9600" b="1" dirty="0" smtClean="0">
                <a:ln w="6600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62" panose="020B0603050302020204" pitchFamily="34" charset="0"/>
                <a:cs typeface="Courier New" panose="02070309020205020404" pitchFamily="49" charset="0"/>
              </a:rPr>
              <a:t>ĐẾM SAO 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86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4">
                <a:lumMod val="5000"/>
                <a:lumOff val="9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650643" y="1511714"/>
            <a:ext cx="297156" cy="786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92783" y="1410935"/>
            <a:ext cx="297156" cy="786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883230" y="1266201"/>
            <a:ext cx="99570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rgbClr val="000000"/>
                </a:solidFill>
                <a:latin typeface="MusiQwik" panose="02000000000000000000" pitchFamily="2" charset="0"/>
              </a:rPr>
              <a:t>&amp;=¡=3=V==T</a:t>
            </a:r>
            <a:r>
              <a:rPr lang="en-US" sz="6600" dirty="0">
                <a:solidFill>
                  <a:srgbClr val="000000"/>
                </a:solidFill>
                <a:latin typeface="MusiQwik" panose="02000000000000000000" pitchFamily="2" charset="0"/>
              </a:rPr>
              <a:t>==V</a:t>
            </a:r>
            <a:r>
              <a:rPr lang="en-US" sz="6600" dirty="0" smtClean="0">
                <a:solidFill>
                  <a:srgbClr val="000000"/>
                </a:solidFill>
                <a:latin typeface="MusiQwik" panose="02000000000000000000" pitchFamily="2" charset="0"/>
              </a:rPr>
              <a:t>=!==d==S=!==V==V==W=!==h=!</a:t>
            </a:r>
          </a:p>
          <a:p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99110" y="2854868"/>
            <a:ext cx="297156" cy="786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012658" y="2880994"/>
            <a:ext cx="297156" cy="786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98315" y="2720162"/>
            <a:ext cx="297156" cy="786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031808" y="2559331"/>
            <a:ext cx="9957077" cy="1828205"/>
            <a:chOff x="3187872" y="1811967"/>
            <a:chExt cx="9957077" cy="1828205"/>
          </a:xfrm>
        </p:grpSpPr>
        <p:sp>
          <p:nvSpPr>
            <p:cNvPr id="22" name="TextBox 21"/>
            <p:cNvSpPr txBox="1"/>
            <p:nvPr/>
          </p:nvSpPr>
          <p:spPr>
            <a:xfrm>
              <a:off x="7976473" y="1811967"/>
              <a:ext cx="8711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986896" y="1890525"/>
              <a:ext cx="7347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87872" y="2101289"/>
              <a:ext cx="9957077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=!==Z==X==Z==!=====!==e==S==!======.</a:t>
              </a:r>
            </a:p>
            <a:p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0"/>
            <a:ext cx="3631474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36490" y="2440463"/>
            <a:ext cx="252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 descr="Ảnh động đẹp (6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359929"/>
      </p:ext>
    </p:extLst>
  </p:cSld>
  <p:clrMapOvr>
    <a:masterClrMapping/>
  </p:clrMapOvr>
  <p:transition spd="slow" advTm="225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22552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1" b="11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58450" y="0"/>
            <a:ext cx="2317464" cy="172965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60778" y="-131646"/>
            <a:ext cx="94256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8000" b="1" dirty="0" err="1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8000" b="1" dirty="0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8000" b="1" dirty="0" err="1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8000" b="1" dirty="0" smtClean="0">
              <a:ln w="63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>
              <a:lnSpc>
                <a:spcPts val="2000"/>
              </a:lnSpc>
            </a:pPr>
            <a:endParaRPr lang="en-US" sz="1200" b="1" dirty="0" smtClean="0">
              <a:solidFill>
                <a:srgbClr val="000000"/>
              </a:solidFill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 smtClean="0">
                <a:solidFill>
                  <a:srgbClr val="000000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			      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17235" y="2161375"/>
            <a:ext cx="10362711" cy="4469404"/>
            <a:chOff x="3597731" y="449943"/>
            <a:chExt cx="8426632" cy="4469404"/>
          </a:xfrm>
        </p:grpSpPr>
        <p:sp>
          <p:nvSpPr>
            <p:cNvPr id="3" name="TextBox 2"/>
            <p:cNvSpPr txBox="1"/>
            <p:nvPr/>
          </p:nvSpPr>
          <p:spPr>
            <a:xfrm>
              <a:off x="3597731" y="595086"/>
              <a:ext cx="8426632" cy="432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=&amp;=¡=3=S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V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h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===!=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=g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====X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==!======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!</a:t>
              </a:r>
              <a:endParaRPr lang="en-US" sz="5400" dirty="0">
                <a:solidFill>
                  <a:srgbClr val="000000"/>
                </a:solidFill>
                <a:latin typeface="MusiQwik" panose="02000000000000000000" pitchFamily="2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32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endPara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V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===V===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W==!===h====X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==!===X===W====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X==!========!</a:t>
              </a:r>
              <a:endParaRPr lang="en-US" sz="5400" dirty="0" smtClean="0">
                <a:solidFill>
                  <a:srgbClr val="000000"/>
                </a:solidFill>
                <a:latin typeface="MusiQwik" panose="02000000000000000000" pitchFamily="2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32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=&amp;=¡===V==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T==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V==!===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d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==!===V=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=V=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=W==!=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==h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====!</a:t>
              </a:r>
            </a:p>
            <a:p>
              <a:pPr>
                <a:lnSpc>
                  <a:spcPts val="3000"/>
                </a:lnSpc>
              </a:pPr>
              <a:r>
                <a:rPr lang="en-US" sz="28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=!==Z=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==X==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=Z==!==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=====!===e=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==S==!======.</a:t>
              </a:r>
            </a:p>
            <a:p>
              <a:pPr>
                <a:lnSpc>
                  <a:spcPts val="3000"/>
                </a:lnSpc>
              </a:pPr>
              <a:r>
                <a:rPr lang="en-US" sz="28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65015" y="449943"/>
              <a:ext cx="7304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37930" y="3828418"/>
              <a:ext cx="7304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79529" y="3900094"/>
              <a:ext cx="43924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29425" y="1780366"/>
              <a:ext cx="7304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8450" y="74738"/>
            <a:ext cx="2194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0976535"/>
      </p:ext>
    </p:extLst>
  </p:cSld>
  <p:clrMapOvr>
    <a:masterClrMapping/>
  </p:clrMapOvr>
  <p:transition spd="slow" advTm="48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  <p:extLst mod="1">
    <p:ext uri="{E180D4A7-C9FB-4DFB-919C-405C955672EB}">
      <p14:showEvtLst xmlns:p14="http://schemas.microsoft.com/office/powerpoint/2010/main">
        <p14:playEvt time="1" objId="5"/>
        <p14:stopEvt time="48770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Vector background Hoa lá mùa xuân 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876"/>
          <a:stretch/>
        </p:blipFill>
        <p:spPr bwMode="auto">
          <a:xfrm>
            <a:off x="-19566" y="-14751"/>
            <a:ext cx="12243669" cy="6866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ài 3 - Đếm Sao - Âm Nhạc Lớp 3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293" y="0"/>
            <a:ext cx="12343395" cy="6858000"/>
          </a:xfrm>
        </p:spPr>
      </p:pic>
    </p:spTree>
    <p:extLst>
      <p:ext uri="{BB962C8B-B14F-4D97-AF65-F5344CB8AC3E}">
        <p14:creationId xmlns:p14="http://schemas.microsoft.com/office/powerpoint/2010/main" val="232654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5000"/>
                <a:lumOff val="95000"/>
              </a:schemeClr>
            </a:gs>
            <a:gs pos="98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18" y="-39186"/>
            <a:ext cx="12229818" cy="6897186"/>
          </a:xfrm>
          <a:prstGeom prst="rect">
            <a:avLst/>
          </a:prstGeom>
        </p:spPr>
      </p:pic>
      <p:pic>
        <p:nvPicPr>
          <p:cNvPr id="4106" name="Picture 10" descr="460 Background powerpoint ý tưởng | hình ảnh, hình nền, food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"/>
          <a:stretch/>
        </p:blipFill>
        <p:spPr bwMode="auto">
          <a:xfrm>
            <a:off x="0" y="-39186"/>
            <a:ext cx="12192000" cy="68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7501" y="-146129"/>
            <a:ext cx="8167967" cy="645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8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8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8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88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  <a:reflection blurRad="6350" stA="55000" endA="300" endPos="45500" dir="5400000" sy="-100000" algn="bl" rotWithShape="0"/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3200" dirty="0" err="1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Chung</a:t>
            </a:r>
          </a:p>
          <a:p>
            <a:pPr algn="r"/>
            <a:endParaRPr lang="vi-VN" altLang="vi-VN" sz="3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sz="3600" b="1" dirty="0">
              <a:solidFill>
                <a:prstClr val="black"/>
              </a:solidFill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8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sz="2400" spc="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en-US" sz="2800" spc="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spc="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vàng</a:t>
            </a:r>
            <a:endParaRPr lang="en-US" sz="3600" b="1" dirty="0">
              <a:solidFill>
                <a:prstClr val="black"/>
              </a:solidFill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   </a:t>
            </a:r>
            <a:r>
              <a:rPr lang="en-US" sz="2400" spc="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spc="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spc="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  <a:p>
            <a:endParaRPr lang="en-US" sz="1050" b="1" dirty="0" smtClean="0">
              <a:solidFill>
                <a:prstClr val="black"/>
              </a:solidFill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Bốn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solidFill>
                <a:prstClr val="black"/>
              </a:solidFill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     </a:t>
            </a:r>
            <a:r>
              <a:rPr lang="en-US" sz="2400" spc="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spc="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endParaRPr lang="en-US" sz="1050" b="1" dirty="0" smtClean="0">
              <a:solidFill>
                <a:prstClr val="black"/>
              </a:solidFill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cao</a:t>
            </a:r>
            <a:endParaRPr lang="en-US" sz="3600" b="1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cs typeface="Times New Roman" pitchFamily="18" charset="0"/>
            </a:endParaRPr>
          </a:p>
          <a:p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     </a:t>
            </a:r>
            <a:r>
              <a:rPr lang="en-US" sz="2400" spc="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vi-VN" sz="2400" b="1" dirty="0">
              <a:solidFill>
                <a:prstClr val="black"/>
              </a:solidFill>
              <a:latin typeface="HP001 Kieu 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099" b="7090"/>
          <a:stretch/>
        </p:blipFill>
        <p:spPr>
          <a:xfrm>
            <a:off x="0" y="0"/>
            <a:ext cx="336731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3078" y="2453382"/>
            <a:ext cx="3282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913" y="1736072"/>
            <a:ext cx="991218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0213" y="2610386"/>
            <a:ext cx="991218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endParaRPr lang="en-US" sz="4000" b="1" dirty="0">
              <a:solidFill>
                <a:srgbClr val="FF05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3360" y="1667471"/>
            <a:ext cx="991218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3607" y="2554359"/>
            <a:ext cx="991218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3/4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317" y="2307111"/>
            <a:ext cx="1910268" cy="191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87" y="3014997"/>
            <a:ext cx="1910268" cy="191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Ảnh động Powerpoint CT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7" y="722760"/>
            <a:ext cx="1358032" cy="174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88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4959">
        <p:circle/>
      </p:transition>
    </mc:Choice>
    <mc:Fallback xmlns="">
      <p:transition spd="slow" advTm="1049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uild="allAtOnce"/>
      <p:bldP spid="4" grpId="0"/>
      <p:bldP spid="4" grpId="1"/>
      <p:bldP spid="12" grpId="0"/>
      <p:bldP spid="12" grpId="1"/>
      <p:bldP spid="13" grpId="0"/>
      <p:bldP spid="13" grpId="1"/>
      <p:bldP spid="14" grpId="0"/>
      <p:bldP spid="15" grpId="0"/>
    </p:bldLst>
  </p:timing>
  <p:extLst mod="1">
    <p:ext uri="{E180D4A7-C9FB-4DFB-919C-405C955672EB}">
      <p14:showEvtLst xmlns:p14="http://schemas.microsoft.com/office/powerpoint/2010/main">
        <p14:playEvt time="1" objId="6"/>
        <p14:playEvt time="42572" objId="8"/>
        <p14:stopEvt time="42835" objId="6"/>
        <p14:stopEvt time="103267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OIIIIIIIIIIII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 descr="Phim Hoạt Hình Trẻ Em Màu Tươi Ngày Nền, Hoạt Hình, Nền Phim Hoạt Hình,  Holiday Nền Hình nền Vector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 CU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5675" y="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5688" y="2054475"/>
            <a:ext cx="8735202" cy="30387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Chào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tạm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biệt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các</a:t>
            </a:r>
            <a:r>
              <a:rPr lang="en-US" sz="239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con!</a:t>
            </a:r>
            <a:endParaRPr lang="en-US" sz="23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-067" panose="020B0603050302020204" pitchFamily="34" charset="0"/>
            </a:endParaRPr>
          </a:p>
        </p:txBody>
      </p:sp>
      <p:pic>
        <p:nvPicPr>
          <p:cNvPr id="6160" name="Picture 16" descr="hình nền động dây ngang đẹp 1 (57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28575"/>
            <a:ext cx="8534400" cy="127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0143" flipH="1">
            <a:off x="9785774" y="4111969"/>
            <a:ext cx="1208519" cy="120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9" y="3865372"/>
            <a:ext cx="1227863" cy="12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2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767">
        <p:fade/>
      </p:transition>
    </mc:Choice>
    <mc:Fallback xmlns="">
      <p:transition spd="med" advTm="63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0" objId="3"/>
        <p14:playEvt time="236" objId="2"/>
        <p14:stopEvt time="23739" objId="2"/>
        <p14:stopEvt time="62932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3657" cy="679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1196" y="644150"/>
            <a:ext cx="5003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Chung;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thuộc Tp Hưng Yên, tỉnh Hưng Yên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vov.vn/uploaded/phamthanh/2015_05_31/consVanChung_FZD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570">
            <a:off x="1606472" y="358185"/>
            <a:ext cx="4248254" cy="61745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6" name="TextBox 25"/>
          <p:cNvSpPr txBox="1"/>
          <p:nvPr/>
        </p:nvSpPr>
        <p:spPr>
          <a:xfrm>
            <a:off x="6654328" y="2660627"/>
            <a:ext cx="5003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61196" y="4017620"/>
            <a:ext cx="5003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Lỳ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b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527197"/>
      </p:ext>
    </p:extLst>
  </p:cSld>
  <p:clrMapOvr>
    <a:masterClrMapping/>
  </p:clrMapOvr>
  <p:transition spd="slow" advTm="388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3806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2">
                <a:lumMod val="5000"/>
                <a:lumOff val="95000"/>
              </a:schemeClr>
            </a:gs>
            <a:gs pos="92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3657" cy="6835212"/>
          </a:xfrm>
          <a:prstGeom prst="rect">
            <a:avLst/>
          </a:prstGeom>
        </p:spPr>
      </p:pic>
      <p:pic>
        <p:nvPicPr>
          <p:cNvPr id="3080" name="Picture 8" descr="Vector background Hoa lá mùa xuân 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876"/>
          <a:stretch/>
        </p:blipFill>
        <p:spPr bwMode="auto">
          <a:xfrm>
            <a:off x="-60668" y="21874"/>
            <a:ext cx="12243669" cy="6866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971110" y="1945446"/>
            <a:ext cx="391884" cy="8170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00283" y="3997069"/>
            <a:ext cx="6703601" cy="322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71110" y="2809136"/>
            <a:ext cx="6703601" cy="322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02760" y="5136158"/>
            <a:ext cx="6703601" cy="322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87156" y="6299183"/>
            <a:ext cx="6703601" cy="322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229986" y="1889937"/>
            <a:ext cx="7748466" cy="4882746"/>
            <a:chOff x="-5985954" y="-1205131"/>
            <a:chExt cx="8426632" cy="4882746"/>
          </a:xfrm>
        </p:grpSpPr>
        <p:sp>
          <p:nvSpPr>
            <p:cNvPr id="22" name="TextBox 21"/>
            <p:cNvSpPr txBox="1"/>
            <p:nvPr/>
          </p:nvSpPr>
          <p:spPr>
            <a:xfrm>
              <a:off x="-5985954" y="-1062144"/>
              <a:ext cx="8426632" cy="4739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=&amp;=¡=3=S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V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h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===!=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=g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====X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==!======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!</a:t>
              </a:r>
              <a:endParaRPr lang="en-US" sz="4400" dirty="0">
                <a:solidFill>
                  <a:srgbClr val="000000"/>
                </a:solidFill>
                <a:latin typeface="MusiQwik" panose="02000000000000000000" pitchFamily="2" charset="0"/>
              </a:endParaRPr>
            </a:p>
            <a:p>
              <a:r>
                <a:rPr lang="en-US" sz="24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V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===V===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W==!===h====X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==!===X===W====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X==!========!</a:t>
              </a:r>
              <a:endParaRPr lang="en-US" sz="4400" dirty="0" smtClean="0">
                <a:solidFill>
                  <a:srgbClr val="000000"/>
                </a:solidFill>
                <a:latin typeface="MusiQwik" panose="02000000000000000000" pitchFamily="2" charset="0"/>
              </a:endParaRPr>
            </a:p>
            <a:p>
              <a:r>
                <a:rPr lang="en-US" sz="24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=&amp;=¡===V==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T==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V==!===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d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==!===V=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=V=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=W==!=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==h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====!</a:t>
              </a:r>
            </a:p>
            <a:p>
              <a:r>
                <a:rPr lang="en-US" sz="20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=!==Z=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==X==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=Z==!==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=====!===e=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==S==!======.</a:t>
              </a:r>
            </a:p>
            <a:p>
              <a:r>
                <a:rPr lang="en-US" sz="20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28246" y="-1205131"/>
              <a:ext cx="7304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481367" y="2327928"/>
              <a:ext cx="7304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70625" y="2386977"/>
              <a:ext cx="4392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55443" y="126809"/>
              <a:ext cx="7304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115920" y="1515291"/>
            <a:ext cx="2553360" cy="430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08627" y="5117412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5955" y="5119498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2428" y="5119498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74230" y="5117257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2329" y="5078046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74230" y="5073629"/>
            <a:ext cx="965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75770" y="5130430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0675" y="5125169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15920" y="-86216"/>
            <a:ext cx="82772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7200" b="1" dirty="0" err="1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7200" b="1" dirty="0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7200" b="1" dirty="0" smtClean="0">
              <a:ln w="63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endParaRPr lang="en-US" sz="1200" b="1" dirty="0" smtClean="0">
              <a:solidFill>
                <a:srgbClr val="000000"/>
              </a:solidFill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 smtClean="0">
                <a:solidFill>
                  <a:srgbClr val="000000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			      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pic>
        <p:nvPicPr>
          <p:cNvPr id="39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15" flipH="1">
            <a:off x="1103861" y="2737097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7" y="4831412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1284" y="4813198"/>
            <a:ext cx="889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6463" y="326748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2106041" y="663318"/>
            <a:ext cx="827728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11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11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115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endParaRPr lang="en-US" sz="105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		      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endParaRPr lang="en-US" sz="16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205" y="21874"/>
            <a:ext cx="609600" cy="6096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492253" y="5078849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89581" y="5080935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06054" y="5080935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57856" y="5078694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05955" y="5039483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57856" y="5035066"/>
            <a:ext cx="965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359396" y="5091867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364301" y="5086606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8781">
        <p:dissolve/>
      </p:transition>
    </mc:Choice>
    <mc:Fallback xmlns="">
      <p:transition spd="slow" advTm="6878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8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8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6" grpId="0" animBg="1"/>
      <p:bldP spid="6" grpId="1" animBg="1"/>
      <p:bldP spid="3" grpId="0"/>
      <p:bldP spid="3" grpId="1"/>
      <p:bldP spid="20" grpId="0"/>
      <p:bldP spid="2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18" grpId="0"/>
      <p:bldP spid="43" grpId="0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</p:bldLst>
  </p:timing>
  <p:extLst mod="1">
    <p:ext uri="{E180D4A7-C9FB-4DFB-919C-405C955672EB}">
      <p14:showEvtLst xmlns:p14="http://schemas.microsoft.com/office/powerpoint/2010/main">
        <p14:playEvt time="1" objId="4"/>
        <p14:stopEvt time="6878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884" y="87088"/>
            <a:ext cx="93762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9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9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9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9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3200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Chung</a:t>
            </a:r>
          </a:p>
          <a:p>
            <a:pPr algn="r"/>
            <a:endParaRPr lang="vi-VN" altLang="vi-VN" sz="2800" b="1" dirty="0" smtClean="0">
              <a:solidFill>
                <a:srgbClr val="0070C0"/>
              </a:solidFill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endParaRPr lang="en-US" sz="3200" b="1" dirty="0"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endParaRPr lang="en-US" sz="3200" b="1" dirty="0"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endParaRPr lang="en-US" sz="3200" b="1" dirty="0"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endParaRPr lang="vi-VN" sz="3200" b="1" dirty="0">
              <a:latin typeface="HP001 Kieu 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094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036">
        <p:split orient="vert"/>
      </p:transition>
    </mc:Choice>
    <mc:Fallback xmlns="">
      <p:transition spd="slow" advTm="3303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32490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accent6">
                <a:lumMod val="89000"/>
              </a:schemeClr>
            </a:gs>
            <a:gs pos="80000">
              <a:schemeClr val="accent6">
                <a:lumMod val="89000"/>
              </a:schemeClr>
            </a:gs>
            <a:gs pos="24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-111586"/>
            <a:ext cx="12192000" cy="69695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49888" y="1619795"/>
            <a:ext cx="345510" cy="820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881960" y="1452692"/>
            <a:ext cx="327324" cy="820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527909" y="1470760"/>
            <a:ext cx="327324" cy="8209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-111586"/>
            <a:ext cx="3631474" cy="696958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7320" y="2403075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2144" y="2002409"/>
            <a:ext cx="730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83624" y="1303981"/>
            <a:ext cx="8426632" cy="1976257"/>
            <a:chOff x="3639934" y="2230091"/>
            <a:chExt cx="8426632" cy="1976257"/>
          </a:xfrm>
        </p:grpSpPr>
        <p:sp>
          <p:nvSpPr>
            <p:cNvPr id="3" name="TextBox 2"/>
            <p:cNvSpPr txBox="1"/>
            <p:nvPr/>
          </p:nvSpPr>
          <p:spPr>
            <a:xfrm>
              <a:off x="3639934" y="2452022"/>
              <a:ext cx="84266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MusiQwik" panose="02000000000000000000" pitchFamily="2" charset="0"/>
                </a:rPr>
                <a:t>=&amp;=¡=3=S</a:t>
              </a:r>
              <a:r>
                <a:rPr lang="en-US" sz="6600" dirty="0" smtClean="0">
                  <a:latin typeface="MusiQwik" panose="02000000000000000000" pitchFamily="2" charset="0"/>
                </a:rPr>
                <a:t>==</a:t>
              </a:r>
              <a:r>
                <a:rPr lang="en-US" sz="6600" dirty="0">
                  <a:latin typeface="MusiQwik" panose="02000000000000000000" pitchFamily="2" charset="0"/>
                </a:rPr>
                <a:t>V</a:t>
              </a:r>
              <a:r>
                <a:rPr lang="en-US" sz="6600" dirty="0" smtClean="0">
                  <a:latin typeface="MusiQwik" panose="02000000000000000000" pitchFamily="2" charset="0"/>
                </a:rPr>
                <a:t>==</a:t>
              </a:r>
              <a:r>
                <a:rPr lang="en-US" sz="6600" dirty="0">
                  <a:latin typeface="MusiQwik" panose="02000000000000000000" pitchFamily="2" charset="0"/>
                </a:rPr>
                <a:t>W</a:t>
              </a:r>
              <a:r>
                <a:rPr lang="en-US" sz="6600" dirty="0" smtClean="0">
                  <a:latin typeface="MusiQwik" panose="02000000000000000000" pitchFamily="2" charset="0"/>
                </a:rPr>
                <a:t>=!==</a:t>
              </a:r>
              <a:r>
                <a:rPr lang="en-US" sz="6600" dirty="0">
                  <a:latin typeface="MusiQwik" panose="02000000000000000000" pitchFamily="2" charset="0"/>
                </a:rPr>
                <a:t>h</a:t>
              </a:r>
              <a:r>
                <a:rPr lang="en-US" sz="6600" dirty="0" smtClean="0">
                  <a:latin typeface="MusiQwik" panose="02000000000000000000" pitchFamily="2" charset="0"/>
                </a:rPr>
                <a:t>==W=!==g==</a:t>
              </a:r>
              <a:r>
                <a:rPr lang="en-US" sz="6600" dirty="0">
                  <a:latin typeface="MusiQwik" panose="02000000000000000000" pitchFamily="2" charset="0"/>
                </a:rPr>
                <a:t>X</a:t>
              </a:r>
              <a:r>
                <a:rPr lang="en-US" sz="6600" dirty="0" smtClean="0">
                  <a:latin typeface="MusiQwik" panose="02000000000000000000" pitchFamily="2" charset="0"/>
                </a:rPr>
                <a:t>=!=====!</a:t>
              </a:r>
              <a:endParaRPr lang="en-US" sz="6600" dirty="0">
                <a:latin typeface="MusiQwik" panose="02000000000000000000" pitchFamily="2" charset="0"/>
              </a:endParaRPr>
            </a:p>
            <a:p>
              <a:r>
                <a:rPr lang="en-US" sz="2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829471" y="2230091"/>
              <a:ext cx="7304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MusiSync" panose="02000000000000000000" pitchFamily="2" charset="0"/>
                </a:rPr>
                <a:t>d</a:t>
              </a:r>
              <a:endParaRPr lang="en-US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2" name="Picture 4" descr="Ảnh động đẹp (6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217929"/>
      </p:ext>
    </p:extLst>
  </p:cSld>
  <p:clrMapOvr>
    <a:masterClrMapping/>
  </p:clrMapOvr>
  <p:transition spd="slow" advTm="562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4" grpId="0"/>
    </p:bldLst>
  </p:timing>
  <p:extLst mod="1">
    <p:ext uri="{E180D4A7-C9FB-4DFB-919C-405C955672EB}">
      <p14:showEvtLst xmlns:p14="http://schemas.microsoft.com/office/powerpoint/2010/main">
        <p14:playEvt time="1" objId="6"/>
        <p14:stopEvt time="55489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-111586"/>
            <a:ext cx="12192000" cy="6969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7166" y="2069585"/>
            <a:ext cx="316906" cy="7254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163747" y="2014684"/>
            <a:ext cx="316906" cy="7254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34881" y="1787842"/>
            <a:ext cx="10054112" cy="2028278"/>
            <a:chOff x="3654001" y="1859948"/>
            <a:chExt cx="8426632" cy="2028278"/>
          </a:xfrm>
        </p:grpSpPr>
        <p:sp>
          <p:nvSpPr>
            <p:cNvPr id="3" name="TextBox 2"/>
            <p:cNvSpPr txBox="1"/>
            <p:nvPr/>
          </p:nvSpPr>
          <p:spPr>
            <a:xfrm>
              <a:off x="3654001" y="1918456"/>
              <a:ext cx="8426632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=&amp;=¡3V==V==W=!==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h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X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=!==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X==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W==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X=!====!</a:t>
              </a:r>
            </a:p>
            <a:p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Ba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23237" y="1859948"/>
              <a:ext cx="7304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-111586"/>
            <a:ext cx="3631474" cy="696958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31321" y="2464795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Ảnh động đẹp (6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32034"/>
      </p:ext>
    </p:extLst>
  </p:cSld>
  <p:clrMapOvr>
    <a:masterClrMapping/>
  </p:clrMapOvr>
  <p:transition spd="slow" advTm="446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1" grpId="0"/>
    </p:bldLst>
  </p:timing>
  <p:extLst mod="1">
    <p:ext uri="{E180D4A7-C9FB-4DFB-919C-405C955672EB}">
      <p14:showEvtLst xmlns:p14="http://schemas.microsoft.com/office/powerpoint/2010/main">
        <p14:playEvt time="11" objId="5"/>
        <p14:stopEvt time="44327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4">
                <a:lumMod val="5000"/>
                <a:lumOff val="9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20046" y="2955242"/>
            <a:ext cx="315975" cy="7806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277512" y="2900562"/>
            <a:ext cx="315975" cy="7806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80500" y="1391403"/>
            <a:ext cx="315975" cy="793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12154" y="1112680"/>
            <a:ext cx="315975" cy="793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82607" y="1161553"/>
            <a:ext cx="315975" cy="793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125505" y="978985"/>
            <a:ext cx="8426632" cy="1976257"/>
            <a:chOff x="3639934" y="2230091"/>
            <a:chExt cx="8426632" cy="1976257"/>
          </a:xfrm>
        </p:grpSpPr>
        <p:sp>
          <p:nvSpPr>
            <p:cNvPr id="22" name="TextBox 21"/>
            <p:cNvSpPr txBox="1"/>
            <p:nvPr/>
          </p:nvSpPr>
          <p:spPr>
            <a:xfrm>
              <a:off x="3639934" y="2452022"/>
              <a:ext cx="84266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MusiQwik" panose="02000000000000000000" pitchFamily="2" charset="0"/>
                </a:rPr>
                <a:t>=&amp;=¡=3=S</a:t>
              </a:r>
              <a:r>
                <a:rPr lang="en-US" sz="6600" dirty="0" smtClean="0">
                  <a:latin typeface="MusiQwik" panose="02000000000000000000" pitchFamily="2" charset="0"/>
                </a:rPr>
                <a:t>==</a:t>
              </a:r>
              <a:r>
                <a:rPr lang="en-US" sz="6600" dirty="0">
                  <a:latin typeface="MusiQwik" panose="02000000000000000000" pitchFamily="2" charset="0"/>
                </a:rPr>
                <a:t>V</a:t>
              </a:r>
              <a:r>
                <a:rPr lang="en-US" sz="6600" dirty="0" smtClean="0">
                  <a:latin typeface="MusiQwik" panose="02000000000000000000" pitchFamily="2" charset="0"/>
                </a:rPr>
                <a:t>==</a:t>
              </a:r>
              <a:r>
                <a:rPr lang="en-US" sz="6600" dirty="0">
                  <a:latin typeface="MusiQwik" panose="02000000000000000000" pitchFamily="2" charset="0"/>
                </a:rPr>
                <a:t>W</a:t>
              </a:r>
              <a:r>
                <a:rPr lang="en-US" sz="6600" dirty="0" smtClean="0">
                  <a:latin typeface="MusiQwik" panose="02000000000000000000" pitchFamily="2" charset="0"/>
                </a:rPr>
                <a:t>=!==</a:t>
              </a:r>
              <a:r>
                <a:rPr lang="en-US" sz="6600" dirty="0">
                  <a:latin typeface="MusiQwik" panose="02000000000000000000" pitchFamily="2" charset="0"/>
                </a:rPr>
                <a:t>h</a:t>
              </a:r>
              <a:r>
                <a:rPr lang="en-US" sz="6600" dirty="0" smtClean="0">
                  <a:latin typeface="MusiQwik" panose="02000000000000000000" pitchFamily="2" charset="0"/>
                </a:rPr>
                <a:t>==W=!==g==</a:t>
              </a:r>
              <a:r>
                <a:rPr lang="en-US" sz="6600" dirty="0">
                  <a:latin typeface="MusiQwik" panose="02000000000000000000" pitchFamily="2" charset="0"/>
                </a:rPr>
                <a:t>X</a:t>
              </a:r>
              <a:r>
                <a:rPr lang="en-US" sz="6600" dirty="0" smtClean="0">
                  <a:latin typeface="MusiQwik" panose="02000000000000000000" pitchFamily="2" charset="0"/>
                </a:rPr>
                <a:t>=!=====!</a:t>
              </a:r>
              <a:endParaRPr lang="en-US" sz="6600" dirty="0">
                <a:latin typeface="MusiQwik" panose="02000000000000000000" pitchFamily="2" charset="0"/>
              </a:endParaRPr>
            </a:p>
            <a:p>
              <a:r>
                <a:rPr lang="en-US" sz="2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829471" y="2230091"/>
              <a:ext cx="7304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MusiSync" panose="02000000000000000000" pitchFamily="2" charset="0"/>
                </a:rPr>
                <a:t>d</a:t>
              </a:r>
              <a:endParaRPr lang="en-US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25505" y="2736887"/>
            <a:ext cx="10054112" cy="2028278"/>
            <a:chOff x="3654001" y="1859948"/>
            <a:chExt cx="8426632" cy="2028278"/>
          </a:xfrm>
        </p:grpSpPr>
        <p:sp>
          <p:nvSpPr>
            <p:cNvPr id="25" name="TextBox 24"/>
            <p:cNvSpPr txBox="1"/>
            <p:nvPr/>
          </p:nvSpPr>
          <p:spPr>
            <a:xfrm>
              <a:off x="3654001" y="1918456"/>
              <a:ext cx="8426632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V==V==W=!==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h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X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=!==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X==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W==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X=!====!</a:t>
              </a:r>
            </a:p>
            <a:p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Ba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423237" y="1859948"/>
              <a:ext cx="7304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0"/>
            <a:ext cx="3631474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0814" y="2467209"/>
            <a:ext cx="2649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Ảnh động đẹp (6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294880"/>
      </p:ext>
    </p:extLst>
  </p:cSld>
  <p:clrMapOvr>
    <a:masterClrMapping/>
  </p:clrMapOvr>
  <p:transition spd="slow" advTm="187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 mod="1">
    <p:ext uri="{E180D4A7-C9FB-4DFB-919C-405C955672EB}">
      <p14:showEvtLst xmlns:p14="http://schemas.microsoft.com/office/powerpoint/2010/main">
        <p14:playEvt time="1" objId="5"/>
        <p14:stopEvt time="17789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4">
                <a:lumMod val="5000"/>
                <a:lumOff val="9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52409" y="1849395"/>
            <a:ext cx="295184" cy="770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08244" y="1917167"/>
            <a:ext cx="295184" cy="770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4209" y="1705410"/>
            <a:ext cx="99570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rgbClr val="000000"/>
                </a:solidFill>
                <a:latin typeface="MusiQwik" panose="02000000000000000000" pitchFamily="2" charset="0"/>
              </a:rPr>
              <a:t>&amp;=¡=3=V==T</a:t>
            </a:r>
            <a:r>
              <a:rPr lang="en-US" sz="6600" dirty="0">
                <a:solidFill>
                  <a:srgbClr val="000000"/>
                </a:solidFill>
                <a:latin typeface="MusiQwik" panose="02000000000000000000" pitchFamily="2" charset="0"/>
              </a:rPr>
              <a:t>==V</a:t>
            </a:r>
            <a:r>
              <a:rPr lang="en-US" sz="6600" dirty="0" smtClean="0">
                <a:solidFill>
                  <a:srgbClr val="000000"/>
                </a:solidFill>
                <a:latin typeface="MusiQwik" panose="02000000000000000000" pitchFamily="2" charset="0"/>
              </a:rPr>
              <a:t>=!==d==S=!==V==V==W=!==h=!</a:t>
            </a:r>
          </a:p>
          <a:p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0"/>
            <a:ext cx="3631474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1049" y="2437223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Ảnh động đẹp (6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25981"/>
      </p:ext>
    </p:extLst>
  </p:cSld>
  <p:clrMapOvr>
    <a:masterClrMapping/>
  </p:clrMapOvr>
  <p:transition spd="slow" advTm="386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37544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4">
                <a:lumMod val="5000"/>
                <a:lumOff val="9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15983" y="1756684"/>
            <a:ext cx="265049" cy="743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17169" y="1652748"/>
            <a:ext cx="265049" cy="7433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822888" y="1688092"/>
            <a:ext cx="265049" cy="7433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952738" y="1433140"/>
            <a:ext cx="9957077" cy="1828205"/>
            <a:chOff x="3187872" y="1811967"/>
            <a:chExt cx="9957077" cy="1828205"/>
          </a:xfrm>
        </p:grpSpPr>
        <p:sp>
          <p:nvSpPr>
            <p:cNvPr id="8" name="TextBox 7"/>
            <p:cNvSpPr txBox="1"/>
            <p:nvPr/>
          </p:nvSpPr>
          <p:spPr>
            <a:xfrm>
              <a:off x="7976473" y="1811967"/>
              <a:ext cx="8711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986896" y="1890525"/>
              <a:ext cx="7347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87872" y="2101289"/>
              <a:ext cx="9957077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=&amp;=¡3S=!==Z==X==Z==!=====!==e==S==!======.</a:t>
              </a:r>
            </a:p>
            <a:p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0"/>
            <a:ext cx="3631474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04787" y="2420975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Ảnh động đẹp (6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153326"/>
      </p:ext>
    </p:extLst>
  </p:cSld>
  <p:clrMapOvr>
    <a:masterClrMapping/>
  </p:clrMapOvr>
  <p:transition spd="slow" advTm="441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4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44129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14.2|10|10.8|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|2.1|5.3|3.6|5.4|0.7|5.1|1.3|4.8|0.8|5.9|0.7|4.8|0.7|5.2|0.7|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4.5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3290</TotalTime>
  <Words>896</Words>
  <Application>Microsoft Office PowerPoint</Application>
  <PresentationFormat>Custom</PresentationFormat>
  <Paragraphs>128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MusiSync</vt:lpstr>
      <vt:lpstr>HP-067</vt:lpstr>
      <vt:lpstr>HP-062</vt:lpstr>
      <vt:lpstr>Courier New</vt:lpstr>
      <vt:lpstr>Calibri Light</vt:lpstr>
      <vt:lpstr>HP001 Kieu 1</vt:lpstr>
      <vt:lpstr>HP-002</vt:lpstr>
      <vt:lpstr>MusiQwik</vt:lpstr>
      <vt:lpstr>HP001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saocodon</cp:lastModifiedBy>
  <cp:revision>303</cp:revision>
  <dcterms:created xsi:type="dcterms:W3CDTF">2021-08-06T08:36:37Z</dcterms:created>
  <dcterms:modified xsi:type="dcterms:W3CDTF">2021-10-06T14:58:08Z</dcterms:modified>
</cp:coreProperties>
</file>