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3" r:id="rId1"/>
  </p:sldMasterIdLst>
  <p:sldIdLst>
    <p:sldId id="256" r:id="rId2"/>
    <p:sldId id="257" r:id="rId3"/>
    <p:sldId id="261" r:id="rId4"/>
    <p:sldId id="263" r:id="rId5"/>
    <p:sldId id="265" r:id="rId6"/>
    <p:sldId id="266" r:id="rId7"/>
    <p:sldId id="267" r:id="rId8"/>
    <p:sldId id="269" r:id="rId9"/>
    <p:sldId id="271" r:id="rId10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Garamond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Garamond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Garamond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Garamond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Garamond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Garamond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Garamond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Garamond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Garamond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allowPng="1" imgSz="1024x768" encoding="windows-1252"/>
  <p:clrMru>
    <a:srgbClr val="FF0000"/>
    <a:srgbClr val="FF00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38" d="100"/>
          <a:sy n="38" d="100"/>
        </p:scale>
        <p:origin x="-1398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0825" cy="6850063"/>
            <a:chOff x="0" y="0"/>
            <a:chExt cx="5758" cy="4315"/>
          </a:xfrm>
        </p:grpSpPr>
        <p:grpSp>
          <p:nvGrpSpPr>
            <p:cNvPr id="5" name="Group 3"/>
            <p:cNvGrpSpPr>
              <a:grpSpLocks/>
            </p:cNvGrpSpPr>
            <p:nvPr userDrawn="1"/>
          </p:nvGrpSpPr>
          <p:grpSpPr bwMode="auto">
            <a:xfrm>
              <a:off x="1728" y="2230"/>
              <a:ext cx="4027" cy="2085"/>
              <a:chOff x="1728" y="2230"/>
              <a:chExt cx="4027" cy="2085"/>
            </a:xfrm>
          </p:grpSpPr>
          <p:sp>
            <p:nvSpPr>
              <p:cNvPr id="8" name="Freeform 4"/>
              <p:cNvSpPr>
                <a:spLocks/>
              </p:cNvSpPr>
              <p:nvPr/>
            </p:nvSpPr>
            <p:spPr bwMode="hidden">
              <a:xfrm>
                <a:off x="1728" y="2644"/>
                <a:ext cx="2882" cy="1671"/>
              </a:xfrm>
              <a:custGeom>
                <a:avLst/>
                <a:gdLst/>
                <a:ahLst/>
                <a:cxnLst>
                  <a:cxn ang="0">
                    <a:pos x="2740" y="528"/>
                  </a:cxn>
                  <a:cxn ang="0">
                    <a:pos x="2632" y="484"/>
                  </a:cxn>
                  <a:cxn ang="0">
                    <a:pos x="2480" y="424"/>
                  </a:cxn>
                  <a:cxn ang="0">
                    <a:pos x="2203" y="343"/>
                  </a:cxn>
                  <a:cxn ang="0">
                    <a:pos x="1970" y="277"/>
                  </a:cxn>
                  <a:cxn ang="0">
                    <a:pos x="1807" y="212"/>
                  </a:cxn>
                  <a:cxn ang="0">
                    <a:pos x="1693" y="152"/>
                  </a:cxn>
                  <a:cxn ang="0">
                    <a:pos x="1628" y="103"/>
                  </a:cxn>
                  <a:cxn ang="0">
                    <a:pos x="1590" y="60"/>
                  </a:cxn>
                  <a:cxn ang="0">
                    <a:pos x="1579" y="27"/>
                  </a:cxn>
                  <a:cxn ang="0">
                    <a:pos x="1585" y="0"/>
                  </a:cxn>
                  <a:cxn ang="0">
                    <a:pos x="1557" y="49"/>
                  </a:cxn>
                  <a:cxn ang="0">
                    <a:pos x="1568" y="98"/>
                  </a:cxn>
                  <a:cxn ang="0">
                    <a:pos x="1617" y="141"/>
                  </a:cxn>
                  <a:cxn ang="0">
                    <a:pos x="1688" y="185"/>
                  </a:cxn>
                  <a:cxn ang="0">
                    <a:pos x="1791" y="228"/>
                  </a:cxn>
                  <a:cxn ang="0">
                    <a:pos x="2040" y="310"/>
                  </a:cxn>
                  <a:cxn ang="0">
                    <a:pos x="2285" y="381"/>
                  </a:cxn>
                  <a:cxn ang="0">
                    <a:pos x="2464" y="435"/>
                  </a:cxn>
                  <a:cxn ang="0">
                    <a:pos x="2605" y="484"/>
                  </a:cxn>
                  <a:cxn ang="0">
                    <a:pos x="2708" y="528"/>
                  </a:cxn>
                  <a:cxn ang="0">
                    <a:pos x="2768" y="560"/>
                  </a:cxn>
                  <a:cxn ang="0">
                    <a:pos x="2795" y="593"/>
                  </a:cxn>
                  <a:cxn ang="0">
                    <a:pos x="2795" y="642"/>
                  </a:cxn>
                  <a:cxn ang="0">
                    <a:pos x="2762" y="691"/>
                  </a:cxn>
                  <a:cxn ang="0">
                    <a:pos x="2692" y="735"/>
                  </a:cxn>
                  <a:cxn ang="0">
                    <a:pos x="2589" y="778"/>
                  </a:cxn>
                  <a:cxn ang="0">
                    <a:pos x="2458" y="822"/>
                  </a:cxn>
                  <a:cxn ang="0">
                    <a:pos x="2301" y="865"/>
                  </a:cxn>
                  <a:cxn ang="0">
                    <a:pos x="2030" y="930"/>
                  </a:cxn>
                  <a:cxn ang="0">
                    <a:pos x="1606" y="1034"/>
                  </a:cxn>
                  <a:cxn ang="0">
                    <a:pos x="1145" y="1164"/>
                  </a:cxn>
                  <a:cxn ang="0">
                    <a:pos x="673" y="1328"/>
                  </a:cxn>
                  <a:cxn ang="0">
                    <a:pos x="217" y="1545"/>
                  </a:cxn>
                  <a:cxn ang="0">
                    <a:pos x="353" y="1671"/>
                  </a:cxn>
                  <a:cxn ang="0">
                    <a:pos x="754" y="1469"/>
                  </a:cxn>
                  <a:cxn ang="0">
                    <a:pos x="1145" y="1311"/>
                  </a:cxn>
                  <a:cxn ang="0">
                    <a:pos x="1519" y="1186"/>
                  </a:cxn>
                  <a:cxn ang="0">
                    <a:pos x="1861" y="1083"/>
                  </a:cxn>
                  <a:cxn ang="0">
                    <a:pos x="2165" y="1007"/>
                  </a:cxn>
                  <a:cxn ang="0">
                    <a:pos x="2426" y="947"/>
                  </a:cxn>
                  <a:cxn ang="0">
                    <a:pos x="2626" y="892"/>
                  </a:cxn>
                  <a:cxn ang="0">
                    <a:pos x="2762" y="838"/>
                  </a:cxn>
                  <a:cxn ang="0">
                    <a:pos x="2827" y="794"/>
                  </a:cxn>
                  <a:cxn ang="0">
                    <a:pos x="2865" y="745"/>
                  </a:cxn>
                  <a:cxn ang="0">
                    <a:pos x="2882" y="702"/>
                  </a:cxn>
                  <a:cxn ang="0">
                    <a:pos x="2854" y="620"/>
                  </a:cxn>
                  <a:cxn ang="0">
                    <a:pos x="2800" y="560"/>
                  </a:cxn>
                  <a:cxn ang="0">
                    <a:pos x="2773" y="544"/>
                  </a:cxn>
                </a:cxnLst>
                <a:rect l="0" t="0" r="r" b="b"/>
                <a:pathLst>
                  <a:path w="2882" h="1671">
                    <a:moveTo>
                      <a:pt x="2773" y="544"/>
                    </a:moveTo>
                    <a:lnTo>
                      <a:pt x="2740" y="528"/>
                    </a:lnTo>
                    <a:lnTo>
                      <a:pt x="2692" y="506"/>
                    </a:lnTo>
                    <a:lnTo>
                      <a:pt x="2632" y="484"/>
                    </a:lnTo>
                    <a:lnTo>
                      <a:pt x="2561" y="457"/>
                    </a:lnTo>
                    <a:lnTo>
                      <a:pt x="2480" y="424"/>
                    </a:lnTo>
                    <a:lnTo>
                      <a:pt x="2388" y="397"/>
                    </a:lnTo>
                    <a:lnTo>
                      <a:pt x="2203" y="343"/>
                    </a:lnTo>
                    <a:lnTo>
                      <a:pt x="2078" y="310"/>
                    </a:lnTo>
                    <a:lnTo>
                      <a:pt x="1970" y="277"/>
                    </a:lnTo>
                    <a:lnTo>
                      <a:pt x="1878" y="245"/>
                    </a:lnTo>
                    <a:lnTo>
                      <a:pt x="1807" y="212"/>
                    </a:lnTo>
                    <a:lnTo>
                      <a:pt x="1742" y="179"/>
                    </a:lnTo>
                    <a:lnTo>
                      <a:pt x="1693" y="152"/>
                    </a:lnTo>
                    <a:lnTo>
                      <a:pt x="1655" y="125"/>
                    </a:lnTo>
                    <a:lnTo>
                      <a:pt x="1628" y="103"/>
                    </a:lnTo>
                    <a:lnTo>
                      <a:pt x="1606" y="81"/>
                    </a:lnTo>
                    <a:lnTo>
                      <a:pt x="1590" y="60"/>
                    </a:lnTo>
                    <a:lnTo>
                      <a:pt x="1585" y="43"/>
                    </a:lnTo>
                    <a:lnTo>
                      <a:pt x="1579" y="27"/>
                    </a:lnTo>
                    <a:lnTo>
                      <a:pt x="1585" y="5"/>
                    </a:lnTo>
                    <a:lnTo>
                      <a:pt x="1585" y="0"/>
                    </a:lnTo>
                    <a:lnTo>
                      <a:pt x="1568" y="27"/>
                    </a:lnTo>
                    <a:lnTo>
                      <a:pt x="1557" y="49"/>
                    </a:lnTo>
                    <a:lnTo>
                      <a:pt x="1557" y="76"/>
                    </a:lnTo>
                    <a:lnTo>
                      <a:pt x="1568" y="98"/>
                    </a:lnTo>
                    <a:lnTo>
                      <a:pt x="1590" y="120"/>
                    </a:lnTo>
                    <a:lnTo>
                      <a:pt x="1617" y="141"/>
                    </a:lnTo>
                    <a:lnTo>
                      <a:pt x="1650" y="163"/>
                    </a:lnTo>
                    <a:lnTo>
                      <a:pt x="1688" y="185"/>
                    </a:lnTo>
                    <a:lnTo>
                      <a:pt x="1737" y="207"/>
                    </a:lnTo>
                    <a:lnTo>
                      <a:pt x="1791" y="228"/>
                    </a:lnTo>
                    <a:lnTo>
                      <a:pt x="1905" y="267"/>
                    </a:lnTo>
                    <a:lnTo>
                      <a:pt x="2040" y="310"/>
                    </a:lnTo>
                    <a:lnTo>
                      <a:pt x="2182" y="348"/>
                    </a:lnTo>
                    <a:lnTo>
                      <a:pt x="2285" y="381"/>
                    </a:lnTo>
                    <a:lnTo>
                      <a:pt x="2382" y="408"/>
                    </a:lnTo>
                    <a:lnTo>
                      <a:pt x="2464" y="435"/>
                    </a:lnTo>
                    <a:lnTo>
                      <a:pt x="2540" y="462"/>
                    </a:lnTo>
                    <a:lnTo>
                      <a:pt x="2605" y="484"/>
                    </a:lnTo>
                    <a:lnTo>
                      <a:pt x="2659" y="506"/>
                    </a:lnTo>
                    <a:lnTo>
                      <a:pt x="2708" y="528"/>
                    </a:lnTo>
                    <a:lnTo>
                      <a:pt x="2740" y="544"/>
                    </a:lnTo>
                    <a:lnTo>
                      <a:pt x="2768" y="560"/>
                    </a:lnTo>
                    <a:lnTo>
                      <a:pt x="2784" y="577"/>
                    </a:lnTo>
                    <a:lnTo>
                      <a:pt x="2795" y="593"/>
                    </a:lnTo>
                    <a:lnTo>
                      <a:pt x="2800" y="615"/>
                    </a:lnTo>
                    <a:lnTo>
                      <a:pt x="2795" y="642"/>
                    </a:lnTo>
                    <a:lnTo>
                      <a:pt x="2784" y="664"/>
                    </a:lnTo>
                    <a:lnTo>
                      <a:pt x="2762" y="691"/>
                    </a:lnTo>
                    <a:lnTo>
                      <a:pt x="2730" y="713"/>
                    </a:lnTo>
                    <a:lnTo>
                      <a:pt x="2692" y="735"/>
                    </a:lnTo>
                    <a:lnTo>
                      <a:pt x="2643" y="756"/>
                    </a:lnTo>
                    <a:lnTo>
                      <a:pt x="2589" y="778"/>
                    </a:lnTo>
                    <a:lnTo>
                      <a:pt x="2529" y="800"/>
                    </a:lnTo>
                    <a:lnTo>
                      <a:pt x="2458" y="822"/>
                    </a:lnTo>
                    <a:lnTo>
                      <a:pt x="2382" y="843"/>
                    </a:lnTo>
                    <a:lnTo>
                      <a:pt x="2301" y="865"/>
                    </a:lnTo>
                    <a:lnTo>
                      <a:pt x="2214" y="887"/>
                    </a:lnTo>
                    <a:lnTo>
                      <a:pt x="2030" y="930"/>
                    </a:lnTo>
                    <a:lnTo>
                      <a:pt x="1823" y="979"/>
                    </a:lnTo>
                    <a:lnTo>
                      <a:pt x="1606" y="1034"/>
                    </a:lnTo>
                    <a:lnTo>
                      <a:pt x="1378" y="1094"/>
                    </a:lnTo>
                    <a:lnTo>
                      <a:pt x="1145" y="1164"/>
                    </a:lnTo>
                    <a:lnTo>
                      <a:pt x="912" y="1241"/>
                    </a:lnTo>
                    <a:lnTo>
                      <a:pt x="673" y="1328"/>
                    </a:lnTo>
                    <a:lnTo>
                      <a:pt x="440" y="1431"/>
                    </a:lnTo>
                    <a:lnTo>
                      <a:pt x="217" y="1545"/>
                    </a:lnTo>
                    <a:lnTo>
                      <a:pt x="0" y="1671"/>
                    </a:lnTo>
                    <a:lnTo>
                      <a:pt x="353" y="1671"/>
                    </a:lnTo>
                    <a:lnTo>
                      <a:pt x="554" y="1567"/>
                    </a:lnTo>
                    <a:lnTo>
                      <a:pt x="754" y="1469"/>
                    </a:lnTo>
                    <a:lnTo>
                      <a:pt x="955" y="1388"/>
                    </a:lnTo>
                    <a:lnTo>
                      <a:pt x="1145" y="1311"/>
                    </a:lnTo>
                    <a:lnTo>
                      <a:pt x="1335" y="1241"/>
                    </a:lnTo>
                    <a:lnTo>
                      <a:pt x="1519" y="1186"/>
                    </a:lnTo>
                    <a:lnTo>
                      <a:pt x="1693" y="1132"/>
                    </a:lnTo>
                    <a:lnTo>
                      <a:pt x="1861" y="1083"/>
                    </a:lnTo>
                    <a:lnTo>
                      <a:pt x="2019" y="1045"/>
                    </a:lnTo>
                    <a:lnTo>
                      <a:pt x="2165" y="1007"/>
                    </a:lnTo>
                    <a:lnTo>
                      <a:pt x="2301" y="974"/>
                    </a:lnTo>
                    <a:lnTo>
                      <a:pt x="2426" y="947"/>
                    </a:lnTo>
                    <a:lnTo>
                      <a:pt x="2534" y="914"/>
                    </a:lnTo>
                    <a:lnTo>
                      <a:pt x="2626" y="892"/>
                    </a:lnTo>
                    <a:lnTo>
                      <a:pt x="2702" y="865"/>
                    </a:lnTo>
                    <a:lnTo>
                      <a:pt x="2762" y="838"/>
                    </a:lnTo>
                    <a:lnTo>
                      <a:pt x="2800" y="816"/>
                    </a:lnTo>
                    <a:lnTo>
                      <a:pt x="2827" y="794"/>
                    </a:lnTo>
                    <a:lnTo>
                      <a:pt x="2849" y="767"/>
                    </a:lnTo>
                    <a:lnTo>
                      <a:pt x="2865" y="745"/>
                    </a:lnTo>
                    <a:lnTo>
                      <a:pt x="2876" y="724"/>
                    </a:lnTo>
                    <a:lnTo>
                      <a:pt x="2882" y="702"/>
                    </a:lnTo>
                    <a:lnTo>
                      <a:pt x="2876" y="658"/>
                    </a:lnTo>
                    <a:lnTo>
                      <a:pt x="2854" y="620"/>
                    </a:lnTo>
                    <a:lnTo>
                      <a:pt x="2833" y="588"/>
                    </a:lnTo>
                    <a:lnTo>
                      <a:pt x="2800" y="560"/>
                    </a:lnTo>
                    <a:lnTo>
                      <a:pt x="2773" y="544"/>
                    </a:lnTo>
                    <a:lnTo>
                      <a:pt x="2773" y="54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" name="Freeform 5"/>
              <p:cNvSpPr>
                <a:spLocks/>
              </p:cNvSpPr>
              <p:nvPr/>
            </p:nvSpPr>
            <p:spPr bwMode="hidden">
              <a:xfrm>
                <a:off x="4170" y="2671"/>
                <a:ext cx="1259" cy="811"/>
              </a:xfrm>
              <a:custGeom>
                <a:avLst/>
                <a:gdLst/>
                <a:ahLst/>
                <a:cxnLst>
                  <a:cxn ang="0">
                    <a:pos x="1259" y="615"/>
                  </a:cxn>
                  <a:cxn ang="0">
                    <a:pos x="1248" y="588"/>
                  </a:cxn>
                  <a:cxn ang="0">
                    <a:pos x="1237" y="566"/>
                  </a:cxn>
                  <a:cxn ang="0">
                    <a:pos x="1216" y="539"/>
                  </a:cxn>
                  <a:cxn ang="0">
                    <a:pos x="1188" y="517"/>
                  </a:cxn>
                  <a:cxn ang="0">
                    <a:pos x="1123" y="479"/>
                  </a:cxn>
                  <a:cxn ang="0">
                    <a:pos x="1042" y="441"/>
                  </a:cxn>
                  <a:cxn ang="0">
                    <a:pos x="944" y="408"/>
                  </a:cxn>
                  <a:cxn ang="0">
                    <a:pos x="841" y="381"/>
                  </a:cxn>
                  <a:cxn ang="0">
                    <a:pos x="727" y="348"/>
                  </a:cxn>
                  <a:cxn ang="0">
                    <a:pos x="613" y="321"/>
                  </a:cxn>
                  <a:cxn ang="0">
                    <a:pos x="499" y="294"/>
                  </a:cxn>
                  <a:cxn ang="0">
                    <a:pos x="391" y="261"/>
                  </a:cxn>
                  <a:cxn ang="0">
                    <a:pos x="288" y="229"/>
                  </a:cxn>
                  <a:cxn ang="0">
                    <a:pos x="195" y="196"/>
                  </a:cxn>
                  <a:cxn ang="0">
                    <a:pos x="119" y="152"/>
                  </a:cxn>
                  <a:cxn ang="0">
                    <a:pos x="54" y="109"/>
                  </a:cxn>
                  <a:cxn ang="0">
                    <a:pos x="33" y="87"/>
                  </a:cxn>
                  <a:cxn ang="0">
                    <a:pos x="16" y="60"/>
                  </a:cxn>
                  <a:cxn ang="0">
                    <a:pos x="5" y="33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11"/>
                  </a:cxn>
                  <a:cxn ang="0">
                    <a:pos x="0" y="38"/>
                  </a:cxn>
                  <a:cxn ang="0">
                    <a:pos x="5" y="60"/>
                  </a:cxn>
                  <a:cxn ang="0">
                    <a:pos x="16" y="87"/>
                  </a:cxn>
                  <a:cxn ang="0">
                    <a:pos x="33" y="114"/>
                  </a:cxn>
                  <a:cxn ang="0">
                    <a:pos x="54" y="142"/>
                  </a:cxn>
                  <a:cxn ang="0">
                    <a:pos x="87" y="174"/>
                  </a:cxn>
                  <a:cxn ang="0">
                    <a:pos x="125" y="207"/>
                  </a:cxn>
                  <a:cxn ang="0">
                    <a:pos x="179" y="240"/>
                  </a:cxn>
                  <a:cxn ang="0">
                    <a:pos x="244" y="278"/>
                  </a:cxn>
                  <a:cxn ang="0">
                    <a:pos x="326" y="310"/>
                  </a:cxn>
                  <a:cxn ang="0">
                    <a:pos x="418" y="348"/>
                  </a:cxn>
                  <a:cxn ang="0">
                    <a:pos x="526" y="381"/>
                  </a:cxn>
                  <a:cxn ang="0">
                    <a:pos x="657" y="414"/>
                  </a:cxn>
                  <a:cxn ang="0">
                    <a:pos x="749" y="435"/>
                  </a:cxn>
                  <a:cxn ang="0">
                    <a:pos x="830" y="463"/>
                  </a:cxn>
                  <a:cxn ang="0">
                    <a:pos x="901" y="490"/>
                  </a:cxn>
                  <a:cxn ang="0">
                    <a:pos x="966" y="512"/>
                  </a:cxn>
                  <a:cxn ang="0">
                    <a:pos x="1015" y="539"/>
                  </a:cxn>
                  <a:cxn ang="0">
                    <a:pos x="1053" y="566"/>
                  </a:cxn>
                  <a:cxn ang="0">
                    <a:pos x="1080" y="593"/>
                  </a:cxn>
                  <a:cxn ang="0">
                    <a:pos x="1102" y="620"/>
                  </a:cxn>
                  <a:cxn ang="0">
                    <a:pos x="1112" y="648"/>
                  </a:cxn>
                  <a:cxn ang="0">
                    <a:pos x="1118" y="675"/>
                  </a:cxn>
                  <a:cxn ang="0">
                    <a:pos x="1112" y="697"/>
                  </a:cxn>
                  <a:cxn ang="0">
                    <a:pos x="1096" y="724"/>
                  </a:cxn>
                  <a:cxn ang="0">
                    <a:pos x="1080" y="746"/>
                  </a:cxn>
                  <a:cxn ang="0">
                    <a:pos x="1053" y="767"/>
                  </a:cxn>
                  <a:cxn ang="0">
                    <a:pos x="1015" y="789"/>
                  </a:cxn>
                  <a:cxn ang="0">
                    <a:pos x="977" y="811"/>
                  </a:cxn>
                  <a:cxn ang="0">
                    <a:pos x="1047" y="789"/>
                  </a:cxn>
                  <a:cxn ang="0">
                    <a:pos x="1107" y="767"/>
                  </a:cxn>
                  <a:cxn ang="0">
                    <a:pos x="1156" y="746"/>
                  </a:cxn>
                  <a:cxn ang="0">
                    <a:pos x="1199" y="724"/>
                  </a:cxn>
                  <a:cxn ang="0">
                    <a:pos x="1226" y="702"/>
                  </a:cxn>
                  <a:cxn ang="0">
                    <a:pos x="1248" y="675"/>
                  </a:cxn>
                  <a:cxn ang="0">
                    <a:pos x="1259" y="648"/>
                  </a:cxn>
                  <a:cxn ang="0">
                    <a:pos x="1259" y="615"/>
                  </a:cxn>
                  <a:cxn ang="0">
                    <a:pos x="1259" y="615"/>
                  </a:cxn>
                </a:cxnLst>
                <a:rect l="0" t="0" r="r" b="b"/>
                <a:pathLst>
                  <a:path w="1259" h="811">
                    <a:moveTo>
                      <a:pt x="1259" y="615"/>
                    </a:moveTo>
                    <a:lnTo>
                      <a:pt x="1248" y="588"/>
                    </a:lnTo>
                    <a:lnTo>
                      <a:pt x="1237" y="566"/>
                    </a:lnTo>
                    <a:lnTo>
                      <a:pt x="1216" y="539"/>
                    </a:lnTo>
                    <a:lnTo>
                      <a:pt x="1188" y="517"/>
                    </a:lnTo>
                    <a:lnTo>
                      <a:pt x="1123" y="479"/>
                    </a:lnTo>
                    <a:lnTo>
                      <a:pt x="1042" y="441"/>
                    </a:lnTo>
                    <a:lnTo>
                      <a:pt x="944" y="408"/>
                    </a:lnTo>
                    <a:lnTo>
                      <a:pt x="841" y="381"/>
                    </a:lnTo>
                    <a:lnTo>
                      <a:pt x="727" y="348"/>
                    </a:lnTo>
                    <a:lnTo>
                      <a:pt x="613" y="321"/>
                    </a:lnTo>
                    <a:lnTo>
                      <a:pt x="499" y="294"/>
                    </a:lnTo>
                    <a:lnTo>
                      <a:pt x="391" y="261"/>
                    </a:lnTo>
                    <a:lnTo>
                      <a:pt x="288" y="229"/>
                    </a:lnTo>
                    <a:lnTo>
                      <a:pt x="195" y="196"/>
                    </a:lnTo>
                    <a:lnTo>
                      <a:pt x="119" y="152"/>
                    </a:lnTo>
                    <a:lnTo>
                      <a:pt x="54" y="109"/>
                    </a:lnTo>
                    <a:lnTo>
                      <a:pt x="33" y="87"/>
                    </a:lnTo>
                    <a:lnTo>
                      <a:pt x="16" y="60"/>
                    </a:lnTo>
                    <a:lnTo>
                      <a:pt x="5" y="33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11"/>
                    </a:lnTo>
                    <a:lnTo>
                      <a:pt x="0" y="38"/>
                    </a:lnTo>
                    <a:lnTo>
                      <a:pt x="5" y="60"/>
                    </a:lnTo>
                    <a:lnTo>
                      <a:pt x="16" y="87"/>
                    </a:lnTo>
                    <a:lnTo>
                      <a:pt x="33" y="114"/>
                    </a:lnTo>
                    <a:lnTo>
                      <a:pt x="54" y="142"/>
                    </a:lnTo>
                    <a:lnTo>
                      <a:pt x="87" y="174"/>
                    </a:lnTo>
                    <a:lnTo>
                      <a:pt x="125" y="207"/>
                    </a:lnTo>
                    <a:lnTo>
                      <a:pt x="179" y="240"/>
                    </a:lnTo>
                    <a:lnTo>
                      <a:pt x="244" y="278"/>
                    </a:lnTo>
                    <a:lnTo>
                      <a:pt x="326" y="310"/>
                    </a:lnTo>
                    <a:lnTo>
                      <a:pt x="418" y="348"/>
                    </a:lnTo>
                    <a:lnTo>
                      <a:pt x="526" y="381"/>
                    </a:lnTo>
                    <a:lnTo>
                      <a:pt x="657" y="414"/>
                    </a:lnTo>
                    <a:lnTo>
                      <a:pt x="749" y="435"/>
                    </a:lnTo>
                    <a:lnTo>
                      <a:pt x="830" y="463"/>
                    </a:lnTo>
                    <a:lnTo>
                      <a:pt x="901" y="490"/>
                    </a:lnTo>
                    <a:lnTo>
                      <a:pt x="966" y="512"/>
                    </a:lnTo>
                    <a:lnTo>
                      <a:pt x="1015" y="539"/>
                    </a:lnTo>
                    <a:lnTo>
                      <a:pt x="1053" y="566"/>
                    </a:lnTo>
                    <a:lnTo>
                      <a:pt x="1080" y="593"/>
                    </a:lnTo>
                    <a:lnTo>
                      <a:pt x="1102" y="620"/>
                    </a:lnTo>
                    <a:lnTo>
                      <a:pt x="1112" y="648"/>
                    </a:lnTo>
                    <a:lnTo>
                      <a:pt x="1118" y="675"/>
                    </a:lnTo>
                    <a:lnTo>
                      <a:pt x="1112" y="697"/>
                    </a:lnTo>
                    <a:lnTo>
                      <a:pt x="1096" y="724"/>
                    </a:lnTo>
                    <a:lnTo>
                      <a:pt x="1080" y="746"/>
                    </a:lnTo>
                    <a:lnTo>
                      <a:pt x="1053" y="767"/>
                    </a:lnTo>
                    <a:lnTo>
                      <a:pt x="1015" y="789"/>
                    </a:lnTo>
                    <a:lnTo>
                      <a:pt x="977" y="811"/>
                    </a:lnTo>
                    <a:lnTo>
                      <a:pt x="1047" y="789"/>
                    </a:lnTo>
                    <a:lnTo>
                      <a:pt x="1107" y="767"/>
                    </a:lnTo>
                    <a:lnTo>
                      <a:pt x="1156" y="746"/>
                    </a:lnTo>
                    <a:lnTo>
                      <a:pt x="1199" y="724"/>
                    </a:lnTo>
                    <a:lnTo>
                      <a:pt x="1226" y="702"/>
                    </a:lnTo>
                    <a:lnTo>
                      <a:pt x="1248" y="675"/>
                    </a:lnTo>
                    <a:lnTo>
                      <a:pt x="1259" y="648"/>
                    </a:lnTo>
                    <a:lnTo>
                      <a:pt x="1259" y="615"/>
                    </a:lnTo>
                    <a:lnTo>
                      <a:pt x="1259" y="61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" name="Freeform 6"/>
              <p:cNvSpPr>
                <a:spLocks/>
              </p:cNvSpPr>
              <p:nvPr/>
            </p:nvSpPr>
            <p:spPr bwMode="hidden">
              <a:xfrm>
                <a:off x="2900" y="3346"/>
                <a:ext cx="2849" cy="969"/>
              </a:xfrm>
              <a:custGeom>
                <a:avLst/>
                <a:gdLst/>
                <a:ahLst/>
                <a:cxnLst>
                  <a:cxn ang="0">
                    <a:pos x="92" y="958"/>
                  </a:cxn>
                  <a:cxn ang="0">
                    <a:pos x="0" y="969"/>
                  </a:cxn>
                  <a:cxn ang="0">
                    <a:pos x="391" y="969"/>
                  </a:cxn>
                  <a:cxn ang="0">
                    <a:pos x="434" y="947"/>
                  </a:cxn>
                  <a:cxn ang="0">
                    <a:pos x="483" y="914"/>
                  </a:cxn>
                  <a:cxn ang="0">
                    <a:pos x="554" y="876"/>
                  </a:cxn>
                  <a:cxn ang="0">
                    <a:pos x="635" y="838"/>
                  </a:cxn>
                  <a:cxn ang="0">
                    <a:pos x="727" y="794"/>
                  </a:cxn>
                  <a:cxn ang="0">
                    <a:pos x="836" y="745"/>
                  </a:cxn>
                  <a:cxn ang="0">
                    <a:pos x="961" y="696"/>
                  </a:cxn>
                  <a:cxn ang="0">
                    <a:pos x="1102" y="642"/>
                  </a:cxn>
                  <a:cxn ang="0">
                    <a:pos x="1259" y="582"/>
                  </a:cxn>
                  <a:cxn ang="0">
                    <a:pos x="1433" y="522"/>
                  </a:cxn>
                  <a:cxn ang="0">
                    <a:pos x="1623" y="462"/>
                  </a:cxn>
                  <a:cxn ang="0">
                    <a:pos x="1829" y="403"/>
                  </a:cxn>
                  <a:cxn ang="0">
                    <a:pos x="2057" y="343"/>
                  </a:cxn>
                  <a:cxn ang="0">
                    <a:pos x="2301" y="283"/>
                  </a:cxn>
                  <a:cxn ang="0">
                    <a:pos x="2567" y="223"/>
                  </a:cxn>
                  <a:cxn ang="0">
                    <a:pos x="2849" y="163"/>
                  </a:cxn>
                  <a:cxn ang="0">
                    <a:pos x="2849" y="0"/>
                  </a:cxn>
                  <a:cxn ang="0">
                    <a:pos x="2817" y="16"/>
                  </a:cxn>
                  <a:cxn ang="0">
                    <a:pos x="2773" y="33"/>
                  </a:cxn>
                  <a:cxn ang="0">
                    <a:pos x="2719" y="54"/>
                  </a:cxn>
                  <a:cxn ang="0">
                    <a:pos x="2648" y="76"/>
                  </a:cxn>
                  <a:cxn ang="0">
                    <a:pos x="2572" y="98"/>
                  </a:cxn>
                  <a:cxn ang="0">
                    <a:pos x="2491" y="120"/>
                  </a:cxn>
                  <a:cxn ang="0">
                    <a:pos x="2399" y="147"/>
                  </a:cxn>
                  <a:cxn ang="0">
                    <a:pos x="2301" y="169"/>
                  </a:cxn>
                  <a:cxn ang="0">
                    <a:pos x="2095" y="223"/>
                  </a:cxn>
                  <a:cxn ang="0">
                    <a:pos x="1889" y="277"/>
                  </a:cxn>
                  <a:cxn ang="0">
                    <a:pos x="1688" y="326"/>
                  </a:cxn>
                  <a:cxn ang="0">
                    <a:pos x="1590" y="354"/>
                  </a:cxn>
                  <a:cxn ang="0">
                    <a:pos x="1503" y="381"/>
                  </a:cxn>
                  <a:cxn ang="0">
                    <a:pos x="1107" y="506"/>
                  </a:cxn>
                  <a:cxn ang="0">
                    <a:pos x="912" y="577"/>
                  </a:cxn>
                  <a:cxn ang="0">
                    <a:pos x="727" y="647"/>
                  </a:cxn>
                  <a:cxn ang="0">
                    <a:pos x="548" y="718"/>
                  </a:cxn>
                  <a:cxn ang="0">
                    <a:pos x="380" y="794"/>
                  </a:cxn>
                  <a:cxn ang="0">
                    <a:pos x="228" y="876"/>
                  </a:cxn>
                  <a:cxn ang="0">
                    <a:pos x="92" y="958"/>
                  </a:cxn>
                  <a:cxn ang="0">
                    <a:pos x="92" y="958"/>
                  </a:cxn>
                </a:cxnLst>
                <a:rect l="0" t="0" r="r" b="b"/>
                <a:pathLst>
                  <a:path w="2849" h="969">
                    <a:moveTo>
                      <a:pt x="92" y="958"/>
                    </a:moveTo>
                    <a:lnTo>
                      <a:pt x="0" y="969"/>
                    </a:lnTo>
                    <a:lnTo>
                      <a:pt x="391" y="969"/>
                    </a:lnTo>
                    <a:lnTo>
                      <a:pt x="434" y="947"/>
                    </a:lnTo>
                    <a:lnTo>
                      <a:pt x="483" y="914"/>
                    </a:lnTo>
                    <a:lnTo>
                      <a:pt x="554" y="876"/>
                    </a:lnTo>
                    <a:lnTo>
                      <a:pt x="635" y="838"/>
                    </a:lnTo>
                    <a:lnTo>
                      <a:pt x="727" y="794"/>
                    </a:lnTo>
                    <a:lnTo>
                      <a:pt x="836" y="745"/>
                    </a:lnTo>
                    <a:lnTo>
                      <a:pt x="961" y="696"/>
                    </a:lnTo>
                    <a:lnTo>
                      <a:pt x="1102" y="642"/>
                    </a:lnTo>
                    <a:lnTo>
                      <a:pt x="1259" y="582"/>
                    </a:lnTo>
                    <a:lnTo>
                      <a:pt x="1433" y="522"/>
                    </a:lnTo>
                    <a:lnTo>
                      <a:pt x="1623" y="462"/>
                    </a:lnTo>
                    <a:lnTo>
                      <a:pt x="1829" y="403"/>
                    </a:lnTo>
                    <a:lnTo>
                      <a:pt x="2057" y="343"/>
                    </a:lnTo>
                    <a:lnTo>
                      <a:pt x="2301" y="283"/>
                    </a:lnTo>
                    <a:lnTo>
                      <a:pt x="2567" y="223"/>
                    </a:lnTo>
                    <a:lnTo>
                      <a:pt x="2849" y="163"/>
                    </a:lnTo>
                    <a:lnTo>
                      <a:pt x="2849" y="0"/>
                    </a:lnTo>
                    <a:lnTo>
                      <a:pt x="2817" y="16"/>
                    </a:lnTo>
                    <a:lnTo>
                      <a:pt x="2773" y="33"/>
                    </a:lnTo>
                    <a:lnTo>
                      <a:pt x="2719" y="54"/>
                    </a:lnTo>
                    <a:lnTo>
                      <a:pt x="2648" y="76"/>
                    </a:lnTo>
                    <a:lnTo>
                      <a:pt x="2572" y="98"/>
                    </a:lnTo>
                    <a:lnTo>
                      <a:pt x="2491" y="120"/>
                    </a:lnTo>
                    <a:lnTo>
                      <a:pt x="2399" y="147"/>
                    </a:lnTo>
                    <a:lnTo>
                      <a:pt x="2301" y="169"/>
                    </a:lnTo>
                    <a:lnTo>
                      <a:pt x="2095" y="223"/>
                    </a:lnTo>
                    <a:lnTo>
                      <a:pt x="1889" y="277"/>
                    </a:lnTo>
                    <a:lnTo>
                      <a:pt x="1688" y="326"/>
                    </a:lnTo>
                    <a:lnTo>
                      <a:pt x="1590" y="354"/>
                    </a:lnTo>
                    <a:lnTo>
                      <a:pt x="1503" y="381"/>
                    </a:lnTo>
                    <a:lnTo>
                      <a:pt x="1107" y="506"/>
                    </a:lnTo>
                    <a:lnTo>
                      <a:pt x="912" y="577"/>
                    </a:lnTo>
                    <a:lnTo>
                      <a:pt x="727" y="647"/>
                    </a:lnTo>
                    <a:lnTo>
                      <a:pt x="548" y="718"/>
                    </a:lnTo>
                    <a:lnTo>
                      <a:pt x="380" y="794"/>
                    </a:lnTo>
                    <a:lnTo>
                      <a:pt x="228" y="876"/>
                    </a:lnTo>
                    <a:lnTo>
                      <a:pt x="92" y="958"/>
                    </a:lnTo>
                    <a:lnTo>
                      <a:pt x="92" y="95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1961"/>
                      <a:invGamma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1" name="Freeform 7"/>
              <p:cNvSpPr>
                <a:spLocks/>
              </p:cNvSpPr>
              <p:nvPr/>
            </p:nvSpPr>
            <p:spPr bwMode="hidden">
              <a:xfrm>
                <a:off x="2748" y="2230"/>
                <a:ext cx="3007" cy="2085"/>
              </a:xfrm>
              <a:custGeom>
                <a:avLst/>
                <a:gdLst>
                  <a:gd name="T0" fmla="*/ 1433 w 3007"/>
                  <a:gd name="T1" fmla="*/ 474 h 2085"/>
                  <a:gd name="T2" fmla="*/ 1460 w 3007"/>
                  <a:gd name="T3" fmla="*/ 528 h 2085"/>
                  <a:gd name="T4" fmla="*/ 1541 w 3007"/>
                  <a:gd name="T5" fmla="*/ 593 h 2085"/>
                  <a:gd name="T6" fmla="*/ 1715 w 3007"/>
                  <a:gd name="T7" fmla="*/ 670 h 2085"/>
                  <a:gd name="T8" fmla="*/ 1927 w 3007"/>
                  <a:gd name="T9" fmla="*/ 735 h 2085"/>
                  <a:gd name="T10" fmla="*/ 2155 w 3007"/>
                  <a:gd name="T11" fmla="*/ 789 h 2085"/>
                  <a:gd name="T12" fmla="*/ 2372 w 3007"/>
                  <a:gd name="T13" fmla="*/ 849 h 2085"/>
                  <a:gd name="T14" fmla="*/ 2551 w 3007"/>
                  <a:gd name="T15" fmla="*/ 920 h 2085"/>
                  <a:gd name="T16" fmla="*/ 2638 w 3007"/>
                  <a:gd name="T17" fmla="*/ 980 h 2085"/>
                  <a:gd name="T18" fmla="*/ 2676 w 3007"/>
                  <a:gd name="T19" fmla="*/ 1029 h 2085"/>
                  <a:gd name="T20" fmla="*/ 2681 w 3007"/>
                  <a:gd name="T21" fmla="*/ 1083 h 2085"/>
                  <a:gd name="T22" fmla="*/ 2665 w 3007"/>
                  <a:gd name="T23" fmla="*/ 1127 h 2085"/>
                  <a:gd name="T24" fmla="*/ 2616 w 3007"/>
                  <a:gd name="T25" fmla="*/ 1170 h 2085"/>
                  <a:gd name="T26" fmla="*/ 2545 w 3007"/>
                  <a:gd name="T27" fmla="*/ 1208 h 2085"/>
                  <a:gd name="T28" fmla="*/ 2448 w 3007"/>
                  <a:gd name="T29" fmla="*/ 1241 h 2085"/>
                  <a:gd name="T30" fmla="*/ 2328 w 3007"/>
                  <a:gd name="T31" fmla="*/ 1274 h 2085"/>
                  <a:gd name="T32" fmla="*/ 2106 w 3007"/>
                  <a:gd name="T33" fmla="*/ 1328 h 2085"/>
                  <a:gd name="T34" fmla="*/ 1742 w 3007"/>
                  <a:gd name="T35" fmla="*/ 1421 h 2085"/>
                  <a:gd name="T36" fmla="*/ 1308 w 3007"/>
                  <a:gd name="T37" fmla="*/ 1540 h 2085"/>
                  <a:gd name="T38" fmla="*/ 820 w 3007"/>
                  <a:gd name="T39" fmla="*/ 1709 h 2085"/>
                  <a:gd name="T40" fmla="*/ 282 w 3007"/>
                  <a:gd name="T41" fmla="*/ 1943 h 2085"/>
                  <a:gd name="T42" fmla="*/ 152 w 3007"/>
                  <a:gd name="T43" fmla="*/ 2085 h 2085"/>
                  <a:gd name="T44" fmla="*/ 386 w 3007"/>
                  <a:gd name="T45" fmla="*/ 1992 h 2085"/>
                  <a:gd name="T46" fmla="*/ 700 w 3007"/>
                  <a:gd name="T47" fmla="*/ 1834 h 2085"/>
                  <a:gd name="T48" fmla="*/ 1064 w 3007"/>
                  <a:gd name="T49" fmla="*/ 1693 h 2085"/>
                  <a:gd name="T50" fmla="*/ 1661 w 3007"/>
                  <a:gd name="T51" fmla="*/ 1497 h 2085"/>
                  <a:gd name="T52" fmla="*/ 1845 w 3007"/>
                  <a:gd name="T53" fmla="*/ 1442 h 2085"/>
                  <a:gd name="T54" fmla="*/ 2252 w 3007"/>
                  <a:gd name="T55" fmla="*/ 1339 h 2085"/>
                  <a:gd name="T56" fmla="*/ 2551 w 3007"/>
                  <a:gd name="T57" fmla="*/ 1263 h 2085"/>
                  <a:gd name="T58" fmla="*/ 2730 w 3007"/>
                  <a:gd name="T59" fmla="*/ 1214 h 2085"/>
                  <a:gd name="T60" fmla="*/ 2876 w 3007"/>
                  <a:gd name="T61" fmla="*/ 1170 h 2085"/>
                  <a:gd name="T62" fmla="*/ 2974 w 3007"/>
                  <a:gd name="T63" fmla="*/ 1132 h 2085"/>
                  <a:gd name="T64" fmla="*/ 3007 w 3007"/>
                  <a:gd name="T65" fmla="*/ 871 h 2085"/>
                  <a:gd name="T66" fmla="*/ 2860 w 3007"/>
                  <a:gd name="T67" fmla="*/ 844 h 2085"/>
                  <a:gd name="T68" fmla="*/ 2670 w 3007"/>
                  <a:gd name="T69" fmla="*/ 806 h 2085"/>
                  <a:gd name="T70" fmla="*/ 2458 w 3007"/>
                  <a:gd name="T71" fmla="*/ 757 h 2085"/>
                  <a:gd name="T72" fmla="*/ 2138 w 3007"/>
                  <a:gd name="T73" fmla="*/ 670 h 2085"/>
                  <a:gd name="T74" fmla="*/ 1959 w 3007"/>
                  <a:gd name="T75" fmla="*/ 604 h 2085"/>
                  <a:gd name="T76" fmla="*/ 1824 w 3007"/>
                  <a:gd name="T77" fmla="*/ 534 h 2085"/>
                  <a:gd name="T78" fmla="*/ 1769 w 3007"/>
                  <a:gd name="T79" fmla="*/ 474 h 2085"/>
                  <a:gd name="T80" fmla="*/ 1753 w 3007"/>
                  <a:gd name="T81" fmla="*/ 436 h 2085"/>
                  <a:gd name="T82" fmla="*/ 1780 w 3007"/>
                  <a:gd name="T83" fmla="*/ 381 h 2085"/>
                  <a:gd name="T84" fmla="*/ 1862 w 3007"/>
                  <a:gd name="T85" fmla="*/ 316 h 2085"/>
                  <a:gd name="T86" fmla="*/ 1986 w 3007"/>
                  <a:gd name="T87" fmla="*/ 267 h 2085"/>
                  <a:gd name="T88" fmla="*/ 2149 w 3007"/>
                  <a:gd name="T89" fmla="*/ 229 h 2085"/>
                  <a:gd name="T90" fmla="*/ 2431 w 3007"/>
                  <a:gd name="T91" fmla="*/ 180 h 2085"/>
                  <a:gd name="T92" fmla="*/ 2827 w 3007"/>
                  <a:gd name="T93" fmla="*/ 125 h 2085"/>
                  <a:gd name="T94" fmla="*/ 3007 w 3007"/>
                  <a:gd name="T95" fmla="*/ 87 h 2085"/>
                  <a:gd name="T96" fmla="*/ 2909 w 3007"/>
                  <a:gd name="T97" fmla="*/ 22 h 2085"/>
                  <a:gd name="T98" fmla="*/ 2676 w 3007"/>
                  <a:gd name="T99" fmla="*/ 66 h 2085"/>
                  <a:gd name="T100" fmla="*/ 2285 w 3007"/>
                  <a:gd name="T101" fmla="*/ 120 h 2085"/>
                  <a:gd name="T102" fmla="*/ 2030 w 3007"/>
                  <a:gd name="T103" fmla="*/ 158 h 2085"/>
                  <a:gd name="T104" fmla="*/ 1791 w 3007"/>
                  <a:gd name="T105" fmla="*/ 202 h 2085"/>
                  <a:gd name="T106" fmla="*/ 1601 w 3007"/>
                  <a:gd name="T107" fmla="*/ 261 h 2085"/>
                  <a:gd name="T108" fmla="*/ 1471 w 3007"/>
                  <a:gd name="T109" fmla="*/ 338 h 2085"/>
                  <a:gd name="T110" fmla="*/ 1438 w 3007"/>
                  <a:gd name="T111" fmla="*/ 387 h 2085"/>
                  <a:gd name="T112" fmla="*/ 1427 w 3007"/>
                  <a:gd name="T113" fmla="*/ 441 h 2085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</a:gdLst>
                <a:ahLst/>
                <a:cxnLst>
                  <a:cxn ang="T114">
                    <a:pos x="T0" y="T1"/>
                  </a:cxn>
                  <a:cxn ang="T115">
                    <a:pos x="T2" y="T3"/>
                  </a:cxn>
                  <a:cxn ang="T116">
                    <a:pos x="T4" y="T5"/>
                  </a:cxn>
                  <a:cxn ang="T117">
                    <a:pos x="T6" y="T7"/>
                  </a:cxn>
                  <a:cxn ang="T118">
                    <a:pos x="T8" y="T9"/>
                  </a:cxn>
                  <a:cxn ang="T119">
                    <a:pos x="T10" y="T11"/>
                  </a:cxn>
                  <a:cxn ang="T120">
                    <a:pos x="T12" y="T13"/>
                  </a:cxn>
                  <a:cxn ang="T121">
                    <a:pos x="T14" y="T15"/>
                  </a:cxn>
                  <a:cxn ang="T122">
                    <a:pos x="T16" y="T17"/>
                  </a:cxn>
                  <a:cxn ang="T123">
                    <a:pos x="T18" y="T19"/>
                  </a:cxn>
                  <a:cxn ang="T124">
                    <a:pos x="T20" y="T21"/>
                  </a:cxn>
                  <a:cxn ang="T125">
                    <a:pos x="T22" y="T23"/>
                  </a:cxn>
                  <a:cxn ang="T126">
                    <a:pos x="T24" y="T25"/>
                  </a:cxn>
                  <a:cxn ang="T127">
                    <a:pos x="T26" y="T27"/>
                  </a:cxn>
                  <a:cxn ang="T128">
                    <a:pos x="T28" y="T29"/>
                  </a:cxn>
                  <a:cxn ang="T129">
                    <a:pos x="T30" y="T31"/>
                  </a:cxn>
                  <a:cxn ang="T130">
                    <a:pos x="T32" y="T33"/>
                  </a:cxn>
                  <a:cxn ang="T131">
                    <a:pos x="T34" y="T35"/>
                  </a:cxn>
                  <a:cxn ang="T132">
                    <a:pos x="T36" y="T37"/>
                  </a:cxn>
                  <a:cxn ang="T133">
                    <a:pos x="T38" y="T39"/>
                  </a:cxn>
                  <a:cxn ang="T134">
                    <a:pos x="T40" y="T41"/>
                  </a:cxn>
                  <a:cxn ang="T135">
                    <a:pos x="T42" y="T43"/>
                  </a:cxn>
                  <a:cxn ang="T136">
                    <a:pos x="T44" y="T45"/>
                  </a:cxn>
                  <a:cxn ang="T137">
                    <a:pos x="T46" y="T47"/>
                  </a:cxn>
                  <a:cxn ang="T138">
                    <a:pos x="T48" y="T49"/>
                  </a:cxn>
                  <a:cxn ang="T139">
                    <a:pos x="T50" y="T51"/>
                  </a:cxn>
                  <a:cxn ang="T140">
                    <a:pos x="T52" y="T53"/>
                  </a:cxn>
                  <a:cxn ang="T141">
                    <a:pos x="T54" y="T55"/>
                  </a:cxn>
                  <a:cxn ang="T142">
                    <a:pos x="T56" y="T57"/>
                  </a:cxn>
                  <a:cxn ang="T143">
                    <a:pos x="T58" y="T59"/>
                  </a:cxn>
                  <a:cxn ang="T144">
                    <a:pos x="T60" y="T61"/>
                  </a:cxn>
                  <a:cxn ang="T145">
                    <a:pos x="T62" y="T63"/>
                  </a:cxn>
                  <a:cxn ang="T146">
                    <a:pos x="T64" y="T65"/>
                  </a:cxn>
                  <a:cxn ang="T147">
                    <a:pos x="T66" y="T67"/>
                  </a:cxn>
                  <a:cxn ang="T148">
                    <a:pos x="T68" y="T69"/>
                  </a:cxn>
                  <a:cxn ang="T149">
                    <a:pos x="T70" y="T71"/>
                  </a:cxn>
                  <a:cxn ang="T150">
                    <a:pos x="T72" y="T73"/>
                  </a:cxn>
                  <a:cxn ang="T151">
                    <a:pos x="T74" y="T75"/>
                  </a:cxn>
                  <a:cxn ang="T152">
                    <a:pos x="T76" y="T77"/>
                  </a:cxn>
                  <a:cxn ang="T153">
                    <a:pos x="T78" y="T79"/>
                  </a:cxn>
                  <a:cxn ang="T154">
                    <a:pos x="T80" y="T81"/>
                  </a:cxn>
                  <a:cxn ang="T155">
                    <a:pos x="T82" y="T83"/>
                  </a:cxn>
                  <a:cxn ang="T156">
                    <a:pos x="T84" y="T85"/>
                  </a:cxn>
                  <a:cxn ang="T157">
                    <a:pos x="T86" y="T87"/>
                  </a:cxn>
                  <a:cxn ang="T158">
                    <a:pos x="T88" y="T89"/>
                  </a:cxn>
                  <a:cxn ang="T159">
                    <a:pos x="T90" y="T91"/>
                  </a:cxn>
                  <a:cxn ang="T160">
                    <a:pos x="T92" y="T93"/>
                  </a:cxn>
                  <a:cxn ang="T161">
                    <a:pos x="T94" y="T95"/>
                  </a:cxn>
                  <a:cxn ang="T162">
                    <a:pos x="T96" y="T97"/>
                  </a:cxn>
                  <a:cxn ang="T163">
                    <a:pos x="T98" y="T99"/>
                  </a:cxn>
                  <a:cxn ang="T164">
                    <a:pos x="T100" y="T101"/>
                  </a:cxn>
                  <a:cxn ang="T165">
                    <a:pos x="T102" y="T103"/>
                  </a:cxn>
                  <a:cxn ang="T166">
                    <a:pos x="T104" y="T105"/>
                  </a:cxn>
                  <a:cxn ang="T167">
                    <a:pos x="T106" y="T107"/>
                  </a:cxn>
                  <a:cxn ang="T168">
                    <a:pos x="T108" y="T109"/>
                  </a:cxn>
                  <a:cxn ang="T169">
                    <a:pos x="T110" y="T111"/>
                  </a:cxn>
                  <a:cxn ang="T170">
                    <a:pos x="T112" y="T113"/>
                  </a:cxn>
                </a:cxnLst>
                <a:rect l="0" t="0" r="r" b="b"/>
                <a:pathLst>
                  <a:path w="3007" h="2085">
                    <a:moveTo>
                      <a:pt x="1427" y="441"/>
                    </a:moveTo>
                    <a:lnTo>
                      <a:pt x="1433" y="474"/>
                    </a:lnTo>
                    <a:lnTo>
                      <a:pt x="1444" y="501"/>
                    </a:lnTo>
                    <a:lnTo>
                      <a:pt x="1460" y="528"/>
                    </a:lnTo>
                    <a:lnTo>
                      <a:pt x="1482" y="550"/>
                    </a:lnTo>
                    <a:lnTo>
                      <a:pt x="1541" y="593"/>
                    </a:lnTo>
                    <a:lnTo>
                      <a:pt x="1623" y="637"/>
                    </a:lnTo>
                    <a:lnTo>
                      <a:pt x="1715" y="670"/>
                    </a:lnTo>
                    <a:lnTo>
                      <a:pt x="1818" y="702"/>
                    </a:lnTo>
                    <a:lnTo>
                      <a:pt x="1927" y="735"/>
                    </a:lnTo>
                    <a:lnTo>
                      <a:pt x="2041" y="762"/>
                    </a:lnTo>
                    <a:lnTo>
                      <a:pt x="2155" y="789"/>
                    </a:lnTo>
                    <a:lnTo>
                      <a:pt x="2269" y="822"/>
                    </a:lnTo>
                    <a:lnTo>
                      <a:pt x="2372" y="849"/>
                    </a:lnTo>
                    <a:lnTo>
                      <a:pt x="2464" y="882"/>
                    </a:lnTo>
                    <a:lnTo>
                      <a:pt x="2551" y="920"/>
                    </a:lnTo>
                    <a:lnTo>
                      <a:pt x="2616" y="958"/>
                    </a:lnTo>
                    <a:lnTo>
                      <a:pt x="2638" y="980"/>
                    </a:lnTo>
                    <a:lnTo>
                      <a:pt x="2659" y="1007"/>
                    </a:lnTo>
                    <a:lnTo>
                      <a:pt x="2676" y="1029"/>
                    </a:lnTo>
                    <a:lnTo>
                      <a:pt x="2681" y="1056"/>
                    </a:lnTo>
                    <a:lnTo>
                      <a:pt x="2681" y="1083"/>
                    </a:lnTo>
                    <a:lnTo>
                      <a:pt x="2676" y="1105"/>
                    </a:lnTo>
                    <a:lnTo>
                      <a:pt x="2665" y="1127"/>
                    </a:lnTo>
                    <a:lnTo>
                      <a:pt x="2643" y="1149"/>
                    </a:lnTo>
                    <a:lnTo>
                      <a:pt x="2616" y="1170"/>
                    </a:lnTo>
                    <a:lnTo>
                      <a:pt x="2583" y="1187"/>
                    </a:lnTo>
                    <a:lnTo>
                      <a:pt x="2545" y="1208"/>
                    </a:lnTo>
                    <a:lnTo>
                      <a:pt x="2502" y="1225"/>
                    </a:lnTo>
                    <a:lnTo>
                      <a:pt x="2448" y="1241"/>
                    </a:lnTo>
                    <a:lnTo>
                      <a:pt x="2388" y="1257"/>
                    </a:lnTo>
                    <a:lnTo>
                      <a:pt x="2328" y="1274"/>
                    </a:lnTo>
                    <a:lnTo>
                      <a:pt x="2258" y="1290"/>
                    </a:lnTo>
                    <a:lnTo>
                      <a:pt x="2106" y="1328"/>
                    </a:lnTo>
                    <a:lnTo>
                      <a:pt x="1932" y="1372"/>
                    </a:lnTo>
                    <a:lnTo>
                      <a:pt x="1742" y="1421"/>
                    </a:lnTo>
                    <a:lnTo>
                      <a:pt x="1531" y="1475"/>
                    </a:lnTo>
                    <a:lnTo>
                      <a:pt x="1308" y="1540"/>
                    </a:lnTo>
                    <a:lnTo>
                      <a:pt x="1069" y="1617"/>
                    </a:lnTo>
                    <a:lnTo>
                      <a:pt x="820" y="1709"/>
                    </a:lnTo>
                    <a:lnTo>
                      <a:pt x="554" y="1818"/>
                    </a:lnTo>
                    <a:lnTo>
                      <a:pt x="282" y="1943"/>
                    </a:lnTo>
                    <a:lnTo>
                      <a:pt x="0" y="2085"/>
                    </a:lnTo>
                    <a:lnTo>
                      <a:pt x="152" y="2085"/>
                    </a:lnTo>
                    <a:lnTo>
                      <a:pt x="244" y="2074"/>
                    </a:lnTo>
                    <a:lnTo>
                      <a:pt x="386" y="1992"/>
                    </a:lnTo>
                    <a:lnTo>
                      <a:pt x="537" y="1910"/>
                    </a:lnTo>
                    <a:lnTo>
                      <a:pt x="700" y="1834"/>
                    </a:lnTo>
                    <a:lnTo>
                      <a:pt x="879" y="1763"/>
                    </a:lnTo>
                    <a:lnTo>
                      <a:pt x="1064" y="1693"/>
                    </a:lnTo>
                    <a:lnTo>
                      <a:pt x="1259" y="1622"/>
                    </a:lnTo>
                    <a:lnTo>
                      <a:pt x="1661" y="1497"/>
                    </a:lnTo>
                    <a:lnTo>
                      <a:pt x="1748" y="1470"/>
                    </a:lnTo>
                    <a:lnTo>
                      <a:pt x="1845" y="1442"/>
                    </a:lnTo>
                    <a:lnTo>
                      <a:pt x="2046" y="1393"/>
                    </a:lnTo>
                    <a:lnTo>
                      <a:pt x="2252" y="1339"/>
                    </a:lnTo>
                    <a:lnTo>
                      <a:pt x="2458" y="1285"/>
                    </a:lnTo>
                    <a:lnTo>
                      <a:pt x="2551" y="1263"/>
                    </a:lnTo>
                    <a:lnTo>
                      <a:pt x="2643" y="1236"/>
                    </a:lnTo>
                    <a:lnTo>
                      <a:pt x="2730" y="1214"/>
                    </a:lnTo>
                    <a:lnTo>
                      <a:pt x="2806" y="1192"/>
                    </a:lnTo>
                    <a:lnTo>
                      <a:pt x="2876" y="1170"/>
                    </a:lnTo>
                    <a:lnTo>
                      <a:pt x="2931" y="1149"/>
                    </a:lnTo>
                    <a:lnTo>
                      <a:pt x="2974" y="1132"/>
                    </a:lnTo>
                    <a:lnTo>
                      <a:pt x="3007" y="1116"/>
                    </a:lnTo>
                    <a:lnTo>
                      <a:pt x="3007" y="871"/>
                    </a:lnTo>
                    <a:lnTo>
                      <a:pt x="2941" y="860"/>
                    </a:lnTo>
                    <a:lnTo>
                      <a:pt x="2860" y="844"/>
                    </a:lnTo>
                    <a:lnTo>
                      <a:pt x="2773" y="827"/>
                    </a:lnTo>
                    <a:lnTo>
                      <a:pt x="2670" y="806"/>
                    </a:lnTo>
                    <a:lnTo>
                      <a:pt x="2567" y="784"/>
                    </a:lnTo>
                    <a:lnTo>
                      <a:pt x="2458" y="757"/>
                    </a:lnTo>
                    <a:lnTo>
                      <a:pt x="2241" y="702"/>
                    </a:lnTo>
                    <a:lnTo>
                      <a:pt x="2138" y="670"/>
                    </a:lnTo>
                    <a:lnTo>
                      <a:pt x="2046" y="637"/>
                    </a:lnTo>
                    <a:lnTo>
                      <a:pt x="1959" y="604"/>
                    </a:lnTo>
                    <a:lnTo>
                      <a:pt x="1883" y="566"/>
                    </a:lnTo>
                    <a:lnTo>
                      <a:pt x="1824" y="534"/>
                    </a:lnTo>
                    <a:lnTo>
                      <a:pt x="1780" y="495"/>
                    </a:lnTo>
                    <a:lnTo>
                      <a:pt x="1769" y="474"/>
                    </a:lnTo>
                    <a:lnTo>
                      <a:pt x="1758" y="457"/>
                    </a:lnTo>
                    <a:lnTo>
                      <a:pt x="1753" y="436"/>
                    </a:lnTo>
                    <a:lnTo>
                      <a:pt x="1758" y="419"/>
                    </a:lnTo>
                    <a:lnTo>
                      <a:pt x="1780" y="381"/>
                    </a:lnTo>
                    <a:lnTo>
                      <a:pt x="1813" y="343"/>
                    </a:lnTo>
                    <a:lnTo>
                      <a:pt x="1862" y="316"/>
                    </a:lnTo>
                    <a:lnTo>
                      <a:pt x="1921" y="289"/>
                    </a:lnTo>
                    <a:lnTo>
                      <a:pt x="1986" y="267"/>
                    </a:lnTo>
                    <a:lnTo>
                      <a:pt x="2062" y="245"/>
                    </a:lnTo>
                    <a:lnTo>
                      <a:pt x="2149" y="229"/>
                    </a:lnTo>
                    <a:lnTo>
                      <a:pt x="2236" y="213"/>
                    </a:lnTo>
                    <a:lnTo>
                      <a:pt x="2431" y="180"/>
                    </a:lnTo>
                    <a:lnTo>
                      <a:pt x="2627" y="158"/>
                    </a:lnTo>
                    <a:lnTo>
                      <a:pt x="2827" y="125"/>
                    </a:lnTo>
                    <a:lnTo>
                      <a:pt x="2920" y="109"/>
                    </a:lnTo>
                    <a:lnTo>
                      <a:pt x="3007" y="87"/>
                    </a:lnTo>
                    <a:lnTo>
                      <a:pt x="3007" y="0"/>
                    </a:lnTo>
                    <a:lnTo>
                      <a:pt x="2909" y="22"/>
                    </a:lnTo>
                    <a:lnTo>
                      <a:pt x="2795" y="44"/>
                    </a:lnTo>
                    <a:lnTo>
                      <a:pt x="2676" y="66"/>
                    </a:lnTo>
                    <a:lnTo>
                      <a:pt x="2551" y="82"/>
                    </a:lnTo>
                    <a:lnTo>
                      <a:pt x="2285" y="120"/>
                    </a:lnTo>
                    <a:lnTo>
                      <a:pt x="2155" y="136"/>
                    </a:lnTo>
                    <a:lnTo>
                      <a:pt x="2030" y="158"/>
                    </a:lnTo>
                    <a:lnTo>
                      <a:pt x="1905" y="174"/>
                    </a:lnTo>
                    <a:lnTo>
                      <a:pt x="1791" y="202"/>
                    </a:lnTo>
                    <a:lnTo>
                      <a:pt x="1688" y="229"/>
                    </a:lnTo>
                    <a:lnTo>
                      <a:pt x="1601" y="261"/>
                    </a:lnTo>
                    <a:lnTo>
                      <a:pt x="1525" y="300"/>
                    </a:lnTo>
                    <a:lnTo>
                      <a:pt x="1471" y="338"/>
                    </a:lnTo>
                    <a:lnTo>
                      <a:pt x="1455" y="359"/>
                    </a:lnTo>
                    <a:lnTo>
                      <a:pt x="1438" y="387"/>
                    </a:lnTo>
                    <a:lnTo>
                      <a:pt x="1427" y="414"/>
                    </a:lnTo>
                    <a:lnTo>
                      <a:pt x="1427" y="441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2" name="Freeform 8"/>
              <p:cNvSpPr>
                <a:spLocks/>
              </p:cNvSpPr>
              <p:nvPr/>
            </p:nvSpPr>
            <p:spPr bwMode="hidden">
              <a:xfrm>
                <a:off x="4501" y="2317"/>
                <a:ext cx="1248" cy="539"/>
              </a:xfrm>
              <a:custGeom>
                <a:avLst/>
                <a:gdLst/>
                <a:ahLst/>
                <a:cxnLst>
                  <a:cxn ang="0">
                    <a:pos x="0" y="332"/>
                  </a:cxn>
                  <a:cxn ang="0">
                    <a:pos x="0" y="360"/>
                  </a:cxn>
                  <a:cxn ang="0">
                    <a:pos x="5" y="387"/>
                  </a:cxn>
                  <a:cxn ang="0">
                    <a:pos x="27" y="414"/>
                  </a:cxn>
                  <a:cxn ang="0">
                    <a:pos x="54" y="436"/>
                  </a:cxn>
                  <a:cxn ang="0">
                    <a:pos x="92" y="463"/>
                  </a:cxn>
                  <a:cxn ang="0">
                    <a:pos x="141" y="490"/>
                  </a:cxn>
                  <a:cxn ang="0">
                    <a:pos x="195" y="512"/>
                  </a:cxn>
                  <a:cxn ang="0">
                    <a:pos x="255" y="539"/>
                  </a:cxn>
                  <a:cxn ang="0">
                    <a:pos x="212" y="517"/>
                  </a:cxn>
                  <a:cxn ang="0">
                    <a:pos x="179" y="490"/>
                  </a:cxn>
                  <a:cxn ang="0">
                    <a:pos x="157" y="468"/>
                  </a:cxn>
                  <a:cxn ang="0">
                    <a:pos x="141" y="447"/>
                  </a:cxn>
                  <a:cxn ang="0">
                    <a:pos x="136" y="425"/>
                  </a:cxn>
                  <a:cxn ang="0">
                    <a:pos x="136" y="403"/>
                  </a:cxn>
                  <a:cxn ang="0">
                    <a:pos x="141" y="381"/>
                  </a:cxn>
                  <a:cxn ang="0">
                    <a:pos x="157" y="365"/>
                  </a:cxn>
                  <a:cxn ang="0">
                    <a:pos x="179" y="343"/>
                  </a:cxn>
                  <a:cxn ang="0">
                    <a:pos x="201" y="327"/>
                  </a:cxn>
                  <a:cxn ang="0">
                    <a:pos x="266" y="294"/>
                  </a:cxn>
                  <a:cxn ang="0">
                    <a:pos x="353" y="262"/>
                  </a:cxn>
                  <a:cxn ang="0">
                    <a:pos x="445" y="234"/>
                  </a:cxn>
                  <a:cxn ang="0">
                    <a:pos x="554" y="213"/>
                  </a:cxn>
                  <a:cxn ang="0">
                    <a:pos x="662" y="191"/>
                  </a:cxn>
                  <a:cxn ang="0">
                    <a:pos x="890" y="153"/>
                  </a:cxn>
                  <a:cxn ang="0">
                    <a:pos x="993" y="136"/>
                  </a:cxn>
                  <a:cxn ang="0">
                    <a:pos x="1091" y="120"/>
                  </a:cxn>
                  <a:cxn ang="0">
                    <a:pos x="1178" y="115"/>
                  </a:cxn>
                  <a:cxn ang="0">
                    <a:pos x="1248" y="104"/>
                  </a:cxn>
                  <a:cxn ang="0">
                    <a:pos x="1248" y="0"/>
                  </a:cxn>
                  <a:cxn ang="0">
                    <a:pos x="1161" y="22"/>
                  </a:cxn>
                  <a:cxn ang="0">
                    <a:pos x="1069" y="38"/>
                  </a:cxn>
                  <a:cxn ang="0">
                    <a:pos x="874" y="71"/>
                  </a:cxn>
                  <a:cxn ang="0">
                    <a:pos x="673" y="93"/>
                  </a:cxn>
                  <a:cxn ang="0">
                    <a:pos x="483" y="126"/>
                  </a:cxn>
                  <a:cxn ang="0">
                    <a:pos x="391" y="142"/>
                  </a:cxn>
                  <a:cxn ang="0">
                    <a:pos x="309" y="158"/>
                  </a:cxn>
                  <a:cxn ang="0">
                    <a:pos x="228" y="180"/>
                  </a:cxn>
                  <a:cxn ang="0">
                    <a:pos x="163" y="202"/>
                  </a:cxn>
                  <a:cxn ang="0">
                    <a:pos x="103" y="229"/>
                  </a:cxn>
                  <a:cxn ang="0">
                    <a:pos x="54" y="256"/>
                  </a:cxn>
                  <a:cxn ang="0">
                    <a:pos x="22" y="294"/>
                  </a:cxn>
                  <a:cxn ang="0">
                    <a:pos x="0" y="332"/>
                  </a:cxn>
                  <a:cxn ang="0">
                    <a:pos x="0" y="332"/>
                  </a:cxn>
                </a:cxnLst>
                <a:rect l="0" t="0" r="r" b="b"/>
                <a:pathLst>
                  <a:path w="1248" h="539">
                    <a:moveTo>
                      <a:pt x="0" y="332"/>
                    </a:moveTo>
                    <a:lnTo>
                      <a:pt x="0" y="360"/>
                    </a:lnTo>
                    <a:lnTo>
                      <a:pt x="5" y="387"/>
                    </a:lnTo>
                    <a:lnTo>
                      <a:pt x="27" y="414"/>
                    </a:lnTo>
                    <a:lnTo>
                      <a:pt x="54" y="436"/>
                    </a:lnTo>
                    <a:lnTo>
                      <a:pt x="92" y="463"/>
                    </a:lnTo>
                    <a:lnTo>
                      <a:pt x="141" y="490"/>
                    </a:lnTo>
                    <a:lnTo>
                      <a:pt x="195" y="512"/>
                    </a:lnTo>
                    <a:lnTo>
                      <a:pt x="255" y="539"/>
                    </a:lnTo>
                    <a:lnTo>
                      <a:pt x="212" y="517"/>
                    </a:lnTo>
                    <a:lnTo>
                      <a:pt x="179" y="490"/>
                    </a:lnTo>
                    <a:lnTo>
                      <a:pt x="157" y="468"/>
                    </a:lnTo>
                    <a:lnTo>
                      <a:pt x="141" y="447"/>
                    </a:lnTo>
                    <a:lnTo>
                      <a:pt x="136" y="425"/>
                    </a:lnTo>
                    <a:lnTo>
                      <a:pt x="136" y="403"/>
                    </a:lnTo>
                    <a:lnTo>
                      <a:pt x="141" y="381"/>
                    </a:lnTo>
                    <a:lnTo>
                      <a:pt x="157" y="365"/>
                    </a:lnTo>
                    <a:lnTo>
                      <a:pt x="179" y="343"/>
                    </a:lnTo>
                    <a:lnTo>
                      <a:pt x="201" y="327"/>
                    </a:lnTo>
                    <a:lnTo>
                      <a:pt x="266" y="294"/>
                    </a:lnTo>
                    <a:lnTo>
                      <a:pt x="353" y="262"/>
                    </a:lnTo>
                    <a:lnTo>
                      <a:pt x="445" y="234"/>
                    </a:lnTo>
                    <a:lnTo>
                      <a:pt x="554" y="213"/>
                    </a:lnTo>
                    <a:lnTo>
                      <a:pt x="662" y="191"/>
                    </a:lnTo>
                    <a:lnTo>
                      <a:pt x="890" y="153"/>
                    </a:lnTo>
                    <a:lnTo>
                      <a:pt x="993" y="136"/>
                    </a:lnTo>
                    <a:lnTo>
                      <a:pt x="1091" y="120"/>
                    </a:lnTo>
                    <a:lnTo>
                      <a:pt x="1178" y="115"/>
                    </a:lnTo>
                    <a:lnTo>
                      <a:pt x="1248" y="104"/>
                    </a:lnTo>
                    <a:lnTo>
                      <a:pt x="1248" y="0"/>
                    </a:lnTo>
                    <a:lnTo>
                      <a:pt x="1161" y="22"/>
                    </a:lnTo>
                    <a:lnTo>
                      <a:pt x="1069" y="38"/>
                    </a:lnTo>
                    <a:lnTo>
                      <a:pt x="874" y="71"/>
                    </a:lnTo>
                    <a:lnTo>
                      <a:pt x="673" y="93"/>
                    </a:lnTo>
                    <a:lnTo>
                      <a:pt x="483" y="126"/>
                    </a:lnTo>
                    <a:lnTo>
                      <a:pt x="391" y="142"/>
                    </a:lnTo>
                    <a:lnTo>
                      <a:pt x="309" y="158"/>
                    </a:lnTo>
                    <a:lnTo>
                      <a:pt x="228" y="180"/>
                    </a:lnTo>
                    <a:lnTo>
                      <a:pt x="163" y="202"/>
                    </a:lnTo>
                    <a:lnTo>
                      <a:pt x="103" y="229"/>
                    </a:lnTo>
                    <a:lnTo>
                      <a:pt x="54" y="256"/>
                    </a:lnTo>
                    <a:lnTo>
                      <a:pt x="22" y="294"/>
                    </a:lnTo>
                    <a:lnTo>
                      <a:pt x="0" y="332"/>
                    </a:lnTo>
                    <a:lnTo>
                      <a:pt x="0" y="33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7843"/>
                      <a:invGamma/>
                    </a:schemeClr>
                  </a:gs>
                  <a:gs pos="100000">
                    <a:schemeClr val="bg1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</p:grpSp>
        <p:sp>
          <p:nvSpPr>
            <p:cNvPr id="6" name="Freeform 9"/>
            <p:cNvSpPr>
              <a:spLocks/>
            </p:cNvSpPr>
            <p:nvPr/>
          </p:nvSpPr>
          <p:spPr bwMode="hidden">
            <a:xfrm>
              <a:off x="3322" y="1341"/>
              <a:ext cx="1825" cy="1537"/>
            </a:xfrm>
            <a:custGeom>
              <a:avLst/>
              <a:gdLst/>
              <a:ahLst/>
              <a:cxnLst>
                <a:cxn ang="0">
                  <a:pos x="982" y="1061"/>
                </a:cxn>
                <a:cxn ang="0">
                  <a:pos x="1357" y="1012"/>
                </a:cxn>
                <a:cxn ang="0">
                  <a:pos x="1666" y="957"/>
                </a:cxn>
                <a:cxn ang="0">
                  <a:pos x="1916" y="897"/>
                </a:cxn>
                <a:cxn ang="0">
                  <a:pos x="2100" y="832"/>
                </a:cxn>
                <a:cxn ang="0">
                  <a:pos x="2220" y="756"/>
                </a:cxn>
                <a:cxn ang="0">
                  <a:pos x="2285" y="669"/>
                </a:cxn>
                <a:cxn ang="0">
                  <a:pos x="2290" y="560"/>
                </a:cxn>
                <a:cxn ang="0">
                  <a:pos x="2241" y="457"/>
                </a:cxn>
                <a:cxn ang="0">
                  <a:pos x="2144" y="364"/>
                </a:cxn>
                <a:cxn ang="0">
                  <a:pos x="2008" y="277"/>
                </a:cxn>
                <a:cxn ang="0">
                  <a:pos x="1769" y="157"/>
                </a:cxn>
                <a:cxn ang="0">
                  <a:pos x="1612" y="92"/>
                </a:cxn>
                <a:cxn ang="0">
                  <a:pos x="1476" y="43"/>
                </a:cxn>
                <a:cxn ang="0">
                  <a:pos x="1384" y="10"/>
                </a:cxn>
                <a:cxn ang="0">
                  <a:pos x="1346" y="0"/>
                </a:cxn>
                <a:cxn ang="0">
                  <a:pos x="1655" y="119"/>
                </a:cxn>
                <a:cxn ang="0">
                  <a:pos x="1948" y="255"/>
                </a:cxn>
                <a:cxn ang="0">
                  <a:pos x="2068" y="326"/>
                </a:cxn>
                <a:cxn ang="0">
                  <a:pos x="2171" y="402"/>
                </a:cxn>
                <a:cxn ang="0">
                  <a:pos x="2236" y="478"/>
                </a:cxn>
                <a:cxn ang="0">
                  <a:pos x="2263" y="560"/>
                </a:cxn>
                <a:cxn ang="0">
                  <a:pos x="2241" y="636"/>
                </a:cxn>
                <a:cxn ang="0">
                  <a:pos x="2171" y="702"/>
                </a:cxn>
                <a:cxn ang="0">
                  <a:pos x="2062" y="756"/>
                </a:cxn>
                <a:cxn ang="0">
                  <a:pos x="1921" y="800"/>
                </a:cxn>
                <a:cxn ang="0">
                  <a:pos x="1748" y="843"/>
                </a:cxn>
                <a:cxn ang="0">
                  <a:pos x="1351" y="908"/>
                </a:cxn>
                <a:cxn ang="0">
                  <a:pos x="923" y="968"/>
                </a:cxn>
                <a:cxn ang="0">
                  <a:pos x="521" y="1028"/>
                </a:cxn>
                <a:cxn ang="0">
                  <a:pos x="353" y="1066"/>
                </a:cxn>
                <a:cxn ang="0">
                  <a:pos x="206" y="1104"/>
                </a:cxn>
                <a:cxn ang="0">
                  <a:pos x="92" y="1148"/>
                </a:cxn>
                <a:cxn ang="0">
                  <a:pos x="22" y="1202"/>
                </a:cxn>
                <a:cxn ang="0">
                  <a:pos x="0" y="1262"/>
                </a:cxn>
                <a:cxn ang="0">
                  <a:pos x="27" y="1327"/>
                </a:cxn>
                <a:cxn ang="0">
                  <a:pos x="98" y="1382"/>
                </a:cxn>
                <a:cxn ang="0">
                  <a:pos x="196" y="1425"/>
                </a:cxn>
                <a:cxn ang="0">
                  <a:pos x="326" y="1469"/>
                </a:cxn>
                <a:cxn ang="0">
                  <a:pos x="217" y="1414"/>
                </a:cxn>
                <a:cxn ang="0">
                  <a:pos x="147" y="1360"/>
                </a:cxn>
                <a:cxn ang="0">
                  <a:pos x="120" y="1306"/>
                </a:cxn>
                <a:cxn ang="0">
                  <a:pos x="141" y="1257"/>
                </a:cxn>
                <a:cxn ang="0">
                  <a:pos x="212" y="1208"/>
                </a:cxn>
                <a:cxn ang="0">
                  <a:pos x="342" y="1164"/>
                </a:cxn>
                <a:cxn ang="0">
                  <a:pos x="527" y="1121"/>
                </a:cxn>
                <a:cxn ang="0">
                  <a:pos x="771" y="1088"/>
                </a:cxn>
              </a:cxnLst>
              <a:rect l="0" t="0" r="r" b="b"/>
              <a:pathLst>
                <a:path w="2296" h="1469">
                  <a:moveTo>
                    <a:pt x="771" y="1088"/>
                  </a:moveTo>
                  <a:lnTo>
                    <a:pt x="982" y="1061"/>
                  </a:lnTo>
                  <a:lnTo>
                    <a:pt x="1178" y="1034"/>
                  </a:lnTo>
                  <a:lnTo>
                    <a:pt x="1357" y="1012"/>
                  </a:lnTo>
                  <a:lnTo>
                    <a:pt x="1520" y="985"/>
                  </a:lnTo>
                  <a:lnTo>
                    <a:pt x="1666" y="957"/>
                  </a:lnTo>
                  <a:lnTo>
                    <a:pt x="1796" y="930"/>
                  </a:lnTo>
                  <a:lnTo>
                    <a:pt x="1916" y="897"/>
                  </a:lnTo>
                  <a:lnTo>
                    <a:pt x="2013" y="870"/>
                  </a:lnTo>
                  <a:lnTo>
                    <a:pt x="2100" y="832"/>
                  </a:lnTo>
                  <a:lnTo>
                    <a:pt x="2171" y="800"/>
                  </a:lnTo>
                  <a:lnTo>
                    <a:pt x="2220" y="756"/>
                  </a:lnTo>
                  <a:lnTo>
                    <a:pt x="2263" y="712"/>
                  </a:lnTo>
                  <a:lnTo>
                    <a:pt x="2285" y="669"/>
                  </a:lnTo>
                  <a:lnTo>
                    <a:pt x="2296" y="614"/>
                  </a:lnTo>
                  <a:lnTo>
                    <a:pt x="2290" y="560"/>
                  </a:lnTo>
                  <a:lnTo>
                    <a:pt x="2269" y="500"/>
                  </a:lnTo>
                  <a:lnTo>
                    <a:pt x="2241" y="457"/>
                  </a:lnTo>
                  <a:lnTo>
                    <a:pt x="2198" y="408"/>
                  </a:lnTo>
                  <a:lnTo>
                    <a:pt x="2144" y="364"/>
                  </a:lnTo>
                  <a:lnTo>
                    <a:pt x="2079" y="321"/>
                  </a:lnTo>
                  <a:lnTo>
                    <a:pt x="2008" y="277"/>
                  </a:lnTo>
                  <a:lnTo>
                    <a:pt x="1927" y="234"/>
                  </a:lnTo>
                  <a:lnTo>
                    <a:pt x="1769" y="157"/>
                  </a:lnTo>
                  <a:lnTo>
                    <a:pt x="1688" y="125"/>
                  </a:lnTo>
                  <a:lnTo>
                    <a:pt x="1612" y="92"/>
                  </a:lnTo>
                  <a:lnTo>
                    <a:pt x="1536" y="65"/>
                  </a:lnTo>
                  <a:lnTo>
                    <a:pt x="1476" y="43"/>
                  </a:lnTo>
                  <a:lnTo>
                    <a:pt x="1422" y="27"/>
                  </a:lnTo>
                  <a:lnTo>
                    <a:pt x="1384" y="10"/>
                  </a:lnTo>
                  <a:lnTo>
                    <a:pt x="1357" y="5"/>
                  </a:lnTo>
                  <a:lnTo>
                    <a:pt x="1346" y="0"/>
                  </a:lnTo>
                  <a:lnTo>
                    <a:pt x="1498" y="54"/>
                  </a:lnTo>
                  <a:lnTo>
                    <a:pt x="1655" y="119"/>
                  </a:lnTo>
                  <a:lnTo>
                    <a:pt x="1807" y="185"/>
                  </a:lnTo>
                  <a:lnTo>
                    <a:pt x="1948" y="255"/>
                  </a:lnTo>
                  <a:lnTo>
                    <a:pt x="2013" y="288"/>
                  </a:lnTo>
                  <a:lnTo>
                    <a:pt x="2068" y="326"/>
                  </a:lnTo>
                  <a:lnTo>
                    <a:pt x="2122" y="364"/>
                  </a:lnTo>
                  <a:lnTo>
                    <a:pt x="2171" y="402"/>
                  </a:lnTo>
                  <a:lnTo>
                    <a:pt x="2209" y="440"/>
                  </a:lnTo>
                  <a:lnTo>
                    <a:pt x="2236" y="478"/>
                  </a:lnTo>
                  <a:lnTo>
                    <a:pt x="2252" y="522"/>
                  </a:lnTo>
                  <a:lnTo>
                    <a:pt x="2263" y="560"/>
                  </a:lnTo>
                  <a:lnTo>
                    <a:pt x="2258" y="598"/>
                  </a:lnTo>
                  <a:lnTo>
                    <a:pt x="2241" y="636"/>
                  </a:lnTo>
                  <a:lnTo>
                    <a:pt x="2214" y="669"/>
                  </a:lnTo>
                  <a:lnTo>
                    <a:pt x="2171" y="702"/>
                  </a:lnTo>
                  <a:lnTo>
                    <a:pt x="2122" y="729"/>
                  </a:lnTo>
                  <a:lnTo>
                    <a:pt x="2062" y="756"/>
                  </a:lnTo>
                  <a:lnTo>
                    <a:pt x="1997" y="778"/>
                  </a:lnTo>
                  <a:lnTo>
                    <a:pt x="1921" y="800"/>
                  </a:lnTo>
                  <a:lnTo>
                    <a:pt x="1834" y="821"/>
                  </a:lnTo>
                  <a:lnTo>
                    <a:pt x="1748" y="843"/>
                  </a:lnTo>
                  <a:lnTo>
                    <a:pt x="1552" y="876"/>
                  </a:lnTo>
                  <a:lnTo>
                    <a:pt x="1351" y="908"/>
                  </a:lnTo>
                  <a:lnTo>
                    <a:pt x="1134" y="941"/>
                  </a:lnTo>
                  <a:lnTo>
                    <a:pt x="923" y="968"/>
                  </a:lnTo>
                  <a:lnTo>
                    <a:pt x="716" y="995"/>
                  </a:lnTo>
                  <a:lnTo>
                    <a:pt x="521" y="1028"/>
                  </a:lnTo>
                  <a:lnTo>
                    <a:pt x="434" y="1044"/>
                  </a:lnTo>
                  <a:lnTo>
                    <a:pt x="353" y="1066"/>
                  </a:lnTo>
                  <a:lnTo>
                    <a:pt x="277" y="1082"/>
                  </a:lnTo>
                  <a:lnTo>
                    <a:pt x="206" y="1104"/>
                  </a:lnTo>
                  <a:lnTo>
                    <a:pt x="147" y="1126"/>
                  </a:lnTo>
                  <a:lnTo>
                    <a:pt x="92" y="1148"/>
                  </a:lnTo>
                  <a:lnTo>
                    <a:pt x="54" y="1175"/>
                  </a:lnTo>
                  <a:lnTo>
                    <a:pt x="22" y="1202"/>
                  </a:lnTo>
                  <a:lnTo>
                    <a:pt x="6" y="1229"/>
                  </a:lnTo>
                  <a:lnTo>
                    <a:pt x="0" y="1262"/>
                  </a:lnTo>
                  <a:lnTo>
                    <a:pt x="11" y="1295"/>
                  </a:lnTo>
                  <a:lnTo>
                    <a:pt x="27" y="1327"/>
                  </a:lnTo>
                  <a:lnTo>
                    <a:pt x="54" y="1355"/>
                  </a:lnTo>
                  <a:lnTo>
                    <a:pt x="98" y="1382"/>
                  </a:lnTo>
                  <a:lnTo>
                    <a:pt x="141" y="1404"/>
                  </a:lnTo>
                  <a:lnTo>
                    <a:pt x="196" y="1425"/>
                  </a:lnTo>
                  <a:lnTo>
                    <a:pt x="261" y="1447"/>
                  </a:lnTo>
                  <a:lnTo>
                    <a:pt x="326" y="1469"/>
                  </a:lnTo>
                  <a:lnTo>
                    <a:pt x="266" y="1442"/>
                  </a:lnTo>
                  <a:lnTo>
                    <a:pt x="217" y="1414"/>
                  </a:lnTo>
                  <a:lnTo>
                    <a:pt x="174" y="1387"/>
                  </a:lnTo>
                  <a:lnTo>
                    <a:pt x="147" y="1360"/>
                  </a:lnTo>
                  <a:lnTo>
                    <a:pt x="125" y="1333"/>
                  </a:lnTo>
                  <a:lnTo>
                    <a:pt x="120" y="1306"/>
                  </a:lnTo>
                  <a:lnTo>
                    <a:pt x="125" y="1278"/>
                  </a:lnTo>
                  <a:lnTo>
                    <a:pt x="141" y="1257"/>
                  </a:lnTo>
                  <a:lnTo>
                    <a:pt x="174" y="1229"/>
                  </a:lnTo>
                  <a:lnTo>
                    <a:pt x="212" y="1208"/>
                  </a:lnTo>
                  <a:lnTo>
                    <a:pt x="272" y="1186"/>
                  </a:lnTo>
                  <a:lnTo>
                    <a:pt x="342" y="1164"/>
                  </a:lnTo>
                  <a:lnTo>
                    <a:pt x="423" y="1142"/>
                  </a:lnTo>
                  <a:lnTo>
                    <a:pt x="527" y="1121"/>
                  </a:lnTo>
                  <a:lnTo>
                    <a:pt x="641" y="1104"/>
                  </a:lnTo>
                  <a:lnTo>
                    <a:pt x="771" y="1088"/>
                  </a:lnTo>
                  <a:lnTo>
                    <a:pt x="771" y="108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" name="Freeform 10"/>
            <p:cNvSpPr>
              <a:spLocks/>
            </p:cNvSpPr>
            <p:nvPr/>
          </p:nvSpPr>
          <p:spPr bwMode="hidden">
            <a:xfrm>
              <a:off x="0" y="0"/>
              <a:ext cx="5758" cy="1776"/>
            </a:xfrm>
            <a:custGeom>
              <a:avLst/>
              <a:gdLst>
                <a:gd name="T0" fmla="*/ 0 w 5740"/>
                <a:gd name="T1" fmla="*/ 0 h 1906"/>
                <a:gd name="T2" fmla="*/ 0 w 5740"/>
                <a:gd name="T3" fmla="*/ 1906 h 1906"/>
                <a:gd name="T4" fmla="*/ 5740 w 5740"/>
                <a:gd name="T5" fmla="*/ 1906 h 1906"/>
                <a:gd name="T6" fmla="*/ 5740 w 5740"/>
                <a:gd name="T7" fmla="*/ 0 h 1906"/>
                <a:gd name="T8" fmla="*/ 0 w 5740"/>
                <a:gd name="T9" fmla="*/ 0 h 1906"/>
                <a:gd name="T10" fmla="*/ 0 w 5740"/>
                <a:gd name="T11" fmla="*/ 0 h 190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740" h="1906">
                  <a:moveTo>
                    <a:pt x="0" y="0"/>
                  </a:moveTo>
                  <a:lnTo>
                    <a:pt x="0" y="1906"/>
                  </a:lnTo>
                  <a:lnTo>
                    <a:pt x="5740" y="1906"/>
                  </a:lnTo>
                  <a:lnTo>
                    <a:pt x="574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85003" name="Rectangle 11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736725"/>
            <a:ext cx="7772400" cy="1920875"/>
          </a:xfrm>
        </p:spPr>
        <p:txBody>
          <a:bodyPr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85004" name="Rectangle 1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3" name="Rectangle 13"/>
          <p:cNvSpPr>
            <a:spLocks noGrp="1" noChangeArrowheads="1"/>
          </p:cNvSpPr>
          <p:nvPr>
            <p:ph type="dt" sz="quarter" idx="10"/>
          </p:nvPr>
        </p:nvSpPr>
        <p:spPr>
          <a:xfrm>
            <a:off x="457200" y="6248400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5157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54750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105F2B-5357-4DDE-A124-7C3DDB277CA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BFEEC4-2DD9-4E09-B4F4-7E7CB6A694E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AFF20D-D97B-4BC7-AF45-DA3D8F5F41E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2F132A-E29E-4B84-89FC-692E629A0F0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AC820F-846C-4DA3-A7A7-34587F84619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F81AD3-DD8E-4E89-87D4-56B5EDAC777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1EA9CB-9316-4049-8013-2D1D8C1618E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3A03A4-60DE-4E7D-834D-888A1E98F21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F02828-5ECA-46F9-BC29-2F67EC52C1D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9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D8AEA3-F813-4A7C-B305-D8BB0D0DDA4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2FE154-3A5D-4CDF-8C9C-7A0BA8B0A86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4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175864-E956-4A6C-BA80-FB1177ECBE6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7BBD29-371C-4D57-AFF0-B9BAD2CA9DF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5157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3971" name="Rectangle 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fld id="{34B57540-ED52-41D6-BCF6-6432FD0AEB3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grpSp>
        <p:nvGrpSpPr>
          <p:cNvPr id="2052" name="Group 4"/>
          <p:cNvGrpSpPr>
            <a:grpSpLocks/>
          </p:cNvGrpSpPr>
          <p:nvPr/>
        </p:nvGrpSpPr>
        <p:grpSpPr bwMode="auto">
          <a:xfrm>
            <a:off x="0" y="0"/>
            <a:ext cx="9140825" cy="6850063"/>
            <a:chOff x="0" y="0"/>
            <a:chExt cx="5758" cy="4315"/>
          </a:xfrm>
        </p:grpSpPr>
        <p:grpSp>
          <p:nvGrpSpPr>
            <p:cNvPr id="2056" name="Group 5"/>
            <p:cNvGrpSpPr>
              <a:grpSpLocks/>
            </p:cNvGrpSpPr>
            <p:nvPr userDrawn="1"/>
          </p:nvGrpSpPr>
          <p:grpSpPr bwMode="auto">
            <a:xfrm>
              <a:off x="1728" y="2230"/>
              <a:ext cx="4027" cy="2085"/>
              <a:chOff x="1728" y="2230"/>
              <a:chExt cx="4027" cy="2085"/>
            </a:xfrm>
          </p:grpSpPr>
          <p:sp>
            <p:nvSpPr>
              <p:cNvPr id="83974" name="Freeform 6"/>
              <p:cNvSpPr>
                <a:spLocks/>
              </p:cNvSpPr>
              <p:nvPr/>
            </p:nvSpPr>
            <p:spPr bwMode="hidden">
              <a:xfrm>
                <a:off x="1728" y="2644"/>
                <a:ext cx="2882" cy="1671"/>
              </a:xfrm>
              <a:custGeom>
                <a:avLst/>
                <a:gdLst/>
                <a:ahLst/>
                <a:cxnLst>
                  <a:cxn ang="0">
                    <a:pos x="2740" y="528"/>
                  </a:cxn>
                  <a:cxn ang="0">
                    <a:pos x="2632" y="484"/>
                  </a:cxn>
                  <a:cxn ang="0">
                    <a:pos x="2480" y="424"/>
                  </a:cxn>
                  <a:cxn ang="0">
                    <a:pos x="2203" y="343"/>
                  </a:cxn>
                  <a:cxn ang="0">
                    <a:pos x="1970" y="277"/>
                  </a:cxn>
                  <a:cxn ang="0">
                    <a:pos x="1807" y="212"/>
                  </a:cxn>
                  <a:cxn ang="0">
                    <a:pos x="1693" y="152"/>
                  </a:cxn>
                  <a:cxn ang="0">
                    <a:pos x="1628" y="103"/>
                  </a:cxn>
                  <a:cxn ang="0">
                    <a:pos x="1590" y="60"/>
                  </a:cxn>
                  <a:cxn ang="0">
                    <a:pos x="1579" y="27"/>
                  </a:cxn>
                  <a:cxn ang="0">
                    <a:pos x="1585" y="0"/>
                  </a:cxn>
                  <a:cxn ang="0">
                    <a:pos x="1557" y="49"/>
                  </a:cxn>
                  <a:cxn ang="0">
                    <a:pos x="1568" y="98"/>
                  </a:cxn>
                  <a:cxn ang="0">
                    <a:pos x="1617" y="141"/>
                  </a:cxn>
                  <a:cxn ang="0">
                    <a:pos x="1688" y="185"/>
                  </a:cxn>
                  <a:cxn ang="0">
                    <a:pos x="1791" y="228"/>
                  </a:cxn>
                  <a:cxn ang="0">
                    <a:pos x="2040" y="310"/>
                  </a:cxn>
                  <a:cxn ang="0">
                    <a:pos x="2285" y="381"/>
                  </a:cxn>
                  <a:cxn ang="0">
                    <a:pos x="2464" y="435"/>
                  </a:cxn>
                  <a:cxn ang="0">
                    <a:pos x="2605" y="484"/>
                  </a:cxn>
                  <a:cxn ang="0">
                    <a:pos x="2708" y="528"/>
                  </a:cxn>
                  <a:cxn ang="0">
                    <a:pos x="2768" y="560"/>
                  </a:cxn>
                  <a:cxn ang="0">
                    <a:pos x="2795" y="593"/>
                  </a:cxn>
                  <a:cxn ang="0">
                    <a:pos x="2795" y="642"/>
                  </a:cxn>
                  <a:cxn ang="0">
                    <a:pos x="2762" y="691"/>
                  </a:cxn>
                  <a:cxn ang="0">
                    <a:pos x="2692" y="735"/>
                  </a:cxn>
                  <a:cxn ang="0">
                    <a:pos x="2589" y="778"/>
                  </a:cxn>
                  <a:cxn ang="0">
                    <a:pos x="2458" y="822"/>
                  </a:cxn>
                  <a:cxn ang="0">
                    <a:pos x="2301" y="865"/>
                  </a:cxn>
                  <a:cxn ang="0">
                    <a:pos x="2030" y="930"/>
                  </a:cxn>
                  <a:cxn ang="0">
                    <a:pos x="1606" y="1034"/>
                  </a:cxn>
                  <a:cxn ang="0">
                    <a:pos x="1145" y="1164"/>
                  </a:cxn>
                  <a:cxn ang="0">
                    <a:pos x="673" y="1328"/>
                  </a:cxn>
                  <a:cxn ang="0">
                    <a:pos x="217" y="1545"/>
                  </a:cxn>
                  <a:cxn ang="0">
                    <a:pos x="353" y="1671"/>
                  </a:cxn>
                  <a:cxn ang="0">
                    <a:pos x="754" y="1469"/>
                  </a:cxn>
                  <a:cxn ang="0">
                    <a:pos x="1145" y="1311"/>
                  </a:cxn>
                  <a:cxn ang="0">
                    <a:pos x="1519" y="1186"/>
                  </a:cxn>
                  <a:cxn ang="0">
                    <a:pos x="1861" y="1083"/>
                  </a:cxn>
                  <a:cxn ang="0">
                    <a:pos x="2165" y="1007"/>
                  </a:cxn>
                  <a:cxn ang="0">
                    <a:pos x="2426" y="947"/>
                  </a:cxn>
                  <a:cxn ang="0">
                    <a:pos x="2626" y="892"/>
                  </a:cxn>
                  <a:cxn ang="0">
                    <a:pos x="2762" y="838"/>
                  </a:cxn>
                  <a:cxn ang="0">
                    <a:pos x="2827" y="794"/>
                  </a:cxn>
                  <a:cxn ang="0">
                    <a:pos x="2865" y="745"/>
                  </a:cxn>
                  <a:cxn ang="0">
                    <a:pos x="2882" y="702"/>
                  </a:cxn>
                  <a:cxn ang="0">
                    <a:pos x="2854" y="620"/>
                  </a:cxn>
                  <a:cxn ang="0">
                    <a:pos x="2800" y="560"/>
                  </a:cxn>
                  <a:cxn ang="0">
                    <a:pos x="2773" y="544"/>
                  </a:cxn>
                </a:cxnLst>
                <a:rect l="0" t="0" r="r" b="b"/>
                <a:pathLst>
                  <a:path w="2882" h="1671">
                    <a:moveTo>
                      <a:pt x="2773" y="544"/>
                    </a:moveTo>
                    <a:lnTo>
                      <a:pt x="2740" y="528"/>
                    </a:lnTo>
                    <a:lnTo>
                      <a:pt x="2692" y="506"/>
                    </a:lnTo>
                    <a:lnTo>
                      <a:pt x="2632" y="484"/>
                    </a:lnTo>
                    <a:lnTo>
                      <a:pt x="2561" y="457"/>
                    </a:lnTo>
                    <a:lnTo>
                      <a:pt x="2480" y="424"/>
                    </a:lnTo>
                    <a:lnTo>
                      <a:pt x="2388" y="397"/>
                    </a:lnTo>
                    <a:lnTo>
                      <a:pt x="2203" y="343"/>
                    </a:lnTo>
                    <a:lnTo>
                      <a:pt x="2078" y="310"/>
                    </a:lnTo>
                    <a:lnTo>
                      <a:pt x="1970" y="277"/>
                    </a:lnTo>
                    <a:lnTo>
                      <a:pt x="1878" y="245"/>
                    </a:lnTo>
                    <a:lnTo>
                      <a:pt x="1807" y="212"/>
                    </a:lnTo>
                    <a:lnTo>
                      <a:pt x="1742" y="179"/>
                    </a:lnTo>
                    <a:lnTo>
                      <a:pt x="1693" y="152"/>
                    </a:lnTo>
                    <a:lnTo>
                      <a:pt x="1655" y="125"/>
                    </a:lnTo>
                    <a:lnTo>
                      <a:pt x="1628" y="103"/>
                    </a:lnTo>
                    <a:lnTo>
                      <a:pt x="1606" y="81"/>
                    </a:lnTo>
                    <a:lnTo>
                      <a:pt x="1590" y="60"/>
                    </a:lnTo>
                    <a:lnTo>
                      <a:pt x="1585" y="43"/>
                    </a:lnTo>
                    <a:lnTo>
                      <a:pt x="1579" y="27"/>
                    </a:lnTo>
                    <a:lnTo>
                      <a:pt x="1585" y="5"/>
                    </a:lnTo>
                    <a:lnTo>
                      <a:pt x="1585" y="0"/>
                    </a:lnTo>
                    <a:lnTo>
                      <a:pt x="1568" y="27"/>
                    </a:lnTo>
                    <a:lnTo>
                      <a:pt x="1557" y="49"/>
                    </a:lnTo>
                    <a:lnTo>
                      <a:pt x="1557" y="76"/>
                    </a:lnTo>
                    <a:lnTo>
                      <a:pt x="1568" y="98"/>
                    </a:lnTo>
                    <a:lnTo>
                      <a:pt x="1590" y="120"/>
                    </a:lnTo>
                    <a:lnTo>
                      <a:pt x="1617" y="141"/>
                    </a:lnTo>
                    <a:lnTo>
                      <a:pt x="1650" y="163"/>
                    </a:lnTo>
                    <a:lnTo>
                      <a:pt x="1688" y="185"/>
                    </a:lnTo>
                    <a:lnTo>
                      <a:pt x="1737" y="207"/>
                    </a:lnTo>
                    <a:lnTo>
                      <a:pt x="1791" y="228"/>
                    </a:lnTo>
                    <a:lnTo>
                      <a:pt x="1905" y="267"/>
                    </a:lnTo>
                    <a:lnTo>
                      <a:pt x="2040" y="310"/>
                    </a:lnTo>
                    <a:lnTo>
                      <a:pt x="2182" y="348"/>
                    </a:lnTo>
                    <a:lnTo>
                      <a:pt x="2285" y="381"/>
                    </a:lnTo>
                    <a:lnTo>
                      <a:pt x="2382" y="408"/>
                    </a:lnTo>
                    <a:lnTo>
                      <a:pt x="2464" y="435"/>
                    </a:lnTo>
                    <a:lnTo>
                      <a:pt x="2540" y="462"/>
                    </a:lnTo>
                    <a:lnTo>
                      <a:pt x="2605" y="484"/>
                    </a:lnTo>
                    <a:lnTo>
                      <a:pt x="2659" y="506"/>
                    </a:lnTo>
                    <a:lnTo>
                      <a:pt x="2708" y="528"/>
                    </a:lnTo>
                    <a:lnTo>
                      <a:pt x="2740" y="544"/>
                    </a:lnTo>
                    <a:lnTo>
                      <a:pt x="2768" y="560"/>
                    </a:lnTo>
                    <a:lnTo>
                      <a:pt x="2784" y="577"/>
                    </a:lnTo>
                    <a:lnTo>
                      <a:pt x="2795" y="593"/>
                    </a:lnTo>
                    <a:lnTo>
                      <a:pt x="2800" y="615"/>
                    </a:lnTo>
                    <a:lnTo>
                      <a:pt x="2795" y="642"/>
                    </a:lnTo>
                    <a:lnTo>
                      <a:pt x="2784" y="664"/>
                    </a:lnTo>
                    <a:lnTo>
                      <a:pt x="2762" y="691"/>
                    </a:lnTo>
                    <a:lnTo>
                      <a:pt x="2730" y="713"/>
                    </a:lnTo>
                    <a:lnTo>
                      <a:pt x="2692" y="735"/>
                    </a:lnTo>
                    <a:lnTo>
                      <a:pt x="2643" y="756"/>
                    </a:lnTo>
                    <a:lnTo>
                      <a:pt x="2589" y="778"/>
                    </a:lnTo>
                    <a:lnTo>
                      <a:pt x="2529" y="800"/>
                    </a:lnTo>
                    <a:lnTo>
                      <a:pt x="2458" y="822"/>
                    </a:lnTo>
                    <a:lnTo>
                      <a:pt x="2382" y="843"/>
                    </a:lnTo>
                    <a:lnTo>
                      <a:pt x="2301" y="865"/>
                    </a:lnTo>
                    <a:lnTo>
                      <a:pt x="2214" y="887"/>
                    </a:lnTo>
                    <a:lnTo>
                      <a:pt x="2030" y="930"/>
                    </a:lnTo>
                    <a:lnTo>
                      <a:pt x="1823" y="979"/>
                    </a:lnTo>
                    <a:lnTo>
                      <a:pt x="1606" y="1034"/>
                    </a:lnTo>
                    <a:lnTo>
                      <a:pt x="1378" y="1094"/>
                    </a:lnTo>
                    <a:lnTo>
                      <a:pt x="1145" y="1164"/>
                    </a:lnTo>
                    <a:lnTo>
                      <a:pt x="912" y="1241"/>
                    </a:lnTo>
                    <a:lnTo>
                      <a:pt x="673" y="1328"/>
                    </a:lnTo>
                    <a:lnTo>
                      <a:pt x="440" y="1431"/>
                    </a:lnTo>
                    <a:lnTo>
                      <a:pt x="217" y="1545"/>
                    </a:lnTo>
                    <a:lnTo>
                      <a:pt x="0" y="1671"/>
                    </a:lnTo>
                    <a:lnTo>
                      <a:pt x="353" y="1671"/>
                    </a:lnTo>
                    <a:lnTo>
                      <a:pt x="554" y="1567"/>
                    </a:lnTo>
                    <a:lnTo>
                      <a:pt x="754" y="1469"/>
                    </a:lnTo>
                    <a:lnTo>
                      <a:pt x="955" y="1388"/>
                    </a:lnTo>
                    <a:lnTo>
                      <a:pt x="1145" y="1311"/>
                    </a:lnTo>
                    <a:lnTo>
                      <a:pt x="1335" y="1241"/>
                    </a:lnTo>
                    <a:lnTo>
                      <a:pt x="1519" y="1186"/>
                    </a:lnTo>
                    <a:lnTo>
                      <a:pt x="1693" y="1132"/>
                    </a:lnTo>
                    <a:lnTo>
                      <a:pt x="1861" y="1083"/>
                    </a:lnTo>
                    <a:lnTo>
                      <a:pt x="2019" y="1045"/>
                    </a:lnTo>
                    <a:lnTo>
                      <a:pt x="2165" y="1007"/>
                    </a:lnTo>
                    <a:lnTo>
                      <a:pt x="2301" y="974"/>
                    </a:lnTo>
                    <a:lnTo>
                      <a:pt x="2426" y="947"/>
                    </a:lnTo>
                    <a:lnTo>
                      <a:pt x="2534" y="914"/>
                    </a:lnTo>
                    <a:lnTo>
                      <a:pt x="2626" y="892"/>
                    </a:lnTo>
                    <a:lnTo>
                      <a:pt x="2702" y="865"/>
                    </a:lnTo>
                    <a:lnTo>
                      <a:pt x="2762" y="838"/>
                    </a:lnTo>
                    <a:lnTo>
                      <a:pt x="2800" y="816"/>
                    </a:lnTo>
                    <a:lnTo>
                      <a:pt x="2827" y="794"/>
                    </a:lnTo>
                    <a:lnTo>
                      <a:pt x="2849" y="767"/>
                    </a:lnTo>
                    <a:lnTo>
                      <a:pt x="2865" y="745"/>
                    </a:lnTo>
                    <a:lnTo>
                      <a:pt x="2876" y="724"/>
                    </a:lnTo>
                    <a:lnTo>
                      <a:pt x="2882" y="702"/>
                    </a:lnTo>
                    <a:lnTo>
                      <a:pt x="2876" y="658"/>
                    </a:lnTo>
                    <a:lnTo>
                      <a:pt x="2854" y="620"/>
                    </a:lnTo>
                    <a:lnTo>
                      <a:pt x="2833" y="588"/>
                    </a:lnTo>
                    <a:lnTo>
                      <a:pt x="2800" y="560"/>
                    </a:lnTo>
                    <a:lnTo>
                      <a:pt x="2773" y="544"/>
                    </a:lnTo>
                    <a:lnTo>
                      <a:pt x="2773" y="54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3975" name="Freeform 7"/>
              <p:cNvSpPr>
                <a:spLocks/>
              </p:cNvSpPr>
              <p:nvPr/>
            </p:nvSpPr>
            <p:spPr bwMode="hidden">
              <a:xfrm>
                <a:off x="4170" y="2671"/>
                <a:ext cx="1259" cy="811"/>
              </a:xfrm>
              <a:custGeom>
                <a:avLst/>
                <a:gdLst/>
                <a:ahLst/>
                <a:cxnLst>
                  <a:cxn ang="0">
                    <a:pos x="1259" y="615"/>
                  </a:cxn>
                  <a:cxn ang="0">
                    <a:pos x="1248" y="588"/>
                  </a:cxn>
                  <a:cxn ang="0">
                    <a:pos x="1237" y="566"/>
                  </a:cxn>
                  <a:cxn ang="0">
                    <a:pos x="1216" y="539"/>
                  </a:cxn>
                  <a:cxn ang="0">
                    <a:pos x="1188" y="517"/>
                  </a:cxn>
                  <a:cxn ang="0">
                    <a:pos x="1123" y="479"/>
                  </a:cxn>
                  <a:cxn ang="0">
                    <a:pos x="1042" y="441"/>
                  </a:cxn>
                  <a:cxn ang="0">
                    <a:pos x="944" y="408"/>
                  </a:cxn>
                  <a:cxn ang="0">
                    <a:pos x="841" y="381"/>
                  </a:cxn>
                  <a:cxn ang="0">
                    <a:pos x="727" y="348"/>
                  </a:cxn>
                  <a:cxn ang="0">
                    <a:pos x="613" y="321"/>
                  </a:cxn>
                  <a:cxn ang="0">
                    <a:pos x="499" y="294"/>
                  </a:cxn>
                  <a:cxn ang="0">
                    <a:pos x="391" y="261"/>
                  </a:cxn>
                  <a:cxn ang="0">
                    <a:pos x="288" y="229"/>
                  </a:cxn>
                  <a:cxn ang="0">
                    <a:pos x="195" y="196"/>
                  </a:cxn>
                  <a:cxn ang="0">
                    <a:pos x="119" y="152"/>
                  </a:cxn>
                  <a:cxn ang="0">
                    <a:pos x="54" y="109"/>
                  </a:cxn>
                  <a:cxn ang="0">
                    <a:pos x="33" y="87"/>
                  </a:cxn>
                  <a:cxn ang="0">
                    <a:pos x="16" y="60"/>
                  </a:cxn>
                  <a:cxn ang="0">
                    <a:pos x="5" y="33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11"/>
                  </a:cxn>
                  <a:cxn ang="0">
                    <a:pos x="0" y="38"/>
                  </a:cxn>
                  <a:cxn ang="0">
                    <a:pos x="5" y="60"/>
                  </a:cxn>
                  <a:cxn ang="0">
                    <a:pos x="16" y="87"/>
                  </a:cxn>
                  <a:cxn ang="0">
                    <a:pos x="33" y="114"/>
                  </a:cxn>
                  <a:cxn ang="0">
                    <a:pos x="54" y="142"/>
                  </a:cxn>
                  <a:cxn ang="0">
                    <a:pos x="87" y="174"/>
                  </a:cxn>
                  <a:cxn ang="0">
                    <a:pos x="125" y="207"/>
                  </a:cxn>
                  <a:cxn ang="0">
                    <a:pos x="179" y="240"/>
                  </a:cxn>
                  <a:cxn ang="0">
                    <a:pos x="244" y="278"/>
                  </a:cxn>
                  <a:cxn ang="0">
                    <a:pos x="326" y="310"/>
                  </a:cxn>
                  <a:cxn ang="0">
                    <a:pos x="418" y="348"/>
                  </a:cxn>
                  <a:cxn ang="0">
                    <a:pos x="526" y="381"/>
                  </a:cxn>
                  <a:cxn ang="0">
                    <a:pos x="657" y="414"/>
                  </a:cxn>
                  <a:cxn ang="0">
                    <a:pos x="749" y="435"/>
                  </a:cxn>
                  <a:cxn ang="0">
                    <a:pos x="830" y="463"/>
                  </a:cxn>
                  <a:cxn ang="0">
                    <a:pos x="901" y="490"/>
                  </a:cxn>
                  <a:cxn ang="0">
                    <a:pos x="966" y="512"/>
                  </a:cxn>
                  <a:cxn ang="0">
                    <a:pos x="1015" y="539"/>
                  </a:cxn>
                  <a:cxn ang="0">
                    <a:pos x="1053" y="566"/>
                  </a:cxn>
                  <a:cxn ang="0">
                    <a:pos x="1080" y="593"/>
                  </a:cxn>
                  <a:cxn ang="0">
                    <a:pos x="1102" y="620"/>
                  </a:cxn>
                  <a:cxn ang="0">
                    <a:pos x="1112" y="648"/>
                  </a:cxn>
                  <a:cxn ang="0">
                    <a:pos x="1118" y="675"/>
                  </a:cxn>
                  <a:cxn ang="0">
                    <a:pos x="1112" y="697"/>
                  </a:cxn>
                  <a:cxn ang="0">
                    <a:pos x="1096" y="724"/>
                  </a:cxn>
                  <a:cxn ang="0">
                    <a:pos x="1080" y="746"/>
                  </a:cxn>
                  <a:cxn ang="0">
                    <a:pos x="1053" y="767"/>
                  </a:cxn>
                  <a:cxn ang="0">
                    <a:pos x="1015" y="789"/>
                  </a:cxn>
                  <a:cxn ang="0">
                    <a:pos x="977" y="811"/>
                  </a:cxn>
                  <a:cxn ang="0">
                    <a:pos x="1047" y="789"/>
                  </a:cxn>
                  <a:cxn ang="0">
                    <a:pos x="1107" y="767"/>
                  </a:cxn>
                  <a:cxn ang="0">
                    <a:pos x="1156" y="746"/>
                  </a:cxn>
                  <a:cxn ang="0">
                    <a:pos x="1199" y="724"/>
                  </a:cxn>
                  <a:cxn ang="0">
                    <a:pos x="1226" y="702"/>
                  </a:cxn>
                  <a:cxn ang="0">
                    <a:pos x="1248" y="675"/>
                  </a:cxn>
                  <a:cxn ang="0">
                    <a:pos x="1259" y="648"/>
                  </a:cxn>
                  <a:cxn ang="0">
                    <a:pos x="1259" y="615"/>
                  </a:cxn>
                  <a:cxn ang="0">
                    <a:pos x="1259" y="615"/>
                  </a:cxn>
                </a:cxnLst>
                <a:rect l="0" t="0" r="r" b="b"/>
                <a:pathLst>
                  <a:path w="1259" h="811">
                    <a:moveTo>
                      <a:pt x="1259" y="615"/>
                    </a:moveTo>
                    <a:lnTo>
                      <a:pt x="1248" y="588"/>
                    </a:lnTo>
                    <a:lnTo>
                      <a:pt x="1237" y="566"/>
                    </a:lnTo>
                    <a:lnTo>
                      <a:pt x="1216" y="539"/>
                    </a:lnTo>
                    <a:lnTo>
                      <a:pt x="1188" y="517"/>
                    </a:lnTo>
                    <a:lnTo>
                      <a:pt x="1123" y="479"/>
                    </a:lnTo>
                    <a:lnTo>
                      <a:pt x="1042" y="441"/>
                    </a:lnTo>
                    <a:lnTo>
                      <a:pt x="944" y="408"/>
                    </a:lnTo>
                    <a:lnTo>
                      <a:pt x="841" y="381"/>
                    </a:lnTo>
                    <a:lnTo>
                      <a:pt x="727" y="348"/>
                    </a:lnTo>
                    <a:lnTo>
                      <a:pt x="613" y="321"/>
                    </a:lnTo>
                    <a:lnTo>
                      <a:pt x="499" y="294"/>
                    </a:lnTo>
                    <a:lnTo>
                      <a:pt x="391" y="261"/>
                    </a:lnTo>
                    <a:lnTo>
                      <a:pt x="288" y="229"/>
                    </a:lnTo>
                    <a:lnTo>
                      <a:pt x="195" y="196"/>
                    </a:lnTo>
                    <a:lnTo>
                      <a:pt x="119" y="152"/>
                    </a:lnTo>
                    <a:lnTo>
                      <a:pt x="54" y="109"/>
                    </a:lnTo>
                    <a:lnTo>
                      <a:pt x="33" y="87"/>
                    </a:lnTo>
                    <a:lnTo>
                      <a:pt x="16" y="60"/>
                    </a:lnTo>
                    <a:lnTo>
                      <a:pt x="5" y="33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11"/>
                    </a:lnTo>
                    <a:lnTo>
                      <a:pt x="0" y="38"/>
                    </a:lnTo>
                    <a:lnTo>
                      <a:pt x="5" y="60"/>
                    </a:lnTo>
                    <a:lnTo>
                      <a:pt x="16" y="87"/>
                    </a:lnTo>
                    <a:lnTo>
                      <a:pt x="33" y="114"/>
                    </a:lnTo>
                    <a:lnTo>
                      <a:pt x="54" y="142"/>
                    </a:lnTo>
                    <a:lnTo>
                      <a:pt x="87" y="174"/>
                    </a:lnTo>
                    <a:lnTo>
                      <a:pt x="125" y="207"/>
                    </a:lnTo>
                    <a:lnTo>
                      <a:pt x="179" y="240"/>
                    </a:lnTo>
                    <a:lnTo>
                      <a:pt x="244" y="278"/>
                    </a:lnTo>
                    <a:lnTo>
                      <a:pt x="326" y="310"/>
                    </a:lnTo>
                    <a:lnTo>
                      <a:pt x="418" y="348"/>
                    </a:lnTo>
                    <a:lnTo>
                      <a:pt x="526" y="381"/>
                    </a:lnTo>
                    <a:lnTo>
                      <a:pt x="657" y="414"/>
                    </a:lnTo>
                    <a:lnTo>
                      <a:pt x="749" y="435"/>
                    </a:lnTo>
                    <a:lnTo>
                      <a:pt x="830" y="463"/>
                    </a:lnTo>
                    <a:lnTo>
                      <a:pt x="901" y="490"/>
                    </a:lnTo>
                    <a:lnTo>
                      <a:pt x="966" y="512"/>
                    </a:lnTo>
                    <a:lnTo>
                      <a:pt x="1015" y="539"/>
                    </a:lnTo>
                    <a:lnTo>
                      <a:pt x="1053" y="566"/>
                    </a:lnTo>
                    <a:lnTo>
                      <a:pt x="1080" y="593"/>
                    </a:lnTo>
                    <a:lnTo>
                      <a:pt x="1102" y="620"/>
                    </a:lnTo>
                    <a:lnTo>
                      <a:pt x="1112" y="648"/>
                    </a:lnTo>
                    <a:lnTo>
                      <a:pt x="1118" y="675"/>
                    </a:lnTo>
                    <a:lnTo>
                      <a:pt x="1112" y="697"/>
                    </a:lnTo>
                    <a:lnTo>
                      <a:pt x="1096" y="724"/>
                    </a:lnTo>
                    <a:lnTo>
                      <a:pt x="1080" y="746"/>
                    </a:lnTo>
                    <a:lnTo>
                      <a:pt x="1053" y="767"/>
                    </a:lnTo>
                    <a:lnTo>
                      <a:pt x="1015" y="789"/>
                    </a:lnTo>
                    <a:lnTo>
                      <a:pt x="977" y="811"/>
                    </a:lnTo>
                    <a:lnTo>
                      <a:pt x="1047" y="789"/>
                    </a:lnTo>
                    <a:lnTo>
                      <a:pt x="1107" y="767"/>
                    </a:lnTo>
                    <a:lnTo>
                      <a:pt x="1156" y="746"/>
                    </a:lnTo>
                    <a:lnTo>
                      <a:pt x="1199" y="724"/>
                    </a:lnTo>
                    <a:lnTo>
                      <a:pt x="1226" y="702"/>
                    </a:lnTo>
                    <a:lnTo>
                      <a:pt x="1248" y="675"/>
                    </a:lnTo>
                    <a:lnTo>
                      <a:pt x="1259" y="648"/>
                    </a:lnTo>
                    <a:lnTo>
                      <a:pt x="1259" y="615"/>
                    </a:lnTo>
                    <a:lnTo>
                      <a:pt x="1259" y="61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3976" name="Freeform 8"/>
              <p:cNvSpPr>
                <a:spLocks/>
              </p:cNvSpPr>
              <p:nvPr/>
            </p:nvSpPr>
            <p:spPr bwMode="hidden">
              <a:xfrm>
                <a:off x="2900" y="3346"/>
                <a:ext cx="2849" cy="969"/>
              </a:xfrm>
              <a:custGeom>
                <a:avLst/>
                <a:gdLst/>
                <a:ahLst/>
                <a:cxnLst>
                  <a:cxn ang="0">
                    <a:pos x="92" y="958"/>
                  </a:cxn>
                  <a:cxn ang="0">
                    <a:pos x="0" y="969"/>
                  </a:cxn>
                  <a:cxn ang="0">
                    <a:pos x="391" y="969"/>
                  </a:cxn>
                  <a:cxn ang="0">
                    <a:pos x="434" y="947"/>
                  </a:cxn>
                  <a:cxn ang="0">
                    <a:pos x="483" y="914"/>
                  </a:cxn>
                  <a:cxn ang="0">
                    <a:pos x="554" y="876"/>
                  </a:cxn>
                  <a:cxn ang="0">
                    <a:pos x="635" y="838"/>
                  </a:cxn>
                  <a:cxn ang="0">
                    <a:pos x="727" y="794"/>
                  </a:cxn>
                  <a:cxn ang="0">
                    <a:pos x="836" y="745"/>
                  </a:cxn>
                  <a:cxn ang="0">
                    <a:pos x="961" y="696"/>
                  </a:cxn>
                  <a:cxn ang="0">
                    <a:pos x="1102" y="642"/>
                  </a:cxn>
                  <a:cxn ang="0">
                    <a:pos x="1259" y="582"/>
                  </a:cxn>
                  <a:cxn ang="0">
                    <a:pos x="1433" y="522"/>
                  </a:cxn>
                  <a:cxn ang="0">
                    <a:pos x="1623" y="462"/>
                  </a:cxn>
                  <a:cxn ang="0">
                    <a:pos x="1829" y="403"/>
                  </a:cxn>
                  <a:cxn ang="0">
                    <a:pos x="2057" y="343"/>
                  </a:cxn>
                  <a:cxn ang="0">
                    <a:pos x="2301" y="283"/>
                  </a:cxn>
                  <a:cxn ang="0">
                    <a:pos x="2567" y="223"/>
                  </a:cxn>
                  <a:cxn ang="0">
                    <a:pos x="2849" y="163"/>
                  </a:cxn>
                  <a:cxn ang="0">
                    <a:pos x="2849" y="0"/>
                  </a:cxn>
                  <a:cxn ang="0">
                    <a:pos x="2817" y="16"/>
                  </a:cxn>
                  <a:cxn ang="0">
                    <a:pos x="2773" y="33"/>
                  </a:cxn>
                  <a:cxn ang="0">
                    <a:pos x="2719" y="54"/>
                  </a:cxn>
                  <a:cxn ang="0">
                    <a:pos x="2648" y="76"/>
                  </a:cxn>
                  <a:cxn ang="0">
                    <a:pos x="2572" y="98"/>
                  </a:cxn>
                  <a:cxn ang="0">
                    <a:pos x="2491" y="120"/>
                  </a:cxn>
                  <a:cxn ang="0">
                    <a:pos x="2399" y="147"/>
                  </a:cxn>
                  <a:cxn ang="0">
                    <a:pos x="2301" y="169"/>
                  </a:cxn>
                  <a:cxn ang="0">
                    <a:pos x="2095" y="223"/>
                  </a:cxn>
                  <a:cxn ang="0">
                    <a:pos x="1889" y="277"/>
                  </a:cxn>
                  <a:cxn ang="0">
                    <a:pos x="1688" y="326"/>
                  </a:cxn>
                  <a:cxn ang="0">
                    <a:pos x="1590" y="354"/>
                  </a:cxn>
                  <a:cxn ang="0">
                    <a:pos x="1503" y="381"/>
                  </a:cxn>
                  <a:cxn ang="0">
                    <a:pos x="1107" y="506"/>
                  </a:cxn>
                  <a:cxn ang="0">
                    <a:pos x="912" y="577"/>
                  </a:cxn>
                  <a:cxn ang="0">
                    <a:pos x="727" y="647"/>
                  </a:cxn>
                  <a:cxn ang="0">
                    <a:pos x="548" y="718"/>
                  </a:cxn>
                  <a:cxn ang="0">
                    <a:pos x="380" y="794"/>
                  </a:cxn>
                  <a:cxn ang="0">
                    <a:pos x="228" y="876"/>
                  </a:cxn>
                  <a:cxn ang="0">
                    <a:pos x="92" y="958"/>
                  </a:cxn>
                  <a:cxn ang="0">
                    <a:pos x="92" y="958"/>
                  </a:cxn>
                </a:cxnLst>
                <a:rect l="0" t="0" r="r" b="b"/>
                <a:pathLst>
                  <a:path w="2849" h="969">
                    <a:moveTo>
                      <a:pt x="92" y="958"/>
                    </a:moveTo>
                    <a:lnTo>
                      <a:pt x="0" y="969"/>
                    </a:lnTo>
                    <a:lnTo>
                      <a:pt x="391" y="969"/>
                    </a:lnTo>
                    <a:lnTo>
                      <a:pt x="434" y="947"/>
                    </a:lnTo>
                    <a:lnTo>
                      <a:pt x="483" y="914"/>
                    </a:lnTo>
                    <a:lnTo>
                      <a:pt x="554" y="876"/>
                    </a:lnTo>
                    <a:lnTo>
                      <a:pt x="635" y="838"/>
                    </a:lnTo>
                    <a:lnTo>
                      <a:pt x="727" y="794"/>
                    </a:lnTo>
                    <a:lnTo>
                      <a:pt x="836" y="745"/>
                    </a:lnTo>
                    <a:lnTo>
                      <a:pt x="961" y="696"/>
                    </a:lnTo>
                    <a:lnTo>
                      <a:pt x="1102" y="642"/>
                    </a:lnTo>
                    <a:lnTo>
                      <a:pt x="1259" y="582"/>
                    </a:lnTo>
                    <a:lnTo>
                      <a:pt x="1433" y="522"/>
                    </a:lnTo>
                    <a:lnTo>
                      <a:pt x="1623" y="462"/>
                    </a:lnTo>
                    <a:lnTo>
                      <a:pt x="1829" y="403"/>
                    </a:lnTo>
                    <a:lnTo>
                      <a:pt x="2057" y="343"/>
                    </a:lnTo>
                    <a:lnTo>
                      <a:pt x="2301" y="283"/>
                    </a:lnTo>
                    <a:lnTo>
                      <a:pt x="2567" y="223"/>
                    </a:lnTo>
                    <a:lnTo>
                      <a:pt x="2849" y="163"/>
                    </a:lnTo>
                    <a:lnTo>
                      <a:pt x="2849" y="0"/>
                    </a:lnTo>
                    <a:lnTo>
                      <a:pt x="2817" y="16"/>
                    </a:lnTo>
                    <a:lnTo>
                      <a:pt x="2773" y="33"/>
                    </a:lnTo>
                    <a:lnTo>
                      <a:pt x="2719" y="54"/>
                    </a:lnTo>
                    <a:lnTo>
                      <a:pt x="2648" y="76"/>
                    </a:lnTo>
                    <a:lnTo>
                      <a:pt x="2572" y="98"/>
                    </a:lnTo>
                    <a:lnTo>
                      <a:pt x="2491" y="120"/>
                    </a:lnTo>
                    <a:lnTo>
                      <a:pt x="2399" y="147"/>
                    </a:lnTo>
                    <a:lnTo>
                      <a:pt x="2301" y="169"/>
                    </a:lnTo>
                    <a:lnTo>
                      <a:pt x="2095" y="223"/>
                    </a:lnTo>
                    <a:lnTo>
                      <a:pt x="1889" y="277"/>
                    </a:lnTo>
                    <a:lnTo>
                      <a:pt x="1688" y="326"/>
                    </a:lnTo>
                    <a:lnTo>
                      <a:pt x="1590" y="354"/>
                    </a:lnTo>
                    <a:lnTo>
                      <a:pt x="1503" y="381"/>
                    </a:lnTo>
                    <a:lnTo>
                      <a:pt x="1107" y="506"/>
                    </a:lnTo>
                    <a:lnTo>
                      <a:pt x="912" y="577"/>
                    </a:lnTo>
                    <a:lnTo>
                      <a:pt x="727" y="647"/>
                    </a:lnTo>
                    <a:lnTo>
                      <a:pt x="548" y="718"/>
                    </a:lnTo>
                    <a:lnTo>
                      <a:pt x="380" y="794"/>
                    </a:lnTo>
                    <a:lnTo>
                      <a:pt x="228" y="876"/>
                    </a:lnTo>
                    <a:lnTo>
                      <a:pt x="92" y="958"/>
                    </a:lnTo>
                    <a:lnTo>
                      <a:pt x="92" y="95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1961"/>
                      <a:invGamma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38" name="Freeform 9"/>
              <p:cNvSpPr>
                <a:spLocks/>
              </p:cNvSpPr>
              <p:nvPr/>
            </p:nvSpPr>
            <p:spPr bwMode="hidden">
              <a:xfrm>
                <a:off x="2748" y="2230"/>
                <a:ext cx="3007" cy="2085"/>
              </a:xfrm>
              <a:custGeom>
                <a:avLst/>
                <a:gdLst>
                  <a:gd name="T0" fmla="*/ 1433 w 3007"/>
                  <a:gd name="T1" fmla="*/ 474 h 2085"/>
                  <a:gd name="T2" fmla="*/ 1460 w 3007"/>
                  <a:gd name="T3" fmla="*/ 528 h 2085"/>
                  <a:gd name="T4" fmla="*/ 1541 w 3007"/>
                  <a:gd name="T5" fmla="*/ 593 h 2085"/>
                  <a:gd name="T6" fmla="*/ 1715 w 3007"/>
                  <a:gd name="T7" fmla="*/ 670 h 2085"/>
                  <a:gd name="T8" fmla="*/ 1927 w 3007"/>
                  <a:gd name="T9" fmla="*/ 735 h 2085"/>
                  <a:gd name="T10" fmla="*/ 2155 w 3007"/>
                  <a:gd name="T11" fmla="*/ 789 h 2085"/>
                  <a:gd name="T12" fmla="*/ 2372 w 3007"/>
                  <a:gd name="T13" fmla="*/ 849 h 2085"/>
                  <a:gd name="T14" fmla="*/ 2551 w 3007"/>
                  <a:gd name="T15" fmla="*/ 920 h 2085"/>
                  <a:gd name="T16" fmla="*/ 2638 w 3007"/>
                  <a:gd name="T17" fmla="*/ 980 h 2085"/>
                  <a:gd name="T18" fmla="*/ 2676 w 3007"/>
                  <a:gd name="T19" fmla="*/ 1029 h 2085"/>
                  <a:gd name="T20" fmla="*/ 2681 w 3007"/>
                  <a:gd name="T21" fmla="*/ 1083 h 2085"/>
                  <a:gd name="T22" fmla="*/ 2665 w 3007"/>
                  <a:gd name="T23" fmla="*/ 1127 h 2085"/>
                  <a:gd name="T24" fmla="*/ 2616 w 3007"/>
                  <a:gd name="T25" fmla="*/ 1170 h 2085"/>
                  <a:gd name="T26" fmla="*/ 2545 w 3007"/>
                  <a:gd name="T27" fmla="*/ 1208 h 2085"/>
                  <a:gd name="T28" fmla="*/ 2448 w 3007"/>
                  <a:gd name="T29" fmla="*/ 1241 h 2085"/>
                  <a:gd name="T30" fmla="*/ 2328 w 3007"/>
                  <a:gd name="T31" fmla="*/ 1274 h 2085"/>
                  <a:gd name="T32" fmla="*/ 2106 w 3007"/>
                  <a:gd name="T33" fmla="*/ 1328 h 2085"/>
                  <a:gd name="T34" fmla="*/ 1742 w 3007"/>
                  <a:gd name="T35" fmla="*/ 1421 h 2085"/>
                  <a:gd name="T36" fmla="*/ 1308 w 3007"/>
                  <a:gd name="T37" fmla="*/ 1540 h 2085"/>
                  <a:gd name="T38" fmla="*/ 820 w 3007"/>
                  <a:gd name="T39" fmla="*/ 1709 h 2085"/>
                  <a:gd name="T40" fmla="*/ 282 w 3007"/>
                  <a:gd name="T41" fmla="*/ 1943 h 2085"/>
                  <a:gd name="T42" fmla="*/ 152 w 3007"/>
                  <a:gd name="T43" fmla="*/ 2085 h 2085"/>
                  <a:gd name="T44" fmla="*/ 386 w 3007"/>
                  <a:gd name="T45" fmla="*/ 1992 h 2085"/>
                  <a:gd name="T46" fmla="*/ 700 w 3007"/>
                  <a:gd name="T47" fmla="*/ 1834 h 2085"/>
                  <a:gd name="T48" fmla="*/ 1064 w 3007"/>
                  <a:gd name="T49" fmla="*/ 1693 h 2085"/>
                  <a:gd name="T50" fmla="*/ 1661 w 3007"/>
                  <a:gd name="T51" fmla="*/ 1497 h 2085"/>
                  <a:gd name="T52" fmla="*/ 1845 w 3007"/>
                  <a:gd name="T53" fmla="*/ 1442 h 2085"/>
                  <a:gd name="T54" fmla="*/ 2252 w 3007"/>
                  <a:gd name="T55" fmla="*/ 1339 h 2085"/>
                  <a:gd name="T56" fmla="*/ 2551 w 3007"/>
                  <a:gd name="T57" fmla="*/ 1263 h 2085"/>
                  <a:gd name="T58" fmla="*/ 2730 w 3007"/>
                  <a:gd name="T59" fmla="*/ 1214 h 2085"/>
                  <a:gd name="T60" fmla="*/ 2876 w 3007"/>
                  <a:gd name="T61" fmla="*/ 1170 h 2085"/>
                  <a:gd name="T62" fmla="*/ 2974 w 3007"/>
                  <a:gd name="T63" fmla="*/ 1132 h 2085"/>
                  <a:gd name="T64" fmla="*/ 3007 w 3007"/>
                  <a:gd name="T65" fmla="*/ 871 h 2085"/>
                  <a:gd name="T66" fmla="*/ 2860 w 3007"/>
                  <a:gd name="T67" fmla="*/ 844 h 2085"/>
                  <a:gd name="T68" fmla="*/ 2670 w 3007"/>
                  <a:gd name="T69" fmla="*/ 806 h 2085"/>
                  <a:gd name="T70" fmla="*/ 2458 w 3007"/>
                  <a:gd name="T71" fmla="*/ 757 h 2085"/>
                  <a:gd name="T72" fmla="*/ 2138 w 3007"/>
                  <a:gd name="T73" fmla="*/ 670 h 2085"/>
                  <a:gd name="T74" fmla="*/ 1959 w 3007"/>
                  <a:gd name="T75" fmla="*/ 604 h 2085"/>
                  <a:gd name="T76" fmla="*/ 1824 w 3007"/>
                  <a:gd name="T77" fmla="*/ 534 h 2085"/>
                  <a:gd name="T78" fmla="*/ 1769 w 3007"/>
                  <a:gd name="T79" fmla="*/ 474 h 2085"/>
                  <a:gd name="T80" fmla="*/ 1753 w 3007"/>
                  <a:gd name="T81" fmla="*/ 436 h 2085"/>
                  <a:gd name="T82" fmla="*/ 1780 w 3007"/>
                  <a:gd name="T83" fmla="*/ 381 h 2085"/>
                  <a:gd name="T84" fmla="*/ 1862 w 3007"/>
                  <a:gd name="T85" fmla="*/ 316 h 2085"/>
                  <a:gd name="T86" fmla="*/ 1986 w 3007"/>
                  <a:gd name="T87" fmla="*/ 267 h 2085"/>
                  <a:gd name="T88" fmla="*/ 2149 w 3007"/>
                  <a:gd name="T89" fmla="*/ 229 h 2085"/>
                  <a:gd name="T90" fmla="*/ 2431 w 3007"/>
                  <a:gd name="T91" fmla="*/ 180 h 2085"/>
                  <a:gd name="T92" fmla="*/ 2827 w 3007"/>
                  <a:gd name="T93" fmla="*/ 125 h 2085"/>
                  <a:gd name="T94" fmla="*/ 3007 w 3007"/>
                  <a:gd name="T95" fmla="*/ 87 h 2085"/>
                  <a:gd name="T96" fmla="*/ 2909 w 3007"/>
                  <a:gd name="T97" fmla="*/ 22 h 2085"/>
                  <a:gd name="T98" fmla="*/ 2676 w 3007"/>
                  <a:gd name="T99" fmla="*/ 66 h 2085"/>
                  <a:gd name="T100" fmla="*/ 2285 w 3007"/>
                  <a:gd name="T101" fmla="*/ 120 h 2085"/>
                  <a:gd name="T102" fmla="*/ 2030 w 3007"/>
                  <a:gd name="T103" fmla="*/ 158 h 2085"/>
                  <a:gd name="T104" fmla="*/ 1791 w 3007"/>
                  <a:gd name="T105" fmla="*/ 202 h 2085"/>
                  <a:gd name="T106" fmla="*/ 1601 w 3007"/>
                  <a:gd name="T107" fmla="*/ 261 h 2085"/>
                  <a:gd name="T108" fmla="*/ 1471 w 3007"/>
                  <a:gd name="T109" fmla="*/ 338 h 2085"/>
                  <a:gd name="T110" fmla="*/ 1438 w 3007"/>
                  <a:gd name="T111" fmla="*/ 387 h 2085"/>
                  <a:gd name="T112" fmla="*/ 1427 w 3007"/>
                  <a:gd name="T113" fmla="*/ 441 h 2085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</a:gdLst>
                <a:ahLst/>
                <a:cxnLst>
                  <a:cxn ang="T114">
                    <a:pos x="T0" y="T1"/>
                  </a:cxn>
                  <a:cxn ang="T115">
                    <a:pos x="T2" y="T3"/>
                  </a:cxn>
                  <a:cxn ang="T116">
                    <a:pos x="T4" y="T5"/>
                  </a:cxn>
                  <a:cxn ang="T117">
                    <a:pos x="T6" y="T7"/>
                  </a:cxn>
                  <a:cxn ang="T118">
                    <a:pos x="T8" y="T9"/>
                  </a:cxn>
                  <a:cxn ang="T119">
                    <a:pos x="T10" y="T11"/>
                  </a:cxn>
                  <a:cxn ang="T120">
                    <a:pos x="T12" y="T13"/>
                  </a:cxn>
                  <a:cxn ang="T121">
                    <a:pos x="T14" y="T15"/>
                  </a:cxn>
                  <a:cxn ang="T122">
                    <a:pos x="T16" y="T17"/>
                  </a:cxn>
                  <a:cxn ang="T123">
                    <a:pos x="T18" y="T19"/>
                  </a:cxn>
                  <a:cxn ang="T124">
                    <a:pos x="T20" y="T21"/>
                  </a:cxn>
                  <a:cxn ang="T125">
                    <a:pos x="T22" y="T23"/>
                  </a:cxn>
                  <a:cxn ang="T126">
                    <a:pos x="T24" y="T25"/>
                  </a:cxn>
                  <a:cxn ang="T127">
                    <a:pos x="T26" y="T27"/>
                  </a:cxn>
                  <a:cxn ang="T128">
                    <a:pos x="T28" y="T29"/>
                  </a:cxn>
                  <a:cxn ang="T129">
                    <a:pos x="T30" y="T31"/>
                  </a:cxn>
                  <a:cxn ang="T130">
                    <a:pos x="T32" y="T33"/>
                  </a:cxn>
                  <a:cxn ang="T131">
                    <a:pos x="T34" y="T35"/>
                  </a:cxn>
                  <a:cxn ang="T132">
                    <a:pos x="T36" y="T37"/>
                  </a:cxn>
                  <a:cxn ang="T133">
                    <a:pos x="T38" y="T39"/>
                  </a:cxn>
                  <a:cxn ang="T134">
                    <a:pos x="T40" y="T41"/>
                  </a:cxn>
                  <a:cxn ang="T135">
                    <a:pos x="T42" y="T43"/>
                  </a:cxn>
                  <a:cxn ang="T136">
                    <a:pos x="T44" y="T45"/>
                  </a:cxn>
                  <a:cxn ang="T137">
                    <a:pos x="T46" y="T47"/>
                  </a:cxn>
                  <a:cxn ang="T138">
                    <a:pos x="T48" y="T49"/>
                  </a:cxn>
                  <a:cxn ang="T139">
                    <a:pos x="T50" y="T51"/>
                  </a:cxn>
                  <a:cxn ang="T140">
                    <a:pos x="T52" y="T53"/>
                  </a:cxn>
                  <a:cxn ang="T141">
                    <a:pos x="T54" y="T55"/>
                  </a:cxn>
                  <a:cxn ang="T142">
                    <a:pos x="T56" y="T57"/>
                  </a:cxn>
                  <a:cxn ang="T143">
                    <a:pos x="T58" y="T59"/>
                  </a:cxn>
                  <a:cxn ang="T144">
                    <a:pos x="T60" y="T61"/>
                  </a:cxn>
                  <a:cxn ang="T145">
                    <a:pos x="T62" y="T63"/>
                  </a:cxn>
                  <a:cxn ang="T146">
                    <a:pos x="T64" y="T65"/>
                  </a:cxn>
                  <a:cxn ang="T147">
                    <a:pos x="T66" y="T67"/>
                  </a:cxn>
                  <a:cxn ang="T148">
                    <a:pos x="T68" y="T69"/>
                  </a:cxn>
                  <a:cxn ang="T149">
                    <a:pos x="T70" y="T71"/>
                  </a:cxn>
                  <a:cxn ang="T150">
                    <a:pos x="T72" y="T73"/>
                  </a:cxn>
                  <a:cxn ang="T151">
                    <a:pos x="T74" y="T75"/>
                  </a:cxn>
                  <a:cxn ang="T152">
                    <a:pos x="T76" y="T77"/>
                  </a:cxn>
                  <a:cxn ang="T153">
                    <a:pos x="T78" y="T79"/>
                  </a:cxn>
                  <a:cxn ang="T154">
                    <a:pos x="T80" y="T81"/>
                  </a:cxn>
                  <a:cxn ang="T155">
                    <a:pos x="T82" y="T83"/>
                  </a:cxn>
                  <a:cxn ang="T156">
                    <a:pos x="T84" y="T85"/>
                  </a:cxn>
                  <a:cxn ang="T157">
                    <a:pos x="T86" y="T87"/>
                  </a:cxn>
                  <a:cxn ang="T158">
                    <a:pos x="T88" y="T89"/>
                  </a:cxn>
                  <a:cxn ang="T159">
                    <a:pos x="T90" y="T91"/>
                  </a:cxn>
                  <a:cxn ang="T160">
                    <a:pos x="T92" y="T93"/>
                  </a:cxn>
                  <a:cxn ang="T161">
                    <a:pos x="T94" y="T95"/>
                  </a:cxn>
                  <a:cxn ang="T162">
                    <a:pos x="T96" y="T97"/>
                  </a:cxn>
                  <a:cxn ang="T163">
                    <a:pos x="T98" y="T99"/>
                  </a:cxn>
                  <a:cxn ang="T164">
                    <a:pos x="T100" y="T101"/>
                  </a:cxn>
                  <a:cxn ang="T165">
                    <a:pos x="T102" y="T103"/>
                  </a:cxn>
                  <a:cxn ang="T166">
                    <a:pos x="T104" y="T105"/>
                  </a:cxn>
                  <a:cxn ang="T167">
                    <a:pos x="T106" y="T107"/>
                  </a:cxn>
                  <a:cxn ang="T168">
                    <a:pos x="T108" y="T109"/>
                  </a:cxn>
                  <a:cxn ang="T169">
                    <a:pos x="T110" y="T111"/>
                  </a:cxn>
                  <a:cxn ang="T170">
                    <a:pos x="T112" y="T113"/>
                  </a:cxn>
                </a:cxnLst>
                <a:rect l="0" t="0" r="r" b="b"/>
                <a:pathLst>
                  <a:path w="3007" h="2085">
                    <a:moveTo>
                      <a:pt x="1427" y="441"/>
                    </a:moveTo>
                    <a:lnTo>
                      <a:pt x="1433" y="474"/>
                    </a:lnTo>
                    <a:lnTo>
                      <a:pt x="1444" y="501"/>
                    </a:lnTo>
                    <a:lnTo>
                      <a:pt x="1460" y="528"/>
                    </a:lnTo>
                    <a:lnTo>
                      <a:pt x="1482" y="550"/>
                    </a:lnTo>
                    <a:lnTo>
                      <a:pt x="1541" y="593"/>
                    </a:lnTo>
                    <a:lnTo>
                      <a:pt x="1623" y="637"/>
                    </a:lnTo>
                    <a:lnTo>
                      <a:pt x="1715" y="670"/>
                    </a:lnTo>
                    <a:lnTo>
                      <a:pt x="1818" y="702"/>
                    </a:lnTo>
                    <a:lnTo>
                      <a:pt x="1927" y="735"/>
                    </a:lnTo>
                    <a:lnTo>
                      <a:pt x="2041" y="762"/>
                    </a:lnTo>
                    <a:lnTo>
                      <a:pt x="2155" y="789"/>
                    </a:lnTo>
                    <a:lnTo>
                      <a:pt x="2269" y="822"/>
                    </a:lnTo>
                    <a:lnTo>
                      <a:pt x="2372" y="849"/>
                    </a:lnTo>
                    <a:lnTo>
                      <a:pt x="2464" y="882"/>
                    </a:lnTo>
                    <a:lnTo>
                      <a:pt x="2551" y="920"/>
                    </a:lnTo>
                    <a:lnTo>
                      <a:pt x="2616" y="958"/>
                    </a:lnTo>
                    <a:lnTo>
                      <a:pt x="2638" y="980"/>
                    </a:lnTo>
                    <a:lnTo>
                      <a:pt x="2659" y="1007"/>
                    </a:lnTo>
                    <a:lnTo>
                      <a:pt x="2676" y="1029"/>
                    </a:lnTo>
                    <a:lnTo>
                      <a:pt x="2681" y="1056"/>
                    </a:lnTo>
                    <a:lnTo>
                      <a:pt x="2681" y="1083"/>
                    </a:lnTo>
                    <a:lnTo>
                      <a:pt x="2676" y="1105"/>
                    </a:lnTo>
                    <a:lnTo>
                      <a:pt x="2665" y="1127"/>
                    </a:lnTo>
                    <a:lnTo>
                      <a:pt x="2643" y="1149"/>
                    </a:lnTo>
                    <a:lnTo>
                      <a:pt x="2616" y="1170"/>
                    </a:lnTo>
                    <a:lnTo>
                      <a:pt x="2583" y="1187"/>
                    </a:lnTo>
                    <a:lnTo>
                      <a:pt x="2545" y="1208"/>
                    </a:lnTo>
                    <a:lnTo>
                      <a:pt x="2502" y="1225"/>
                    </a:lnTo>
                    <a:lnTo>
                      <a:pt x="2448" y="1241"/>
                    </a:lnTo>
                    <a:lnTo>
                      <a:pt x="2388" y="1257"/>
                    </a:lnTo>
                    <a:lnTo>
                      <a:pt x="2328" y="1274"/>
                    </a:lnTo>
                    <a:lnTo>
                      <a:pt x="2258" y="1290"/>
                    </a:lnTo>
                    <a:lnTo>
                      <a:pt x="2106" y="1328"/>
                    </a:lnTo>
                    <a:lnTo>
                      <a:pt x="1932" y="1372"/>
                    </a:lnTo>
                    <a:lnTo>
                      <a:pt x="1742" y="1421"/>
                    </a:lnTo>
                    <a:lnTo>
                      <a:pt x="1531" y="1475"/>
                    </a:lnTo>
                    <a:lnTo>
                      <a:pt x="1308" y="1540"/>
                    </a:lnTo>
                    <a:lnTo>
                      <a:pt x="1069" y="1617"/>
                    </a:lnTo>
                    <a:lnTo>
                      <a:pt x="820" y="1709"/>
                    </a:lnTo>
                    <a:lnTo>
                      <a:pt x="554" y="1818"/>
                    </a:lnTo>
                    <a:lnTo>
                      <a:pt x="282" y="1943"/>
                    </a:lnTo>
                    <a:lnTo>
                      <a:pt x="0" y="2085"/>
                    </a:lnTo>
                    <a:lnTo>
                      <a:pt x="152" y="2085"/>
                    </a:lnTo>
                    <a:lnTo>
                      <a:pt x="244" y="2074"/>
                    </a:lnTo>
                    <a:lnTo>
                      <a:pt x="386" y="1992"/>
                    </a:lnTo>
                    <a:lnTo>
                      <a:pt x="537" y="1910"/>
                    </a:lnTo>
                    <a:lnTo>
                      <a:pt x="700" y="1834"/>
                    </a:lnTo>
                    <a:lnTo>
                      <a:pt x="879" y="1763"/>
                    </a:lnTo>
                    <a:lnTo>
                      <a:pt x="1064" y="1693"/>
                    </a:lnTo>
                    <a:lnTo>
                      <a:pt x="1259" y="1622"/>
                    </a:lnTo>
                    <a:lnTo>
                      <a:pt x="1661" y="1497"/>
                    </a:lnTo>
                    <a:lnTo>
                      <a:pt x="1748" y="1470"/>
                    </a:lnTo>
                    <a:lnTo>
                      <a:pt x="1845" y="1442"/>
                    </a:lnTo>
                    <a:lnTo>
                      <a:pt x="2046" y="1393"/>
                    </a:lnTo>
                    <a:lnTo>
                      <a:pt x="2252" y="1339"/>
                    </a:lnTo>
                    <a:lnTo>
                      <a:pt x="2458" y="1285"/>
                    </a:lnTo>
                    <a:lnTo>
                      <a:pt x="2551" y="1263"/>
                    </a:lnTo>
                    <a:lnTo>
                      <a:pt x="2643" y="1236"/>
                    </a:lnTo>
                    <a:lnTo>
                      <a:pt x="2730" y="1214"/>
                    </a:lnTo>
                    <a:lnTo>
                      <a:pt x="2806" y="1192"/>
                    </a:lnTo>
                    <a:lnTo>
                      <a:pt x="2876" y="1170"/>
                    </a:lnTo>
                    <a:lnTo>
                      <a:pt x="2931" y="1149"/>
                    </a:lnTo>
                    <a:lnTo>
                      <a:pt x="2974" y="1132"/>
                    </a:lnTo>
                    <a:lnTo>
                      <a:pt x="3007" y="1116"/>
                    </a:lnTo>
                    <a:lnTo>
                      <a:pt x="3007" y="871"/>
                    </a:lnTo>
                    <a:lnTo>
                      <a:pt x="2941" y="860"/>
                    </a:lnTo>
                    <a:lnTo>
                      <a:pt x="2860" y="844"/>
                    </a:lnTo>
                    <a:lnTo>
                      <a:pt x="2773" y="827"/>
                    </a:lnTo>
                    <a:lnTo>
                      <a:pt x="2670" y="806"/>
                    </a:lnTo>
                    <a:lnTo>
                      <a:pt x="2567" y="784"/>
                    </a:lnTo>
                    <a:lnTo>
                      <a:pt x="2458" y="757"/>
                    </a:lnTo>
                    <a:lnTo>
                      <a:pt x="2241" y="702"/>
                    </a:lnTo>
                    <a:lnTo>
                      <a:pt x="2138" y="670"/>
                    </a:lnTo>
                    <a:lnTo>
                      <a:pt x="2046" y="637"/>
                    </a:lnTo>
                    <a:lnTo>
                      <a:pt x="1959" y="604"/>
                    </a:lnTo>
                    <a:lnTo>
                      <a:pt x="1883" y="566"/>
                    </a:lnTo>
                    <a:lnTo>
                      <a:pt x="1824" y="534"/>
                    </a:lnTo>
                    <a:lnTo>
                      <a:pt x="1780" y="495"/>
                    </a:lnTo>
                    <a:lnTo>
                      <a:pt x="1769" y="474"/>
                    </a:lnTo>
                    <a:lnTo>
                      <a:pt x="1758" y="457"/>
                    </a:lnTo>
                    <a:lnTo>
                      <a:pt x="1753" y="436"/>
                    </a:lnTo>
                    <a:lnTo>
                      <a:pt x="1758" y="419"/>
                    </a:lnTo>
                    <a:lnTo>
                      <a:pt x="1780" y="381"/>
                    </a:lnTo>
                    <a:lnTo>
                      <a:pt x="1813" y="343"/>
                    </a:lnTo>
                    <a:lnTo>
                      <a:pt x="1862" y="316"/>
                    </a:lnTo>
                    <a:lnTo>
                      <a:pt x="1921" y="289"/>
                    </a:lnTo>
                    <a:lnTo>
                      <a:pt x="1986" y="267"/>
                    </a:lnTo>
                    <a:lnTo>
                      <a:pt x="2062" y="245"/>
                    </a:lnTo>
                    <a:lnTo>
                      <a:pt x="2149" y="229"/>
                    </a:lnTo>
                    <a:lnTo>
                      <a:pt x="2236" y="213"/>
                    </a:lnTo>
                    <a:lnTo>
                      <a:pt x="2431" y="180"/>
                    </a:lnTo>
                    <a:lnTo>
                      <a:pt x="2627" y="158"/>
                    </a:lnTo>
                    <a:lnTo>
                      <a:pt x="2827" y="125"/>
                    </a:lnTo>
                    <a:lnTo>
                      <a:pt x="2920" y="109"/>
                    </a:lnTo>
                    <a:lnTo>
                      <a:pt x="3007" y="87"/>
                    </a:lnTo>
                    <a:lnTo>
                      <a:pt x="3007" y="0"/>
                    </a:lnTo>
                    <a:lnTo>
                      <a:pt x="2909" y="22"/>
                    </a:lnTo>
                    <a:lnTo>
                      <a:pt x="2795" y="44"/>
                    </a:lnTo>
                    <a:lnTo>
                      <a:pt x="2676" y="66"/>
                    </a:lnTo>
                    <a:lnTo>
                      <a:pt x="2551" y="82"/>
                    </a:lnTo>
                    <a:lnTo>
                      <a:pt x="2285" y="120"/>
                    </a:lnTo>
                    <a:lnTo>
                      <a:pt x="2155" y="136"/>
                    </a:lnTo>
                    <a:lnTo>
                      <a:pt x="2030" y="158"/>
                    </a:lnTo>
                    <a:lnTo>
                      <a:pt x="1905" y="174"/>
                    </a:lnTo>
                    <a:lnTo>
                      <a:pt x="1791" y="202"/>
                    </a:lnTo>
                    <a:lnTo>
                      <a:pt x="1688" y="229"/>
                    </a:lnTo>
                    <a:lnTo>
                      <a:pt x="1601" y="261"/>
                    </a:lnTo>
                    <a:lnTo>
                      <a:pt x="1525" y="300"/>
                    </a:lnTo>
                    <a:lnTo>
                      <a:pt x="1471" y="338"/>
                    </a:lnTo>
                    <a:lnTo>
                      <a:pt x="1455" y="359"/>
                    </a:lnTo>
                    <a:lnTo>
                      <a:pt x="1438" y="387"/>
                    </a:lnTo>
                    <a:lnTo>
                      <a:pt x="1427" y="414"/>
                    </a:lnTo>
                    <a:lnTo>
                      <a:pt x="1427" y="441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3978" name="Freeform 10"/>
              <p:cNvSpPr>
                <a:spLocks/>
              </p:cNvSpPr>
              <p:nvPr/>
            </p:nvSpPr>
            <p:spPr bwMode="hidden">
              <a:xfrm>
                <a:off x="4501" y="2317"/>
                <a:ext cx="1248" cy="539"/>
              </a:xfrm>
              <a:custGeom>
                <a:avLst/>
                <a:gdLst/>
                <a:ahLst/>
                <a:cxnLst>
                  <a:cxn ang="0">
                    <a:pos x="0" y="332"/>
                  </a:cxn>
                  <a:cxn ang="0">
                    <a:pos x="0" y="360"/>
                  </a:cxn>
                  <a:cxn ang="0">
                    <a:pos x="5" y="387"/>
                  </a:cxn>
                  <a:cxn ang="0">
                    <a:pos x="27" y="414"/>
                  </a:cxn>
                  <a:cxn ang="0">
                    <a:pos x="54" y="436"/>
                  </a:cxn>
                  <a:cxn ang="0">
                    <a:pos x="92" y="463"/>
                  </a:cxn>
                  <a:cxn ang="0">
                    <a:pos x="141" y="490"/>
                  </a:cxn>
                  <a:cxn ang="0">
                    <a:pos x="195" y="512"/>
                  </a:cxn>
                  <a:cxn ang="0">
                    <a:pos x="255" y="539"/>
                  </a:cxn>
                  <a:cxn ang="0">
                    <a:pos x="212" y="517"/>
                  </a:cxn>
                  <a:cxn ang="0">
                    <a:pos x="179" y="490"/>
                  </a:cxn>
                  <a:cxn ang="0">
                    <a:pos x="157" y="468"/>
                  </a:cxn>
                  <a:cxn ang="0">
                    <a:pos x="141" y="447"/>
                  </a:cxn>
                  <a:cxn ang="0">
                    <a:pos x="136" y="425"/>
                  </a:cxn>
                  <a:cxn ang="0">
                    <a:pos x="136" y="403"/>
                  </a:cxn>
                  <a:cxn ang="0">
                    <a:pos x="141" y="381"/>
                  </a:cxn>
                  <a:cxn ang="0">
                    <a:pos x="157" y="365"/>
                  </a:cxn>
                  <a:cxn ang="0">
                    <a:pos x="179" y="343"/>
                  </a:cxn>
                  <a:cxn ang="0">
                    <a:pos x="201" y="327"/>
                  </a:cxn>
                  <a:cxn ang="0">
                    <a:pos x="266" y="294"/>
                  </a:cxn>
                  <a:cxn ang="0">
                    <a:pos x="353" y="262"/>
                  </a:cxn>
                  <a:cxn ang="0">
                    <a:pos x="445" y="234"/>
                  </a:cxn>
                  <a:cxn ang="0">
                    <a:pos x="554" y="213"/>
                  </a:cxn>
                  <a:cxn ang="0">
                    <a:pos x="662" y="191"/>
                  </a:cxn>
                  <a:cxn ang="0">
                    <a:pos x="890" y="153"/>
                  </a:cxn>
                  <a:cxn ang="0">
                    <a:pos x="993" y="136"/>
                  </a:cxn>
                  <a:cxn ang="0">
                    <a:pos x="1091" y="120"/>
                  </a:cxn>
                  <a:cxn ang="0">
                    <a:pos x="1178" y="115"/>
                  </a:cxn>
                  <a:cxn ang="0">
                    <a:pos x="1248" y="104"/>
                  </a:cxn>
                  <a:cxn ang="0">
                    <a:pos x="1248" y="0"/>
                  </a:cxn>
                  <a:cxn ang="0">
                    <a:pos x="1161" y="22"/>
                  </a:cxn>
                  <a:cxn ang="0">
                    <a:pos x="1069" y="38"/>
                  </a:cxn>
                  <a:cxn ang="0">
                    <a:pos x="874" y="71"/>
                  </a:cxn>
                  <a:cxn ang="0">
                    <a:pos x="673" y="93"/>
                  </a:cxn>
                  <a:cxn ang="0">
                    <a:pos x="483" y="126"/>
                  </a:cxn>
                  <a:cxn ang="0">
                    <a:pos x="391" y="142"/>
                  </a:cxn>
                  <a:cxn ang="0">
                    <a:pos x="309" y="158"/>
                  </a:cxn>
                  <a:cxn ang="0">
                    <a:pos x="228" y="180"/>
                  </a:cxn>
                  <a:cxn ang="0">
                    <a:pos x="163" y="202"/>
                  </a:cxn>
                  <a:cxn ang="0">
                    <a:pos x="103" y="229"/>
                  </a:cxn>
                  <a:cxn ang="0">
                    <a:pos x="54" y="256"/>
                  </a:cxn>
                  <a:cxn ang="0">
                    <a:pos x="22" y="294"/>
                  </a:cxn>
                  <a:cxn ang="0">
                    <a:pos x="0" y="332"/>
                  </a:cxn>
                  <a:cxn ang="0">
                    <a:pos x="0" y="332"/>
                  </a:cxn>
                </a:cxnLst>
                <a:rect l="0" t="0" r="r" b="b"/>
                <a:pathLst>
                  <a:path w="1248" h="539">
                    <a:moveTo>
                      <a:pt x="0" y="332"/>
                    </a:moveTo>
                    <a:lnTo>
                      <a:pt x="0" y="360"/>
                    </a:lnTo>
                    <a:lnTo>
                      <a:pt x="5" y="387"/>
                    </a:lnTo>
                    <a:lnTo>
                      <a:pt x="27" y="414"/>
                    </a:lnTo>
                    <a:lnTo>
                      <a:pt x="54" y="436"/>
                    </a:lnTo>
                    <a:lnTo>
                      <a:pt x="92" y="463"/>
                    </a:lnTo>
                    <a:lnTo>
                      <a:pt x="141" y="490"/>
                    </a:lnTo>
                    <a:lnTo>
                      <a:pt x="195" y="512"/>
                    </a:lnTo>
                    <a:lnTo>
                      <a:pt x="255" y="539"/>
                    </a:lnTo>
                    <a:lnTo>
                      <a:pt x="212" y="517"/>
                    </a:lnTo>
                    <a:lnTo>
                      <a:pt x="179" y="490"/>
                    </a:lnTo>
                    <a:lnTo>
                      <a:pt x="157" y="468"/>
                    </a:lnTo>
                    <a:lnTo>
                      <a:pt x="141" y="447"/>
                    </a:lnTo>
                    <a:lnTo>
                      <a:pt x="136" y="425"/>
                    </a:lnTo>
                    <a:lnTo>
                      <a:pt x="136" y="403"/>
                    </a:lnTo>
                    <a:lnTo>
                      <a:pt x="141" y="381"/>
                    </a:lnTo>
                    <a:lnTo>
                      <a:pt x="157" y="365"/>
                    </a:lnTo>
                    <a:lnTo>
                      <a:pt x="179" y="343"/>
                    </a:lnTo>
                    <a:lnTo>
                      <a:pt x="201" y="327"/>
                    </a:lnTo>
                    <a:lnTo>
                      <a:pt x="266" y="294"/>
                    </a:lnTo>
                    <a:lnTo>
                      <a:pt x="353" y="262"/>
                    </a:lnTo>
                    <a:lnTo>
                      <a:pt x="445" y="234"/>
                    </a:lnTo>
                    <a:lnTo>
                      <a:pt x="554" y="213"/>
                    </a:lnTo>
                    <a:lnTo>
                      <a:pt x="662" y="191"/>
                    </a:lnTo>
                    <a:lnTo>
                      <a:pt x="890" y="153"/>
                    </a:lnTo>
                    <a:lnTo>
                      <a:pt x="993" y="136"/>
                    </a:lnTo>
                    <a:lnTo>
                      <a:pt x="1091" y="120"/>
                    </a:lnTo>
                    <a:lnTo>
                      <a:pt x="1178" y="115"/>
                    </a:lnTo>
                    <a:lnTo>
                      <a:pt x="1248" y="104"/>
                    </a:lnTo>
                    <a:lnTo>
                      <a:pt x="1248" y="0"/>
                    </a:lnTo>
                    <a:lnTo>
                      <a:pt x="1161" y="22"/>
                    </a:lnTo>
                    <a:lnTo>
                      <a:pt x="1069" y="38"/>
                    </a:lnTo>
                    <a:lnTo>
                      <a:pt x="874" y="71"/>
                    </a:lnTo>
                    <a:lnTo>
                      <a:pt x="673" y="93"/>
                    </a:lnTo>
                    <a:lnTo>
                      <a:pt x="483" y="126"/>
                    </a:lnTo>
                    <a:lnTo>
                      <a:pt x="391" y="142"/>
                    </a:lnTo>
                    <a:lnTo>
                      <a:pt x="309" y="158"/>
                    </a:lnTo>
                    <a:lnTo>
                      <a:pt x="228" y="180"/>
                    </a:lnTo>
                    <a:lnTo>
                      <a:pt x="163" y="202"/>
                    </a:lnTo>
                    <a:lnTo>
                      <a:pt x="103" y="229"/>
                    </a:lnTo>
                    <a:lnTo>
                      <a:pt x="54" y="256"/>
                    </a:lnTo>
                    <a:lnTo>
                      <a:pt x="22" y="294"/>
                    </a:lnTo>
                    <a:lnTo>
                      <a:pt x="0" y="332"/>
                    </a:lnTo>
                    <a:lnTo>
                      <a:pt x="0" y="33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7843"/>
                      <a:invGamma/>
                    </a:schemeClr>
                  </a:gs>
                  <a:gs pos="100000">
                    <a:schemeClr val="bg1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</p:grpSp>
        <p:sp>
          <p:nvSpPr>
            <p:cNvPr id="83979" name="Freeform 11"/>
            <p:cNvSpPr>
              <a:spLocks/>
            </p:cNvSpPr>
            <p:nvPr/>
          </p:nvSpPr>
          <p:spPr bwMode="hidden">
            <a:xfrm>
              <a:off x="3322" y="1341"/>
              <a:ext cx="1825" cy="1537"/>
            </a:xfrm>
            <a:custGeom>
              <a:avLst/>
              <a:gdLst/>
              <a:ahLst/>
              <a:cxnLst>
                <a:cxn ang="0">
                  <a:pos x="982" y="1061"/>
                </a:cxn>
                <a:cxn ang="0">
                  <a:pos x="1357" y="1012"/>
                </a:cxn>
                <a:cxn ang="0">
                  <a:pos x="1666" y="957"/>
                </a:cxn>
                <a:cxn ang="0">
                  <a:pos x="1916" y="897"/>
                </a:cxn>
                <a:cxn ang="0">
                  <a:pos x="2100" y="832"/>
                </a:cxn>
                <a:cxn ang="0">
                  <a:pos x="2220" y="756"/>
                </a:cxn>
                <a:cxn ang="0">
                  <a:pos x="2285" y="669"/>
                </a:cxn>
                <a:cxn ang="0">
                  <a:pos x="2290" y="560"/>
                </a:cxn>
                <a:cxn ang="0">
                  <a:pos x="2241" y="457"/>
                </a:cxn>
                <a:cxn ang="0">
                  <a:pos x="2144" y="364"/>
                </a:cxn>
                <a:cxn ang="0">
                  <a:pos x="2008" y="277"/>
                </a:cxn>
                <a:cxn ang="0">
                  <a:pos x="1769" y="157"/>
                </a:cxn>
                <a:cxn ang="0">
                  <a:pos x="1612" y="92"/>
                </a:cxn>
                <a:cxn ang="0">
                  <a:pos x="1476" y="43"/>
                </a:cxn>
                <a:cxn ang="0">
                  <a:pos x="1384" y="10"/>
                </a:cxn>
                <a:cxn ang="0">
                  <a:pos x="1346" y="0"/>
                </a:cxn>
                <a:cxn ang="0">
                  <a:pos x="1655" y="119"/>
                </a:cxn>
                <a:cxn ang="0">
                  <a:pos x="1948" y="255"/>
                </a:cxn>
                <a:cxn ang="0">
                  <a:pos x="2068" y="326"/>
                </a:cxn>
                <a:cxn ang="0">
                  <a:pos x="2171" y="402"/>
                </a:cxn>
                <a:cxn ang="0">
                  <a:pos x="2236" y="478"/>
                </a:cxn>
                <a:cxn ang="0">
                  <a:pos x="2263" y="560"/>
                </a:cxn>
                <a:cxn ang="0">
                  <a:pos x="2241" y="636"/>
                </a:cxn>
                <a:cxn ang="0">
                  <a:pos x="2171" y="702"/>
                </a:cxn>
                <a:cxn ang="0">
                  <a:pos x="2062" y="756"/>
                </a:cxn>
                <a:cxn ang="0">
                  <a:pos x="1921" y="800"/>
                </a:cxn>
                <a:cxn ang="0">
                  <a:pos x="1748" y="843"/>
                </a:cxn>
                <a:cxn ang="0">
                  <a:pos x="1351" y="908"/>
                </a:cxn>
                <a:cxn ang="0">
                  <a:pos x="923" y="968"/>
                </a:cxn>
                <a:cxn ang="0">
                  <a:pos x="521" y="1028"/>
                </a:cxn>
                <a:cxn ang="0">
                  <a:pos x="353" y="1066"/>
                </a:cxn>
                <a:cxn ang="0">
                  <a:pos x="206" y="1104"/>
                </a:cxn>
                <a:cxn ang="0">
                  <a:pos x="92" y="1148"/>
                </a:cxn>
                <a:cxn ang="0">
                  <a:pos x="22" y="1202"/>
                </a:cxn>
                <a:cxn ang="0">
                  <a:pos x="0" y="1262"/>
                </a:cxn>
                <a:cxn ang="0">
                  <a:pos x="27" y="1327"/>
                </a:cxn>
                <a:cxn ang="0">
                  <a:pos x="98" y="1382"/>
                </a:cxn>
                <a:cxn ang="0">
                  <a:pos x="196" y="1425"/>
                </a:cxn>
                <a:cxn ang="0">
                  <a:pos x="326" y="1469"/>
                </a:cxn>
                <a:cxn ang="0">
                  <a:pos x="217" y="1414"/>
                </a:cxn>
                <a:cxn ang="0">
                  <a:pos x="147" y="1360"/>
                </a:cxn>
                <a:cxn ang="0">
                  <a:pos x="120" y="1306"/>
                </a:cxn>
                <a:cxn ang="0">
                  <a:pos x="141" y="1257"/>
                </a:cxn>
                <a:cxn ang="0">
                  <a:pos x="212" y="1208"/>
                </a:cxn>
                <a:cxn ang="0">
                  <a:pos x="342" y="1164"/>
                </a:cxn>
                <a:cxn ang="0">
                  <a:pos x="527" y="1121"/>
                </a:cxn>
                <a:cxn ang="0">
                  <a:pos x="771" y="1088"/>
                </a:cxn>
              </a:cxnLst>
              <a:rect l="0" t="0" r="r" b="b"/>
              <a:pathLst>
                <a:path w="2296" h="1469">
                  <a:moveTo>
                    <a:pt x="771" y="1088"/>
                  </a:moveTo>
                  <a:lnTo>
                    <a:pt x="982" y="1061"/>
                  </a:lnTo>
                  <a:lnTo>
                    <a:pt x="1178" y="1034"/>
                  </a:lnTo>
                  <a:lnTo>
                    <a:pt x="1357" y="1012"/>
                  </a:lnTo>
                  <a:lnTo>
                    <a:pt x="1520" y="985"/>
                  </a:lnTo>
                  <a:lnTo>
                    <a:pt x="1666" y="957"/>
                  </a:lnTo>
                  <a:lnTo>
                    <a:pt x="1796" y="930"/>
                  </a:lnTo>
                  <a:lnTo>
                    <a:pt x="1916" y="897"/>
                  </a:lnTo>
                  <a:lnTo>
                    <a:pt x="2013" y="870"/>
                  </a:lnTo>
                  <a:lnTo>
                    <a:pt x="2100" y="832"/>
                  </a:lnTo>
                  <a:lnTo>
                    <a:pt x="2171" y="800"/>
                  </a:lnTo>
                  <a:lnTo>
                    <a:pt x="2220" y="756"/>
                  </a:lnTo>
                  <a:lnTo>
                    <a:pt x="2263" y="712"/>
                  </a:lnTo>
                  <a:lnTo>
                    <a:pt x="2285" y="669"/>
                  </a:lnTo>
                  <a:lnTo>
                    <a:pt x="2296" y="614"/>
                  </a:lnTo>
                  <a:lnTo>
                    <a:pt x="2290" y="560"/>
                  </a:lnTo>
                  <a:lnTo>
                    <a:pt x="2269" y="500"/>
                  </a:lnTo>
                  <a:lnTo>
                    <a:pt x="2241" y="457"/>
                  </a:lnTo>
                  <a:lnTo>
                    <a:pt x="2198" y="408"/>
                  </a:lnTo>
                  <a:lnTo>
                    <a:pt x="2144" y="364"/>
                  </a:lnTo>
                  <a:lnTo>
                    <a:pt x="2079" y="321"/>
                  </a:lnTo>
                  <a:lnTo>
                    <a:pt x="2008" y="277"/>
                  </a:lnTo>
                  <a:lnTo>
                    <a:pt x="1927" y="234"/>
                  </a:lnTo>
                  <a:lnTo>
                    <a:pt x="1769" y="157"/>
                  </a:lnTo>
                  <a:lnTo>
                    <a:pt x="1688" y="125"/>
                  </a:lnTo>
                  <a:lnTo>
                    <a:pt x="1612" y="92"/>
                  </a:lnTo>
                  <a:lnTo>
                    <a:pt x="1536" y="65"/>
                  </a:lnTo>
                  <a:lnTo>
                    <a:pt x="1476" y="43"/>
                  </a:lnTo>
                  <a:lnTo>
                    <a:pt x="1422" y="27"/>
                  </a:lnTo>
                  <a:lnTo>
                    <a:pt x="1384" y="10"/>
                  </a:lnTo>
                  <a:lnTo>
                    <a:pt x="1357" y="5"/>
                  </a:lnTo>
                  <a:lnTo>
                    <a:pt x="1346" y="0"/>
                  </a:lnTo>
                  <a:lnTo>
                    <a:pt x="1498" y="54"/>
                  </a:lnTo>
                  <a:lnTo>
                    <a:pt x="1655" y="119"/>
                  </a:lnTo>
                  <a:lnTo>
                    <a:pt x="1807" y="185"/>
                  </a:lnTo>
                  <a:lnTo>
                    <a:pt x="1948" y="255"/>
                  </a:lnTo>
                  <a:lnTo>
                    <a:pt x="2013" y="288"/>
                  </a:lnTo>
                  <a:lnTo>
                    <a:pt x="2068" y="326"/>
                  </a:lnTo>
                  <a:lnTo>
                    <a:pt x="2122" y="364"/>
                  </a:lnTo>
                  <a:lnTo>
                    <a:pt x="2171" y="402"/>
                  </a:lnTo>
                  <a:lnTo>
                    <a:pt x="2209" y="440"/>
                  </a:lnTo>
                  <a:lnTo>
                    <a:pt x="2236" y="478"/>
                  </a:lnTo>
                  <a:lnTo>
                    <a:pt x="2252" y="522"/>
                  </a:lnTo>
                  <a:lnTo>
                    <a:pt x="2263" y="560"/>
                  </a:lnTo>
                  <a:lnTo>
                    <a:pt x="2258" y="598"/>
                  </a:lnTo>
                  <a:lnTo>
                    <a:pt x="2241" y="636"/>
                  </a:lnTo>
                  <a:lnTo>
                    <a:pt x="2214" y="669"/>
                  </a:lnTo>
                  <a:lnTo>
                    <a:pt x="2171" y="702"/>
                  </a:lnTo>
                  <a:lnTo>
                    <a:pt x="2122" y="729"/>
                  </a:lnTo>
                  <a:lnTo>
                    <a:pt x="2062" y="756"/>
                  </a:lnTo>
                  <a:lnTo>
                    <a:pt x="1997" y="778"/>
                  </a:lnTo>
                  <a:lnTo>
                    <a:pt x="1921" y="800"/>
                  </a:lnTo>
                  <a:lnTo>
                    <a:pt x="1834" y="821"/>
                  </a:lnTo>
                  <a:lnTo>
                    <a:pt x="1748" y="843"/>
                  </a:lnTo>
                  <a:lnTo>
                    <a:pt x="1552" y="876"/>
                  </a:lnTo>
                  <a:lnTo>
                    <a:pt x="1351" y="908"/>
                  </a:lnTo>
                  <a:lnTo>
                    <a:pt x="1134" y="941"/>
                  </a:lnTo>
                  <a:lnTo>
                    <a:pt x="923" y="968"/>
                  </a:lnTo>
                  <a:lnTo>
                    <a:pt x="716" y="995"/>
                  </a:lnTo>
                  <a:lnTo>
                    <a:pt x="521" y="1028"/>
                  </a:lnTo>
                  <a:lnTo>
                    <a:pt x="434" y="1044"/>
                  </a:lnTo>
                  <a:lnTo>
                    <a:pt x="353" y="1066"/>
                  </a:lnTo>
                  <a:lnTo>
                    <a:pt x="277" y="1082"/>
                  </a:lnTo>
                  <a:lnTo>
                    <a:pt x="206" y="1104"/>
                  </a:lnTo>
                  <a:lnTo>
                    <a:pt x="147" y="1126"/>
                  </a:lnTo>
                  <a:lnTo>
                    <a:pt x="92" y="1148"/>
                  </a:lnTo>
                  <a:lnTo>
                    <a:pt x="54" y="1175"/>
                  </a:lnTo>
                  <a:lnTo>
                    <a:pt x="22" y="1202"/>
                  </a:lnTo>
                  <a:lnTo>
                    <a:pt x="6" y="1229"/>
                  </a:lnTo>
                  <a:lnTo>
                    <a:pt x="0" y="1262"/>
                  </a:lnTo>
                  <a:lnTo>
                    <a:pt x="11" y="1295"/>
                  </a:lnTo>
                  <a:lnTo>
                    <a:pt x="27" y="1327"/>
                  </a:lnTo>
                  <a:lnTo>
                    <a:pt x="54" y="1355"/>
                  </a:lnTo>
                  <a:lnTo>
                    <a:pt x="98" y="1382"/>
                  </a:lnTo>
                  <a:lnTo>
                    <a:pt x="141" y="1404"/>
                  </a:lnTo>
                  <a:lnTo>
                    <a:pt x="196" y="1425"/>
                  </a:lnTo>
                  <a:lnTo>
                    <a:pt x="261" y="1447"/>
                  </a:lnTo>
                  <a:lnTo>
                    <a:pt x="326" y="1469"/>
                  </a:lnTo>
                  <a:lnTo>
                    <a:pt x="266" y="1442"/>
                  </a:lnTo>
                  <a:lnTo>
                    <a:pt x="217" y="1414"/>
                  </a:lnTo>
                  <a:lnTo>
                    <a:pt x="174" y="1387"/>
                  </a:lnTo>
                  <a:lnTo>
                    <a:pt x="147" y="1360"/>
                  </a:lnTo>
                  <a:lnTo>
                    <a:pt x="125" y="1333"/>
                  </a:lnTo>
                  <a:lnTo>
                    <a:pt x="120" y="1306"/>
                  </a:lnTo>
                  <a:lnTo>
                    <a:pt x="125" y="1278"/>
                  </a:lnTo>
                  <a:lnTo>
                    <a:pt x="141" y="1257"/>
                  </a:lnTo>
                  <a:lnTo>
                    <a:pt x="174" y="1229"/>
                  </a:lnTo>
                  <a:lnTo>
                    <a:pt x="212" y="1208"/>
                  </a:lnTo>
                  <a:lnTo>
                    <a:pt x="272" y="1186"/>
                  </a:lnTo>
                  <a:lnTo>
                    <a:pt x="342" y="1164"/>
                  </a:lnTo>
                  <a:lnTo>
                    <a:pt x="423" y="1142"/>
                  </a:lnTo>
                  <a:lnTo>
                    <a:pt x="527" y="1121"/>
                  </a:lnTo>
                  <a:lnTo>
                    <a:pt x="641" y="1104"/>
                  </a:lnTo>
                  <a:lnTo>
                    <a:pt x="771" y="1088"/>
                  </a:lnTo>
                  <a:lnTo>
                    <a:pt x="771" y="108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34" name="Freeform 12"/>
            <p:cNvSpPr>
              <a:spLocks/>
            </p:cNvSpPr>
            <p:nvPr/>
          </p:nvSpPr>
          <p:spPr bwMode="hidden">
            <a:xfrm>
              <a:off x="0" y="0"/>
              <a:ext cx="5758" cy="1776"/>
            </a:xfrm>
            <a:custGeom>
              <a:avLst/>
              <a:gdLst>
                <a:gd name="T0" fmla="*/ 0 w 5740"/>
                <a:gd name="T1" fmla="*/ 0 h 1906"/>
                <a:gd name="T2" fmla="*/ 0 w 5740"/>
                <a:gd name="T3" fmla="*/ 1906 h 1906"/>
                <a:gd name="T4" fmla="*/ 5740 w 5740"/>
                <a:gd name="T5" fmla="*/ 1906 h 1906"/>
                <a:gd name="T6" fmla="*/ 5740 w 5740"/>
                <a:gd name="T7" fmla="*/ 0 h 1906"/>
                <a:gd name="T8" fmla="*/ 0 w 5740"/>
                <a:gd name="T9" fmla="*/ 0 h 1906"/>
                <a:gd name="T10" fmla="*/ 0 w 5740"/>
                <a:gd name="T11" fmla="*/ 0 h 190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740" h="1906">
                  <a:moveTo>
                    <a:pt x="0" y="0"/>
                  </a:moveTo>
                  <a:lnTo>
                    <a:pt x="0" y="1906"/>
                  </a:lnTo>
                  <a:lnTo>
                    <a:pt x="5740" y="1906"/>
                  </a:lnTo>
                  <a:lnTo>
                    <a:pt x="574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83981" name="Rectangle 13"/>
          <p:cNvSpPr>
            <a:spLocks noGrp="1" noRot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83982" name="Rectangle 1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3983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48" r:id="rId1"/>
    <p:sldLayoutId id="2147483736" r:id="rId2"/>
    <p:sldLayoutId id="2147483737" r:id="rId3"/>
    <p:sldLayoutId id="2147483738" r:id="rId4"/>
    <p:sldLayoutId id="2147483739" r:id="rId5"/>
    <p:sldLayoutId id="2147483740" r:id="rId6"/>
    <p:sldLayoutId id="2147483741" r:id="rId7"/>
    <p:sldLayoutId id="2147483742" r:id="rId8"/>
    <p:sldLayoutId id="2147483743" r:id="rId9"/>
    <p:sldLayoutId id="2147483744" r:id="rId10"/>
    <p:sldLayoutId id="2147483745" r:id="rId11"/>
    <p:sldLayoutId id="2147483746" r:id="rId12"/>
    <p:sldLayoutId id="2147483747" r:id="rId13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1" name="Text Box 5"/>
          <p:cNvSpPr txBox="1">
            <a:spLocks noChangeArrowheads="1"/>
          </p:cNvSpPr>
          <p:nvPr/>
        </p:nvSpPr>
        <p:spPr bwMode="auto">
          <a:xfrm>
            <a:off x="609600" y="762000"/>
            <a:ext cx="7696200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b="1" u="sng">
                <a:solidFill>
                  <a:srgbClr val="FF00FF"/>
                </a:solidFill>
                <a:latin typeface="Arial" pitchFamily="34" charset="0"/>
              </a:rPr>
              <a:t>Toán</a:t>
            </a:r>
          </a:p>
        </p:txBody>
      </p:sp>
      <p:sp>
        <p:nvSpPr>
          <p:cNvPr id="4102" name="Text Box 6"/>
          <p:cNvSpPr txBox="1">
            <a:spLocks noChangeArrowheads="1"/>
          </p:cNvSpPr>
          <p:nvPr/>
        </p:nvSpPr>
        <p:spPr bwMode="auto">
          <a:xfrm>
            <a:off x="1143000" y="1828800"/>
            <a:ext cx="64770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>
                <a:solidFill>
                  <a:schemeClr val="hlink"/>
                </a:solidFill>
                <a:latin typeface="Arial" pitchFamily="34" charset="0"/>
              </a:rPr>
              <a:t>KIỂM TRA BÀI CŨ</a:t>
            </a:r>
          </a:p>
        </p:txBody>
      </p:sp>
      <p:sp>
        <p:nvSpPr>
          <p:cNvPr id="4103" name="Text Box 7"/>
          <p:cNvSpPr txBox="1">
            <a:spLocks noChangeArrowheads="1"/>
          </p:cNvSpPr>
          <p:nvPr/>
        </p:nvSpPr>
        <p:spPr bwMode="auto">
          <a:xfrm>
            <a:off x="685800" y="2590800"/>
            <a:ext cx="67056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Arial" pitchFamily="34" charset="0"/>
              </a:rPr>
              <a:t> 1/ Tính tỉ số phần trăm của 2 số: 2,8 và 80</a:t>
            </a:r>
          </a:p>
        </p:txBody>
      </p:sp>
      <p:sp>
        <p:nvSpPr>
          <p:cNvPr id="4104" name="Text Box 8"/>
          <p:cNvSpPr txBox="1">
            <a:spLocks noChangeArrowheads="1"/>
          </p:cNvSpPr>
          <p:nvPr/>
        </p:nvSpPr>
        <p:spPr bwMode="auto">
          <a:xfrm>
            <a:off x="304800" y="3124200"/>
            <a:ext cx="8839200" cy="862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en-US" sz="2000">
                <a:latin typeface="Arial" pitchFamily="34" charset="0"/>
              </a:rPr>
              <a:t>    </a:t>
            </a:r>
            <a:r>
              <a:rPr lang="en-US" sz="2000" b="1">
                <a:solidFill>
                  <a:schemeClr val="hlink"/>
                </a:solidFill>
                <a:latin typeface="Arial" pitchFamily="34" charset="0"/>
              </a:rPr>
              <a:t>Tỉ số phần trăm của 2 số 2,8 và 80 là 2,8 : 80 = 0,035 = 3,5%</a:t>
            </a:r>
          </a:p>
          <a:p>
            <a:pPr>
              <a:spcBef>
                <a:spcPct val="50000"/>
              </a:spcBef>
            </a:pPr>
            <a:endParaRPr lang="en-US" sz="2000" b="1">
              <a:latin typeface="Arial" pitchFamily="34" charset="0"/>
            </a:endParaRPr>
          </a:p>
        </p:txBody>
      </p:sp>
      <p:sp>
        <p:nvSpPr>
          <p:cNvPr id="4105" name="Text Box 9"/>
          <p:cNvSpPr txBox="1">
            <a:spLocks noChangeArrowheads="1"/>
          </p:cNvSpPr>
          <p:nvPr/>
        </p:nvSpPr>
        <p:spPr bwMode="auto">
          <a:xfrm>
            <a:off x="762000" y="3810000"/>
            <a:ext cx="73152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Arial" pitchFamily="34" charset="0"/>
              </a:rPr>
              <a:t>2/ Tính 21,6% : 8</a:t>
            </a:r>
          </a:p>
        </p:txBody>
      </p:sp>
      <p:sp>
        <p:nvSpPr>
          <p:cNvPr id="4106" name="Text Box 10"/>
          <p:cNvSpPr txBox="1">
            <a:spLocks noChangeArrowheads="1"/>
          </p:cNvSpPr>
          <p:nvPr/>
        </p:nvSpPr>
        <p:spPr bwMode="auto">
          <a:xfrm>
            <a:off x="304800" y="4343400"/>
            <a:ext cx="7239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Arial" pitchFamily="34" charset="0"/>
              </a:rPr>
              <a:t>    </a:t>
            </a:r>
            <a:r>
              <a:rPr lang="en-US" sz="2000" b="1">
                <a:solidFill>
                  <a:schemeClr val="hlink"/>
                </a:solidFill>
                <a:latin typeface="Arial" pitchFamily="34" charset="0"/>
              </a:rPr>
              <a:t>Kết quả: 21,6%:8  = 2,7%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1000"/>
                                        <p:tgtEl>
                                          <p:spTgt spid="4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1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1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8" dur="500"/>
                                        <p:tgtEl>
                                          <p:spTgt spid="4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41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1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41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41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4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1" grpId="0"/>
      <p:bldP spid="4102" grpId="0"/>
      <p:bldP spid="4103" grpId="0"/>
      <p:bldP spid="4104" grpId="0"/>
      <p:bldP spid="4105" grpId="0"/>
      <p:bldP spid="410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0" y="762000"/>
            <a:ext cx="8763000" cy="731838"/>
          </a:xfrm>
        </p:spPr>
        <p:txBody>
          <a:bodyPr/>
          <a:lstStyle/>
          <a:p>
            <a:pPr eaLnBrk="1" hangingPunct="1">
              <a:defRPr/>
            </a:pPr>
            <a:r>
              <a:rPr lang="en-US" sz="3600" u="sng" smtClean="0">
                <a:solidFill>
                  <a:srgbClr val="FF00FF"/>
                </a:solidFill>
                <a:latin typeface="Arial"/>
              </a:rPr>
              <a:t>Toán</a:t>
            </a:r>
            <a:r>
              <a:rPr lang="en-US" sz="3600" smtClean="0">
                <a:solidFill>
                  <a:srgbClr val="FF00FF"/>
                </a:solidFill>
                <a:latin typeface="Arial"/>
              </a:rPr>
              <a:t>: Giải toán về tỉ số phần trăm (tt) </a:t>
            </a:r>
            <a:br>
              <a:rPr lang="en-US" sz="3600" smtClean="0">
                <a:solidFill>
                  <a:srgbClr val="FF00FF"/>
                </a:solidFill>
                <a:latin typeface="Arial"/>
              </a:rPr>
            </a:br>
            <a:r>
              <a:rPr lang="en-US" sz="3600" smtClean="0">
                <a:solidFill>
                  <a:srgbClr val="FF00FF"/>
                </a:solidFill>
                <a:latin typeface="Arial"/>
              </a:rPr>
              <a:t>			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600200"/>
            <a:ext cx="8075613" cy="4522788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en-US" sz="2400" b="1" u="sng" smtClean="0">
                <a:solidFill>
                  <a:schemeClr val="hlink"/>
                </a:solidFill>
                <a:latin typeface="Arial"/>
              </a:rPr>
              <a:t>I.Cách tính 52,5% của 800: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sz="2000" smtClean="0">
                <a:latin typeface="Arial"/>
              </a:rPr>
              <a:t>  </a:t>
            </a:r>
            <a:r>
              <a:rPr lang="en-US" sz="2000" b="1" u="sng" smtClean="0">
                <a:latin typeface="Arial"/>
              </a:rPr>
              <a:t>Ví dụ</a:t>
            </a:r>
            <a:r>
              <a:rPr lang="en-US" sz="2000" smtClean="0">
                <a:latin typeface="Arial"/>
              </a:rPr>
              <a:t>: </a:t>
            </a:r>
          </a:p>
          <a:p>
            <a:pPr algn="just" eaLnBrk="1" hangingPunct="1">
              <a:buFont typeface="Wingdings" pitchFamily="2" charset="2"/>
              <a:buNone/>
              <a:defRPr/>
            </a:pPr>
            <a:r>
              <a:rPr lang="en-US" sz="2000" smtClean="0">
                <a:latin typeface="Arial"/>
              </a:rPr>
              <a:t>    Một trường tiểu học có 800 học sinh, trong đó số học sinh nữ chiếm 52,5%. Tính số học sinh nữ của trường đó. </a:t>
            </a:r>
          </a:p>
        </p:txBody>
      </p:sp>
      <p:sp>
        <p:nvSpPr>
          <p:cNvPr id="5125" name="Text Box 5"/>
          <p:cNvSpPr txBox="1">
            <a:spLocks noChangeArrowheads="1"/>
          </p:cNvSpPr>
          <p:nvPr/>
        </p:nvSpPr>
        <p:spPr bwMode="auto">
          <a:xfrm>
            <a:off x="0" y="3810000"/>
            <a:ext cx="4038600" cy="1616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800" b="1" u="sng">
                <a:latin typeface="Arial" pitchFamily="34" charset="0"/>
              </a:rPr>
              <a:t>Tóm tắt</a:t>
            </a:r>
            <a:r>
              <a:rPr lang="en-US" sz="1800" b="1">
                <a:latin typeface="Arial" pitchFamily="34" charset="0"/>
              </a:rPr>
              <a:t>:</a:t>
            </a:r>
          </a:p>
          <a:p>
            <a:pPr>
              <a:spcBef>
                <a:spcPct val="50000"/>
              </a:spcBef>
            </a:pPr>
            <a:r>
              <a:rPr lang="en-US" sz="1800">
                <a:latin typeface="Arial" pitchFamily="34" charset="0"/>
              </a:rPr>
              <a:t>Số HS toàn trường  :  800 HS</a:t>
            </a:r>
          </a:p>
          <a:p>
            <a:pPr>
              <a:spcBef>
                <a:spcPct val="50000"/>
              </a:spcBef>
            </a:pPr>
            <a:r>
              <a:rPr lang="en-US" sz="1800">
                <a:latin typeface="Arial" pitchFamily="34" charset="0"/>
              </a:rPr>
              <a:t>Số HS nữ chiếm      :  52,5%</a:t>
            </a:r>
          </a:p>
          <a:p>
            <a:pPr>
              <a:spcBef>
                <a:spcPct val="50000"/>
              </a:spcBef>
            </a:pPr>
            <a:r>
              <a:rPr lang="en-US" sz="1800">
                <a:latin typeface="Arial" pitchFamily="34" charset="0"/>
              </a:rPr>
              <a:t>Số HS nữ                 :  … HS ?</a:t>
            </a:r>
          </a:p>
        </p:txBody>
      </p:sp>
      <p:sp>
        <p:nvSpPr>
          <p:cNvPr id="5127" name="Text Box 7"/>
          <p:cNvSpPr txBox="1">
            <a:spLocks noChangeArrowheads="1"/>
          </p:cNvSpPr>
          <p:nvPr/>
        </p:nvSpPr>
        <p:spPr bwMode="auto">
          <a:xfrm>
            <a:off x="4191000" y="3810000"/>
            <a:ext cx="4724400" cy="1616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800" b="1" u="sng">
                <a:solidFill>
                  <a:schemeClr val="hlink"/>
                </a:solidFill>
                <a:latin typeface="Arial" pitchFamily="34" charset="0"/>
              </a:rPr>
              <a:t>Các bước thực hiện:</a:t>
            </a:r>
          </a:p>
          <a:p>
            <a:pPr>
              <a:spcBef>
                <a:spcPct val="50000"/>
              </a:spcBef>
            </a:pPr>
            <a:r>
              <a:rPr lang="en-US" sz="1800">
                <a:solidFill>
                  <a:schemeClr val="hlink"/>
                </a:solidFill>
                <a:latin typeface="Arial" pitchFamily="34" charset="0"/>
              </a:rPr>
              <a:t>100% số HS toàn trường là   :  800 HS</a:t>
            </a:r>
          </a:p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  <a:latin typeface="Arial" pitchFamily="34" charset="0"/>
              </a:rPr>
              <a:t>1% số HS toàn trường là       :  … HS ?</a:t>
            </a:r>
          </a:p>
          <a:p>
            <a:pPr>
              <a:spcBef>
                <a:spcPct val="50000"/>
              </a:spcBef>
            </a:pPr>
            <a:r>
              <a:rPr lang="en-US" sz="1800">
                <a:solidFill>
                  <a:schemeClr val="hlink"/>
                </a:solidFill>
                <a:latin typeface="Arial" pitchFamily="34" charset="0"/>
              </a:rPr>
              <a:t>52,5% số HS toàn trường là  :  … HS ?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54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51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51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51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51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51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51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51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0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51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51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58" dur="500"/>
                                        <p:tgtEl>
                                          <p:spTgt spid="512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51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51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51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51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7" dur="500" tmFilter="0,0; .5, 1; 1, 1"/>
                                        <p:tgtEl>
                                          <p:spTgt spid="51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51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51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 nodeType="clickPar">
                      <p:stCondLst>
                        <p:cond delay="indefinite"/>
                      </p:stCondLst>
                      <p:childTnLst>
                        <p:par>
                          <p:cTn id="7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6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51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51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0" dur="1000"/>
                                        <p:tgtEl>
                                          <p:spTgt spid="51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 nodeType="clickPar">
                      <p:stCondLst>
                        <p:cond delay="indefinite"/>
                      </p:stCondLst>
                      <p:childTnLst>
                        <p:par>
                          <p:cTn id="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3" presetID="3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1000"/>
                                        <p:tgtEl>
                                          <p:spTgt spid="51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51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900" decel="100000" fill="hold"/>
                                        <p:tgtEl>
                                          <p:spTgt spid="51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51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 nodeType="clickPar">
                      <p:stCondLst>
                        <p:cond delay="indefinite"/>
                      </p:stCondLst>
                      <p:childTnLst>
                        <p:par>
                          <p:cTn id="9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1" presetID="18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92" dur="500" fill="hold"/>
                                        <p:tgtEl>
                                          <p:spTgt spid="51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228600" y="609600"/>
            <a:ext cx="8915400" cy="792163"/>
          </a:xfrm>
        </p:spPr>
        <p:txBody>
          <a:bodyPr/>
          <a:lstStyle/>
          <a:p>
            <a:pPr eaLnBrk="1" hangingPunct="1">
              <a:defRPr/>
            </a:pPr>
            <a:r>
              <a:rPr lang="en-US" sz="3200" u="sng" smtClean="0">
                <a:solidFill>
                  <a:srgbClr val="FF00FF"/>
                </a:solidFill>
                <a:latin typeface="Arial"/>
              </a:rPr>
              <a:t>Toán</a:t>
            </a:r>
            <a:r>
              <a:rPr lang="en-US" sz="3200" smtClean="0">
                <a:solidFill>
                  <a:srgbClr val="FF00FF"/>
                </a:solidFill>
                <a:latin typeface="Arial"/>
              </a:rPr>
              <a:t>: Giải toán về tỉ số phần trăm (tt) </a:t>
            </a:r>
            <a:br>
              <a:rPr lang="en-US" sz="3200" smtClean="0">
                <a:solidFill>
                  <a:srgbClr val="FF00FF"/>
                </a:solidFill>
                <a:latin typeface="Arial"/>
              </a:rPr>
            </a:br>
            <a:r>
              <a:rPr lang="en-US" sz="3200" smtClean="0">
                <a:latin typeface="Arial"/>
              </a:rPr>
              <a:t>			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81000" y="1066800"/>
            <a:ext cx="4572000" cy="4525963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en-US" sz="2400" b="1" u="sng" smtClean="0">
                <a:solidFill>
                  <a:schemeClr val="hlink"/>
                </a:solidFill>
                <a:latin typeface="Arial"/>
              </a:rPr>
              <a:t>I.Cách tính 52,5% của 800: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sz="2000" b="1" u="sng" smtClean="0">
                <a:latin typeface="Arial"/>
              </a:rPr>
              <a:t>Ví dụ</a:t>
            </a:r>
            <a:r>
              <a:rPr lang="en-US" sz="2000" smtClean="0">
                <a:latin typeface="Arial"/>
              </a:rPr>
              <a:t>: </a:t>
            </a:r>
          </a:p>
          <a:p>
            <a:pPr algn="just" eaLnBrk="1" hangingPunct="1">
              <a:buFont typeface="Wingdings" pitchFamily="2" charset="2"/>
              <a:buNone/>
              <a:defRPr/>
            </a:pPr>
            <a:r>
              <a:rPr lang="en-US" sz="1800" smtClean="0">
                <a:latin typeface="Arial"/>
              </a:rPr>
              <a:t>    </a:t>
            </a:r>
            <a:endParaRPr lang="en-US" sz="2400" smtClean="0">
              <a:latin typeface="Arial"/>
            </a:endParaRPr>
          </a:p>
        </p:txBody>
      </p:sp>
      <p:sp>
        <p:nvSpPr>
          <p:cNvPr id="9221" name="Text Box 5"/>
          <p:cNvSpPr txBox="1">
            <a:spLocks noChangeArrowheads="1"/>
          </p:cNvSpPr>
          <p:nvPr/>
        </p:nvSpPr>
        <p:spPr bwMode="auto">
          <a:xfrm>
            <a:off x="381000" y="1905000"/>
            <a:ext cx="3657600" cy="1504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90000"/>
              </a:lnSpc>
              <a:spcBef>
                <a:spcPct val="50000"/>
              </a:spcBef>
            </a:pPr>
            <a:r>
              <a:rPr lang="en-US" sz="1800" b="1" u="sng">
                <a:latin typeface="Arial" pitchFamily="34" charset="0"/>
              </a:rPr>
              <a:t>Tóm tắt</a:t>
            </a:r>
            <a:r>
              <a:rPr lang="en-US" sz="1800" b="1">
                <a:latin typeface="Arial" pitchFamily="34" charset="0"/>
              </a:rPr>
              <a:t>:</a:t>
            </a:r>
          </a:p>
          <a:p>
            <a:pPr>
              <a:lnSpc>
                <a:spcPct val="90000"/>
              </a:lnSpc>
              <a:spcBef>
                <a:spcPct val="50000"/>
              </a:spcBef>
            </a:pPr>
            <a:r>
              <a:rPr lang="en-US" sz="1800">
                <a:latin typeface="Arial" pitchFamily="34" charset="0"/>
              </a:rPr>
              <a:t>Số HS toàn trường  :  800 HS</a:t>
            </a:r>
          </a:p>
          <a:p>
            <a:pPr>
              <a:lnSpc>
                <a:spcPct val="90000"/>
              </a:lnSpc>
              <a:spcBef>
                <a:spcPct val="50000"/>
              </a:spcBef>
            </a:pPr>
            <a:r>
              <a:rPr lang="en-US" sz="1800">
                <a:latin typeface="Arial" pitchFamily="34" charset="0"/>
              </a:rPr>
              <a:t>Số HS nữ chiếm      :  52,5%</a:t>
            </a:r>
          </a:p>
          <a:p>
            <a:pPr>
              <a:lnSpc>
                <a:spcPct val="90000"/>
              </a:lnSpc>
              <a:spcBef>
                <a:spcPct val="50000"/>
              </a:spcBef>
            </a:pPr>
            <a:r>
              <a:rPr lang="en-US" sz="1800">
                <a:latin typeface="Arial" pitchFamily="34" charset="0"/>
              </a:rPr>
              <a:t>Số HS nữ                 :  … HS ?</a:t>
            </a:r>
          </a:p>
        </p:txBody>
      </p:sp>
      <p:sp>
        <p:nvSpPr>
          <p:cNvPr id="9222" name="Text Box 6"/>
          <p:cNvSpPr txBox="1">
            <a:spLocks noChangeArrowheads="1"/>
          </p:cNvSpPr>
          <p:nvPr/>
        </p:nvSpPr>
        <p:spPr bwMode="auto">
          <a:xfrm>
            <a:off x="4038600" y="1905000"/>
            <a:ext cx="4724400" cy="1504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90000"/>
              </a:lnSpc>
              <a:spcBef>
                <a:spcPct val="50000"/>
              </a:spcBef>
            </a:pPr>
            <a:r>
              <a:rPr lang="en-US" sz="1800" b="1" u="sng">
                <a:solidFill>
                  <a:schemeClr val="hlink"/>
                </a:solidFill>
                <a:latin typeface="Arial" pitchFamily="34" charset="0"/>
              </a:rPr>
              <a:t>Các bước thực hiện:</a:t>
            </a:r>
          </a:p>
          <a:p>
            <a:pPr>
              <a:lnSpc>
                <a:spcPct val="90000"/>
              </a:lnSpc>
              <a:spcBef>
                <a:spcPct val="50000"/>
              </a:spcBef>
            </a:pPr>
            <a:r>
              <a:rPr lang="en-US" sz="1800">
                <a:solidFill>
                  <a:schemeClr val="hlink"/>
                </a:solidFill>
                <a:latin typeface="Arial" pitchFamily="34" charset="0"/>
              </a:rPr>
              <a:t>100% số HS toàn trường là   :  800 HS</a:t>
            </a:r>
          </a:p>
          <a:p>
            <a:pPr>
              <a:lnSpc>
                <a:spcPct val="90000"/>
              </a:lnSpc>
              <a:spcBef>
                <a:spcPct val="50000"/>
              </a:spcBef>
            </a:pPr>
            <a:r>
              <a:rPr lang="en-US" sz="1800">
                <a:solidFill>
                  <a:schemeClr val="hlink"/>
                </a:solidFill>
                <a:latin typeface="Arial" pitchFamily="34" charset="0"/>
              </a:rPr>
              <a:t>1% số HS toàn trường là       :  … HS ?</a:t>
            </a:r>
          </a:p>
          <a:p>
            <a:pPr>
              <a:lnSpc>
                <a:spcPct val="90000"/>
              </a:lnSpc>
              <a:spcBef>
                <a:spcPct val="50000"/>
              </a:spcBef>
            </a:pPr>
            <a:r>
              <a:rPr lang="en-US" sz="1800">
                <a:solidFill>
                  <a:schemeClr val="hlink"/>
                </a:solidFill>
                <a:latin typeface="Arial" pitchFamily="34" charset="0"/>
              </a:rPr>
              <a:t>52,5% số HS toàn trường là  :  … HS ?</a:t>
            </a:r>
          </a:p>
        </p:txBody>
      </p:sp>
      <p:sp>
        <p:nvSpPr>
          <p:cNvPr id="9223" name="Text Box 7"/>
          <p:cNvSpPr txBox="1">
            <a:spLocks noChangeArrowheads="1"/>
          </p:cNvSpPr>
          <p:nvPr/>
        </p:nvSpPr>
        <p:spPr bwMode="auto">
          <a:xfrm>
            <a:off x="3124200" y="3962400"/>
            <a:ext cx="23622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800" u="sng">
                <a:latin typeface="Arial" pitchFamily="34" charset="0"/>
              </a:rPr>
              <a:t>Bài giải</a:t>
            </a:r>
          </a:p>
        </p:txBody>
      </p:sp>
      <p:sp>
        <p:nvSpPr>
          <p:cNvPr id="9224" name="Text Box 8"/>
          <p:cNvSpPr txBox="1">
            <a:spLocks noChangeArrowheads="1"/>
          </p:cNvSpPr>
          <p:nvPr/>
        </p:nvSpPr>
        <p:spPr bwMode="auto">
          <a:xfrm>
            <a:off x="533400" y="4267200"/>
            <a:ext cx="8077200" cy="203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latin typeface="Arial" pitchFamily="34" charset="0"/>
              </a:rPr>
              <a:t>      1% số học sinh toàn trường là:</a:t>
            </a:r>
          </a:p>
          <a:p>
            <a:pPr>
              <a:spcBef>
                <a:spcPct val="50000"/>
              </a:spcBef>
            </a:pPr>
            <a:r>
              <a:rPr lang="en-US" sz="1800">
                <a:latin typeface="Arial" pitchFamily="34" charset="0"/>
              </a:rPr>
              <a:t>		800 : 100 = 8 (học sinh)</a:t>
            </a:r>
          </a:p>
          <a:p>
            <a:pPr>
              <a:spcBef>
                <a:spcPct val="50000"/>
              </a:spcBef>
            </a:pPr>
            <a:r>
              <a:rPr lang="en-US" sz="1800">
                <a:latin typeface="Arial" pitchFamily="34" charset="0"/>
              </a:rPr>
              <a:t>      Số học sinh nữ hay 52,5% số học sinh toàn trường là:</a:t>
            </a:r>
          </a:p>
          <a:p>
            <a:pPr>
              <a:spcBef>
                <a:spcPct val="50000"/>
              </a:spcBef>
            </a:pPr>
            <a:r>
              <a:rPr lang="en-US" sz="1800">
                <a:latin typeface="Arial" pitchFamily="34" charset="0"/>
              </a:rPr>
              <a:t>		8 x 52,5 = 420 (học sinh)</a:t>
            </a:r>
          </a:p>
          <a:p>
            <a:pPr>
              <a:spcBef>
                <a:spcPct val="50000"/>
              </a:spcBef>
            </a:pPr>
            <a:r>
              <a:rPr lang="en-US" sz="1800">
                <a:latin typeface="Arial" pitchFamily="34" charset="0"/>
              </a:rPr>
              <a:t>					Đáp số: 420 học sinh</a:t>
            </a:r>
          </a:p>
        </p:txBody>
      </p:sp>
      <p:sp>
        <p:nvSpPr>
          <p:cNvPr id="9225" name="Text Box 9"/>
          <p:cNvSpPr txBox="1">
            <a:spLocks noChangeArrowheads="1"/>
          </p:cNvSpPr>
          <p:nvPr/>
        </p:nvSpPr>
        <p:spPr bwMode="auto">
          <a:xfrm>
            <a:off x="914400" y="4038600"/>
            <a:ext cx="70104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latin typeface="Arial" pitchFamily="34" charset="0"/>
              </a:rPr>
              <a:t>Hai bước tính trên có thể viết gộp thành:</a:t>
            </a:r>
          </a:p>
          <a:p>
            <a:pPr>
              <a:spcBef>
                <a:spcPct val="50000"/>
              </a:spcBef>
            </a:pPr>
            <a:r>
              <a:rPr lang="en-US" sz="1800" b="1">
                <a:latin typeface="Arial" pitchFamily="34" charset="0"/>
              </a:rPr>
              <a:t>800 : 100 x 52,5 = 420 </a:t>
            </a:r>
          </a:p>
          <a:p>
            <a:pPr>
              <a:spcBef>
                <a:spcPct val="50000"/>
              </a:spcBef>
            </a:pPr>
            <a:r>
              <a:rPr lang="en-US" sz="1800" b="1">
                <a:latin typeface="Arial" pitchFamily="34" charset="0"/>
              </a:rPr>
              <a:t>Hoặc : 800 x 52,5 : 100 = 420</a:t>
            </a:r>
          </a:p>
        </p:txBody>
      </p:sp>
      <p:graphicFrame>
        <p:nvGraphicFramePr>
          <p:cNvPr id="9229" name="Object 13"/>
          <p:cNvGraphicFramePr>
            <a:graphicFrameLocks noGrp="1" noChangeAspect="1"/>
          </p:cNvGraphicFramePr>
          <p:nvPr>
            <p:ph sz="half" idx="2"/>
          </p:nvPr>
        </p:nvGraphicFramePr>
        <p:xfrm>
          <a:off x="4951413" y="5108575"/>
          <a:ext cx="1449387" cy="679450"/>
        </p:xfrm>
        <a:graphic>
          <a:graphicData uri="http://schemas.openxmlformats.org/presentationml/2006/ole">
            <p:oleObj spid="_x0000_s1026" name="Equation" r:id="rId3" imgW="672808" imgH="393529" progId="Equation.3">
              <p:embed/>
            </p:oleObj>
          </a:graphicData>
        </a:graphic>
      </p:graphicFrame>
      <p:sp>
        <p:nvSpPr>
          <p:cNvPr id="9232" name="Text Box 16"/>
          <p:cNvSpPr txBox="1">
            <a:spLocks noChangeArrowheads="1"/>
          </p:cNvSpPr>
          <p:nvPr/>
        </p:nvSpPr>
        <p:spPr bwMode="auto">
          <a:xfrm>
            <a:off x="457200" y="5257800"/>
            <a:ext cx="6019800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  <a:latin typeface="Arial" pitchFamily="34" charset="0"/>
              </a:rPr>
              <a:t>Trong thực hành tính ta có thể viết</a:t>
            </a:r>
            <a:r>
              <a:rPr lang="en-US" sz="2000">
                <a:solidFill>
                  <a:schemeClr val="hlink"/>
                </a:solidFill>
                <a:latin typeface="Arial" pitchFamily="34" charset="0"/>
              </a:rPr>
              <a:t> </a:t>
            </a:r>
          </a:p>
          <a:p>
            <a:pPr>
              <a:spcBef>
                <a:spcPct val="50000"/>
              </a:spcBef>
            </a:pPr>
            <a:endParaRPr lang="en-US">
              <a:solidFill>
                <a:schemeClr val="hlink"/>
              </a:solidFill>
              <a:latin typeface="Arial" pitchFamily="34" charset="0"/>
            </a:endParaRPr>
          </a:p>
        </p:txBody>
      </p:sp>
      <p:sp>
        <p:nvSpPr>
          <p:cNvPr id="9233" name="Text Box 17"/>
          <p:cNvSpPr txBox="1">
            <a:spLocks noChangeArrowheads="1"/>
          </p:cNvSpPr>
          <p:nvPr/>
        </p:nvSpPr>
        <p:spPr bwMode="auto">
          <a:xfrm>
            <a:off x="228600" y="5791200"/>
            <a:ext cx="86868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2000" b="1">
                <a:solidFill>
                  <a:schemeClr val="hlink"/>
                </a:solidFill>
                <a:latin typeface="Arial" pitchFamily="34" charset="0"/>
              </a:rPr>
              <a:t>Muốn tìm 52,5% của 800 ta có thể lấy 800 chia cho 100 rồi nhân với 52,5 hoặc lấy 800 nhân với 52,5 rồi chia cho 100.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2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2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92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92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92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92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92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92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5" dur="1000"/>
                                        <p:tgtEl>
                                          <p:spTgt spid="92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8" dur="1000"/>
                                        <p:tgtEl>
                                          <p:spTgt spid="922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922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922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Bottom)">
                                      <p:cBhvr>
                                        <p:cTn id="38" dur="500"/>
                                        <p:tgtEl>
                                          <p:spTgt spid="92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Bottom)">
                                      <p:cBhvr>
                                        <p:cTn id="41" dur="500"/>
                                        <p:tgtEl>
                                          <p:spTgt spid="92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64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 -0.33295  E" pathEditMode="relative" ptsTypes="">
                                      <p:cBhvr>
                                        <p:cTn id="46" dur="500" fill="hold"/>
                                        <p:tgtEl>
                                          <p:spTgt spid="92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47" presetID="64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88889E-6 1.90751E-6 L 0.00243 -0.31746 " pathEditMode="relative" rAng="0" ptsTypes="AA">
                                      <p:cBhvr>
                                        <p:cTn id="48" dur="500" fill="hold"/>
                                        <p:tgtEl>
                                          <p:spTgt spid="92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" y="-159"/>
                                    </p:animMotion>
                                  </p:childTnLst>
                                </p:cTn>
                              </p:par>
                              <p:par>
                                <p:cTn id="49" presetID="64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 -0.33295  E" pathEditMode="relative" ptsTypes="">
                                      <p:cBhvr>
                                        <p:cTn id="50" dur="500" fill="hold"/>
                                        <p:tgtEl>
                                          <p:spTgt spid="92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51" presetID="64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 -0.33295  E" pathEditMode="relative" ptsTypes="">
                                      <p:cBhvr>
                                        <p:cTn id="52" dur="500" fill="hold"/>
                                        <p:tgtEl>
                                          <p:spTgt spid="92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53" presetID="64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3.12139E-6 L -0.00469 -0.32856 " pathEditMode="relative" rAng="0" ptsTypes="AA">
                                      <p:cBhvr>
                                        <p:cTn id="54" dur="500" fill="hold"/>
                                        <p:tgtEl>
                                          <p:spTgt spid="922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" y="-164"/>
                                    </p:animMotion>
                                  </p:childTnLst>
                                </p:cTn>
                              </p:par>
                              <p:par>
                                <p:cTn id="55" presetID="64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226 0.0044 L -0.00226 -0.32855 " pathEditMode="relative" rAng="0" ptsTypes="AA">
                                      <p:cBhvr>
                                        <p:cTn id="56" dur="500" fill="hold"/>
                                        <p:tgtEl>
                                          <p:spTgt spid="922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6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61" dur="2000"/>
                                        <p:tgtEl>
                                          <p:spTgt spid="92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92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92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923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92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49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92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92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922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92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 nodeType="clickPar">
                      <p:stCondLst>
                        <p:cond delay="indefinite"/>
                      </p:stCondLst>
                      <p:childTnLst>
                        <p:par>
                          <p:cTn id="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8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92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92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 nodeType="clickPar">
                      <p:stCondLst>
                        <p:cond delay="indefinite"/>
                      </p:stCondLst>
                      <p:childTnLst>
                        <p:par>
                          <p:cTn id="8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4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85" dur="2000" fill="hold"/>
                                        <p:tgtEl>
                                          <p:spTgt spid="923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86" dur="2000" fill="hold"/>
                                        <p:tgtEl>
                                          <p:spTgt spid="9233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1" grpId="0"/>
      <p:bldP spid="9222" grpId="0"/>
      <p:bldP spid="9223" grpId="0"/>
      <p:bldP spid="9223" grpId="1"/>
      <p:bldP spid="9224" grpId="0" build="allAtOnce"/>
      <p:bldP spid="9225" grpId="0"/>
      <p:bldP spid="9232" grpId="0"/>
      <p:bldP spid="923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152400" y="762000"/>
            <a:ext cx="8763000" cy="731838"/>
          </a:xfrm>
        </p:spPr>
        <p:txBody>
          <a:bodyPr/>
          <a:lstStyle/>
          <a:p>
            <a:pPr algn="l" eaLnBrk="1" hangingPunct="1">
              <a:defRPr/>
            </a:pPr>
            <a:r>
              <a:rPr lang="en-US" sz="3600" u="sng" smtClean="0">
                <a:solidFill>
                  <a:srgbClr val="FF00FF"/>
                </a:solidFill>
                <a:latin typeface="Arial"/>
              </a:rPr>
              <a:t>Toán</a:t>
            </a:r>
            <a:r>
              <a:rPr lang="en-US" sz="3600" smtClean="0">
                <a:solidFill>
                  <a:srgbClr val="FF00FF"/>
                </a:solidFill>
                <a:latin typeface="Arial"/>
              </a:rPr>
              <a:t>: Giải toán về tỉ số phần trăm (tt) </a:t>
            </a:r>
            <a:br>
              <a:rPr lang="en-US" sz="3600" smtClean="0">
                <a:solidFill>
                  <a:srgbClr val="FF00FF"/>
                </a:solidFill>
                <a:latin typeface="Arial"/>
              </a:rPr>
            </a:br>
            <a:r>
              <a:rPr lang="en-US" sz="3600" smtClean="0">
                <a:solidFill>
                  <a:srgbClr val="FF00FF"/>
                </a:solidFill>
                <a:latin typeface="Arial"/>
              </a:rPr>
              <a:t>			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19200"/>
            <a:ext cx="8382000" cy="60960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en-US" sz="2000" b="1" u="sng" smtClean="0">
                <a:solidFill>
                  <a:schemeClr val="hlink"/>
                </a:solidFill>
                <a:latin typeface="Arial"/>
              </a:rPr>
              <a:t>I.Cách tính 52,5% của 800: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sz="2400" smtClean="0">
                <a:latin typeface="Arial"/>
              </a:rPr>
              <a:t>  </a:t>
            </a:r>
            <a:endParaRPr lang="en-US" smtClean="0">
              <a:latin typeface="Arial"/>
            </a:endParaRPr>
          </a:p>
        </p:txBody>
      </p:sp>
      <p:sp>
        <p:nvSpPr>
          <p:cNvPr id="6148" name="Text Box 7"/>
          <p:cNvSpPr txBox="1">
            <a:spLocks noChangeArrowheads="1"/>
          </p:cNvSpPr>
          <p:nvPr/>
        </p:nvSpPr>
        <p:spPr bwMode="auto">
          <a:xfrm>
            <a:off x="533400" y="2209800"/>
            <a:ext cx="74676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1600">
              <a:latin typeface="Arial" pitchFamily="34" charset="0"/>
            </a:endParaRPr>
          </a:p>
        </p:txBody>
      </p:sp>
      <p:sp>
        <p:nvSpPr>
          <p:cNvPr id="13320" name="Text Box 8"/>
          <p:cNvSpPr txBox="1">
            <a:spLocks noChangeArrowheads="1"/>
          </p:cNvSpPr>
          <p:nvPr/>
        </p:nvSpPr>
        <p:spPr bwMode="auto">
          <a:xfrm>
            <a:off x="304800" y="1676400"/>
            <a:ext cx="8534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Arial" pitchFamily="34" charset="0"/>
              </a:rPr>
              <a:t> </a:t>
            </a:r>
            <a:r>
              <a:rPr lang="en-US" sz="2000" b="1">
                <a:solidFill>
                  <a:schemeClr val="hlink"/>
                </a:solidFill>
                <a:latin typeface="Arial" pitchFamily="34" charset="0"/>
              </a:rPr>
              <a:t>II</a:t>
            </a:r>
            <a:r>
              <a:rPr lang="en-US" sz="2000" b="1" u="sng">
                <a:solidFill>
                  <a:schemeClr val="hlink"/>
                </a:solidFill>
                <a:latin typeface="Arial" pitchFamily="34" charset="0"/>
              </a:rPr>
              <a:t>. Giải bài toán về tìm giá trị một số phần trăm của một số:</a:t>
            </a:r>
          </a:p>
        </p:txBody>
      </p:sp>
      <p:sp>
        <p:nvSpPr>
          <p:cNvPr id="13322" name="Text Box 10"/>
          <p:cNvSpPr txBox="1">
            <a:spLocks noChangeArrowheads="1"/>
          </p:cNvSpPr>
          <p:nvPr/>
        </p:nvSpPr>
        <p:spPr bwMode="auto">
          <a:xfrm>
            <a:off x="228600" y="2209800"/>
            <a:ext cx="86868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2000">
                <a:latin typeface="Arial" pitchFamily="34" charset="0"/>
              </a:rPr>
              <a:t>               Lãi suất tiết kiệm là 0,5% một tháng. Một người gửi tiết kiệm 1000 000 đồng.Tính số tiền lãi sau một tháng.</a:t>
            </a:r>
          </a:p>
        </p:txBody>
      </p:sp>
      <p:sp>
        <p:nvSpPr>
          <p:cNvPr id="13323" name="Text Box 11"/>
          <p:cNvSpPr txBox="1">
            <a:spLocks noChangeArrowheads="1"/>
          </p:cNvSpPr>
          <p:nvPr/>
        </p:nvSpPr>
        <p:spPr bwMode="auto">
          <a:xfrm>
            <a:off x="228600" y="2209800"/>
            <a:ext cx="17526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u="sng">
                <a:latin typeface="Arial" pitchFamily="34" charset="0"/>
              </a:rPr>
              <a:t>Bài toán</a:t>
            </a:r>
            <a:r>
              <a:rPr lang="en-US" sz="2000">
                <a:latin typeface="Arial" pitchFamily="34" charset="0"/>
              </a:rPr>
              <a:t>:</a:t>
            </a:r>
          </a:p>
        </p:txBody>
      </p:sp>
      <p:sp>
        <p:nvSpPr>
          <p:cNvPr id="13324" name="Text Box 12"/>
          <p:cNvSpPr txBox="1">
            <a:spLocks noChangeArrowheads="1"/>
          </p:cNvSpPr>
          <p:nvPr/>
        </p:nvSpPr>
        <p:spPr bwMode="auto">
          <a:xfrm>
            <a:off x="914400" y="3200400"/>
            <a:ext cx="2286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u="sng">
                <a:solidFill>
                  <a:schemeClr val="hlink"/>
                </a:solidFill>
                <a:latin typeface="Arial" pitchFamily="34" charset="0"/>
              </a:rPr>
              <a:t>Tóm tắt:</a:t>
            </a:r>
          </a:p>
        </p:txBody>
      </p:sp>
      <p:sp>
        <p:nvSpPr>
          <p:cNvPr id="13325" name="Text Box 13"/>
          <p:cNvSpPr txBox="1">
            <a:spLocks noChangeArrowheads="1"/>
          </p:cNvSpPr>
          <p:nvPr/>
        </p:nvSpPr>
        <p:spPr bwMode="auto">
          <a:xfrm>
            <a:off x="0" y="3657600"/>
            <a:ext cx="38862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>
                <a:latin typeface="Arial" pitchFamily="34" charset="0"/>
              </a:rPr>
              <a:t>100 đồng lãi          :   0,5 đồng                                      </a:t>
            </a:r>
          </a:p>
          <a:p>
            <a:r>
              <a:rPr lang="en-US" sz="2000">
                <a:latin typeface="Arial" pitchFamily="34" charset="0"/>
              </a:rPr>
              <a:t>1000 000 đồng lãi :  …đồng</a:t>
            </a:r>
            <a:r>
              <a:rPr lang="en-US" sz="1800">
                <a:latin typeface="Arial" pitchFamily="34" charset="0"/>
              </a:rPr>
              <a:t> ? </a:t>
            </a:r>
          </a:p>
        </p:txBody>
      </p:sp>
      <p:sp>
        <p:nvSpPr>
          <p:cNvPr id="13326" name="Text Box 14"/>
          <p:cNvSpPr txBox="1">
            <a:spLocks noChangeArrowheads="1"/>
          </p:cNvSpPr>
          <p:nvPr/>
        </p:nvSpPr>
        <p:spPr bwMode="auto">
          <a:xfrm>
            <a:off x="5105400" y="3200400"/>
            <a:ext cx="25908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800">
                <a:latin typeface="Arial" pitchFamily="34" charset="0"/>
              </a:rPr>
              <a:t> </a:t>
            </a:r>
            <a:r>
              <a:rPr lang="en-US" sz="2000" u="sng">
                <a:solidFill>
                  <a:schemeClr val="hlink"/>
                </a:solidFill>
                <a:latin typeface="Arial" pitchFamily="34" charset="0"/>
              </a:rPr>
              <a:t>Cách giải</a:t>
            </a:r>
            <a:r>
              <a:rPr lang="en-US" sz="2000">
                <a:solidFill>
                  <a:schemeClr val="hlink"/>
                </a:solidFill>
                <a:latin typeface="Arial" pitchFamily="34" charset="0"/>
              </a:rPr>
              <a:t> </a:t>
            </a:r>
          </a:p>
        </p:txBody>
      </p:sp>
      <p:sp>
        <p:nvSpPr>
          <p:cNvPr id="13327" name="Text Box 15"/>
          <p:cNvSpPr txBox="1">
            <a:spLocks noChangeArrowheads="1"/>
          </p:cNvSpPr>
          <p:nvPr/>
        </p:nvSpPr>
        <p:spPr bwMode="auto">
          <a:xfrm>
            <a:off x="4800600" y="3810000"/>
            <a:ext cx="4343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chemeClr val="hlink"/>
                </a:solidFill>
                <a:latin typeface="Arial" pitchFamily="34" charset="0"/>
              </a:rPr>
              <a:t>Tính  0,5% của  1000 000 đồng</a:t>
            </a:r>
          </a:p>
        </p:txBody>
      </p:sp>
      <p:sp>
        <p:nvSpPr>
          <p:cNvPr id="13328" name="Text Box 16"/>
          <p:cNvSpPr txBox="1">
            <a:spLocks noChangeArrowheads="1"/>
          </p:cNvSpPr>
          <p:nvPr/>
        </p:nvSpPr>
        <p:spPr bwMode="auto">
          <a:xfrm>
            <a:off x="2895600" y="4419600"/>
            <a:ext cx="28194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800">
                <a:latin typeface="Arial" pitchFamily="34" charset="0"/>
              </a:rPr>
              <a:t> </a:t>
            </a:r>
            <a:r>
              <a:rPr lang="en-US" sz="3200" u="sng">
                <a:solidFill>
                  <a:srgbClr val="FF0000"/>
                </a:solidFill>
                <a:latin typeface="Arial" pitchFamily="34" charset="0"/>
              </a:rPr>
              <a:t>Bài giải</a:t>
            </a:r>
          </a:p>
        </p:txBody>
      </p:sp>
      <p:sp>
        <p:nvSpPr>
          <p:cNvPr id="13329" name="Text Box 17"/>
          <p:cNvSpPr txBox="1">
            <a:spLocks noChangeArrowheads="1"/>
          </p:cNvSpPr>
          <p:nvPr/>
        </p:nvSpPr>
        <p:spPr bwMode="auto">
          <a:xfrm>
            <a:off x="1524000" y="4830763"/>
            <a:ext cx="6629400" cy="1108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10000"/>
              </a:lnSpc>
            </a:pPr>
            <a:r>
              <a:rPr lang="en-US" sz="1800">
                <a:latin typeface="Arial" pitchFamily="34" charset="0"/>
              </a:rPr>
              <a:t>      </a:t>
            </a:r>
            <a:r>
              <a:rPr lang="en-US" sz="2000">
                <a:latin typeface="Arial" pitchFamily="34" charset="0"/>
              </a:rPr>
              <a:t>Số tiền lãi sau một tháng là:</a:t>
            </a:r>
          </a:p>
          <a:p>
            <a:pPr>
              <a:lnSpc>
                <a:spcPct val="110000"/>
              </a:lnSpc>
            </a:pPr>
            <a:r>
              <a:rPr lang="en-US" sz="2000">
                <a:latin typeface="Arial" pitchFamily="34" charset="0"/>
              </a:rPr>
              <a:t>                1000 000 : 100 x  0,5 =    5 000 ( đồng)                                                                 </a:t>
            </a:r>
          </a:p>
          <a:p>
            <a:pPr>
              <a:lnSpc>
                <a:spcPct val="110000"/>
              </a:lnSpc>
            </a:pPr>
            <a:r>
              <a:rPr lang="en-US" sz="2000">
                <a:latin typeface="Arial" pitchFamily="34" charset="0"/>
              </a:rPr>
              <a:t>                                               </a:t>
            </a:r>
            <a:r>
              <a:rPr lang="en-US" sz="2000" u="sng">
                <a:latin typeface="Arial" pitchFamily="34" charset="0"/>
              </a:rPr>
              <a:t>Đáp số</a:t>
            </a:r>
            <a:r>
              <a:rPr lang="en-US" sz="2000">
                <a:latin typeface="Arial" pitchFamily="34" charset="0"/>
              </a:rPr>
              <a:t>: 5 000 đồng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1332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33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33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500"/>
                                        <p:tgtEl>
                                          <p:spTgt spid="133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8" dur="500"/>
                                        <p:tgtEl>
                                          <p:spTgt spid="133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33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33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33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33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133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33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33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2" dur="500"/>
                                        <p:tgtEl>
                                          <p:spTgt spid="133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133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133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133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133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20" grpId="0"/>
      <p:bldP spid="13322" grpId="0"/>
      <p:bldP spid="13323" grpId="0"/>
      <p:bldP spid="13324" grpId="0"/>
      <p:bldP spid="13326" grpId="0"/>
      <p:bldP spid="13327" grpId="0"/>
      <p:bldP spid="13328" grpId="0"/>
      <p:bldP spid="1332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152400" y="762000"/>
            <a:ext cx="8763000" cy="731838"/>
          </a:xfrm>
        </p:spPr>
        <p:txBody>
          <a:bodyPr/>
          <a:lstStyle/>
          <a:p>
            <a:pPr algn="l" eaLnBrk="1" hangingPunct="1">
              <a:defRPr/>
            </a:pPr>
            <a:r>
              <a:rPr lang="en-US" sz="3600" u="sng" smtClean="0">
                <a:solidFill>
                  <a:srgbClr val="FF00FF"/>
                </a:solidFill>
                <a:latin typeface="Arial"/>
              </a:rPr>
              <a:t>Toán</a:t>
            </a:r>
            <a:r>
              <a:rPr lang="en-US" sz="3600" smtClean="0">
                <a:solidFill>
                  <a:srgbClr val="FF00FF"/>
                </a:solidFill>
                <a:latin typeface="Arial"/>
              </a:rPr>
              <a:t>: Giải toán về tỉ số phần trăm (tt) </a:t>
            </a:r>
            <a:br>
              <a:rPr lang="en-US" sz="3600" smtClean="0">
                <a:solidFill>
                  <a:srgbClr val="FF00FF"/>
                </a:solidFill>
                <a:latin typeface="Arial"/>
              </a:rPr>
            </a:br>
            <a:r>
              <a:rPr lang="en-US" sz="3600" smtClean="0">
                <a:solidFill>
                  <a:srgbClr val="FF00FF"/>
                </a:solidFill>
                <a:latin typeface="Arial"/>
              </a:rPr>
              <a:t>			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219200"/>
            <a:ext cx="8382000" cy="60960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en-US" sz="2000" b="1" u="sng" smtClean="0">
                <a:solidFill>
                  <a:schemeClr val="hlink"/>
                </a:solidFill>
                <a:latin typeface="Arial"/>
              </a:rPr>
              <a:t>I.Cách tính 52,5% của 800: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sz="2000" smtClean="0">
                <a:latin typeface="Arial"/>
              </a:rPr>
              <a:t>  </a:t>
            </a:r>
          </a:p>
        </p:txBody>
      </p:sp>
      <p:sp>
        <p:nvSpPr>
          <p:cNvPr id="7172" name="Text Box 5"/>
          <p:cNvSpPr txBox="1">
            <a:spLocks noChangeArrowheads="1"/>
          </p:cNvSpPr>
          <p:nvPr/>
        </p:nvSpPr>
        <p:spPr bwMode="auto">
          <a:xfrm>
            <a:off x="533400" y="2209800"/>
            <a:ext cx="74676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1600">
              <a:latin typeface="Arial" pitchFamily="34" charset="0"/>
            </a:endParaRPr>
          </a:p>
        </p:txBody>
      </p:sp>
      <p:sp>
        <p:nvSpPr>
          <p:cNvPr id="7173" name="Text Box 6"/>
          <p:cNvSpPr txBox="1">
            <a:spLocks noChangeArrowheads="1"/>
          </p:cNvSpPr>
          <p:nvPr/>
        </p:nvSpPr>
        <p:spPr bwMode="auto">
          <a:xfrm>
            <a:off x="304800" y="1676400"/>
            <a:ext cx="8534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Arial" pitchFamily="34" charset="0"/>
              </a:rPr>
              <a:t>  </a:t>
            </a:r>
            <a:r>
              <a:rPr lang="en-US" sz="2000" b="1" u="sng">
                <a:solidFill>
                  <a:schemeClr val="hlink"/>
                </a:solidFill>
                <a:latin typeface="Arial" pitchFamily="34" charset="0"/>
              </a:rPr>
              <a:t>II. Giải bài toán về tìm giá trị một số phần trăm của một số:</a:t>
            </a:r>
          </a:p>
        </p:txBody>
      </p:sp>
      <p:sp>
        <p:nvSpPr>
          <p:cNvPr id="16399" name="Text Box 15"/>
          <p:cNvSpPr txBox="1">
            <a:spLocks noChangeArrowheads="1"/>
          </p:cNvSpPr>
          <p:nvPr/>
        </p:nvSpPr>
        <p:spPr bwMode="auto">
          <a:xfrm>
            <a:off x="304800" y="2133600"/>
            <a:ext cx="3810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Arial" pitchFamily="34" charset="0"/>
              </a:rPr>
              <a:t>  </a:t>
            </a:r>
            <a:r>
              <a:rPr lang="en-US" sz="2000" b="1" u="sng">
                <a:solidFill>
                  <a:schemeClr val="hlink"/>
                </a:solidFill>
                <a:latin typeface="Arial" pitchFamily="34" charset="0"/>
              </a:rPr>
              <a:t>III.Thực hành:</a:t>
            </a:r>
          </a:p>
        </p:txBody>
      </p:sp>
      <p:sp>
        <p:nvSpPr>
          <p:cNvPr id="16400" name="Text Box 16"/>
          <p:cNvSpPr txBox="1">
            <a:spLocks noChangeArrowheads="1"/>
          </p:cNvSpPr>
          <p:nvPr/>
        </p:nvSpPr>
        <p:spPr bwMode="auto">
          <a:xfrm>
            <a:off x="533400" y="2590800"/>
            <a:ext cx="12954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u="sng">
                <a:latin typeface="Arial" pitchFamily="34" charset="0"/>
              </a:rPr>
              <a:t>Bài 1</a:t>
            </a:r>
            <a:r>
              <a:rPr lang="en-US" sz="1800">
                <a:latin typeface="Arial" pitchFamily="34" charset="0"/>
              </a:rPr>
              <a:t>: </a:t>
            </a:r>
          </a:p>
        </p:txBody>
      </p:sp>
      <p:sp>
        <p:nvSpPr>
          <p:cNvPr id="16401" name="Text Box 17"/>
          <p:cNvSpPr txBox="1">
            <a:spLocks noChangeArrowheads="1"/>
          </p:cNvSpPr>
          <p:nvPr/>
        </p:nvSpPr>
        <p:spPr bwMode="auto">
          <a:xfrm>
            <a:off x="1371600" y="2971800"/>
            <a:ext cx="13716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 u="sng">
                <a:solidFill>
                  <a:schemeClr val="hlink"/>
                </a:solidFill>
                <a:latin typeface="Arial" pitchFamily="34" charset="0"/>
              </a:rPr>
              <a:t>Tóm tắt</a:t>
            </a:r>
            <a:r>
              <a:rPr lang="en-US" sz="1800" b="1">
                <a:solidFill>
                  <a:schemeClr val="hlink"/>
                </a:solidFill>
                <a:latin typeface="Arial" pitchFamily="34" charset="0"/>
              </a:rPr>
              <a:t> </a:t>
            </a:r>
          </a:p>
        </p:txBody>
      </p:sp>
      <p:sp>
        <p:nvSpPr>
          <p:cNvPr id="16402" name="Text Box 18"/>
          <p:cNvSpPr txBox="1">
            <a:spLocks noChangeArrowheads="1"/>
          </p:cNvSpPr>
          <p:nvPr/>
        </p:nvSpPr>
        <p:spPr bwMode="auto">
          <a:xfrm>
            <a:off x="304800" y="3352800"/>
            <a:ext cx="54864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800">
                <a:latin typeface="Arial" pitchFamily="34" charset="0"/>
              </a:rPr>
              <a:t>Số HS lớp học            :  32 HS		</a:t>
            </a:r>
          </a:p>
          <a:p>
            <a:r>
              <a:rPr lang="en-US" sz="1800">
                <a:latin typeface="Arial" pitchFamily="34" charset="0"/>
              </a:rPr>
              <a:t>Số HS 10 tuổi chiếm  : 75%                                                                           Còn lại là HS 11 tuổi                         </a:t>
            </a:r>
          </a:p>
          <a:p>
            <a:r>
              <a:rPr lang="en-US" sz="1800">
                <a:latin typeface="Arial" pitchFamily="34" charset="0"/>
              </a:rPr>
              <a:t>Số HS  11 tuổi            : … HS?</a:t>
            </a:r>
          </a:p>
        </p:txBody>
      </p:sp>
      <p:sp>
        <p:nvSpPr>
          <p:cNvPr id="16403" name="Text Box 19"/>
          <p:cNvSpPr txBox="1">
            <a:spLocks noChangeArrowheads="1"/>
          </p:cNvSpPr>
          <p:nvPr/>
        </p:nvSpPr>
        <p:spPr bwMode="auto">
          <a:xfrm>
            <a:off x="5943600" y="2971800"/>
            <a:ext cx="21336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 u="sng">
                <a:solidFill>
                  <a:schemeClr val="hlink"/>
                </a:solidFill>
                <a:latin typeface="Arial" pitchFamily="34" charset="0"/>
              </a:rPr>
              <a:t>Cách  giải</a:t>
            </a:r>
          </a:p>
        </p:txBody>
      </p:sp>
      <p:sp>
        <p:nvSpPr>
          <p:cNvPr id="16404" name="Text Box 20"/>
          <p:cNvSpPr txBox="1">
            <a:spLocks noChangeArrowheads="1"/>
          </p:cNvSpPr>
          <p:nvPr/>
        </p:nvSpPr>
        <p:spPr bwMode="auto">
          <a:xfrm>
            <a:off x="4800600" y="3429000"/>
            <a:ext cx="4343400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10000"/>
              </a:lnSpc>
            </a:pPr>
            <a:r>
              <a:rPr lang="en-US" sz="1800">
                <a:solidFill>
                  <a:schemeClr val="hlink"/>
                </a:solidFill>
                <a:latin typeface="Arial" pitchFamily="34" charset="0"/>
              </a:rPr>
              <a:t>-Tìm số học sinh 10 tuổi </a:t>
            </a:r>
          </a:p>
          <a:p>
            <a:pPr>
              <a:lnSpc>
                <a:spcPct val="110000"/>
              </a:lnSpc>
            </a:pPr>
            <a:r>
              <a:rPr lang="en-US" sz="1800" b="1">
                <a:solidFill>
                  <a:srgbClr val="FF0000"/>
                </a:solidFill>
                <a:latin typeface="Arial" pitchFamily="34" charset="0"/>
              </a:rPr>
              <a:t>(Tìm 75% của 32 học sinh)</a:t>
            </a:r>
          </a:p>
          <a:p>
            <a:pPr>
              <a:lnSpc>
                <a:spcPct val="110000"/>
              </a:lnSpc>
            </a:pPr>
            <a:r>
              <a:rPr lang="en-US" sz="1800">
                <a:solidFill>
                  <a:schemeClr val="hlink"/>
                </a:solidFill>
                <a:latin typeface="Arial" pitchFamily="34" charset="0"/>
              </a:rPr>
              <a:t>-Tìm số học sinh 11 tuổi</a:t>
            </a:r>
          </a:p>
        </p:txBody>
      </p:sp>
      <p:sp>
        <p:nvSpPr>
          <p:cNvPr id="16405" name="Text Box 21"/>
          <p:cNvSpPr txBox="1">
            <a:spLocks noChangeArrowheads="1"/>
          </p:cNvSpPr>
          <p:nvPr/>
        </p:nvSpPr>
        <p:spPr bwMode="auto">
          <a:xfrm>
            <a:off x="1143000" y="4724400"/>
            <a:ext cx="6705600" cy="175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1800" b="1" u="sng">
                <a:solidFill>
                  <a:srgbClr val="FF0000"/>
                </a:solidFill>
                <a:latin typeface="Arial" pitchFamily="34" charset="0"/>
              </a:rPr>
              <a:t>Bài giải</a:t>
            </a:r>
          </a:p>
          <a:p>
            <a:r>
              <a:rPr lang="en-US" sz="1800">
                <a:latin typeface="Arial" pitchFamily="34" charset="0"/>
              </a:rPr>
              <a:t>                          Số học sinh 10 tuổi là :</a:t>
            </a:r>
          </a:p>
          <a:p>
            <a:r>
              <a:rPr lang="en-US" sz="1800">
                <a:latin typeface="Arial" pitchFamily="34" charset="0"/>
              </a:rPr>
              <a:t>                               32 x 75 : 100  =  24 ( học sinh)</a:t>
            </a:r>
          </a:p>
          <a:p>
            <a:r>
              <a:rPr lang="en-US" sz="1800">
                <a:latin typeface="Arial" pitchFamily="34" charset="0"/>
              </a:rPr>
              <a:t>                          Số học sinh 11 tuổi là :</a:t>
            </a:r>
          </a:p>
          <a:p>
            <a:r>
              <a:rPr lang="en-US" sz="1800">
                <a:latin typeface="Arial" pitchFamily="34" charset="0"/>
              </a:rPr>
              <a:t>                               32 -  24    =   8 ( học sinh )</a:t>
            </a:r>
          </a:p>
          <a:p>
            <a:r>
              <a:rPr lang="en-US" sz="1800">
                <a:latin typeface="Arial" pitchFamily="34" charset="0"/>
              </a:rPr>
              <a:t>                                                   Đáp số :  8 học sinh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63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2" dur="500"/>
                                        <p:tgtEl>
                                          <p:spTgt spid="164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800" decel="100000"/>
                                        <p:tgtEl>
                                          <p:spTgt spid="1640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1640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800" decel="100000" fill="hold"/>
                                        <p:tgtEl>
                                          <p:spTgt spid="164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800" decel="100000" fill="hold"/>
                                        <p:tgtEl>
                                          <p:spTgt spid="164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64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64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64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64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640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640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640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640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640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64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164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64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164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56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5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1640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58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1640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1640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1640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1640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1640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640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1640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64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9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99" grpId="0"/>
      <p:bldP spid="16400" grpId="0"/>
      <p:bldP spid="16401" grpId="0"/>
      <p:bldP spid="16403" grpId="0"/>
      <p:bldP spid="1640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152400" y="762000"/>
            <a:ext cx="8763000" cy="731838"/>
          </a:xfrm>
        </p:spPr>
        <p:txBody>
          <a:bodyPr/>
          <a:lstStyle/>
          <a:p>
            <a:pPr algn="l" eaLnBrk="1" hangingPunct="1">
              <a:defRPr/>
            </a:pPr>
            <a:r>
              <a:rPr lang="en-US" sz="3600" u="sng" smtClean="0">
                <a:solidFill>
                  <a:srgbClr val="FF00FF"/>
                </a:solidFill>
                <a:latin typeface="Arial"/>
              </a:rPr>
              <a:t>Toán</a:t>
            </a:r>
            <a:r>
              <a:rPr lang="en-US" sz="3600" smtClean="0">
                <a:solidFill>
                  <a:srgbClr val="FF00FF"/>
                </a:solidFill>
                <a:latin typeface="Arial"/>
              </a:rPr>
              <a:t>: Giải toán về tỉ số phần trăm (tt) </a:t>
            </a:r>
            <a:br>
              <a:rPr lang="en-US" sz="3600" smtClean="0">
                <a:solidFill>
                  <a:srgbClr val="FF00FF"/>
                </a:solidFill>
                <a:latin typeface="Arial"/>
              </a:rPr>
            </a:br>
            <a:r>
              <a:rPr lang="en-US" sz="3600" smtClean="0">
                <a:latin typeface="Arial"/>
              </a:rPr>
              <a:t>			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219200"/>
            <a:ext cx="8382000" cy="60960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en-US" sz="2000" b="1" u="sng" smtClean="0">
                <a:solidFill>
                  <a:schemeClr val="hlink"/>
                </a:solidFill>
                <a:latin typeface="Arial"/>
              </a:rPr>
              <a:t>I.Cách tính 52,5% của 800: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sz="2000" b="1" smtClean="0">
                <a:solidFill>
                  <a:schemeClr val="hlink"/>
                </a:solidFill>
                <a:latin typeface="Arial"/>
              </a:rPr>
              <a:t>  </a:t>
            </a:r>
          </a:p>
        </p:txBody>
      </p:sp>
      <p:sp>
        <p:nvSpPr>
          <p:cNvPr id="8196" name="Text Box 5"/>
          <p:cNvSpPr txBox="1">
            <a:spLocks noChangeArrowheads="1"/>
          </p:cNvSpPr>
          <p:nvPr/>
        </p:nvSpPr>
        <p:spPr bwMode="auto">
          <a:xfrm>
            <a:off x="533400" y="2209800"/>
            <a:ext cx="74676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1600">
              <a:latin typeface="Arial" pitchFamily="34" charset="0"/>
            </a:endParaRPr>
          </a:p>
        </p:txBody>
      </p:sp>
      <p:sp>
        <p:nvSpPr>
          <p:cNvPr id="8197" name="Text Box 6"/>
          <p:cNvSpPr txBox="1">
            <a:spLocks noChangeArrowheads="1"/>
          </p:cNvSpPr>
          <p:nvPr/>
        </p:nvSpPr>
        <p:spPr bwMode="auto">
          <a:xfrm>
            <a:off x="304800" y="1676400"/>
            <a:ext cx="8534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Arial" pitchFamily="34" charset="0"/>
              </a:rPr>
              <a:t>  </a:t>
            </a:r>
            <a:r>
              <a:rPr lang="en-US" sz="2000" b="1" u="sng">
                <a:solidFill>
                  <a:schemeClr val="hlink"/>
                </a:solidFill>
                <a:latin typeface="Arial" pitchFamily="34" charset="0"/>
              </a:rPr>
              <a:t>II.Giải bài toán về tìm giá trị một số phần trăm của một số:</a:t>
            </a:r>
          </a:p>
        </p:txBody>
      </p:sp>
      <p:sp>
        <p:nvSpPr>
          <p:cNvPr id="8198" name="Text Box 7"/>
          <p:cNvSpPr txBox="1">
            <a:spLocks noChangeArrowheads="1"/>
          </p:cNvSpPr>
          <p:nvPr/>
        </p:nvSpPr>
        <p:spPr bwMode="auto">
          <a:xfrm>
            <a:off x="304800" y="2133600"/>
            <a:ext cx="3810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Arial" pitchFamily="34" charset="0"/>
              </a:rPr>
              <a:t>  </a:t>
            </a:r>
            <a:r>
              <a:rPr lang="en-US" sz="2000" b="1" u="sng">
                <a:solidFill>
                  <a:schemeClr val="hlink"/>
                </a:solidFill>
                <a:latin typeface="Arial" pitchFamily="34" charset="0"/>
              </a:rPr>
              <a:t>III.Thực hành:</a:t>
            </a:r>
          </a:p>
        </p:txBody>
      </p:sp>
      <p:sp>
        <p:nvSpPr>
          <p:cNvPr id="8199" name="Text Box 8"/>
          <p:cNvSpPr txBox="1">
            <a:spLocks noChangeArrowheads="1"/>
          </p:cNvSpPr>
          <p:nvPr/>
        </p:nvSpPr>
        <p:spPr bwMode="auto">
          <a:xfrm>
            <a:off x="533400" y="2590800"/>
            <a:ext cx="12954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u="sng">
                <a:latin typeface="Arial" pitchFamily="34" charset="0"/>
              </a:rPr>
              <a:t>Bài 1</a:t>
            </a:r>
            <a:r>
              <a:rPr lang="en-US" sz="1800">
                <a:latin typeface="Arial" pitchFamily="34" charset="0"/>
              </a:rPr>
              <a:t>: </a:t>
            </a:r>
          </a:p>
        </p:txBody>
      </p:sp>
      <p:sp>
        <p:nvSpPr>
          <p:cNvPr id="17422" name="Text Box 14"/>
          <p:cNvSpPr txBox="1">
            <a:spLocks noChangeArrowheads="1"/>
          </p:cNvSpPr>
          <p:nvPr/>
        </p:nvSpPr>
        <p:spPr bwMode="auto">
          <a:xfrm>
            <a:off x="609600" y="3844925"/>
            <a:ext cx="7696200" cy="2246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000" u="sng">
                <a:solidFill>
                  <a:srgbClr val="FF0000"/>
                </a:solidFill>
                <a:latin typeface="Arial" pitchFamily="34" charset="0"/>
              </a:rPr>
              <a:t>Cách 2</a:t>
            </a:r>
            <a:endParaRPr lang="en-US" sz="2000" b="1" i="1">
              <a:solidFill>
                <a:srgbClr val="FF0000"/>
              </a:solidFill>
              <a:latin typeface="Arial" pitchFamily="34" charset="0"/>
            </a:endParaRPr>
          </a:p>
          <a:p>
            <a:pPr algn="ctr"/>
            <a:r>
              <a:rPr lang="en-US" sz="2000" b="1" i="1">
                <a:latin typeface="Arial" pitchFamily="34" charset="0"/>
              </a:rPr>
              <a:t> </a:t>
            </a:r>
            <a:r>
              <a:rPr lang="en-US" sz="2000" u="sng">
                <a:solidFill>
                  <a:schemeClr val="hlink"/>
                </a:solidFill>
                <a:latin typeface="Arial" pitchFamily="34" charset="0"/>
              </a:rPr>
              <a:t>Bài giải</a:t>
            </a:r>
          </a:p>
          <a:p>
            <a:r>
              <a:rPr lang="en-US" sz="2000">
                <a:latin typeface="Arial" pitchFamily="34" charset="0"/>
              </a:rPr>
              <a:t>          Tỉ số phần trăm của số học sinh 11 tuổi lớp học đó là:</a:t>
            </a:r>
          </a:p>
          <a:p>
            <a:r>
              <a:rPr lang="en-US" sz="2000">
                <a:latin typeface="Arial" pitchFamily="34" charset="0"/>
              </a:rPr>
              <a:t>                                100% -  75%   =   25 % </a:t>
            </a:r>
          </a:p>
          <a:p>
            <a:r>
              <a:rPr lang="en-US" sz="2000">
                <a:latin typeface="Arial" pitchFamily="34" charset="0"/>
              </a:rPr>
              <a:t>           Số học sinh 11 tuổi của lớp học đó là:</a:t>
            </a:r>
          </a:p>
          <a:p>
            <a:r>
              <a:rPr lang="en-US" sz="2000">
                <a:latin typeface="Arial" pitchFamily="34" charset="0"/>
              </a:rPr>
              <a:t>                                32 x 25 : 100   =    8 ( học sinh)</a:t>
            </a:r>
          </a:p>
          <a:p>
            <a:r>
              <a:rPr lang="en-US" sz="2000">
                <a:latin typeface="Arial" pitchFamily="34" charset="0"/>
              </a:rPr>
              <a:t>                                                         Đáp số:   8 học sinh</a:t>
            </a:r>
          </a:p>
        </p:txBody>
      </p:sp>
      <p:sp>
        <p:nvSpPr>
          <p:cNvPr id="17423" name="Text Box 15"/>
          <p:cNvSpPr txBox="1">
            <a:spLocks noChangeArrowheads="1"/>
          </p:cNvSpPr>
          <p:nvPr/>
        </p:nvSpPr>
        <p:spPr bwMode="auto">
          <a:xfrm>
            <a:off x="533400" y="2667000"/>
            <a:ext cx="8229600" cy="1477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000" u="sng">
                <a:latin typeface="Arial" pitchFamily="34" charset="0"/>
              </a:rPr>
              <a:t>  </a:t>
            </a:r>
            <a:r>
              <a:rPr lang="en-US" sz="2000" u="sng">
                <a:solidFill>
                  <a:schemeClr val="hlink"/>
                </a:solidFill>
                <a:latin typeface="Arial" pitchFamily="34" charset="0"/>
              </a:rPr>
              <a:t>Thảo luận nhóm đôi</a:t>
            </a:r>
          </a:p>
          <a:p>
            <a:r>
              <a:rPr lang="en-US" sz="2000">
                <a:latin typeface="Arial" pitchFamily="34" charset="0"/>
              </a:rPr>
              <a:t>        -100% số HS lớp học là  bao nhiêu HS ? </a:t>
            </a:r>
          </a:p>
          <a:p>
            <a:r>
              <a:rPr lang="en-US" sz="2000">
                <a:latin typeface="Arial" pitchFamily="34" charset="0"/>
              </a:rPr>
              <a:t>        -Tỉ số phần trăm của số HS 11 tuổi là  bao nhiêu  % ?</a:t>
            </a:r>
          </a:p>
          <a:p>
            <a:pPr>
              <a:spcBef>
                <a:spcPct val="50000"/>
              </a:spcBef>
            </a:pPr>
            <a:endParaRPr lang="en-US" sz="2000">
              <a:latin typeface="Arial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74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74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74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74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74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74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22" grpId="0"/>
      <p:bldP spid="1742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152400" y="762000"/>
            <a:ext cx="8763000" cy="731838"/>
          </a:xfrm>
        </p:spPr>
        <p:txBody>
          <a:bodyPr/>
          <a:lstStyle/>
          <a:p>
            <a:pPr algn="l" eaLnBrk="1" hangingPunct="1">
              <a:defRPr/>
            </a:pPr>
            <a:r>
              <a:rPr lang="en-US" sz="3600" u="sng" smtClean="0">
                <a:solidFill>
                  <a:srgbClr val="FF00FF"/>
                </a:solidFill>
                <a:latin typeface="Arial"/>
              </a:rPr>
              <a:t>Toán</a:t>
            </a:r>
            <a:r>
              <a:rPr lang="en-US" sz="3600" smtClean="0">
                <a:solidFill>
                  <a:srgbClr val="FF00FF"/>
                </a:solidFill>
                <a:latin typeface="Arial"/>
              </a:rPr>
              <a:t>: Giải toán về tỉ số phần trăm (tt) </a:t>
            </a:r>
            <a:br>
              <a:rPr lang="en-US" sz="3600" smtClean="0">
                <a:solidFill>
                  <a:srgbClr val="FF00FF"/>
                </a:solidFill>
                <a:latin typeface="Arial"/>
              </a:rPr>
            </a:br>
            <a:r>
              <a:rPr lang="en-US" sz="3600" smtClean="0">
                <a:latin typeface="Arial"/>
              </a:rPr>
              <a:t>			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219200"/>
            <a:ext cx="8382000" cy="60960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en-US" sz="2000" b="1" u="sng" smtClean="0">
                <a:solidFill>
                  <a:schemeClr val="hlink"/>
                </a:solidFill>
                <a:latin typeface="Arial"/>
              </a:rPr>
              <a:t>I.Cách tính 52,5% của 800: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sz="2000" smtClean="0">
                <a:latin typeface="Arial"/>
              </a:rPr>
              <a:t>  </a:t>
            </a:r>
          </a:p>
        </p:txBody>
      </p:sp>
      <p:sp>
        <p:nvSpPr>
          <p:cNvPr id="9220" name="Text Box 5"/>
          <p:cNvSpPr txBox="1">
            <a:spLocks noChangeArrowheads="1"/>
          </p:cNvSpPr>
          <p:nvPr/>
        </p:nvSpPr>
        <p:spPr bwMode="auto">
          <a:xfrm>
            <a:off x="533400" y="2209800"/>
            <a:ext cx="74676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1600">
              <a:latin typeface="Arial" pitchFamily="34" charset="0"/>
            </a:endParaRPr>
          </a:p>
        </p:txBody>
      </p:sp>
      <p:sp>
        <p:nvSpPr>
          <p:cNvPr id="9221" name="Text Box 6"/>
          <p:cNvSpPr txBox="1">
            <a:spLocks noChangeArrowheads="1"/>
          </p:cNvSpPr>
          <p:nvPr/>
        </p:nvSpPr>
        <p:spPr bwMode="auto">
          <a:xfrm>
            <a:off x="304800" y="1676400"/>
            <a:ext cx="8534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Arial" pitchFamily="34" charset="0"/>
              </a:rPr>
              <a:t>  </a:t>
            </a:r>
            <a:r>
              <a:rPr lang="en-US" sz="2000" b="1" u="sng">
                <a:solidFill>
                  <a:schemeClr val="hlink"/>
                </a:solidFill>
                <a:latin typeface="Arial" pitchFamily="34" charset="0"/>
              </a:rPr>
              <a:t>II. Giải bài toán về tìm giá trị một số phần trăm của một số:</a:t>
            </a:r>
          </a:p>
        </p:txBody>
      </p:sp>
      <p:sp>
        <p:nvSpPr>
          <p:cNvPr id="9222" name="Text Box 7"/>
          <p:cNvSpPr txBox="1">
            <a:spLocks noChangeArrowheads="1"/>
          </p:cNvSpPr>
          <p:nvPr/>
        </p:nvSpPr>
        <p:spPr bwMode="auto">
          <a:xfrm>
            <a:off x="304800" y="2133600"/>
            <a:ext cx="3810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Arial" pitchFamily="34" charset="0"/>
              </a:rPr>
              <a:t>  </a:t>
            </a:r>
            <a:r>
              <a:rPr lang="en-US" sz="2000" b="1" u="sng">
                <a:solidFill>
                  <a:schemeClr val="hlink"/>
                </a:solidFill>
                <a:latin typeface="Arial" pitchFamily="34" charset="0"/>
              </a:rPr>
              <a:t>III.Thực hành:</a:t>
            </a:r>
          </a:p>
        </p:txBody>
      </p:sp>
      <p:sp>
        <p:nvSpPr>
          <p:cNvPr id="9223" name="Text Box 8"/>
          <p:cNvSpPr txBox="1">
            <a:spLocks noChangeArrowheads="1"/>
          </p:cNvSpPr>
          <p:nvPr/>
        </p:nvSpPr>
        <p:spPr bwMode="auto">
          <a:xfrm>
            <a:off x="533400" y="2514600"/>
            <a:ext cx="12954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u="sng">
                <a:latin typeface="Arial" pitchFamily="34" charset="0"/>
              </a:rPr>
              <a:t>Bài 1</a:t>
            </a:r>
            <a:r>
              <a:rPr lang="en-US" sz="1800">
                <a:latin typeface="Arial" pitchFamily="34" charset="0"/>
              </a:rPr>
              <a:t>: </a:t>
            </a:r>
          </a:p>
        </p:txBody>
      </p:sp>
      <p:sp>
        <p:nvSpPr>
          <p:cNvPr id="9224" name="Text Box 11"/>
          <p:cNvSpPr txBox="1">
            <a:spLocks noChangeArrowheads="1"/>
          </p:cNvSpPr>
          <p:nvPr/>
        </p:nvSpPr>
        <p:spPr bwMode="auto">
          <a:xfrm>
            <a:off x="685800" y="3429000"/>
            <a:ext cx="80772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1600">
              <a:latin typeface="Arial" pitchFamily="34" charset="0"/>
            </a:endParaRPr>
          </a:p>
        </p:txBody>
      </p:sp>
      <p:sp>
        <p:nvSpPr>
          <p:cNvPr id="18444" name="Text Box 12"/>
          <p:cNvSpPr txBox="1">
            <a:spLocks noChangeArrowheads="1"/>
          </p:cNvSpPr>
          <p:nvPr/>
        </p:nvSpPr>
        <p:spPr bwMode="auto">
          <a:xfrm>
            <a:off x="838200" y="4191000"/>
            <a:ext cx="7162800" cy="203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 sz="1800">
              <a:latin typeface="Arial" pitchFamily="34" charset="0"/>
            </a:endParaRPr>
          </a:p>
          <a:p>
            <a:pPr algn="ctr"/>
            <a:r>
              <a:rPr lang="en-US" sz="1800" u="sng">
                <a:solidFill>
                  <a:srgbClr val="FF0000"/>
                </a:solidFill>
                <a:latin typeface="Arial" pitchFamily="34" charset="0"/>
              </a:rPr>
              <a:t>Bài giải</a:t>
            </a:r>
            <a:r>
              <a:rPr lang="en-US" sz="1800">
                <a:solidFill>
                  <a:srgbClr val="FF0000"/>
                </a:solidFill>
                <a:latin typeface="Arial" pitchFamily="34" charset="0"/>
              </a:rPr>
              <a:t> </a:t>
            </a:r>
          </a:p>
          <a:p>
            <a:r>
              <a:rPr lang="en-US" sz="1800">
                <a:latin typeface="Arial" pitchFamily="34" charset="0"/>
              </a:rPr>
              <a:t>              Số tiền lãi gửi tiết kiệm sau một tháng là:</a:t>
            </a:r>
          </a:p>
          <a:p>
            <a:r>
              <a:rPr lang="en-US" sz="1800">
                <a:latin typeface="Arial" pitchFamily="34" charset="0"/>
              </a:rPr>
              <a:t>                          5 000 000 : 100 x 0,5 = 25000 (đồng)</a:t>
            </a:r>
          </a:p>
          <a:p>
            <a:r>
              <a:rPr lang="en-US" sz="1800">
                <a:latin typeface="Arial" pitchFamily="34" charset="0"/>
              </a:rPr>
              <a:t>             Tổng số tiền gửi và số tiền lãi sau một tháng là:</a:t>
            </a:r>
          </a:p>
          <a:p>
            <a:r>
              <a:rPr lang="en-US" sz="1800">
                <a:latin typeface="Arial" pitchFamily="34" charset="0"/>
              </a:rPr>
              <a:t>                          5 000 000 + 25000 =5 025 000 (đồng)</a:t>
            </a:r>
          </a:p>
          <a:p>
            <a:r>
              <a:rPr lang="en-US" sz="1800">
                <a:latin typeface="Arial" pitchFamily="34" charset="0"/>
              </a:rPr>
              <a:t>                                                Đáp số: 5 025 000 đồng</a:t>
            </a:r>
          </a:p>
        </p:txBody>
      </p:sp>
      <p:sp>
        <p:nvSpPr>
          <p:cNvPr id="18445" name="Text Box 13"/>
          <p:cNvSpPr txBox="1">
            <a:spLocks noChangeArrowheads="1"/>
          </p:cNvSpPr>
          <p:nvPr/>
        </p:nvSpPr>
        <p:spPr bwMode="auto">
          <a:xfrm>
            <a:off x="533400" y="2819400"/>
            <a:ext cx="1752600" cy="784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800" u="sng">
                <a:latin typeface="Arial" pitchFamily="34" charset="0"/>
              </a:rPr>
              <a:t>Bài 2:</a:t>
            </a:r>
            <a:r>
              <a:rPr lang="en-US" sz="1800">
                <a:latin typeface="Arial" pitchFamily="34" charset="0"/>
              </a:rPr>
              <a:t>   </a:t>
            </a:r>
          </a:p>
          <a:p>
            <a:pPr>
              <a:spcBef>
                <a:spcPct val="50000"/>
              </a:spcBef>
            </a:pPr>
            <a:endParaRPr lang="en-US" sz="1800">
              <a:latin typeface="Arial" pitchFamily="34" charset="0"/>
            </a:endParaRPr>
          </a:p>
        </p:txBody>
      </p:sp>
      <p:sp>
        <p:nvSpPr>
          <p:cNvPr id="18446" name="Text Box 14"/>
          <p:cNvSpPr txBox="1">
            <a:spLocks noChangeArrowheads="1"/>
          </p:cNvSpPr>
          <p:nvPr/>
        </p:nvSpPr>
        <p:spPr bwMode="auto">
          <a:xfrm>
            <a:off x="228600" y="3124200"/>
            <a:ext cx="4419600" cy="1616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800">
                <a:latin typeface="Arial" pitchFamily="34" charset="0"/>
              </a:rPr>
              <a:t>               </a:t>
            </a:r>
            <a:r>
              <a:rPr lang="en-US" sz="1800" b="1" u="sng">
                <a:solidFill>
                  <a:schemeClr val="hlink"/>
                </a:solidFill>
                <a:latin typeface="Arial" pitchFamily="34" charset="0"/>
              </a:rPr>
              <a:t>Tóm tắt</a:t>
            </a:r>
          </a:p>
          <a:p>
            <a:r>
              <a:rPr lang="en-US" sz="1800">
                <a:latin typeface="Arial" pitchFamily="34" charset="0"/>
              </a:rPr>
              <a:t>100 đồng một tháng lãi  : 0.5 đồng</a:t>
            </a:r>
          </a:p>
          <a:p>
            <a:r>
              <a:rPr lang="en-US" sz="1800">
                <a:latin typeface="Arial" pitchFamily="34" charset="0"/>
              </a:rPr>
              <a:t>5 triệu đồng một tháng   : số tiền gửi và tiền lãi … ? đồng     </a:t>
            </a:r>
          </a:p>
          <a:p>
            <a:pPr algn="ctr">
              <a:spcBef>
                <a:spcPct val="50000"/>
              </a:spcBef>
            </a:pPr>
            <a:endParaRPr lang="en-US" sz="1800">
              <a:latin typeface="Arial" pitchFamily="34" charset="0"/>
            </a:endParaRPr>
          </a:p>
        </p:txBody>
      </p:sp>
      <p:sp>
        <p:nvSpPr>
          <p:cNvPr id="18447" name="Text Box 15"/>
          <p:cNvSpPr txBox="1">
            <a:spLocks noChangeArrowheads="1"/>
          </p:cNvSpPr>
          <p:nvPr/>
        </p:nvSpPr>
        <p:spPr bwMode="auto">
          <a:xfrm>
            <a:off x="4800600" y="3124200"/>
            <a:ext cx="41148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800">
                <a:latin typeface="Arial" pitchFamily="34" charset="0"/>
              </a:rPr>
              <a:t>                  </a:t>
            </a:r>
            <a:r>
              <a:rPr lang="en-US" sz="1800" b="1" u="sng">
                <a:solidFill>
                  <a:schemeClr val="hlink"/>
                </a:solidFill>
                <a:latin typeface="Arial" pitchFamily="34" charset="0"/>
              </a:rPr>
              <a:t>Cách giải</a:t>
            </a:r>
          </a:p>
          <a:p>
            <a:r>
              <a:rPr lang="en-US" sz="1800">
                <a:solidFill>
                  <a:schemeClr val="hlink"/>
                </a:solidFill>
                <a:latin typeface="Arial" pitchFamily="34" charset="0"/>
              </a:rPr>
              <a:t>Tìm số tiền lãi sau một tháng </a:t>
            </a:r>
          </a:p>
          <a:p>
            <a:r>
              <a:rPr lang="en-US" sz="1800" b="1">
                <a:solidFill>
                  <a:srgbClr val="FF0000"/>
                </a:solidFill>
                <a:latin typeface="Arial" pitchFamily="34" charset="0"/>
              </a:rPr>
              <a:t>(Tìm 0,5% của 5 000 000 đồng)</a:t>
            </a:r>
          </a:p>
          <a:p>
            <a:r>
              <a:rPr lang="en-US" sz="1800">
                <a:solidFill>
                  <a:schemeClr val="hlink"/>
                </a:solidFill>
                <a:latin typeface="Arial" pitchFamily="34" charset="0"/>
              </a:rPr>
              <a:t>Tính tổng số tiền gửi và tiền lãi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84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84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84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84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58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84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84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84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84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84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84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84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84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84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84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84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 tmFilter="0,0; .5, 1; 1, 1"/>
                                        <p:tgtEl>
                                          <p:spTgt spid="184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58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84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84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184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84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84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84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84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84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184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84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84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84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184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44" grpId="0"/>
      <p:bldP spid="18445" grpId="0"/>
      <p:bldP spid="1844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152400" y="762000"/>
            <a:ext cx="8763000" cy="731838"/>
          </a:xfrm>
        </p:spPr>
        <p:txBody>
          <a:bodyPr/>
          <a:lstStyle/>
          <a:p>
            <a:pPr algn="l" eaLnBrk="1" hangingPunct="1">
              <a:defRPr/>
            </a:pPr>
            <a:r>
              <a:rPr lang="en-US" sz="3600" u="sng" smtClean="0">
                <a:solidFill>
                  <a:srgbClr val="FF00FF"/>
                </a:solidFill>
                <a:latin typeface="Arial"/>
              </a:rPr>
              <a:t>Toán</a:t>
            </a:r>
            <a:r>
              <a:rPr lang="en-US" sz="3600" smtClean="0">
                <a:solidFill>
                  <a:srgbClr val="FF00FF"/>
                </a:solidFill>
                <a:latin typeface="Arial"/>
              </a:rPr>
              <a:t>: Giải toán về tỉ số phần trăm (tt)</a:t>
            </a:r>
            <a:r>
              <a:rPr lang="en-US" sz="3600" smtClean="0">
                <a:latin typeface="Arial"/>
              </a:rPr>
              <a:t> </a:t>
            </a:r>
            <a:br>
              <a:rPr lang="en-US" sz="3600" smtClean="0">
                <a:latin typeface="Arial"/>
              </a:rPr>
            </a:br>
            <a:r>
              <a:rPr lang="en-US" sz="3600" smtClean="0">
                <a:latin typeface="Arial"/>
              </a:rPr>
              <a:t>			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219200"/>
            <a:ext cx="8382000" cy="60960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en-US" sz="2000" b="1" u="sng" smtClean="0">
                <a:solidFill>
                  <a:schemeClr val="hlink"/>
                </a:solidFill>
                <a:latin typeface="Arial"/>
              </a:rPr>
              <a:t>I.Cách tính 52,5% của 800: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sz="1800" b="1" smtClean="0">
                <a:latin typeface="Arial"/>
              </a:rPr>
              <a:t>  </a:t>
            </a:r>
            <a:endParaRPr lang="en-US" sz="2400" b="1" smtClean="0">
              <a:latin typeface="Arial"/>
            </a:endParaRPr>
          </a:p>
        </p:txBody>
      </p:sp>
      <p:sp>
        <p:nvSpPr>
          <p:cNvPr id="10244" name="Text Box 5"/>
          <p:cNvSpPr txBox="1">
            <a:spLocks noChangeArrowheads="1"/>
          </p:cNvSpPr>
          <p:nvPr/>
        </p:nvSpPr>
        <p:spPr bwMode="auto">
          <a:xfrm>
            <a:off x="533400" y="2209800"/>
            <a:ext cx="74676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1600">
              <a:latin typeface="Arial" pitchFamily="34" charset="0"/>
            </a:endParaRPr>
          </a:p>
        </p:txBody>
      </p:sp>
      <p:sp>
        <p:nvSpPr>
          <p:cNvPr id="10245" name="Text Box 6"/>
          <p:cNvSpPr txBox="1">
            <a:spLocks noChangeArrowheads="1"/>
          </p:cNvSpPr>
          <p:nvPr/>
        </p:nvSpPr>
        <p:spPr bwMode="auto">
          <a:xfrm>
            <a:off x="304800" y="1676400"/>
            <a:ext cx="8534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Arial" pitchFamily="34" charset="0"/>
              </a:rPr>
              <a:t>  </a:t>
            </a:r>
            <a:r>
              <a:rPr lang="en-US" sz="2000" b="1" u="sng">
                <a:solidFill>
                  <a:schemeClr val="hlink"/>
                </a:solidFill>
                <a:latin typeface="Arial" pitchFamily="34" charset="0"/>
              </a:rPr>
              <a:t>II. Giải bài toán về tìm giá trị một số phần trăm của một số:</a:t>
            </a:r>
          </a:p>
        </p:txBody>
      </p:sp>
      <p:sp>
        <p:nvSpPr>
          <p:cNvPr id="10246" name="Text Box 7"/>
          <p:cNvSpPr txBox="1">
            <a:spLocks noChangeArrowheads="1"/>
          </p:cNvSpPr>
          <p:nvPr/>
        </p:nvSpPr>
        <p:spPr bwMode="auto">
          <a:xfrm>
            <a:off x="381000" y="2209800"/>
            <a:ext cx="40386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u="sng">
                <a:solidFill>
                  <a:schemeClr val="hlink"/>
                </a:solidFill>
                <a:latin typeface="Arial" pitchFamily="34" charset="0"/>
              </a:rPr>
              <a:t>III.Thực hành:</a:t>
            </a:r>
          </a:p>
        </p:txBody>
      </p:sp>
      <p:sp>
        <p:nvSpPr>
          <p:cNvPr id="10247" name="Text Box 8"/>
          <p:cNvSpPr txBox="1">
            <a:spLocks noChangeArrowheads="1"/>
          </p:cNvSpPr>
          <p:nvPr/>
        </p:nvSpPr>
        <p:spPr bwMode="auto">
          <a:xfrm>
            <a:off x="533400" y="2514600"/>
            <a:ext cx="12954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u="sng">
                <a:latin typeface="Arial" pitchFamily="34" charset="0"/>
              </a:rPr>
              <a:t>Bài 1</a:t>
            </a:r>
            <a:r>
              <a:rPr lang="en-US" sz="1800">
                <a:latin typeface="Arial" pitchFamily="34" charset="0"/>
              </a:rPr>
              <a:t>: </a:t>
            </a:r>
          </a:p>
        </p:txBody>
      </p:sp>
      <p:sp>
        <p:nvSpPr>
          <p:cNvPr id="10248" name="Text Box 9"/>
          <p:cNvSpPr txBox="1">
            <a:spLocks noChangeArrowheads="1"/>
          </p:cNvSpPr>
          <p:nvPr/>
        </p:nvSpPr>
        <p:spPr bwMode="auto">
          <a:xfrm>
            <a:off x="685800" y="3429000"/>
            <a:ext cx="80772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1600">
              <a:latin typeface="Arial" pitchFamily="34" charset="0"/>
            </a:endParaRPr>
          </a:p>
        </p:txBody>
      </p:sp>
      <p:sp>
        <p:nvSpPr>
          <p:cNvPr id="10249" name="Text Box 11"/>
          <p:cNvSpPr txBox="1">
            <a:spLocks noChangeArrowheads="1"/>
          </p:cNvSpPr>
          <p:nvPr/>
        </p:nvSpPr>
        <p:spPr bwMode="auto">
          <a:xfrm>
            <a:off x="533400" y="2819400"/>
            <a:ext cx="1752600" cy="784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800" u="sng">
                <a:latin typeface="Arial" pitchFamily="34" charset="0"/>
              </a:rPr>
              <a:t>Bài 2:</a:t>
            </a:r>
            <a:r>
              <a:rPr lang="en-US" sz="1800">
                <a:latin typeface="Arial" pitchFamily="34" charset="0"/>
              </a:rPr>
              <a:t>   </a:t>
            </a:r>
          </a:p>
          <a:p>
            <a:pPr>
              <a:spcBef>
                <a:spcPct val="50000"/>
              </a:spcBef>
            </a:pPr>
            <a:endParaRPr lang="en-US" sz="1800">
              <a:latin typeface="Arial" pitchFamily="34" charset="0"/>
            </a:endParaRPr>
          </a:p>
        </p:txBody>
      </p:sp>
      <p:sp>
        <p:nvSpPr>
          <p:cNvPr id="21518" name="Text Box 14"/>
          <p:cNvSpPr txBox="1">
            <a:spLocks noChangeArrowheads="1"/>
          </p:cNvSpPr>
          <p:nvPr/>
        </p:nvSpPr>
        <p:spPr bwMode="auto">
          <a:xfrm>
            <a:off x="381000" y="3657600"/>
            <a:ext cx="5105400" cy="1897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10000"/>
              </a:lnSpc>
            </a:pPr>
            <a:r>
              <a:rPr lang="en-US" sz="1800">
                <a:latin typeface="Arial" pitchFamily="34" charset="0"/>
              </a:rPr>
              <a:t>                    </a:t>
            </a:r>
            <a:r>
              <a:rPr lang="en-US" sz="1800" u="sng">
                <a:latin typeface="Arial" pitchFamily="34" charset="0"/>
              </a:rPr>
              <a:t>Cách 1</a:t>
            </a:r>
          </a:p>
          <a:p>
            <a:pPr>
              <a:lnSpc>
                <a:spcPct val="110000"/>
              </a:lnSpc>
            </a:pPr>
            <a:r>
              <a:rPr lang="en-US" sz="1800">
                <a:latin typeface="Arial" pitchFamily="34" charset="0"/>
              </a:rPr>
              <a:t>   Số mét vải may quần là:</a:t>
            </a:r>
          </a:p>
          <a:p>
            <a:pPr>
              <a:lnSpc>
                <a:spcPct val="110000"/>
              </a:lnSpc>
            </a:pPr>
            <a:r>
              <a:rPr lang="en-US" sz="1800">
                <a:latin typeface="Arial" pitchFamily="34" charset="0"/>
              </a:rPr>
              <a:t>          345 x 40 : 100 = 138 (m)</a:t>
            </a:r>
          </a:p>
          <a:p>
            <a:pPr>
              <a:lnSpc>
                <a:spcPct val="110000"/>
              </a:lnSpc>
            </a:pPr>
            <a:r>
              <a:rPr lang="en-US" sz="1800">
                <a:latin typeface="Arial" pitchFamily="34" charset="0"/>
              </a:rPr>
              <a:t>   Số mét vải may áo là :</a:t>
            </a:r>
          </a:p>
          <a:p>
            <a:pPr>
              <a:lnSpc>
                <a:spcPct val="110000"/>
              </a:lnSpc>
            </a:pPr>
            <a:r>
              <a:rPr lang="en-US" sz="1800">
                <a:latin typeface="Arial" pitchFamily="34" charset="0"/>
              </a:rPr>
              <a:t>          345 – 138 = 207  (m)</a:t>
            </a:r>
          </a:p>
          <a:p>
            <a:pPr>
              <a:lnSpc>
                <a:spcPct val="110000"/>
              </a:lnSpc>
            </a:pPr>
            <a:r>
              <a:rPr lang="en-US" sz="1800">
                <a:latin typeface="Arial" pitchFamily="34" charset="0"/>
              </a:rPr>
              <a:t>                     Đáp số: 207 m </a:t>
            </a:r>
          </a:p>
        </p:txBody>
      </p:sp>
      <p:sp>
        <p:nvSpPr>
          <p:cNvPr id="21519" name="Text Box 15"/>
          <p:cNvSpPr txBox="1">
            <a:spLocks noChangeArrowheads="1"/>
          </p:cNvSpPr>
          <p:nvPr/>
        </p:nvSpPr>
        <p:spPr bwMode="auto">
          <a:xfrm>
            <a:off x="4267200" y="3657600"/>
            <a:ext cx="4876800" cy="2312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1800" u="sng">
                <a:solidFill>
                  <a:schemeClr val="hlink"/>
                </a:solidFill>
                <a:latin typeface="Arial" pitchFamily="34" charset="0"/>
              </a:rPr>
              <a:t>Cách 2:</a:t>
            </a:r>
          </a:p>
          <a:p>
            <a:pPr>
              <a:lnSpc>
                <a:spcPct val="110000"/>
              </a:lnSpc>
            </a:pPr>
            <a:r>
              <a:rPr lang="en-US" sz="1800">
                <a:solidFill>
                  <a:schemeClr val="hlink"/>
                </a:solidFill>
                <a:latin typeface="Arial" pitchFamily="34" charset="0"/>
              </a:rPr>
              <a:t>   Tỉ số phần trăm của số mét vải may áo:                               </a:t>
            </a:r>
          </a:p>
          <a:p>
            <a:pPr>
              <a:lnSpc>
                <a:spcPct val="110000"/>
              </a:lnSpc>
            </a:pPr>
            <a:r>
              <a:rPr lang="en-US" sz="1800">
                <a:solidFill>
                  <a:schemeClr val="hlink"/>
                </a:solidFill>
                <a:latin typeface="Arial" pitchFamily="34" charset="0"/>
              </a:rPr>
              <a:t>              100% - 40% =  60%</a:t>
            </a:r>
          </a:p>
          <a:p>
            <a:pPr>
              <a:lnSpc>
                <a:spcPct val="110000"/>
              </a:lnSpc>
            </a:pPr>
            <a:r>
              <a:rPr lang="en-US" sz="1800">
                <a:solidFill>
                  <a:schemeClr val="hlink"/>
                </a:solidFill>
                <a:latin typeface="Arial" pitchFamily="34" charset="0"/>
              </a:rPr>
              <a:t>   Số mét vải may áo là:</a:t>
            </a:r>
          </a:p>
          <a:p>
            <a:pPr>
              <a:lnSpc>
                <a:spcPct val="110000"/>
              </a:lnSpc>
            </a:pPr>
            <a:r>
              <a:rPr lang="en-US" sz="1800">
                <a:solidFill>
                  <a:schemeClr val="hlink"/>
                </a:solidFill>
                <a:latin typeface="Arial" pitchFamily="34" charset="0"/>
              </a:rPr>
              <a:t>              345 x 60 : 100  = 207 (m )</a:t>
            </a:r>
          </a:p>
          <a:p>
            <a:pPr>
              <a:lnSpc>
                <a:spcPct val="110000"/>
              </a:lnSpc>
            </a:pPr>
            <a:r>
              <a:rPr lang="en-US" sz="1800">
                <a:solidFill>
                  <a:schemeClr val="hlink"/>
                </a:solidFill>
                <a:latin typeface="Arial" pitchFamily="34" charset="0"/>
              </a:rPr>
              <a:t>                                 Đáp số: 207 m </a:t>
            </a:r>
          </a:p>
          <a:p>
            <a:pPr>
              <a:lnSpc>
                <a:spcPct val="110000"/>
              </a:lnSpc>
              <a:spcBef>
                <a:spcPct val="50000"/>
              </a:spcBef>
            </a:pPr>
            <a:endParaRPr lang="en-US" sz="1800">
              <a:solidFill>
                <a:schemeClr val="hlink"/>
              </a:solidFill>
              <a:latin typeface="Arial" pitchFamily="34" charset="0"/>
            </a:endParaRPr>
          </a:p>
        </p:txBody>
      </p:sp>
      <p:sp>
        <p:nvSpPr>
          <p:cNvPr id="21520" name="Text Box 16"/>
          <p:cNvSpPr txBox="1">
            <a:spLocks noChangeArrowheads="1"/>
          </p:cNvSpPr>
          <p:nvPr/>
        </p:nvSpPr>
        <p:spPr bwMode="auto">
          <a:xfrm>
            <a:off x="533400" y="3200400"/>
            <a:ext cx="3048000" cy="784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800" u="sng">
                <a:latin typeface="Arial" pitchFamily="34" charset="0"/>
              </a:rPr>
              <a:t>Bài 3</a:t>
            </a:r>
            <a:r>
              <a:rPr lang="en-US" sz="1800">
                <a:latin typeface="Arial" pitchFamily="34" charset="0"/>
              </a:rPr>
              <a:t>: </a:t>
            </a:r>
            <a:r>
              <a:rPr lang="en-US" sz="1800">
                <a:solidFill>
                  <a:srgbClr val="FF0000"/>
                </a:solidFill>
                <a:latin typeface="Arial" pitchFamily="34" charset="0"/>
              </a:rPr>
              <a:t>(HS K, G)</a:t>
            </a:r>
          </a:p>
          <a:p>
            <a:pPr>
              <a:spcBef>
                <a:spcPct val="50000"/>
              </a:spcBef>
            </a:pPr>
            <a:endParaRPr lang="en-US" sz="1800">
              <a:solidFill>
                <a:srgbClr val="FF0000"/>
              </a:solidFill>
              <a:latin typeface="Arial" pitchFamily="34" charset="0"/>
            </a:endParaRPr>
          </a:p>
        </p:txBody>
      </p:sp>
      <p:sp>
        <p:nvSpPr>
          <p:cNvPr id="10253" name="Text Box 17"/>
          <p:cNvSpPr txBox="1">
            <a:spLocks noChangeArrowheads="1"/>
          </p:cNvSpPr>
          <p:nvPr/>
        </p:nvSpPr>
        <p:spPr bwMode="auto">
          <a:xfrm>
            <a:off x="3810000" y="3048000"/>
            <a:ext cx="1600200" cy="862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b="1" u="sng">
                <a:solidFill>
                  <a:srgbClr val="FF0000"/>
                </a:solidFill>
                <a:latin typeface="Arial" pitchFamily="34" charset="0"/>
              </a:rPr>
              <a:t>Bài giải</a:t>
            </a:r>
            <a:r>
              <a:rPr lang="en-US" sz="2000" b="1">
                <a:solidFill>
                  <a:srgbClr val="FF0000"/>
                </a:solidFill>
                <a:latin typeface="Arial" pitchFamily="34" charset="0"/>
              </a:rPr>
              <a:t>: </a:t>
            </a:r>
          </a:p>
          <a:p>
            <a:pPr>
              <a:spcBef>
                <a:spcPct val="50000"/>
              </a:spcBef>
            </a:pPr>
            <a:endParaRPr lang="en-US" sz="2000" b="1">
              <a:solidFill>
                <a:srgbClr val="FF0000"/>
              </a:solidFill>
              <a:latin typeface="Arial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15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15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15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15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15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15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15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15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15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15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15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15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151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2151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215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215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215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19" grpId="0"/>
      <p:bldP spid="2152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152400" y="762000"/>
            <a:ext cx="8763000" cy="731838"/>
          </a:xfrm>
        </p:spPr>
        <p:txBody>
          <a:bodyPr/>
          <a:lstStyle/>
          <a:p>
            <a:pPr algn="l" eaLnBrk="1" hangingPunct="1">
              <a:defRPr/>
            </a:pPr>
            <a:r>
              <a:rPr lang="en-US" sz="3600" u="sng" smtClean="0">
                <a:solidFill>
                  <a:srgbClr val="FF00FF"/>
                </a:solidFill>
                <a:latin typeface="Arial"/>
              </a:rPr>
              <a:t>Toán</a:t>
            </a:r>
            <a:r>
              <a:rPr lang="en-US" sz="3600" smtClean="0">
                <a:solidFill>
                  <a:srgbClr val="FF00FF"/>
                </a:solidFill>
                <a:latin typeface="Arial"/>
              </a:rPr>
              <a:t>: Giải toán về tỉ số phần trăm (tt)</a:t>
            </a:r>
            <a:r>
              <a:rPr lang="en-US" sz="3600" smtClean="0">
                <a:latin typeface="Arial"/>
              </a:rPr>
              <a:t> </a:t>
            </a:r>
            <a:br>
              <a:rPr lang="en-US" sz="3600" smtClean="0">
                <a:latin typeface="Arial"/>
              </a:rPr>
            </a:br>
            <a:r>
              <a:rPr lang="en-US" sz="3600" smtClean="0">
                <a:latin typeface="Arial"/>
              </a:rPr>
              <a:t>			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219200"/>
            <a:ext cx="8382000" cy="60960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en-US" sz="2000" b="1" u="sng" smtClean="0">
                <a:solidFill>
                  <a:schemeClr val="hlink"/>
                </a:solidFill>
                <a:latin typeface="Arial"/>
              </a:rPr>
              <a:t>I.Cách tính 52,5% của 800: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sz="1800" smtClean="0">
                <a:latin typeface="Arial"/>
              </a:rPr>
              <a:t>  </a:t>
            </a:r>
            <a:endParaRPr lang="en-US" sz="2400" smtClean="0">
              <a:latin typeface="Arial"/>
            </a:endParaRPr>
          </a:p>
        </p:txBody>
      </p:sp>
      <p:sp>
        <p:nvSpPr>
          <p:cNvPr id="11268" name="Text Box 5"/>
          <p:cNvSpPr txBox="1">
            <a:spLocks noChangeArrowheads="1"/>
          </p:cNvSpPr>
          <p:nvPr/>
        </p:nvSpPr>
        <p:spPr bwMode="auto">
          <a:xfrm>
            <a:off x="533400" y="2209800"/>
            <a:ext cx="74676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1600">
              <a:latin typeface="Arial" pitchFamily="34" charset="0"/>
            </a:endParaRPr>
          </a:p>
        </p:txBody>
      </p:sp>
      <p:sp>
        <p:nvSpPr>
          <p:cNvPr id="11269" name="Text Box 6"/>
          <p:cNvSpPr txBox="1">
            <a:spLocks noChangeArrowheads="1"/>
          </p:cNvSpPr>
          <p:nvPr/>
        </p:nvSpPr>
        <p:spPr bwMode="auto">
          <a:xfrm>
            <a:off x="304800" y="1676400"/>
            <a:ext cx="8534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Arial" pitchFamily="34" charset="0"/>
              </a:rPr>
              <a:t>  </a:t>
            </a:r>
            <a:r>
              <a:rPr lang="en-US" sz="2000" b="1" u="sng">
                <a:solidFill>
                  <a:schemeClr val="hlink"/>
                </a:solidFill>
                <a:latin typeface="Arial" pitchFamily="34" charset="0"/>
              </a:rPr>
              <a:t>II. Giải bài toán về tìm giá trị một số phần trăm của một số:</a:t>
            </a:r>
          </a:p>
        </p:txBody>
      </p:sp>
      <p:sp>
        <p:nvSpPr>
          <p:cNvPr id="11270" name="Text Box 7"/>
          <p:cNvSpPr txBox="1">
            <a:spLocks noChangeArrowheads="1"/>
          </p:cNvSpPr>
          <p:nvPr/>
        </p:nvSpPr>
        <p:spPr bwMode="auto">
          <a:xfrm>
            <a:off x="304800" y="2133600"/>
            <a:ext cx="3810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Arial" pitchFamily="34" charset="0"/>
              </a:rPr>
              <a:t>  </a:t>
            </a:r>
            <a:r>
              <a:rPr lang="en-US" sz="2000" b="1" u="sng">
                <a:solidFill>
                  <a:schemeClr val="hlink"/>
                </a:solidFill>
                <a:latin typeface="Arial" pitchFamily="34" charset="0"/>
              </a:rPr>
              <a:t>III.Thực hành:</a:t>
            </a:r>
          </a:p>
        </p:txBody>
      </p:sp>
      <p:sp>
        <p:nvSpPr>
          <p:cNvPr id="11271" name="Text Box 8"/>
          <p:cNvSpPr txBox="1">
            <a:spLocks noChangeArrowheads="1"/>
          </p:cNvSpPr>
          <p:nvPr/>
        </p:nvSpPr>
        <p:spPr bwMode="auto">
          <a:xfrm>
            <a:off x="533400" y="2514600"/>
            <a:ext cx="12954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u="sng">
                <a:latin typeface="Arial" pitchFamily="34" charset="0"/>
              </a:rPr>
              <a:t>Bài 1</a:t>
            </a:r>
            <a:r>
              <a:rPr lang="en-US" sz="1800">
                <a:latin typeface="Arial" pitchFamily="34" charset="0"/>
              </a:rPr>
              <a:t>: </a:t>
            </a:r>
          </a:p>
        </p:txBody>
      </p:sp>
      <p:sp>
        <p:nvSpPr>
          <p:cNvPr id="11272" name="Text Box 9"/>
          <p:cNvSpPr txBox="1">
            <a:spLocks noChangeArrowheads="1"/>
          </p:cNvSpPr>
          <p:nvPr/>
        </p:nvSpPr>
        <p:spPr bwMode="auto">
          <a:xfrm>
            <a:off x="685800" y="3429000"/>
            <a:ext cx="80772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1600">
              <a:latin typeface="Arial" pitchFamily="34" charset="0"/>
            </a:endParaRPr>
          </a:p>
        </p:txBody>
      </p:sp>
      <p:sp>
        <p:nvSpPr>
          <p:cNvPr id="11273" name="Text Box 10"/>
          <p:cNvSpPr txBox="1">
            <a:spLocks noChangeArrowheads="1"/>
          </p:cNvSpPr>
          <p:nvPr/>
        </p:nvSpPr>
        <p:spPr bwMode="auto">
          <a:xfrm>
            <a:off x="533400" y="2819400"/>
            <a:ext cx="1752600" cy="784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800" u="sng">
                <a:latin typeface="Arial" pitchFamily="34" charset="0"/>
              </a:rPr>
              <a:t>Bài 2:</a:t>
            </a:r>
            <a:r>
              <a:rPr lang="en-US" sz="1800">
                <a:latin typeface="Arial" pitchFamily="34" charset="0"/>
              </a:rPr>
              <a:t>   </a:t>
            </a:r>
          </a:p>
          <a:p>
            <a:pPr>
              <a:spcBef>
                <a:spcPct val="50000"/>
              </a:spcBef>
            </a:pPr>
            <a:endParaRPr lang="en-US" sz="1800">
              <a:latin typeface="Arial" pitchFamily="34" charset="0"/>
            </a:endParaRPr>
          </a:p>
        </p:txBody>
      </p:sp>
      <p:sp>
        <p:nvSpPr>
          <p:cNvPr id="11274" name="Text Box 13"/>
          <p:cNvSpPr txBox="1">
            <a:spLocks noChangeArrowheads="1"/>
          </p:cNvSpPr>
          <p:nvPr/>
        </p:nvSpPr>
        <p:spPr bwMode="auto">
          <a:xfrm>
            <a:off x="533400" y="3200400"/>
            <a:ext cx="2362200" cy="1062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800" u="sng">
                <a:latin typeface="Arial" pitchFamily="34" charset="0"/>
              </a:rPr>
              <a:t>Bài 3: </a:t>
            </a:r>
            <a:r>
              <a:rPr lang="en-US" sz="1800" b="1">
                <a:solidFill>
                  <a:schemeClr val="hlink"/>
                </a:solidFill>
                <a:latin typeface="Arial" pitchFamily="34" charset="0"/>
              </a:rPr>
              <a:t>(HS K, G)</a:t>
            </a:r>
          </a:p>
          <a:p>
            <a:endParaRPr lang="en-US" sz="1800" b="1" u="sng">
              <a:solidFill>
                <a:schemeClr val="hlink"/>
              </a:solidFill>
              <a:latin typeface="Arial" pitchFamily="34" charset="0"/>
            </a:endParaRPr>
          </a:p>
          <a:p>
            <a:pPr>
              <a:spcBef>
                <a:spcPct val="50000"/>
              </a:spcBef>
            </a:pPr>
            <a:endParaRPr lang="en-US" sz="1800" u="sng">
              <a:latin typeface="Arial" pitchFamily="34" charset="0"/>
            </a:endParaRPr>
          </a:p>
        </p:txBody>
      </p:sp>
      <p:sp>
        <p:nvSpPr>
          <p:cNvPr id="23567" name="Text Box 15"/>
          <p:cNvSpPr txBox="1">
            <a:spLocks noChangeArrowheads="1"/>
          </p:cNvSpPr>
          <p:nvPr/>
        </p:nvSpPr>
        <p:spPr bwMode="auto">
          <a:xfrm>
            <a:off x="228600" y="4267200"/>
            <a:ext cx="86868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2000" b="1">
                <a:solidFill>
                  <a:schemeClr val="hlink"/>
                </a:solidFill>
                <a:latin typeface="Arial" pitchFamily="34" charset="0"/>
              </a:rPr>
              <a:t>Muốn tìm 52,5% của 800 ta có thể lấy 800 chia cho 100 rồi nhân với 52,5 hoặc lấy 800 nhân với 52,5 rồi chia cho 100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35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35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7" presetClass="emph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2" dur="2000" fill="hold"/>
                                        <p:tgtEl>
                                          <p:spTgt spid="2356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3" dur="2000" fill="hold"/>
                                        <p:tgtEl>
                                          <p:spTgt spid="23567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67" grpId="0"/>
      <p:bldP spid="23567" grpId="1"/>
    </p:bldLst>
  </p:timing>
</p:sld>
</file>

<file path=ppt/theme/theme1.xml><?xml version="1.0" encoding="utf-8"?>
<a:theme xmlns:a="http://schemas.openxmlformats.org/drawingml/2006/main" name="Stream">
  <a:themeElements>
    <a:clrScheme name="Stream 1">
      <a:dk1>
        <a:srgbClr val="000514"/>
      </a:dk1>
      <a:lt1>
        <a:srgbClr val="FFFFFF"/>
      </a:lt1>
      <a:dk2>
        <a:srgbClr val="003399"/>
      </a:dk2>
      <a:lt2>
        <a:srgbClr val="E5E5FF"/>
      </a:lt2>
      <a:accent1>
        <a:srgbClr val="0099CC"/>
      </a:accent1>
      <a:accent2>
        <a:srgbClr val="A886E0"/>
      </a:accent2>
      <a:accent3>
        <a:srgbClr val="AAADCA"/>
      </a:accent3>
      <a:accent4>
        <a:srgbClr val="DADADA"/>
      </a:accent4>
      <a:accent5>
        <a:srgbClr val="AACAE2"/>
      </a:accent5>
      <a:accent6>
        <a:srgbClr val="9879CB"/>
      </a:accent6>
      <a:hlink>
        <a:srgbClr val="FFCC00"/>
      </a:hlink>
      <a:folHlink>
        <a:srgbClr val="FFFFCC"/>
      </a:folHlink>
    </a:clrScheme>
    <a:fontScheme name="Stream">
      <a:majorFont>
        <a:latin typeface="Garamond"/>
        <a:ea typeface=""/>
        <a:cs typeface=""/>
      </a:majorFont>
      <a:minorFont>
        <a:latin typeface="Garamon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Garamond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Garamond" pitchFamily="18" charset="0"/>
          </a:defRPr>
        </a:defPPr>
      </a:lstStyle>
    </a:lnDef>
  </a:objectDefaults>
  <a:extraClrSchemeLst>
    <a:extraClrScheme>
      <a:clrScheme name="Stream 1">
        <a:dk1>
          <a:srgbClr val="000514"/>
        </a:dk1>
        <a:lt1>
          <a:srgbClr val="FFFFFF"/>
        </a:lt1>
        <a:dk2>
          <a:srgbClr val="003399"/>
        </a:dk2>
        <a:lt2>
          <a:srgbClr val="E5E5FF"/>
        </a:lt2>
        <a:accent1>
          <a:srgbClr val="0099CC"/>
        </a:accent1>
        <a:accent2>
          <a:srgbClr val="A886E0"/>
        </a:accent2>
        <a:accent3>
          <a:srgbClr val="AAADCA"/>
        </a:accent3>
        <a:accent4>
          <a:srgbClr val="DADADA"/>
        </a:accent4>
        <a:accent5>
          <a:srgbClr val="AACAE2"/>
        </a:accent5>
        <a:accent6>
          <a:srgbClr val="9879CB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2">
        <a:dk1>
          <a:srgbClr val="3E3E5C"/>
        </a:dk1>
        <a:lt1>
          <a:srgbClr val="FFFFFF"/>
        </a:lt1>
        <a:dk2>
          <a:srgbClr val="666699"/>
        </a:dk2>
        <a:lt2>
          <a:srgbClr val="DFDFE9"/>
        </a:lt2>
        <a:accent1>
          <a:srgbClr val="CC66FF"/>
        </a:accent1>
        <a:accent2>
          <a:srgbClr val="679ACD"/>
        </a:accent2>
        <a:accent3>
          <a:srgbClr val="B8B8CA"/>
        </a:accent3>
        <a:accent4>
          <a:srgbClr val="DADADA"/>
        </a:accent4>
        <a:accent5>
          <a:srgbClr val="E2B8FF"/>
        </a:accent5>
        <a:accent6>
          <a:srgbClr val="5D8BBA"/>
        </a:accent6>
        <a:hlink>
          <a:srgbClr val="CCE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3">
        <a:dk1>
          <a:srgbClr val="2A5400"/>
        </a:dk1>
        <a:lt1>
          <a:srgbClr val="FFFFFF"/>
        </a:lt1>
        <a:dk2>
          <a:srgbClr val="4A9400"/>
        </a:dk2>
        <a:lt2>
          <a:srgbClr val="BAE8BA"/>
        </a:lt2>
        <a:accent1>
          <a:srgbClr val="33CC33"/>
        </a:accent1>
        <a:accent2>
          <a:srgbClr val="99CC00"/>
        </a:accent2>
        <a:accent3>
          <a:srgbClr val="B1C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99FF33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4">
        <a:dk1>
          <a:srgbClr val="000000"/>
        </a:dk1>
        <a:lt1>
          <a:srgbClr val="FFFFFF"/>
        </a:lt1>
        <a:dk2>
          <a:srgbClr val="51596D"/>
        </a:dk2>
        <a:lt2>
          <a:srgbClr val="DDDDDD"/>
        </a:lt2>
        <a:accent1>
          <a:srgbClr val="787E8A"/>
        </a:accent1>
        <a:accent2>
          <a:srgbClr val="339966"/>
        </a:accent2>
        <a:accent3>
          <a:srgbClr val="B3B5BA"/>
        </a:accent3>
        <a:accent4>
          <a:srgbClr val="DADADA"/>
        </a:accent4>
        <a:accent5>
          <a:srgbClr val="BEC0C4"/>
        </a:accent5>
        <a:accent6>
          <a:srgbClr val="2D8A5C"/>
        </a:accent6>
        <a:hlink>
          <a:srgbClr val="00FFFF"/>
        </a:hlink>
        <a:folHlink>
          <a:srgbClr val="74B6D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5">
        <a:dk1>
          <a:srgbClr val="5C1F00"/>
        </a:dk1>
        <a:lt1>
          <a:srgbClr val="FFFFFF"/>
        </a:lt1>
        <a:dk2>
          <a:srgbClr val="8C0000"/>
        </a:dk2>
        <a:lt2>
          <a:srgbClr val="DFD293"/>
        </a:lt2>
        <a:accent1>
          <a:srgbClr val="FF6845"/>
        </a:accent1>
        <a:accent2>
          <a:srgbClr val="BE7960"/>
        </a:accent2>
        <a:accent3>
          <a:srgbClr val="C5AAAA"/>
        </a:accent3>
        <a:accent4>
          <a:srgbClr val="DADADA"/>
        </a:accent4>
        <a:accent5>
          <a:srgbClr val="FFB9B0"/>
        </a:accent5>
        <a:accent6>
          <a:srgbClr val="AC6D56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6">
        <a:dk1>
          <a:srgbClr val="5E4444"/>
        </a:dk1>
        <a:lt1>
          <a:srgbClr val="F7F3F3"/>
        </a:lt1>
        <a:dk2>
          <a:srgbClr val="8A6362"/>
        </a:dk2>
        <a:lt2>
          <a:srgbClr val="D8C1BA"/>
        </a:lt2>
        <a:accent1>
          <a:srgbClr val="CC6600"/>
        </a:accent1>
        <a:accent2>
          <a:srgbClr val="C16059"/>
        </a:accent2>
        <a:accent3>
          <a:srgbClr val="C4B7B7"/>
        </a:accent3>
        <a:accent4>
          <a:srgbClr val="D3D0D0"/>
        </a:accent4>
        <a:accent5>
          <a:srgbClr val="E2B8AA"/>
        </a:accent5>
        <a:accent6>
          <a:srgbClr val="AF5650"/>
        </a:accent6>
        <a:hlink>
          <a:srgbClr val="FFCC00"/>
        </a:hlink>
        <a:folHlink>
          <a:srgbClr val="CBB55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7">
        <a:dk1>
          <a:srgbClr val="7F6737"/>
        </a:dk1>
        <a:lt1>
          <a:srgbClr val="FFFFFF"/>
        </a:lt1>
        <a:dk2>
          <a:srgbClr val="BFA673"/>
        </a:dk2>
        <a:lt2>
          <a:srgbClr val="E6E3AA"/>
        </a:lt2>
        <a:accent1>
          <a:srgbClr val="FFCC00"/>
        </a:accent1>
        <a:accent2>
          <a:srgbClr val="808000"/>
        </a:accent2>
        <a:accent3>
          <a:srgbClr val="DCD0BC"/>
        </a:accent3>
        <a:accent4>
          <a:srgbClr val="DADADA"/>
        </a:accent4>
        <a:accent5>
          <a:srgbClr val="FFE2AA"/>
        </a:accent5>
        <a:accent6>
          <a:srgbClr val="737300"/>
        </a:accent6>
        <a:hlink>
          <a:srgbClr val="784700"/>
        </a:hlink>
        <a:folHlink>
          <a:srgbClr val="9A7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8">
        <a:dk1>
          <a:srgbClr val="4B2500"/>
        </a:dk1>
        <a:lt1>
          <a:srgbClr val="F9F0D3"/>
        </a:lt1>
        <a:dk2>
          <a:srgbClr val="A69564"/>
        </a:dk2>
        <a:lt2>
          <a:srgbClr val="EFDEAF"/>
        </a:lt2>
        <a:accent1>
          <a:srgbClr val="FFFFE3"/>
        </a:accent1>
        <a:accent2>
          <a:srgbClr val="BFBFA7"/>
        </a:accent2>
        <a:accent3>
          <a:srgbClr val="FBF6E6"/>
        </a:accent3>
        <a:accent4>
          <a:srgbClr val="3F1E00"/>
        </a:accent4>
        <a:accent5>
          <a:srgbClr val="FFFFEF"/>
        </a:accent5>
        <a:accent6>
          <a:srgbClr val="ADAD97"/>
        </a:accent6>
        <a:hlink>
          <a:srgbClr val="7B6D47"/>
        </a:hlink>
        <a:folHlink>
          <a:srgbClr val="A99D2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eam 9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CECFF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2D2D8A"/>
        </a:accent6>
        <a:hlink>
          <a:srgbClr val="6600FF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Stream</Template>
  <TotalTime>460</TotalTime>
  <Words>1120</Words>
  <Application>Microsoft PowerPoint</Application>
  <PresentationFormat>On-screen Show (4:3)</PresentationFormat>
  <Paragraphs>143</Paragraphs>
  <Slides>9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Garamond</vt:lpstr>
      <vt:lpstr>Arial</vt:lpstr>
      <vt:lpstr>Wingdings</vt:lpstr>
      <vt:lpstr>Calibri</vt:lpstr>
      <vt:lpstr>Stream</vt:lpstr>
      <vt:lpstr>Microsoft Equation 3.0</vt:lpstr>
      <vt:lpstr>Slide 1</vt:lpstr>
      <vt:lpstr>Toán: Giải toán về tỉ số phần trăm (tt)     </vt:lpstr>
      <vt:lpstr>Toán: Giải toán về tỉ số phần trăm (tt)     </vt:lpstr>
      <vt:lpstr>Toán: Giải toán về tỉ số phần trăm (tt)     </vt:lpstr>
      <vt:lpstr>Toán: Giải toán về tỉ số phần trăm (tt)     </vt:lpstr>
      <vt:lpstr>Toán: Giải toán về tỉ số phần trăm (tt)     </vt:lpstr>
      <vt:lpstr>Toán: Giải toán về tỉ số phần trăm (tt)     </vt:lpstr>
      <vt:lpstr>Toán: Giải toán về tỉ số phần trăm (tt)     </vt:lpstr>
      <vt:lpstr>Toán: Giải toán về tỉ số phần trăm (tt)     </vt:lpstr>
    </vt:vector>
  </TitlesOfParts>
  <Company>TRUONG DINH NAM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AI MY</dc:creator>
  <cp:lastModifiedBy>CSTeam</cp:lastModifiedBy>
  <cp:revision>16</cp:revision>
  <cp:lastPrinted>1601-01-01T00:00:00Z</cp:lastPrinted>
  <dcterms:created xsi:type="dcterms:W3CDTF">1601-01-01T00:00:00Z</dcterms:created>
  <dcterms:modified xsi:type="dcterms:W3CDTF">2016-06-30T03:34:49Z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