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0" r:id="rId1"/>
  </p:sldMasterIdLst>
  <p:sldIdLst>
    <p:sldId id="304" r:id="rId2"/>
    <p:sldId id="300" r:id="rId3"/>
    <p:sldId id="291" r:id="rId4"/>
    <p:sldId id="296" r:id="rId5"/>
    <p:sldId id="302" r:id="rId6"/>
    <p:sldId id="288" r:id="rId7"/>
    <p:sldId id="287" r:id="rId8"/>
    <p:sldId id="264" r:id="rId9"/>
    <p:sldId id="289" r:id="rId10"/>
    <p:sldId id="290" r:id="rId11"/>
    <p:sldId id="282" r:id="rId12"/>
    <p:sldId id="280" r:id="rId13"/>
    <p:sldId id="275" r:id="rId14"/>
    <p:sldId id="276" r:id="rId15"/>
    <p:sldId id="277" r:id="rId16"/>
    <p:sldId id="269" r:id="rId17"/>
    <p:sldId id="270" r:id="rId18"/>
    <p:sldId id="283" r:id="rId19"/>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pitchFamily="34" charset="0"/>
        <a:ea typeface="+mn-ea"/>
        <a:cs typeface="Arial" pitchFamily="34" charset="0"/>
      </a:defRPr>
    </a:lvl1pPr>
    <a:lvl2pPr marL="457200" algn="l" rtl="0" fontAlgn="base">
      <a:spcBef>
        <a:spcPct val="0"/>
      </a:spcBef>
      <a:spcAft>
        <a:spcPct val="0"/>
      </a:spcAft>
      <a:defRPr kern="1200">
        <a:solidFill>
          <a:schemeClr val="tx1"/>
        </a:solidFill>
        <a:latin typeface="Arial" pitchFamily="34" charset="0"/>
        <a:ea typeface="+mn-ea"/>
        <a:cs typeface="Arial" pitchFamily="34" charset="0"/>
      </a:defRPr>
    </a:lvl2pPr>
    <a:lvl3pPr marL="914400" algn="l" rtl="0" fontAlgn="base">
      <a:spcBef>
        <a:spcPct val="0"/>
      </a:spcBef>
      <a:spcAft>
        <a:spcPct val="0"/>
      </a:spcAft>
      <a:defRPr kern="1200">
        <a:solidFill>
          <a:schemeClr val="tx1"/>
        </a:solidFill>
        <a:latin typeface="Arial" pitchFamily="34" charset="0"/>
        <a:ea typeface="+mn-ea"/>
        <a:cs typeface="Arial" pitchFamily="34" charset="0"/>
      </a:defRPr>
    </a:lvl3pPr>
    <a:lvl4pPr marL="1371600" algn="l" rtl="0" fontAlgn="base">
      <a:spcBef>
        <a:spcPct val="0"/>
      </a:spcBef>
      <a:spcAft>
        <a:spcPct val="0"/>
      </a:spcAft>
      <a:defRPr kern="1200">
        <a:solidFill>
          <a:schemeClr val="tx1"/>
        </a:solidFill>
        <a:latin typeface="Arial" pitchFamily="34" charset="0"/>
        <a:ea typeface="+mn-ea"/>
        <a:cs typeface="Arial" pitchFamily="34" charset="0"/>
      </a:defRPr>
    </a:lvl4pPr>
    <a:lvl5pPr marL="1828800" algn="l" rtl="0" fontAlgn="base">
      <a:spcBef>
        <a:spcPct val="0"/>
      </a:spcBef>
      <a:spcAft>
        <a:spcPct val="0"/>
      </a:spcAft>
      <a:defRPr kern="1200">
        <a:solidFill>
          <a:schemeClr val="tx1"/>
        </a:solidFill>
        <a:latin typeface="Arial" pitchFamily="34" charset="0"/>
        <a:ea typeface="+mn-ea"/>
        <a:cs typeface="Arial" pitchFamily="34" charset="0"/>
      </a:defRPr>
    </a:lvl5pPr>
    <a:lvl6pPr marL="2286000" algn="l" defTabSz="914400" rtl="0" eaLnBrk="1" latinLnBrk="0" hangingPunct="1">
      <a:defRPr kern="1200">
        <a:solidFill>
          <a:schemeClr val="tx1"/>
        </a:solidFill>
        <a:latin typeface="Arial" pitchFamily="34" charset="0"/>
        <a:ea typeface="+mn-ea"/>
        <a:cs typeface="Arial" pitchFamily="34" charset="0"/>
      </a:defRPr>
    </a:lvl6pPr>
    <a:lvl7pPr marL="2743200" algn="l" defTabSz="914400" rtl="0" eaLnBrk="1" latinLnBrk="0" hangingPunct="1">
      <a:defRPr kern="1200">
        <a:solidFill>
          <a:schemeClr val="tx1"/>
        </a:solidFill>
        <a:latin typeface="Arial" pitchFamily="34" charset="0"/>
        <a:ea typeface="+mn-ea"/>
        <a:cs typeface="Arial" pitchFamily="34" charset="0"/>
      </a:defRPr>
    </a:lvl7pPr>
    <a:lvl8pPr marL="3200400" algn="l" defTabSz="914400" rtl="0" eaLnBrk="1" latinLnBrk="0" hangingPunct="1">
      <a:defRPr kern="1200">
        <a:solidFill>
          <a:schemeClr val="tx1"/>
        </a:solidFill>
        <a:latin typeface="Arial" pitchFamily="34" charset="0"/>
        <a:ea typeface="+mn-ea"/>
        <a:cs typeface="Arial" pitchFamily="34" charset="0"/>
      </a:defRPr>
    </a:lvl8pPr>
    <a:lvl9pPr marL="3657600" algn="l" defTabSz="914400" rtl="0" eaLnBrk="1" latinLnBrk="0" hangingPunct="1">
      <a:defRPr kern="1200">
        <a:solidFill>
          <a:schemeClr val="tx1"/>
        </a:solidFill>
        <a:latin typeface="Arial" pitchFamily="34" charset="0"/>
        <a:ea typeface="+mn-ea"/>
        <a:cs typeface="Arial" pitchFamily="34"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webPr allowPng="1" imgSz="1024x768" encoding="windows-1252"/>
  <p:clrMru>
    <a:srgbClr val="008000"/>
    <a:srgbClr val="000099"/>
    <a:srgbClr val="0033CC"/>
    <a:srgbClr val="FF0000"/>
    <a:srgbClr val="9400ED"/>
    <a:srgbClr val="3333FF"/>
    <a:srgbClr val="00FF00"/>
    <a:srgbClr val="FFFF00"/>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620"/>
    <p:restoredTop sz="94660"/>
  </p:normalViewPr>
  <p:slideViewPr>
    <p:cSldViewPr>
      <p:cViewPr varScale="1">
        <p:scale>
          <a:sx n="38" d="100"/>
          <a:sy n="38" d="100"/>
        </p:scale>
        <p:origin x="-1398" y="-108"/>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0D3349B8-538B-457E-941A-103F0E6E045B}"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61C9C1B0-6A63-4350-BDE8-A929FCE0FE95}"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088D7C7F-875E-458F-859F-CE598E6A8680}"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949175DF-51E4-492A-983A-BDE652881CE4}"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2400964F-4362-452C-88F6-5B8D4679D028}"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D9B72AD8-74D8-4DD9-8473-823DC4B4EE8A}"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7D68B12B-8017-4E16-B1B6-B5CA5EF78B0E}"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AF9E4907-7E32-414B-A077-BB893CD1B682}"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2820938E-DA19-47A0-A638-07AA35750493}"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61305F89-20BE-4AEF-87EE-B555BE84C760}"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9D92A921-C90E-4613-AB7E-B8A3F12C1394}"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71684"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Arial" charset="0"/>
                <a:cs typeface="Arial" charset="0"/>
              </a:defRPr>
            </a:lvl1pPr>
          </a:lstStyle>
          <a:p>
            <a:pPr>
              <a:defRPr/>
            </a:pPr>
            <a:endParaRPr lang="en-US"/>
          </a:p>
        </p:txBody>
      </p:sp>
      <p:sp>
        <p:nvSpPr>
          <p:cNvPr id="71685"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Arial" charset="0"/>
                <a:cs typeface="Arial" charset="0"/>
              </a:defRPr>
            </a:lvl1pPr>
          </a:lstStyle>
          <a:p>
            <a:pPr>
              <a:defRPr/>
            </a:pPr>
            <a:endParaRPr lang="en-US"/>
          </a:p>
        </p:txBody>
      </p:sp>
      <p:sp>
        <p:nvSpPr>
          <p:cNvPr id="71686"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atin typeface="Arial" charset="0"/>
                <a:cs typeface="Arial" charset="0"/>
              </a:defRPr>
            </a:lvl1pPr>
          </a:lstStyle>
          <a:p>
            <a:pPr>
              <a:defRPr/>
            </a:pPr>
            <a:fld id="{7DAE49C1-88A1-480B-8C4E-D8F58BF944CF}"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81" r:id="rId1"/>
    <p:sldLayoutId id="2147483682" r:id="rId2"/>
    <p:sldLayoutId id="2147483683" r:id="rId3"/>
    <p:sldLayoutId id="2147483684" r:id="rId4"/>
    <p:sldLayoutId id="2147483685" r:id="rId5"/>
    <p:sldLayoutId id="2147483686" r:id="rId6"/>
    <p:sldLayoutId id="2147483687" r:id="rId7"/>
    <p:sldLayoutId id="2147483688" r:id="rId8"/>
    <p:sldLayoutId id="2147483689" r:id="rId9"/>
    <p:sldLayoutId id="2147483690" r:id="rId10"/>
    <p:sldLayoutId id="2147483691"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cs typeface="Arial" charset="0"/>
        </a:defRPr>
      </a:lvl2pPr>
      <a:lvl3pPr algn="ctr" rtl="0" eaLnBrk="0" fontAlgn="base" hangingPunct="0">
        <a:spcBef>
          <a:spcPct val="0"/>
        </a:spcBef>
        <a:spcAft>
          <a:spcPct val="0"/>
        </a:spcAft>
        <a:defRPr sz="4400">
          <a:solidFill>
            <a:schemeClr val="tx2"/>
          </a:solidFill>
          <a:latin typeface="Arial" charset="0"/>
          <a:cs typeface="Arial" charset="0"/>
        </a:defRPr>
      </a:lvl3pPr>
      <a:lvl4pPr algn="ctr" rtl="0" eaLnBrk="0" fontAlgn="base" hangingPunct="0">
        <a:spcBef>
          <a:spcPct val="0"/>
        </a:spcBef>
        <a:spcAft>
          <a:spcPct val="0"/>
        </a:spcAft>
        <a:defRPr sz="4400">
          <a:solidFill>
            <a:schemeClr val="tx2"/>
          </a:solidFill>
          <a:latin typeface="Arial" charset="0"/>
          <a:cs typeface="Arial" charset="0"/>
        </a:defRPr>
      </a:lvl4pPr>
      <a:lvl5pPr algn="ctr" rtl="0" eaLnBrk="0" fontAlgn="base" hangingPunct="0">
        <a:spcBef>
          <a:spcPct val="0"/>
        </a:spcBef>
        <a:spcAft>
          <a:spcPct val="0"/>
        </a:spcAft>
        <a:defRPr sz="4400">
          <a:solidFill>
            <a:schemeClr val="tx2"/>
          </a:solidFill>
          <a:latin typeface="Arial" charset="0"/>
          <a:cs typeface="Arial" charset="0"/>
        </a:defRPr>
      </a:lvl5pPr>
      <a:lvl6pPr marL="457200" algn="ctr" rtl="0" fontAlgn="base">
        <a:spcBef>
          <a:spcPct val="0"/>
        </a:spcBef>
        <a:spcAft>
          <a:spcPct val="0"/>
        </a:spcAft>
        <a:defRPr sz="4400">
          <a:solidFill>
            <a:schemeClr val="tx2"/>
          </a:solidFill>
          <a:latin typeface="Arial" charset="0"/>
          <a:cs typeface="Arial" charset="0"/>
        </a:defRPr>
      </a:lvl6pPr>
      <a:lvl7pPr marL="914400" algn="ctr" rtl="0" fontAlgn="base">
        <a:spcBef>
          <a:spcPct val="0"/>
        </a:spcBef>
        <a:spcAft>
          <a:spcPct val="0"/>
        </a:spcAft>
        <a:defRPr sz="4400">
          <a:solidFill>
            <a:schemeClr val="tx2"/>
          </a:solidFill>
          <a:latin typeface="Arial" charset="0"/>
          <a:cs typeface="Arial" charset="0"/>
        </a:defRPr>
      </a:lvl7pPr>
      <a:lvl8pPr marL="1371600" algn="ctr" rtl="0" fontAlgn="base">
        <a:spcBef>
          <a:spcPct val="0"/>
        </a:spcBef>
        <a:spcAft>
          <a:spcPct val="0"/>
        </a:spcAft>
        <a:defRPr sz="4400">
          <a:solidFill>
            <a:schemeClr val="tx2"/>
          </a:solidFill>
          <a:latin typeface="Arial" charset="0"/>
          <a:cs typeface="Arial" charset="0"/>
        </a:defRPr>
      </a:lvl8pPr>
      <a:lvl9pPr marL="1828800" algn="ctr" rtl="0" fontAlgn="base">
        <a:spcBef>
          <a:spcPct val="0"/>
        </a:spcBef>
        <a:spcAft>
          <a:spcPct val="0"/>
        </a:spcAft>
        <a:defRPr sz="4400">
          <a:solidFill>
            <a:schemeClr val="tx2"/>
          </a:solidFill>
          <a:latin typeface="Arial"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jpeg"/><Relationship Id="rId3" Type="http://schemas.openxmlformats.org/officeDocument/2006/relationships/image" Target="../media/image2.gif"/><Relationship Id="rId7" Type="http://schemas.openxmlformats.org/officeDocument/2006/relationships/image" Target="../media/image6.jpeg"/><Relationship Id="rId2"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image" Target="../media/image5.gif"/><Relationship Id="rId5" Type="http://schemas.openxmlformats.org/officeDocument/2006/relationships/image" Target="../media/image4.gif"/><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9.gif"/><Relationship Id="rId7" Type="http://schemas.openxmlformats.org/officeDocument/2006/relationships/image" Target="../media/image12.png"/><Relationship Id="rId2" Type="http://schemas.openxmlformats.org/officeDocument/2006/relationships/image" Target="../media/image8.jpeg"/><Relationship Id="rId1" Type="http://schemas.openxmlformats.org/officeDocument/2006/relationships/slideLayout" Target="../slideLayouts/slideLayout1.xml"/><Relationship Id="rId6" Type="http://schemas.openxmlformats.org/officeDocument/2006/relationships/image" Target="../media/image4.gif"/><Relationship Id="rId5" Type="http://schemas.openxmlformats.org/officeDocument/2006/relationships/image" Target="../media/image11.png"/><Relationship Id="rId4" Type="http://schemas.openxmlformats.org/officeDocument/2006/relationships/image" Target="../media/image10.png"/></Relationships>
</file>

<file path=ppt/slides/_rels/slide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4.gif"/><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Hinh khung nen chuan"/>
          <p:cNvPicPr>
            <a:picLocks noChangeAspect="1" noChangeArrowheads="1"/>
          </p:cNvPicPr>
          <p:nvPr/>
        </p:nvPicPr>
        <p:blipFill>
          <a:blip r:embed="rId2"/>
          <a:srcRect/>
          <a:stretch>
            <a:fillRect/>
          </a:stretch>
        </p:blipFill>
        <p:spPr bwMode="auto">
          <a:xfrm>
            <a:off x="0" y="0"/>
            <a:ext cx="9144000" cy="6858000"/>
          </a:xfrm>
          <a:prstGeom prst="rect">
            <a:avLst/>
          </a:prstGeom>
          <a:solidFill>
            <a:schemeClr val="accent1"/>
          </a:solidFill>
          <a:ln w="9525">
            <a:noFill/>
            <a:miter lim="800000"/>
            <a:headEnd/>
            <a:tailEnd/>
          </a:ln>
        </p:spPr>
      </p:pic>
      <p:sp>
        <p:nvSpPr>
          <p:cNvPr id="2051" name="Line 3"/>
          <p:cNvSpPr>
            <a:spLocks noChangeShapeType="1"/>
          </p:cNvSpPr>
          <p:nvPr/>
        </p:nvSpPr>
        <p:spPr bwMode="auto">
          <a:xfrm>
            <a:off x="150813" y="0"/>
            <a:ext cx="0" cy="4333875"/>
          </a:xfrm>
          <a:prstGeom prst="line">
            <a:avLst/>
          </a:prstGeom>
          <a:noFill/>
          <a:ln w="9525">
            <a:solidFill>
              <a:srgbClr val="FFFF00"/>
            </a:solidFill>
            <a:round/>
            <a:headEnd/>
            <a:tailEnd/>
          </a:ln>
        </p:spPr>
        <p:txBody>
          <a:bodyPr/>
          <a:lstStyle/>
          <a:p>
            <a:endParaRPr lang="en-US"/>
          </a:p>
        </p:txBody>
      </p:sp>
      <p:sp>
        <p:nvSpPr>
          <p:cNvPr id="2052" name="Line 4"/>
          <p:cNvSpPr>
            <a:spLocks noChangeShapeType="1"/>
          </p:cNvSpPr>
          <p:nvPr/>
        </p:nvSpPr>
        <p:spPr bwMode="auto">
          <a:xfrm>
            <a:off x="0" y="127000"/>
            <a:ext cx="4546600" cy="0"/>
          </a:xfrm>
          <a:prstGeom prst="line">
            <a:avLst/>
          </a:prstGeom>
          <a:noFill/>
          <a:ln w="9525">
            <a:solidFill>
              <a:srgbClr val="FFFF00"/>
            </a:solidFill>
            <a:round/>
            <a:headEnd/>
            <a:tailEnd/>
          </a:ln>
        </p:spPr>
        <p:txBody>
          <a:bodyPr/>
          <a:lstStyle/>
          <a:p>
            <a:endParaRPr lang="en-US"/>
          </a:p>
        </p:txBody>
      </p:sp>
      <p:sp>
        <p:nvSpPr>
          <p:cNvPr id="2053" name="Line 5"/>
          <p:cNvSpPr>
            <a:spLocks noChangeShapeType="1"/>
          </p:cNvSpPr>
          <p:nvPr/>
        </p:nvSpPr>
        <p:spPr bwMode="auto">
          <a:xfrm>
            <a:off x="288925" y="114300"/>
            <a:ext cx="0" cy="3279775"/>
          </a:xfrm>
          <a:prstGeom prst="line">
            <a:avLst/>
          </a:prstGeom>
          <a:noFill/>
          <a:ln w="9525">
            <a:solidFill>
              <a:srgbClr val="FFFF00"/>
            </a:solidFill>
            <a:round/>
            <a:headEnd/>
            <a:tailEnd/>
          </a:ln>
        </p:spPr>
        <p:txBody>
          <a:bodyPr/>
          <a:lstStyle/>
          <a:p>
            <a:endParaRPr lang="en-US"/>
          </a:p>
        </p:txBody>
      </p:sp>
      <p:sp>
        <p:nvSpPr>
          <p:cNvPr id="2054" name="Line 6"/>
          <p:cNvSpPr>
            <a:spLocks noChangeShapeType="1"/>
          </p:cNvSpPr>
          <p:nvPr/>
        </p:nvSpPr>
        <p:spPr bwMode="auto">
          <a:xfrm>
            <a:off x="139700" y="239713"/>
            <a:ext cx="3673475" cy="0"/>
          </a:xfrm>
          <a:prstGeom prst="line">
            <a:avLst/>
          </a:prstGeom>
          <a:noFill/>
          <a:ln w="9525">
            <a:solidFill>
              <a:srgbClr val="FFFF00"/>
            </a:solidFill>
            <a:round/>
            <a:headEnd/>
            <a:tailEnd/>
          </a:ln>
        </p:spPr>
        <p:txBody>
          <a:bodyPr/>
          <a:lstStyle/>
          <a:p>
            <a:endParaRPr lang="en-US"/>
          </a:p>
        </p:txBody>
      </p:sp>
      <p:grpSp>
        <p:nvGrpSpPr>
          <p:cNvPr id="2055" name="Group 7"/>
          <p:cNvGrpSpPr>
            <a:grpSpLocks/>
          </p:cNvGrpSpPr>
          <p:nvPr/>
        </p:nvGrpSpPr>
        <p:grpSpPr bwMode="auto">
          <a:xfrm rot="10800000">
            <a:off x="4597400" y="2524125"/>
            <a:ext cx="4546600" cy="4333875"/>
            <a:chOff x="1105" y="686"/>
            <a:chExt cx="2864" cy="2730"/>
          </a:xfrm>
        </p:grpSpPr>
        <p:sp>
          <p:nvSpPr>
            <p:cNvPr id="2065" name="Line 8"/>
            <p:cNvSpPr>
              <a:spLocks noChangeShapeType="1"/>
            </p:cNvSpPr>
            <p:nvPr/>
          </p:nvSpPr>
          <p:spPr bwMode="auto">
            <a:xfrm>
              <a:off x="1200" y="686"/>
              <a:ext cx="0" cy="2730"/>
            </a:xfrm>
            <a:prstGeom prst="line">
              <a:avLst/>
            </a:prstGeom>
            <a:noFill/>
            <a:ln w="9525">
              <a:solidFill>
                <a:srgbClr val="FFFF00"/>
              </a:solidFill>
              <a:round/>
              <a:headEnd/>
              <a:tailEnd/>
            </a:ln>
          </p:spPr>
          <p:txBody>
            <a:bodyPr/>
            <a:lstStyle/>
            <a:p>
              <a:endParaRPr lang="en-US"/>
            </a:p>
          </p:txBody>
        </p:sp>
        <p:sp>
          <p:nvSpPr>
            <p:cNvPr id="2066" name="Line 9"/>
            <p:cNvSpPr>
              <a:spLocks noChangeShapeType="1"/>
            </p:cNvSpPr>
            <p:nvPr/>
          </p:nvSpPr>
          <p:spPr bwMode="auto">
            <a:xfrm>
              <a:off x="1105" y="766"/>
              <a:ext cx="2864" cy="0"/>
            </a:xfrm>
            <a:prstGeom prst="line">
              <a:avLst/>
            </a:prstGeom>
            <a:noFill/>
            <a:ln w="9525">
              <a:solidFill>
                <a:srgbClr val="FFFF00"/>
              </a:solidFill>
              <a:round/>
              <a:headEnd/>
              <a:tailEnd/>
            </a:ln>
          </p:spPr>
          <p:txBody>
            <a:bodyPr/>
            <a:lstStyle/>
            <a:p>
              <a:endParaRPr lang="en-US"/>
            </a:p>
          </p:txBody>
        </p:sp>
        <p:sp>
          <p:nvSpPr>
            <p:cNvPr id="2067" name="Line 10"/>
            <p:cNvSpPr>
              <a:spLocks noChangeShapeType="1"/>
            </p:cNvSpPr>
            <p:nvPr/>
          </p:nvSpPr>
          <p:spPr bwMode="auto">
            <a:xfrm>
              <a:off x="1287" y="758"/>
              <a:ext cx="0" cy="2066"/>
            </a:xfrm>
            <a:prstGeom prst="line">
              <a:avLst/>
            </a:prstGeom>
            <a:noFill/>
            <a:ln w="9525">
              <a:solidFill>
                <a:srgbClr val="FFFF00"/>
              </a:solidFill>
              <a:round/>
              <a:headEnd/>
              <a:tailEnd/>
            </a:ln>
          </p:spPr>
          <p:txBody>
            <a:bodyPr/>
            <a:lstStyle/>
            <a:p>
              <a:endParaRPr lang="en-US"/>
            </a:p>
          </p:txBody>
        </p:sp>
        <p:sp>
          <p:nvSpPr>
            <p:cNvPr id="2068" name="Line 11"/>
            <p:cNvSpPr>
              <a:spLocks noChangeShapeType="1"/>
            </p:cNvSpPr>
            <p:nvPr/>
          </p:nvSpPr>
          <p:spPr bwMode="auto">
            <a:xfrm>
              <a:off x="1193" y="837"/>
              <a:ext cx="2314" cy="0"/>
            </a:xfrm>
            <a:prstGeom prst="line">
              <a:avLst/>
            </a:prstGeom>
            <a:noFill/>
            <a:ln w="9525">
              <a:solidFill>
                <a:srgbClr val="FFFF00"/>
              </a:solidFill>
              <a:round/>
              <a:headEnd/>
              <a:tailEnd/>
            </a:ln>
          </p:spPr>
          <p:txBody>
            <a:bodyPr/>
            <a:lstStyle/>
            <a:p>
              <a:endParaRPr lang="en-US"/>
            </a:p>
          </p:txBody>
        </p:sp>
      </p:grpSp>
      <p:pic>
        <p:nvPicPr>
          <p:cNvPr id="2056" name="Picture 15" descr="Day hoa va buom"/>
          <p:cNvPicPr>
            <a:picLocks noChangeAspect="1" noChangeArrowheads="1" noCrop="1"/>
          </p:cNvPicPr>
          <p:nvPr/>
        </p:nvPicPr>
        <p:blipFill>
          <a:blip r:embed="rId3"/>
          <a:srcRect/>
          <a:stretch>
            <a:fillRect/>
          </a:stretch>
        </p:blipFill>
        <p:spPr bwMode="auto">
          <a:xfrm rot="5400000">
            <a:off x="6380956" y="-1791493"/>
            <a:ext cx="569913" cy="4051300"/>
          </a:xfrm>
          <a:prstGeom prst="rect">
            <a:avLst/>
          </a:prstGeom>
          <a:noFill/>
          <a:ln w="9525">
            <a:noFill/>
            <a:miter lim="800000"/>
            <a:headEnd/>
            <a:tailEnd/>
          </a:ln>
        </p:spPr>
      </p:pic>
      <p:pic>
        <p:nvPicPr>
          <p:cNvPr id="2057" name="Picture 16" descr="Flash Lang hoa dep"/>
          <p:cNvPicPr>
            <a:picLocks noChangeAspect="1" noChangeArrowheads="1" noCrop="1"/>
          </p:cNvPicPr>
          <p:nvPr/>
        </p:nvPicPr>
        <p:blipFill>
          <a:blip r:embed="rId4"/>
          <a:srcRect/>
          <a:stretch>
            <a:fillRect/>
          </a:stretch>
        </p:blipFill>
        <p:spPr bwMode="auto">
          <a:xfrm>
            <a:off x="-25400" y="-63500"/>
            <a:ext cx="962025" cy="869950"/>
          </a:xfrm>
          <a:prstGeom prst="rect">
            <a:avLst/>
          </a:prstGeom>
          <a:noFill/>
          <a:ln w="9525">
            <a:noFill/>
            <a:miter lim="800000"/>
            <a:headEnd/>
            <a:tailEnd/>
          </a:ln>
        </p:spPr>
      </p:pic>
      <p:pic>
        <p:nvPicPr>
          <p:cNvPr id="2058" name="Picture 18" descr="Flash Buom va hoa 10"/>
          <p:cNvPicPr>
            <a:picLocks noChangeAspect="1" noChangeArrowheads="1" noCrop="1"/>
          </p:cNvPicPr>
          <p:nvPr/>
        </p:nvPicPr>
        <p:blipFill>
          <a:blip r:embed="rId5"/>
          <a:srcRect/>
          <a:stretch>
            <a:fillRect/>
          </a:stretch>
        </p:blipFill>
        <p:spPr bwMode="auto">
          <a:xfrm rot="-5400000">
            <a:off x="7842250" y="14288"/>
            <a:ext cx="1366838" cy="1338262"/>
          </a:xfrm>
          <a:prstGeom prst="rect">
            <a:avLst/>
          </a:prstGeom>
          <a:noFill/>
          <a:ln w="9525">
            <a:noFill/>
            <a:miter lim="800000"/>
            <a:headEnd/>
            <a:tailEnd/>
          </a:ln>
        </p:spPr>
      </p:pic>
      <p:pic>
        <p:nvPicPr>
          <p:cNvPr id="2059" name="Picture 19" descr="Day hoa 2"/>
          <p:cNvPicPr>
            <a:picLocks noChangeAspect="1" noChangeArrowheads="1" noCrop="1"/>
          </p:cNvPicPr>
          <p:nvPr/>
        </p:nvPicPr>
        <p:blipFill>
          <a:blip r:embed="rId6"/>
          <a:srcRect/>
          <a:stretch>
            <a:fillRect/>
          </a:stretch>
        </p:blipFill>
        <p:spPr bwMode="auto">
          <a:xfrm>
            <a:off x="8759825" y="0"/>
            <a:ext cx="384175" cy="2482850"/>
          </a:xfrm>
          <a:prstGeom prst="rect">
            <a:avLst/>
          </a:prstGeom>
          <a:noFill/>
          <a:ln w="9525">
            <a:noFill/>
            <a:miter lim="800000"/>
            <a:headEnd/>
            <a:tailEnd/>
          </a:ln>
        </p:spPr>
      </p:pic>
      <p:sp>
        <p:nvSpPr>
          <p:cNvPr id="99350" name="WordArt 22"/>
          <p:cNvSpPr>
            <a:spLocks noChangeArrowheads="1" noChangeShapeType="1" noTextEdit="1"/>
          </p:cNvSpPr>
          <p:nvPr/>
        </p:nvSpPr>
        <p:spPr bwMode="auto">
          <a:xfrm>
            <a:off x="838200" y="1828800"/>
            <a:ext cx="7696200" cy="685800"/>
          </a:xfrm>
          <a:prstGeom prst="rect">
            <a:avLst/>
          </a:prstGeom>
        </p:spPr>
        <p:txBody>
          <a:bodyPr wrap="none" fromWordArt="1">
            <a:prstTxWarp prst="textPlain">
              <a:avLst>
                <a:gd name="adj" fmla="val 50000"/>
              </a:avLst>
            </a:prstTxWarp>
          </a:bodyPr>
          <a:lstStyle/>
          <a:p>
            <a:pPr algn="ctr"/>
            <a:r>
              <a:rPr lang="vi-VN" sz="4000" b="1" kern="10">
                <a:ln w="15875">
                  <a:solidFill>
                    <a:srgbClr val="FFFF00"/>
                  </a:solidFill>
                  <a:round/>
                  <a:headEnd/>
                  <a:tailEnd/>
                </a:ln>
                <a:solidFill>
                  <a:srgbClr val="00FF00"/>
                </a:solidFill>
                <a:effectLst>
                  <a:outerShdw dist="35921" dir="2700000" sy="50000" kx="2115830" algn="bl" rotWithShape="0">
                    <a:srgbClr val="C0C0C0">
                      <a:alpha val="79999"/>
                    </a:srgbClr>
                  </a:outerShdw>
                </a:effectLst>
                <a:latin typeface="Arial"/>
                <a:cs typeface="Arial"/>
              </a:rPr>
              <a:t>Xã hội Việt Nam cuối thế kỉ XIX đầu thế kỉ XX</a:t>
            </a:r>
            <a:endParaRPr lang="en-US" sz="4000" b="1" kern="10">
              <a:ln w="15875">
                <a:solidFill>
                  <a:srgbClr val="FFFF00"/>
                </a:solidFill>
                <a:round/>
                <a:headEnd/>
                <a:tailEnd/>
              </a:ln>
              <a:solidFill>
                <a:srgbClr val="00FF00"/>
              </a:solidFill>
              <a:effectLst>
                <a:outerShdw dist="35921" dir="2700000" sy="50000" kx="2115830" algn="bl" rotWithShape="0">
                  <a:srgbClr val="C0C0C0">
                    <a:alpha val="79999"/>
                  </a:srgbClr>
                </a:outerShdw>
              </a:effectLst>
              <a:latin typeface="Arial"/>
              <a:cs typeface="Arial"/>
            </a:endParaRPr>
          </a:p>
        </p:txBody>
      </p:sp>
      <p:sp>
        <p:nvSpPr>
          <p:cNvPr id="2061" name="Text Box 23"/>
          <p:cNvSpPr txBox="1">
            <a:spLocks noChangeArrowheads="1"/>
          </p:cNvSpPr>
          <p:nvPr/>
        </p:nvSpPr>
        <p:spPr bwMode="auto">
          <a:xfrm>
            <a:off x="762000" y="304800"/>
            <a:ext cx="7543800" cy="584200"/>
          </a:xfrm>
          <a:prstGeom prst="rect">
            <a:avLst/>
          </a:prstGeom>
          <a:noFill/>
          <a:ln w="9525">
            <a:noFill/>
            <a:miter lim="800000"/>
            <a:headEnd/>
            <a:tailEnd/>
          </a:ln>
        </p:spPr>
        <p:txBody>
          <a:bodyPr>
            <a:spAutoFit/>
          </a:bodyPr>
          <a:lstStyle/>
          <a:p>
            <a:pPr>
              <a:spcBef>
                <a:spcPct val="50000"/>
              </a:spcBef>
            </a:pPr>
            <a:r>
              <a:rPr lang="en-US" sz="3200" u="sng">
                <a:solidFill>
                  <a:srgbClr val="FFFF00"/>
                </a:solidFill>
                <a:cs typeface="Times New Roman" pitchFamily="18" charset="0"/>
              </a:rPr>
              <a:t>Lịch sử</a:t>
            </a:r>
          </a:p>
        </p:txBody>
      </p:sp>
      <p:sp>
        <p:nvSpPr>
          <p:cNvPr id="2062" name="Rectangle 26"/>
          <p:cNvSpPr>
            <a:spLocks noChangeArrowheads="1"/>
          </p:cNvSpPr>
          <p:nvPr/>
        </p:nvSpPr>
        <p:spPr bwMode="auto">
          <a:xfrm>
            <a:off x="0" y="0"/>
            <a:ext cx="9144000" cy="6858000"/>
          </a:xfrm>
          <a:prstGeom prst="rect">
            <a:avLst/>
          </a:prstGeom>
          <a:noFill/>
          <a:ln w="76200">
            <a:pattFill prst="wdUpDiag">
              <a:fgClr>
                <a:srgbClr val="00FF00"/>
              </a:fgClr>
              <a:bgClr>
                <a:srgbClr val="FF0000"/>
              </a:bgClr>
            </a:pattFill>
            <a:miter lim="800000"/>
            <a:headEnd/>
            <a:tailEnd/>
          </a:ln>
        </p:spPr>
        <p:txBody>
          <a:bodyPr wrap="none" anchor="ctr"/>
          <a:lstStyle/>
          <a:p>
            <a:endParaRPr lang="en-US"/>
          </a:p>
        </p:txBody>
      </p:sp>
      <p:pic>
        <p:nvPicPr>
          <p:cNvPr id="99355" name="197156" descr="tamtay.vn - photo - Hà Nội cổ"/>
          <p:cNvPicPr>
            <a:picLocks noChangeAspect="1" noChangeArrowheads="1"/>
          </p:cNvPicPr>
          <p:nvPr/>
        </p:nvPicPr>
        <p:blipFill>
          <a:blip r:embed="rId7"/>
          <a:srcRect/>
          <a:stretch>
            <a:fillRect/>
          </a:stretch>
        </p:blipFill>
        <p:spPr bwMode="auto">
          <a:xfrm>
            <a:off x="228600" y="2971800"/>
            <a:ext cx="4191000" cy="3317875"/>
          </a:xfrm>
          <a:prstGeom prst="rect">
            <a:avLst/>
          </a:prstGeom>
          <a:noFill/>
          <a:ln w="9525">
            <a:noFill/>
            <a:miter lim="800000"/>
            <a:headEnd/>
            <a:tailEnd/>
          </a:ln>
        </p:spPr>
      </p:pic>
      <p:pic>
        <p:nvPicPr>
          <p:cNvPr id="99356" name="Picture 28" descr="imagesCAQMAQ42"/>
          <p:cNvPicPr>
            <a:picLocks noChangeAspect="1" noChangeArrowheads="1"/>
          </p:cNvPicPr>
          <p:nvPr/>
        </p:nvPicPr>
        <p:blipFill>
          <a:blip r:embed="rId8"/>
          <a:srcRect/>
          <a:stretch>
            <a:fillRect/>
          </a:stretch>
        </p:blipFill>
        <p:spPr bwMode="auto">
          <a:xfrm>
            <a:off x="4495800" y="2895600"/>
            <a:ext cx="4343400" cy="3414713"/>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2" presetClass="entr" presetSubtype="0" fill="hold" grpId="0" nodeType="afterEffect">
                                  <p:stCondLst>
                                    <p:cond delay="0"/>
                                  </p:stCondLst>
                                  <p:childTnLst>
                                    <p:set>
                                      <p:cBhvr>
                                        <p:cTn id="6" dur="1" fill="hold">
                                          <p:stCondLst>
                                            <p:cond delay="0"/>
                                          </p:stCondLst>
                                        </p:cTn>
                                        <p:tgtEl>
                                          <p:spTgt spid="99350"/>
                                        </p:tgtEl>
                                        <p:attrNameLst>
                                          <p:attrName>style.visibility</p:attrName>
                                        </p:attrNameLst>
                                      </p:cBhvr>
                                      <p:to>
                                        <p:strVal val="visible"/>
                                      </p:to>
                                    </p:set>
                                    <p:animScale>
                                      <p:cBhvr>
                                        <p:cTn id="7" dur="1000" decel="50000" fill="hold">
                                          <p:stCondLst>
                                            <p:cond delay="0"/>
                                          </p:stCondLst>
                                        </p:cTn>
                                        <p:tgtEl>
                                          <p:spTgt spid="99350"/>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 dur="1000" decel="50000" fill="hold">
                                          <p:stCondLst>
                                            <p:cond delay="0"/>
                                          </p:stCondLst>
                                        </p:cTn>
                                        <p:tgtEl>
                                          <p:spTgt spid="99350"/>
                                        </p:tgtEl>
                                        <p:attrNameLst>
                                          <p:attrName>ppt_x</p:attrName>
                                          <p:attrName>ppt_y</p:attrName>
                                        </p:attrNameLst>
                                      </p:cBhvr>
                                    </p:animMotion>
                                    <p:animEffect transition="in" filter="fade">
                                      <p:cBhvr>
                                        <p:cTn id="9" dur="1000"/>
                                        <p:tgtEl>
                                          <p:spTgt spid="99350"/>
                                        </p:tgtEl>
                                      </p:cBhvr>
                                    </p:animEffect>
                                  </p:childTnLst>
                                </p:cTn>
                              </p:par>
                            </p:childTnLst>
                          </p:cTn>
                        </p:par>
                        <p:par>
                          <p:cTn id="10" fill="hold" nodeType="afterGroup">
                            <p:stCondLst>
                              <p:cond delay="1000"/>
                            </p:stCondLst>
                            <p:childTnLst>
                              <p:par>
                                <p:cTn id="11" presetID="50" presetClass="entr" presetSubtype="0" decel="100000" fill="hold" nodeType="afterEffect">
                                  <p:stCondLst>
                                    <p:cond delay="0"/>
                                  </p:stCondLst>
                                  <p:childTnLst>
                                    <p:set>
                                      <p:cBhvr>
                                        <p:cTn id="12" dur="1" fill="hold">
                                          <p:stCondLst>
                                            <p:cond delay="0"/>
                                          </p:stCondLst>
                                        </p:cTn>
                                        <p:tgtEl>
                                          <p:spTgt spid="99355"/>
                                        </p:tgtEl>
                                        <p:attrNameLst>
                                          <p:attrName>style.visibility</p:attrName>
                                        </p:attrNameLst>
                                      </p:cBhvr>
                                      <p:to>
                                        <p:strVal val="visible"/>
                                      </p:to>
                                    </p:set>
                                    <p:anim calcmode="lin" valueType="num">
                                      <p:cBhvr>
                                        <p:cTn id="13" dur="1000" fill="hold"/>
                                        <p:tgtEl>
                                          <p:spTgt spid="99355"/>
                                        </p:tgtEl>
                                        <p:attrNameLst>
                                          <p:attrName>ppt_w</p:attrName>
                                        </p:attrNameLst>
                                      </p:cBhvr>
                                      <p:tavLst>
                                        <p:tav tm="0">
                                          <p:val>
                                            <p:strVal val="#ppt_w+.3"/>
                                          </p:val>
                                        </p:tav>
                                        <p:tav tm="100000">
                                          <p:val>
                                            <p:strVal val="#ppt_w"/>
                                          </p:val>
                                        </p:tav>
                                      </p:tavLst>
                                    </p:anim>
                                    <p:anim calcmode="lin" valueType="num">
                                      <p:cBhvr>
                                        <p:cTn id="14" dur="1000" fill="hold"/>
                                        <p:tgtEl>
                                          <p:spTgt spid="99355"/>
                                        </p:tgtEl>
                                        <p:attrNameLst>
                                          <p:attrName>ppt_h</p:attrName>
                                        </p:attrNameLst>
                                      </p:cBhvr>
                                      <p:tavLst>
                                        <p:tav tm="0">
                                          <p:val>
                                            <p:strVal val="#ppt_h"/>
                                          </p:val>
                                        </p:tav>
                                        <p:tav tm="100000">
                                          <p:val>
                                            <p:strVal val="#ppt_h"/>
                                          </p:val>
                                        </p:tav>
                                      </p:tavLst>
                                    </p:anim>
                                    <p:animEffect transition="in" filter="fade">
                                      <p:cBhvr>
                                        <p:cTn id="15" dur="1000"/>
                                        <p:tgtEl>
                                          <p:spTgt spid="99355"/>
                                        </p:tgtEl>
                                      </p:cBhvr>
                                    </p:animEffect>
                                  </p:childTnLst>
                                </p:cTn>
                              </p:par>
                            </p:childTnLst>
                          </p:cTn>
                        </p:par>
                        <p:par>
                          <p:cTn id="16" fill="hold" nodeType="afterGroup">
                            <p:stCondLst>
                              <p:cond delay="2000"/>
                            </p:stCondLst>
                            <p:childTnLst>
                              <p:par>
                                <p:cTn id="17" presetID="5" presetClass="entr" presetSubtype="10" fill="hold" nodeType="afterEffect">
                                  <p:stCondLst>
                                    <p:cond delay="0"/>
                                  </p:stCondLst>
                                  <p:childTnLst>
                                    <p:set>
                                      <p:cBhvr>
                                        <p:cTn id="18" dur="1" fill="hold">
                                          <p:stCondLst>
                                            <p:cond delay="0"/>
                                          </p:stCondLst>
                                        </p:cTn>
                                        <p:tgtEl>
                                          <p:spTgt spid="99356"/>
                                        </p:tgtEl>
                                        <p:attrNameLst>
                                          <p:attrName>style.visibility</p:attrName>
                                        </p:attrNameLst>
                                      </p:cBhvr>
                                      <p:to>
                                        <p:strVal val="visible"/>
                                      </p:to>
                                    </p:set>
                                    <p:animEffect transition="in" filter="checkerboard(across)">
                                      <p:cBhvr>
                                        <p:cTn id="19" dur="500"/>
                                        <p:tgtEl>
                                          <p:spTgt spid="993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9350"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900" name="Rectangle 4"/>
          <p:cNvSpPr>
            <a:spLocks noGrp="1" noChangeArrowheads="1"/>
          </p:cNvSpPr>
          <p:nvPr>
            <p:ph type="title"/>
          </p:nvPr>
        </p:nvSpPr>
        <p:spPr>
          <a:xfrm>
            <a:off x="1752600" y="1447800"/>
            <a:ext cx="5715000" cy="2590800"/>
          </a:xfrm>
          <a:noFill/>
          <a:ln w="38100" cap="rnd">
            <a:solidFill>
              <a:srgbClr val="008000"/>
            </a:solidFill>
            <a:prstDash val="sysDot"/>
          </a:ln>
        </p:spPr>
        <p:txBody>
          <a:bodyPr/>
          <a:lstStyle/>
          <a:p>
            <a:pPr eaLnBrk="1" hangingPunct="1"/>
            <a:r>
              <a:rPr lang="en-US" b="1" smtClean="0">
                <a:solidFill>
                  <a:srgbClr val="FF0000"/>
                </a:solidFill>
                <a:cs typeface="Times New Roman" pitchFamily="18" charset="0"/>
              </a:rPr>
              <a:t>Một số hình ảnh nước ta vào cuối thế kỉ XIX đầu thế kỉ XX</a:t>
            </a:r>
          </a:p>
        </p:txBody>
      </p:sp>
      <p:sp>
        <p:nvSpPr>
          <p:cNvPr id="11267" name="Rectangle 16"/>
          <p:cNvSpPr>
            <a:spLocks noChangeArrowheads="1"/>
          </p:cNvSpPr>
          <p:nvPr/>
        </p:nvSpPr>
        <p:spPr bwMode="auto">
          <a:xfrm>
            <a:off x="0" y="0"/>
            <a:ext cx="9144000" cy="6858000"/>
          </a:xfrm>
          <a:prstGeom prst="rect">
            <a:avLst/>
          </a:prstGeom>
          <a:noFill/>
          <a:ln w="76200">
            <a:pattFill prst="wdUpDiag">
              <a:fgClr>
                <a:srgbClr val="00FF00"/>
              </a:fgClr>
              <a:bgClr>
                <a:srgbClr val="FF0000"/>
              </a:bgClr>
            </a:pattFill>
            <a:miter lim="800000"/>
            <a:headEnd/>
            <a:tailEnd/>
          </a:ln>
        </p:spPr>
        <p:txBody>
          <a:bodyPr wrap="none" anchor="ctr"/>
          <a:lstStyle/>
          <a:p>
            <a:endParaRPr 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80900"/>
                                        </p:tgtEl>
                                        <p:attrNameLst>
                                          <p:attrName>style.visibility</p:attrName>
                                        </p:attrNameLst>
                                      </p:cBhvr>
                                      <p:to>
                                        <p:strVal val="visible"/>
                                      </p:to>
                                    </p:set>
                                    <p:animEffect transition="in" filter="checkerboard(across)">
                                      <p:cBhvr>
                                        <p:cTn id="7" dur="500"/>
                                        <p:tgtEl>
                                          <p:spTgt spid="8090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0900"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4516" name="197156" descr="tamtay.vn - photo - Hà Nội cổ"/>
          <p:cNvPicPr>
            <a:picLocks noChangeAspect="1" noChangeArrowheads="1"/>
          </p:cNvPicPr>
          <p:nvPr/>
        </p:nvPicPr>
        <p:blipFill>
          <a:blip r:embed="rId2"/>
          <a:srcRect/>
          <a:stretch>
            <a:fillRect/>
          </a:stretch>
        </p:blipFill>
        <p:spPr bwMode="auto">
          <a:xfrm>
            <a:off x="0" y="0"/>
            <a:ext cx="9144000" cy="5908675"/>
          </a:xfrm>
          <a:prstGeom prst="rect">
            <a:avLst/>
          </a:prstGeom>
          <a:noFill/>
          <a:ln w="9525">
            <a:noFill/>
            <a:miter lim="800000"/>
            <a:headEnd/>
            <a:tailEnd/>
          </a:ln>
        </p:spPr>
      </p:pic>
      <p:sp>
        <p:nvSpPr>
          <p:cNvPr id="64517" name="Rectangle 5"/>
          <p:cNvSpPr>
            <a:spLocks noChangeArrowheads="1"/>
          </p:cNvSpPr>
          <p:nvPr/>
        </p:nvSpPr>
        <p:spPr bwMode="auto">
          <a:xfrm>
            <a:off x="1676400" y="5940425"/>
            <a:ext cx="5943600" cy="831850"/>
          </a:xfrm>
          <a:prstGeom prst="rect">
            <a:avLst/>
          </a:prstGeom>
          <a:noFill/>
          <a:ln w="9525">
            <a:noFill/>
            <a:miter lim="800000"/>
            <a:headEnd/>
            <a:tailEnd/>
          </a:ln>
        </p:spPr>
        <p:txBody>
          <a:bodyPr anchor="ctr">
            <a:spAutoFit/>
          </a:bodyPr>
          <a:lstStyle/>
          <a:p>
            <a:pPr algn="ctr"/>
            <a:r>
              <a:rPr lang="en-US" sz="2400" b="1">
                <a:solidFill>
                  <a:srgbClr val="000099"/>
                </a:solidFill>
              </a:rPr>
              <a:t>Phía bên ngoài Gare (phố Hàng Cỏ) Hà Nội năm 1900</a:t>
            </a:r>
          </a:p>
        </p:txBody>
      </p:sp>
      <p:sp>
        <p:nvSpPr>
          <p:cNvPr id="12292" name="Rectangle 6"/>
          <p:cNvSpPr>
            <a:spLocks noChangeArrowheads="1"/>
          </p:cNvSpPr>
          <p:nvPr/>
        </p:nvSpPr>
        <p:spPr bwMode="auto">
          <a:xfrm>
            <a:off x="0" y="0"/>
            <a:ext cx="9144000" cy="6858000"/>
          </a:xfrm>
          <a:prstGeom prst="rect">
            <a:avLst/>
          </a:prstGeom>
          <a:noFill/>
          <a:ln w="76200">
            <a:pattFill prst="wdUpDiag">
              <a:fgClr>
                <a:srgbClr val="00FF00"/>
              </a:fgClr>
              <a:bgClr>
                <a:srgbClr val="FF0000"/>
              </a:bgClr>
            </a:pattFill>
            <a:miter lim="800000"/>
            <a:headEnd/>
            <a:tailEnd/>
          </a:ln>
        </p:spPr>
        <p:txBody>
          <a:bodyPr wrap="none" anchor="ctr"/>
          <a:lstStyle/>
          <a:p>
            <a:endParaRPr 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9" presetClass="entr" presetSubtype="0" fill="hold" nodeType="clickEffect">
                                  <p:stCondLst>
                                    <p:cond delay="0"/>
                                  </p:stCondLst>
                                  <p:childTnLst>
                                    <p:set>
                                      <p:cBhvr>
                                        <p:cTn id="6" dur="1" fill="hold">
                                          <p:stCondLst>
                                            <p:cond delay="0"/>
                                          </p:stCondLst>
                                        </p:cTn>
                                        <p:tgtEl>
                                          <p:spTgt spid="64516"/>
                                        </p:tgtEl>
                                        <p:attrNameLst>
                                          <p:attrName>style.visibility</p:attrName>
                                        </p:attrNameLst>
                                      </p:cBhvr>
                                      <p:to>
                                        <p:strVal val="visible"/>
                                      </p:to>
                                    </p:set>
                                    <p:anim calcmode="lin" valueType="num">
                                      <p:cBhvr>
                                        <p:cTn id="7" dur="1000" fill="hold"/>
                                        <p:tgtEl>
                                          <p:spTgt spid="64516"/>
                                        </p:tgtEl>
                                        <p:attrNameLst>
                                          <p:attrName>ppt_x</p:attrName>
                                        </p:attrNameLst>
                                      </p:cBhvr>
                                      <p:tavLst>
                                        <p:tav tm="0">
                                          <p:val>
                                            <p:strVal val="#ppt_x-.2"/>
                                          </p:val>
                                        </p:tav>
                                        <p:tav tm="100000">
                                          <p:val>
                                            <p:strVal val="#ppt_x"/>
                                          </p:val>
                                        </p:tav>
                                      </p:tavLst>
                                    </p:anim>
                                    <p:anim calcmode="lin" valueType="num">
                                      <p:cBhvr>
                                        <p:cTn id="8" dur="1000" fill="hold"/>
                                        <p:tgtEl>
                                          <p:spTgt spid="64516"/>
                                        </p:tgtEl>
                                        <p:attrNameLst>
                                          <p:attrName>ppt_y</p:attrName>
                                        </p:attrNameLst>
                                      </p:cBhvr>
                                      <p:tavLst>
                                        <p:tav tm="0">
                                          <p:val>
                                            <p:strVal val="#ppt_y"/>
                                          </p:val>
                                        </p:tav>
                                        <p:tav tm="100000">
                                          <p:val>
                                            <p:strVal val="#ppt_y"/>
                                          </p:val>
                                        </p:tav>
                                      </p:tavLst>
                                    </p:anim>
                                    <p:animEffect transition="in" filter="wipe(right)" prLst="gradientSize: 0.1">
                                      <p:cBhvr>
                                        <p:cTn id="9" dur="1000"/>
                                        <p:tgtEl>
                                          <p:spTgt spid="64516"/>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29" presetClass="entr" presetSubtype="0" fill="hold" grpId="0" nodeType="clickEffect">
                                  <p:stCondLst>
                                    <p:cond delay="0"/>
                                  </p:stCondLst>
                                  <p:childTnLst>
                                    <p:set>
                                      <p:cBhvr>
                                        <p:cTn id="13" dur="1" fill="hold">
                                          <p:stCondLst>
                                            <p:cond delay="0"/>
                                          </p:stCondLst>
                                        </p:cTn>
                                        <p:tgtEl>
                                          <p:spTgt spid="64517"/>
                                        </p:tgtEl>
                                        <p:attrNameLst>
                                          <p:attrName>style.visibility</p:attrName>
                                        </p:attrNameLst>
                                      </p:cBhvr>
                                      <p:to>
                                        <p:strVal val="visible"/>
                                      </p:to>
                                    </p:set>
                                    <p:anim calcmode="lin" valueType="num">
                                      <p:cBhvr>
                                        <p:cTn id="14" dur="1000" fill="hold"/>
                                        <p:tgtEl>
                                          <p:spTgt spid="64517"/>
                                        </p:tgtEl>
                                        <p:attrNameLst>
                                          <p:attrName>ppt_x</p:attrName>
                                        </p:attrNameLst>
                                      </p:cBhvr>
                                      <p:tavLst>
                                        <p:tav tm="0">
                                          <p:val>
                                            <p:strVal val="#ppt_x-.2"/>
                                          </p:val>
                                        </p:tav>
                                        <p:tav tm="100000">
                                          <p:val>
                                            <p:strVal val="#ppt_x"/>
                                          </p:val>
                                        </p:tav>
                                      </p:tavLst>
                                    </p:anim>
                                    <p:anim calcmode="lin" valueType="num">
                                      <p:cBhvr>
                                        <p:cTn id="15" dur="1000" fill="hold"/>
                                        <p:tgtEl>
                                          <p:spTgt spid="64517"/>
                                        </p:tgtEl>
                                        <p:attrNameLst>
                                          <p:attrName>ppt_y</p:attrName>
                                        </p:attrNameLst>
                                      </p:cBhvr>
                                      <p:tavLst>
                                        <p:tav tm="0">
                                          <p:val>
                                            <p:strVal val="#ppt_y"/>
                                          </p:val>
                                        </p:tav>
                                        <p:tav tm="100000">
                                          <p:val>
                                            <p:strVal val="#ppt_y"/>
                                          </p:val>
                                        </p:tav>
                                      </p:tavLst>
                                    </p:anim>
                                    <p:animEffect transition="in" filter="wipe(right)" prLst="gradientSize: 0.1">
                                      <p:cBhvr>
                                        <p:cTn id="16" dur="1000"/>
                                        <p:tgtEl>
                                          <p:spTgt spid="645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4517"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0420" name="Picture 4" descr="imagesCAQMAQ42"/>
          <p:cNvPicPr>
            <a:picLocks noChangeAspect="1" noChangeArrowheads="1"/>
          </p:cNvPicPr>
          <p:nvPr/>
        </p:nvPicPr>
        <p:blipFill>
          <a:blip r:embed="rId2"/>
          <a:srcRect/>
          <a:stretch>
            <a:fillRect/>
          </a:stretch>
        </p:blipFill>
        <p:spPr bwMode="auto">
          <a:xfrm>
            <a:off x="228600" y="381000"/>
            <a:ext cx="3962400" cy="4419600"/>
          </a:xfrm>
          <a:prstGeom prst="rect">
            <a:avLst/>
          </a:prstGeom>
          <a:noFill/>
          <a:ln w="9525">
            <a:noFill/>
            <a:miter lim="800000"/>
            <a:headEnd/>
            <a:tailEnd/>
          </a:ln>
        </p:spPr>
      </p:pic>
      <p:sp>
        <p:nvSpPr>
          <p:cNvPr id="13315" name="Rectangle 6"/>
          <p:cNvSpPr>
            <a:spLocks noChangeArrowheads="1"/>
          </p:cNvSpPr>
          <p:nvPr/>
        </p:nvSpPr>
        <p:spPr bwMode="auto">
          <a:xfrm>
            <a:off x="0" y="0"/>
            <a:ext cx="9144000" cy="6858000"/>
          </a:xfrm>
          <a:prstGeom prst="rect">
            <a:avLst/>
          </a:prstGeom>
          <a:noFill/>
          <a:ln w="76200">
            <a:pattFill prst="wdUpDiag">
              <a:fgClr>
                <a:srgbClr val="00FF00"/>
              </a:fgClr>
              <a:bgClr>
                <a:srgbClr val="FF0000"/>
              </a:bgClr>
            </a:pattFill>
            <a:miter lim="800000"/>
            <a:headEnd/>
            <a:tailEnd/>
          </a:ln>
        </p:spPr>
        <p:txBody>
          <a:bodyPr wrap="none" anchor="ctr"/>
          <a:lstStyle/>
          <a:p>
            <a:endParaRPr lang="en-US"/>
          </a:p>
        </p:txBody>
      </p:sp>
      <p:sp>
        <p:nvSpPr>
          <p:cNvPr id="60423" name="Text Box 7"/>
          <p:cNvSpPr txBox="1">
            <a:spLocks noChangeArrowheads="1"/>
          </p:cNvSpPr>
          <p:nvPr/>
        </p:nvSpPr>
        <p:spPr bwMode="auto">
          <a:xfrm>
            <a:off x="304800" y="5562600"/>
            <a:ext cx="3429000" cy="579438"/>
          </a:xfrm>
          <a:prstGeom prst="rect">
            <a:avLst/>
          </a:prstGeom>
          <a:noFill/>
          <a:ln w="9525">
            <a:noFill/>
            <a:miter lim="800000"/>
            <a:headEnd/>
            <a:tailEnd/>
          </a:ln>
        </p:spPr>
        <p:txBody>
          <a:bodyPr>
            <a:spAutoFit/>
          </a:bodyPr>
          <a:lstStyle/>
          <a:p>
            <a:pPr>
              <a:spcBef>
                <a:spcPct val="50000"/>
              </a:spcBef>
            </a:pPr>
            <a:r>
              <a:rPr lang="en-US" sz="3200">
                <a:solidFill>
                  <a:srgbClr val="000099"/>
                </a:solidFill>
              </a:rPr>
              <a:t>Kéo cày thay trâu</a:t>
            </a:r>
          </a:p>
        </p:txBody>
      </p:sp>
      <p:pic>
        <p:nvPicPr>
          <p:cNvPr id="60424" name="Picture 8" descr="phoTrangTien1"/>
          <p:cNvPicPr>
            <a:picLocks noChangeAspect="1" noChangeArrowheads="1"/>
          </p:cNvPicPr>
          <p:nvPr/>
        </p:nvPicPr>
        <p:blipFill>
          <a:blip r:embed="rId3"/>
          <a:srcRect/>
          <a:stretch>
            <a:fillRect/>
          </a:stretch>
        </p:blipFill>
        <p:spPr bwMode="auto">
          <a:xfrm>
            <a:off x="4267200" y="381000"/>
            <a:ext cx="4495800" cy="4267200"/>
          </a:xfrm>
          <a:prstGeom prst="rect">
            <a:avLst/>
          </a:prstGeom>
          <a:noFill/>
          <a:ln w="9525">
            <a:noFill/>
            <a:miter lim="800000"/>
            <a:headEnd/>
            <a:tailEnd/>
          </a:ln>
        </p:spPr>
      </p:pic>
      <p:sp>
        <p:nvSpPr>
          <p:cNvPr id="60425" name="Text Box 9"/>
          <p:cNvSpPr txBox="1">
            <a:spLocks noChangeArrowheads="1"/>
          </p:cNvSpPr>
          <p:nvPr/>
        </p:nvSpPr>
        <p:spPr bwMode="auto">
          <a:xfrm>
            <a:off x="4800600" y="5486400"/>
            <a:ext cx="4114800" cy="519113"/>
          </a:xfrm>
          <a:prstGeom prst="rect">
            <a:avLst/>
          </a:prstGeom>
          <a:noFill/>
          <a:ln w="9525">
            <a:noFill/>
            <a:miter lim="800000"/>
            <a:headEnd/>
            <a:tailEnd/>
          </a:ln>
        </p:spPr>
        <p:txBody>
          <a:bodyPr>
            <a:spAutoFit/>
          </a:bodyPr>
          <a:lstStyle/>
          <a:p>
            <a:pPr>
              <a:spcBef>
                <a:spcPct val="50000"/>
              </a:spcBef>
            </a:pPr>
            <a:r>
              <a:rPr lang="en-US" sz="2800">
                <a:solidFill>
                  <a:srgbClr val="000099"/>
                </a:solidFill>
              </a:rPr>
              <a:t>Kéo xe bằng sức người</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 presetClass="entr" presetSubtype="10" fill="hold" nodeType="afterEffect">
                                  <p:stCondLst>
                                    <p:cond delay="0"/>
                                  </p:stCondLst>
                                  <p:childTnLst>
                                    <p:set>
                                      <p:cBhvr>
                                        <p:cTn id="6" dur="1" fill="hold">
                                          <p:stCondLst>
                                            <p:cond delay="0"/>
                                          </p:stCondLst>
                                        </p:cTn>
                                        <p:tgtEl>
                                          <p:spTgt spid="60420"/>
                                        </p:tgtEl>
                                        <p:attrNameLst>
                                          <p:attrName>style.visibility</p:attrName>
                                        </p:attrNameLst>
                                      </p:cBhvr>
                                      <p:to>
                                        <p:strVal val="visible"/>
                                      </p:to>
                                    </p:set>
                                    <p:animEffect transition="in" filter="checkerboard(across)">
                                      <p:cBhvr>
                                        <p:cTn id="7" dur="500"/>
                                        <p:tgtEl>
                                          <p:spTgt spid="60420"/>
                                        </p:tgtEl>
                                      </p:cBhvr>
                                    </p:animEffect>
                                  </p:childTnLst>
                                </p:cTn>
                              </p:par>
                            </p:childTnLst>
                          </p:cTn>
                        </p:par>
                        <p:par>
                          <p:cTn id="8" fill="hold" nodeType="afterGroup">
                            <p:stCondLst>
                              <p:cond delay="500"/>
                            </p:stCondLst>
                            <p:childTnLst>
                              <p:par>
                                <p:cTn id="9" presetID="9" presetClass="entr" presetSubtype="0" fill="hold" grpId="0" nodeType="afterEffect">
                                  <p:stCondLst>
                                    <p:cond delay="0"/>
                                  </p:stCondLst>
                                  <p:childTnLst>
                                    <p:set>
                                      <p:cBhvr>
                                        <p:cTn id="10" dur="1" fill="hold">
                                          <p:stCondLst>
                                            <p:cond delay="0"/>
                                          </p:stCondLst>
                                        </p:cTn>
                                        <p:tgtEl>
                                          <p:spTgt spid="60423"/>
                                        </p:tgtEl>
                                        <p:attrNameLst>
                                          <p:attrName>style.visibility</p:attrName>
                                        </p:attrNameLst>
                                      </p:cBhvr>
                                      <p:to>
                                        <p:strVal val="visible"/>
                                      </p:to>
                                    </p:set>
                                    <p:animEffect transition="in" filter="dissolve">
                                      <p:cBhvr>
                                        <p:cTn id="11" dur="500"/>
                                        <p:tgtEl>
                                          <p:spTgt spid="60423"/>
                                        </p:tgtEl>
                                      </p:cBhvr>
                                    </p:animEffect>
                                  </p:childTnLst>
                                </p:cTn>
                              </p:par>
                            </p:childTnLst>
                          </p:cTn>
                        </p:par>
                        <p:par>
                          <p:cTn id="12" fill="hold" nodeType="afterGroup">
                            <p:stCondLst>
                              <p:cond delay="1000"/>
                            </p:stCondLst>
                            <p:childTnLst>
                              <p:par>
                                <p:cTn id="13" presetID="21" presetClass="entr" presetSubtype="4" fill="hold" nodeType="afterEffect">
                                  <p:stCondLst>
                                    <p:cond delay="0"/>
                                  </p:stCondLst>
                                  <p:childTnLst>
                                    <p:set>
                                      <p:cBhvr>
                                        <p:cTn id="14" dur="1" fill="hold">
                                          <p:stCondLst>
                                            <p:cond delay="0"/>
                                          </p:stCondLst>
                                        </p:cTn>
                                        <p:tgtEl>
                                          <p:spTgt spid="60424"/>
                                        </p:tgtEl>
                                        <p:attrNameLst>
                                          <p:attrName>style.visibility</p:attrName>
                                        </p:attrNameLst>
                                      </p:cBhvr>
                                      <p:to>
                                        <p:strVal val="visible"/>
                                      </p:to>
                                    </p:set>
                                    <p:animEffect transition="in" filter="wheel(4)">
                                      <p:cBhvr>
                                        <p:cTn id="15" dur="2000"/>
                                        <p:tgtEl>
                                          <p:spTgt spid="60424"/>
                                        </p:tgtEl>
                                      </p:cBhvr>
                                    </p:animEffect>
                                  </p:childTnLst>
                                </p:cTn>
                              </p:par>
                            </p:childTnLst>
                          </p:cTn>
                        </p:par>
                        <p:par>
                          <p:cTn id="16" fill="hold" nodeType="afterGroup">
                            <p:stCondLst>
                              <p:cond delay="3000"/>
                            </p:stCondLst>
                            <p:childTnLst>
                              <p:par>
                                <p:cTn id="17" presetID="31" presetClass="entr" presetSubtype="0" fill="hold" grpId="0" nodeType="afterEffect">
                                  <p:stCondLst>
                                    <p:cond delay="0"/>
                                  </p:stCondLst>
                                  <p:iterate type="lt">
                                    <p:tmPct val="5000"/>
                                  </p:iterate>
                                  <p:childTnLst>
                                    <p:set>
                                      <p:cBhvr>
                                        <p:cTn id="18" dur="1" fill="hold">
                                          <p:stCondLst>
                                            <p:cond delay="0"/>
                                          </p:stCondLst>
                                        </p:cTn>
                                        <p:tgtEl>
                                          <p:spTgt spid="60425"/>
                                        </p:tgtEl>
                                        <p:attrNameLst>
                                          <p:attrName>style.visibility</p:attrName>
                                        </p:attrNameLst>
                                      </p:cBhvr>
                                      <p:to>
                                        <p:strVal val="visible"/>
                                      </p:to>
                                    </p:set>
                                    <p:anim calcmode="lin" valueType="num">
                                      <p:cBhvr>
                                        <p:cTn id="19" dur="1000" fill="hold"/>
                                        <p:tgtEl>
                                          <p:spTgt spid="60425"/>
                                        </p:tgtEl>
                                        <p:attrNameLst>
                                          <p:attrName>ppt_w</p:attrName>
                                        </p:attrNameLst>
                                      </p:cBhvr>
                                      <p:tavLst>
                                        <p:tav tm="0">
                                          <p:val>
                                            <p:fltVal val="0"/>
                                          </p:val>
                                        </p:tav>
                                        <p:tav tm="100000">
                                          <p:val>
                                            <p:strVal val="#ppt_w"/>
                                          </p:val>
                                        </p:tav>
                                      </p:tavLst>
                                    </p:anim>
                                    <p:anim calcmode="lin" valueType="num">
                                      <p:cBhvr>
                                        <p:cTn id="20" dur="1000" fill="hold"/>
                                        <p:tgtEl>
                                          <p:spTgt spid="60425"/>
                                        </p:tgtEl>
                                        <p:attrNameLst>
                                          <p:attrName>ppt_h</p:attrName>
                                        </p:attrNameLst>
                                      </p:cBhvr>
                                      <p:tavLst>
                                        <p:tav tm="0">
                                          <p:val>
                                            <p:fltVal val="0"/>
                                          </p:val>
                                        </p:tav>
                                        <p:tav tm="100000">
                                          <p:val>
                                            <p:strVal val="#ppt_h"/>
                                          </p:val>
                                        </p:tav>
                                      </p:tavLst>
                                    </p:anim>
                                    <p:anim calcmode="lin" valueType="num">
                                      <p:cBhvr>
                                        <p:cTn id="21" dur="1000" fill="hold"/>
                                        <p:tgtEl>
                                          <p:spTgt spid="60425"/>
                                        </p:tgtEl>
                                        <p:attrNameLst>
                                          <p:attrName>style.rotation</p:attrName>
                                        </p:attrNameLst>
                                      </p:cBhvr>
                                      <p:tavLst>
                                        <p:tav tm="0">
                                          <p:val>
                                            <p:fltVal val="90"/>
                                          </p:val>
                                        </p:tav>
                                        <p:tav tm="100000">
                                          <p:val>
                                            <p:fltVal val="0"/>
                                          </p:val>
                                        </p:tav>
                                      </p:tavLst>
                                    </p:anim>
                                    <p:animEffect transition="in" filter="fade">
                                      <p:cBhvr>
                                        <p:cTn id="22" dur="1000"/>
                                        <p:tgtEl>
                                          <p:spTgt spid="604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423" grpId="0"/>
      <p:bldP spid="60425"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5300" name="196843" descr="tamtay.vn - photo - Hà Nội cổ"/>
          <p:cNvPicPr>
            <a:picLocks noChangeAspect="1" noChangeArrowheads="1"/>
          </p:cNvPicPr>
          <p:nvPr/>
        </p:nvPicPr>
        <p:blipFill>
          <a:blip r:embed="rId2"/>
          <a:srcRect/>
          <a:stretch>
            <a:fillRect/>
          </a:stretch>
        </p:blipFill>
        <p:spPr bwMode="auto">
          <a:xfrm>
            <a:off x="0" y="0"/>
            <a:ext cx="9144000" cy="6235700"/>
          </a:xfrm>
          <a:prstGeom prst="rect">
            <a:avLst/>
          </a:prstGeom>
          <a:noFill/>
          <a:ln w="9525">
            <a:noFill/>
            <a:miter lim="800000"/>
            <a:headEnd/>
            <a:tailEnd/>
          </a:ln>
        </p:spPr>
      </p:pic>
      <p:sp>
        <p:nvSpPr>
          <p:cNvPr id="55301" name="Rectangle 5"/>
          <p:cNvSpPr>
            <a:spLocks noChangeArrowheads="1"/>
          </p:cNvSpPr>
          <p:nvPr/>
        </p:nvSpPr>
        <p:spPr bwMode="auto">
          <a:xfrm>
            <a:off x="228600" y="6172200"/>
            <a:ext cx="8720138" cy="457200"/>
          </a:xfrm>
          <a:prstGeom prst="rect">
            <a:avLst/>
          </a:prstGeom>
          <a:noFill/>
          <a:ln w="9525">
            <a:noFill/>
            <a:miter lim="800000"/>
            <a:headEnd/>
            <a:tailEnd/>
          </a:ln>
        </p:spPr>
        <p:txBody>
          <a:bodyPr wrap="none" anchor="ctr">
            <a:spAutoFit/>
          </a:bodyPr>
          <a:lstStyle/>
          <a:p>
            <a:r>
              <a:rPr lang="en-US" sz="2400" b="1">
                <a:solidFill>
                  <a:srgbClr val="0033CC"/>
                </a:solidFill>
              </a:rPr>
              <a:t>Hàng Đào - Phố Hàng Đào, đất phường Đại Lợi - Đồng Lạc </a:t>
            </a:r>
          </a:p>
        </p:txBody>
      </p:sp>
      <p:sp>
        <p:nvSpPr>
          <p:cNvPr id="14340" name="Rectangle 18"/>
          <p:cNvSpPr>
            <a:spLocks noChangeArrowheads="1"/>
          </p:cNvSpPr>
          <p:nvPr/>
        </p:nvSpPr>
        <p:spPr bwMode="auto">
          <a:xfrm>
            <a:off x="0" y="0"/>
            <a:ext cx="9144000" cy="6858000"/>
          </a:xfrm>
          <a:prstGeom prst="rect">
            <a:avLst/>
          </a:prstGeom>
          <a:noFill/>
          <a:ln w="76200">
            <a:pattFill prst="wdUpDiag">
              <a:fgClr>
                <a:srgbClr val="00FF00"/>
              </a:fgClr>
              <a:bgClr>
                <a:srgbClr val="FF0000"/>
              </a:bgClr>
            </a:pattFill>
            <a:miter lim="800000"/>
            <a:headEnd/>
            <a:tailEnd/>
          </a:ln>
        </p:spPr>
        <p:txBody>
          <a:bodyPr wrap="none" anchor="ctr"/>
          <a:lstStyle/>
          <a:p>
            <a:endParaRPr 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 presetClass="entr" presetSubtype="10" fill="hold" nodeType="afterEffect">
                                  <p:stCondLst>
                                    <p:cond delay="0"/>
                                  </p:stCondLst>
                                  <p:childTnLst>
                                    <p:set>
                                      <p:cBhvr>
                                        <p:cTn id="6" dur="1" fill="hold">
                                          <p:stCondLst>
                                            <p:cond delay="0"/>
                                          </p:stCondLst>
                                        </p:cTn>
                                        <p:tgtEl>
                                          <p:spTgt spid="55300"/>
                                        </p:tgtEl>
                                        <p:attrNameLst>
                                          <p:attrName>style.visibility</p:attrName>
                                        </p:attrNameLst>
                                      </p:cBhvr>
                                      <p:to>
                                        <p:strVal val="visible"/>
                                      </p:to>
                                    </p:set>
                                    <p:animEffect transition="in" filter="blinds(horizontal)">
                                      <p:cBhvr>
                                        <p:cTn id="7" dur="500"/>
                                        <p:tgtEl>
                                          <p:spTgt spid="55300"/>
                                        </p:tgtEl>
                                      </p:cBhvr>
                                    </p:animEffect>
                                  </p:childTnLst>
                                </p:cTn>
                              </p:par>
                            </p:childTnLst>
                          </p:cTn>
                        </p:par>
                        <p:par>
                          <p:cTn id="8" fill="hold" nodeType="afterGroup">
                            <p:stCondLst>
                              <p:cond delay="500"/>
                            </p:stCondLst>
                            <p:childTnLst>
                              <p:par>
                                <p:cTn id="9" presetID="5" presetClass="entr" presetSubtype="10" fill="hold" grpId="0" nodeType="afterEffect">
                                  <p:stCondLst>
                                    <p:cond delay="0"/>
                                  </p:stCondLst>
                                  <p:childTnLst>
                                    <p:set>
                                      <p:cBhvr>
                                        <p:cTn id="10" dur="1" fill="hold">
                                          <p:stCondLst>
                                            <p:cond delay="0"/>
                                          </p:stCondLst>
                                        </p:cTn>
                                        <p:tgtEl>
                                          <p:spTgt spid="55301"/>
                                        </p:tgtEl>
                                        <p:attrNameLst>
                                          <p:attrName>style.visibility</p:attrName>
                                        </p:attrNameLst>
                                      </p:cBhvr>
                                      <p:to>
                                        <p:strVal val="visible"/>
                                      </p:to>
                                    </p:set>
                                    <p:animEffect transition="in" filter="checkerboard(across)">
                                      <p:cBhvr>
                                        <p:cTn id="11" dur="500"/>
                                        <p:tgtEl>
                                          <p:spTgt spid="5530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301"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6324" name="196836" descr="tamtay.vn - photo - Hà Nội cổ"/>
          <p:cNvPicPr>
            <a:picLocks noChangeAspect="1" noChangeArrowheads="1"/>
          </p:cNvPicPr>
          <p:nvPr/>
        </p:nvPicPr>
        <p:blipFill>
          <a:blip r:embed="rId2"/>
          <a:srcRect/>
          <a:stretch>
            <a:fillRect/>
          </a:stretch>
        </p:blipFill>
        <p:spPr bwMode="auto">
          <a:xfrm>
            <a:off x="0" y="0"/>
            <a:ext cx="8915400" cy="6097588"/>
          </a:xfrm>
          <a:prstGeom prst="rect">
            <a:avLst/>
          </a:prstGeom>
          <a:noFill/>
          <a:ln w="9525">
            <a:noFill/>
            <a:miter lim="800000"/>
            <a:headEnd/>
            <a:tailEnd/>
          </a:ln>
        </p:spPr>
      </p:pic>
      <p:sp>
        <p:nvSpPr>
          <p:cNvPr id="56326" name="Rectangle 6"/>
          <p:cNvSpPr>
            <a:spLocks noChangeArrowheads="1"/>
          </p:cNvSpPr>
          <p:nvPr/>
        </p:nvSpPr>
        <p:spPr bwMode="auto">
          <a:xfrm>
            <a:off x="284163" y="6019800"/>
            <a:ext cx="8859837" cy="457200"/>
          </a:xfrm>
          <a:prstGeom prst="rect">
            <a:avLst/>
          </a:prstGeom>
          <a:noFill/>
          <a:ln w="9525">
            <a:noFill/>
            <a:miter lim="800000"/>
            <a:headEnd/>
            <a:tailEnd/>
          </a:ln>
        </p:spPr>
        <p:txBody>
          <a:bodyPr wrap="none" anchor="ctr">
            <a:spAutoFit/>
          </a:bodyPr>
          <a:lstStyle/>
          <a:p>
            <a:pPr algn="ctr"/>
            <a:r>
              <a:rPr lang="en-US" sz="2400" b="1">
                <a:solidFill>
                  <a:srgbClr val="0033CC"/>
                </a:solidFill>
              </a:rPr>
              <a:t>Cầu Long Biên thời thuộc Pháp cuối thế kỷ 19 đầu thế kỷ 20</a:t>
            </a:r>
          </a:p>
        </p:txBody>
      </p:sp>
      <p:sp>
        <p:nvSpPr>
          <p:cNvPr id="15364" name="Rectangle 17"/>
          <p:cNvSpPr>
            <a:spLocks noChangeArrowheads="1"/>
          </p:cNvSpPr>
          <p:nvPr/>
        </p:nvSpPr>
        <p:spPr bwMode="auto">
          <a:xfrm>
            <a:off x="0" y="0"/>
            <a:ext cx="9144000" cy="6858000"/>
          </a:xfrm>
          <a:prstGeom prst="rect">
            <a:avLst/>
          </a:prstGeom>
          <a:noFill/>
          <a:ln w="76200">
            <a:pattFill prst="wdUpDiag">
              <a:fgClr>
                <a:srgbClr val="00FF00"/>
              </a:fgClr>
              <a:bgClr>
                <a:srgbClr val="FF0000"/>
              </a:bgClr>
            </a:pattFill>
            <a:miter lim="800000"/>
            <a:headEnd/>
            <a:tailEnd/>
          </a:ln>
        </p:spPr>
        <p:txBody>
          <a:bodyPr wrap="none" anchor="ctr"/>
          <a:lstStyle/>
          <a:p>
            <a:endParaRPr 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5" presetClass="entr" presetSubtype="0" fill="hold" nodeType="afterEffect">
                                  <p:stCondLst>
                                    <p:cond delay="0"/>
                                  </p:stCondLst>
                                  <p:childTnLst>
                                    <p:set>
                                      <p:cBhvr>
                                        <p:cTn id="6" dur="1" fill="hold">
                                          <p:stCondLst>
                                            <p:cond delay="0"/>
                                          </p:stCondLst>
                                        </p:cTn>
                                        <p:tgtEl>
                                          <p:spTgt spid="56324"/>
                                        </p:tgtEl>
                                        <p:attrNameLst>
                                          <p:attrName>style.visibility</p:attrName>
                                        </p:attrNameLst>
                                      </p:cBhvr>
                                      <p:to>
                                        <p:strVal val="visible"/>
                                      </p:to>
                                    </p:set>
                                    <p:anim calcmode="lin" valueType="num">
                                      <p:cBhvr>
                                        <p:cTn id="7" dur="1000" fill="hold"/>
                                        <p:tgtEl>
                                          <p:spTgt spid="56324"/>
                                        </p:tgtEl>
                                        <p:attrNameLst>
                                          <p:attrName>ppt_w</p:attrName>
                                        </p:attrNameLst>
                                      </p:cBhvr>
                                      <p:tavLst>
                                        <p:tav tm="0">
                                          <p:val>
                                            <p:strVal val="#ppt_w*0.70"/>
                                          </p:val>
                                        </p:tav>
                                        <p:tav tm="100000">
                                          <p:val>
                                            <p:strVal val="#ppt_w"/>
                                          </p:val>
                                        </p:tav>
                                      </p:tavLst>
                                    </p:anim>
                                    <p:anim calcmode="lin" valueType="num">
                                      <p:cBhvr>
                                        <p:cTn id="8" dur="1000" fill="hold"/>
                                        <p:tgtEl>
                                          <p:spTgt spid="56324"/>
                                        </p:tgtEl>
                                        <p:attrNameLst>
                                          <p:attrName>ppt_h</p:attrName>
                                        </p:attrNameLst>
                                      </p:cBhvr>
                                      <p:tavLst>
                                        <p:tav tm="0">
                                          <p:val>
                                            <p:strVal val="#ppt_h"/>
                                          </p:val>
                                        </p:tav>
                                        <p:tav tm="100000">
                                          <p:val>
                                            <p:strVal val="#ppt_h"/>
                                          </p:val>
                                        </p:tav>
                                      </p:tavLst>
                                    </p:anim>
                                    <p:animEffect transition="in" filter="fade">
                                      <p:cBhvr>
                                        <p:cTn id="9" dur="1000"/>
                                        <p:tgtEl>
                                          <p:spTgt spid="56324"/>
                                        </p:tgtEl>
                                      </p:cBhvr>
                                    </p:animEffect>
                                  </p:childTnLst>
                                </p:cTn>
                              </p:par>
                            </p:childTnLst>
                          </p:cTn>
                        </p:par>
                        <p:par>
                          <p:cTn id="10" fill="hold" nodeType="afterGroup">
                            <p:stCondLst>
                              <p:cond delay="1000"/>
                            </p:stCondLst>
                            <p:childTnLst>
                              <p:par>
                                <p:cTn id="11" presetID="29" presetClass="entr" presetSubtype="0" fill="hold" grpId="0" nodeType="afterEffect">
                                  <p:stCondLst>
                                    <p:cond delay="0"/>
                                  </p:stCondLst>
                                  <p:childTnLst>
                                    <p:set>
                                      <p:cBhvr>
                                        <p:cTn id="12" dur="1" fill="hold">
                                          <p:stCondLst>
                                            <p:cond delay="0"/>
                                          </p:stCondLst>
                                        </p:cTn>
                                        <p:tgtEl>
                                          <p:spTgt spid="56326"/>
                                        </p:tgtEl>
                                        <p:attrNameLst>
                                          <p:attrName>style.visibility</p:attrName>
                                        </p:attrNameLst>
                                      </p:cBhvr>
                                      <p:to>
                                        <p:strVal val="visible"/>
                                      </p:to>
                                    </p:set>
                                    <p:anim calcmode="lin" valueType="num">
                                      <p:cBhvr>
                                        <p:cTn id="13" dur="1000" fill="hold"/>
                                        <p:tgtEl>
                                          <p:spTgt spid="56326"/>
                                        </p:tgtEl>
                                        <p:attrNameLst>
                                          <p:attrName>ppt_x</p:attrName>
                                        </p:attrNameLst>
                                      </p:cBhvr>
                                      <p:tavLst>
                                        <p:tav tm="0">
                                          <p:val>
                                            <p:strVal val="#ppt_x-.2"/>
                                          </p:val>
                                        </p:tav>
                                        <p:tav tm="100000">
                                          <p:val>
                                            <p:strVal val="#ppt_x"/>
                                          </p:val>
                                        </p:tav>
                                      </p:tavLst>
                                    </p:anim>
                                    <p:anim calcmode="lin" valueType="num">
                                      <p:cBhvr>
                                        <p:cTn id="14" dur="1000" fill="hold"/>
                                        <p:tgtEl>
                                          <p:spTgt spid="56326"/>
                                        </p:tgtEl>
                                        <p:attrNameLst>
                                          <p:attrName>ppt_y</p:attrName>
                                        </p:attrNameLst>
                                      </p:cBhvr>
                                      <p:tavLst>
                                        <p:tav tm="0">
                                          <p:val>
                                            <p:strVal val="#ppt_y"/>
                                          </p:val>
                                        </p:tav>
                                        <p:tav tm="100000">
                                          <p:val>
                                            <p:strVal val="#ppt_y"/>
                                          </p:val>
                                        </p:tav>
                                      </p:tavLst>
                                    </p:anim>
                                    <p:animEffect transition="in" filter="wipe(right)" prLst="gradientSize: 0.1">
                                      <p:cBhvr>
                                        <p:cTn id="15" dur="1000"/>
                                        <p:tgtEl>
                                          <p:spTgt spid="563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326"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7348" name="197156" descr="tamtay.vn - photo - Hà Nội cổ"/>
          <p:cNvPicPr>
            <a:picLocks noChangeAspect="1" noChangeArrowheads="1"/>
          </p:cNvPicPr>
          <p:nvPr/>
        </p:nvPicPr>
        <p:blipFill>
          <a:blip r:embed="rId2"/>
          <a:srcRect/>
          <a:stretch>
            <a:fillRect/>
          </a:stretch>
        </p:blipFill>
        <p:spPr bwMode="auto">
          <a:xfrm>
            <a:off x="0" y="0"/>
            <a:ext cx="9144000" cy="5908675"/>
          </a:xfrm>
          <a:prstGeom prst="rect">
            <a:avLst/>
          </a:prstGeom>
          <a:noFill/>
          <a:ln w="9525">
            <a:noFill/>
            <a:miter lim="800000"/>
            <a:headEnd/>
            <a:tailEnd/>
          </a:ln>
        </p:spPr>
      </p:pic>
      <p:sp>
        <p:nvSpPr>
          <p:cNvPr id="57349" name="Rectangle 5"/>
          <p:cNvSpPr>
            <a:spLocks noChangeArrowheads="1"/>
          </p:cNvSpPr>
          <p:nvPr/>
        </p:nvSpPr>
        <p:spPr bwMode="auto">
          <a:xfrm>
            <a:off x="3308350" y="6019800"/>
            <a:ext cx="2417763" cy="519113"/>
          </a:xfrm>
          <a:prstGeom prst="rect">
            <a:avLst/>
          </a:prstGeom>
          <a:noFill/>
          <a:ln w="9525">
            <a:noFill/>
            <a:miter lim="800000"/>
            <a:headEnd/>
            <a:tailEnd/>
          </a:ln>
        </p:spPr>
        <p:txBody>
          <a:bodyPr wrap="none" anchor="ctr">
            <a:spAutoFit/>
          </a:bodyPr>
          <a:lstStyle/>
          <a:p>
            <a:pPr algn="ctr"/>
            <a:r>
              <a:rPr lang="en-US" sz="2800" b="1">
                <a:solidFill>
                  <a:srgbClr val="000099"/>
                </a:solidFill>
              </a:rPr>
              <a:t>Phố Hàng Cỏ</a:t>
            </a:r>
          </a:p>
        </p:txBody>
      </p:sp>
      <p:sp>
        <p:nvSpPr>
          <p:cNvPr id="16388" name="Rectangle 16"/>
          <p:cNvSpPr>
            <a:spLocks noChangeArrowheads="1"/>
          </p:cNvSpPr>
          <p:nvPr/>
        </p:nvSpPr>
        <p:spPr bwMode="auto">
          <a:xfrm>
            <a:off x="0" y="0"/>
            <a:ext cx="9144000" cy="6858000"/>
          </a:xfrm>
          <a:prstGeom prst="rect">
            <a:avLst/>
          </a:prstGeom>
          <a:noFill/>
          <a:ln w="76200">
            <a:pattFill prst="wdUpDiag">
              <a:fgClr>
                <a:srgbClr val="00FF00"/>
              </a:fgClr>
              <a:bgClr>
                <a:srgbClr val="FF0000"/>
              </a:bgClr>
            </a:pattFill>
            <a:miter lim="800000"/>
            <a:headEnd/>
            <a:tailEnd/>
          </a:ln>
        </p:spPr>
        <p:txBody>
          <a:bodyPr wrap="none" anchor="ctr"/>
          <a:lstStyle/>
          <a:p>
            <a:endParaRPr 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0" presetClass="entr" presetSubtype="0" decel="100000" fill="hold" nodeType="afterEffect">
                                  <p:stCondLst>
                                    <p:cond delay="0"/>
                                  </p:stCondLst>
                                  <p:childTnLst>
                                    <p:set>
                                      <p:cBhvr>
                                        <p:cTn id="6" dur="1" fill="hold">
                                          <p:stCondLst>
                                            <p:cond delay="0"/>
                                          </p:stCondLst>
                                        </p:cTn>
                                        <p:tgtEl>
                                          <p:spTgt spid="57348"/>
                                        </p:tgtEl>
                                        <p:attrNameLst>
                                          <p:attrName>style.visibility</p:attrName>
                                        </p:attrNameLst>
                                      </p:cBhvr>
                                      <p:to>
                                        <p:strVal val="visible"/>
                                      </p:to>
                                    </p:set>
                                    <p:anim calcmode="lin" valueType="num">
                                      <p:cBhvr>
                                        <p:cTn id="7" dur="1000" fill="hold"/>
                                        <p:tgtEl>
                                          <p:spTgt spid="57348"/>
                                        </p:tgtEl>
                                        <p:attrNameLst>
                                          <p:attrName>ppt_w</p:attrName>
                                        </p:attrNameLst>
                                      </p:cBhvr>
                                      <p:tavLst>
                                        <p:tav tm="0">
                                          <p:val>
                                            <p:strVal val="#ppt_w+.3"/>
                                          </p:val>
                                        </p:tav>
                                        <p:tav tm="100000">
                                          <p:val>
                                            <p:strVal val="#ppt_w"/>
                                          </p:val>
                                        </p:tav>
                                      </p:tavLst>
                                    </p:anim>
                                    <p:anim calcmode="lin" valueType="num">
                                      <p:cBhvr>
                                        <p:cTn id="8" dur="1000" fill="hold"/>
                                        <p:tgtEl>
                                          <p:spTgt spid="57348"/>
                                        </p:tgtEl>
                                        <p:attrNameLst>
                                          <p:attrName>ppt_h</p:attrName>
                                        </p:attrNameLst>
                                      </p:cBhvr>
                                      <p:tavLst>
                                        <p:tav tm="0">
                                          <p:val>
                                            <p:strVal val="#ppt_h"/>
                                          </p:val>
                                        </p:tav>
                                        <p:tav tm="100000">
                                          <p:val>
                                            <p:strVal val="#ppt_h"/>
                                          </p:val>
                                        </p:tav>
                                      </p:tavLst>
                                    </p:anim>
                                    <p:animEffect transition="in" filter="fade">
                                      <p:cBhvr>
                                        <p:cTn id="9" dur="1000"/>
                                        <p:tgtEl>
                                          <p:spTgt spid="57348"/>
                                        </p:tgtEl>
                                      </p:cBhvr>
                                    </p:animEffect>
                                  </p:childTnLst>
                                </p:cTn>
                              </p:par>
                            </p:childTnLst>
                          </p:cTn>
                        </p:par>
                        <p:par>
                          <p:cTn id="10" fill="hold" nodeType="afterGroup">
                            <p:stCondLst>
                              <p:cond delay="1000"/>
                            </p:stCondLst>
                            <p:childTnLst>
                              <p:par>
                                <p:cTn id="11" presetID="50" presetClass="entr" presetSubtype="0" decel="100000" fill="hold" grpId="0" nodeType="afterEffect">
                                  <p:stCondLst>
                                    <p:cond delay="0"/>
                                  </p:stCondLst>
                                  <p:childTnLst>
                                    <p:set>
                                      <p:cBhvr>
                                        <p:cTn id="12" dur="1" fill="hold">
                                          <p:stCondLst>
                                            <p:cond delay="0"/>
                                          </p:stCondLst>
                                        </p:cTn>
                                        <p:tgtEl>
                                          <p:spTgt spid="57349"/>
                                        </p:tgtEl>
                                        <p:attrNameLst>
                                          <p:attrName>style.visibility</p:attrName>
                                        </p:attrNameLst>
                                      </p:cBhvr>
                                      <p:to>
                                        <p:strVal val="visible"/>
                                      </p:to>
                                    </p:set>
                                    <p:anim calcmode="lin" valueType="num">
                                      <p:cBhvr>
                                        <p:cTn id="13" dur="1000" fill="hold"/>
                                        <p:tgtEl>
                                          <p:spTgt spid="57349"/>
                                        </p:tgtEl>
                                        <p:attrNameLst>
                                          <p:attrName>ppt_w</p:attrName>
                                        </p:attrNameLst>
                                      </p:cBhvr>
                                      <p:tavLst>
                                        <p:tav tm="0">
                                          <p:val>
                                            <p:strVal val="#ppt_w+.3"/>
                                          </p:val>
                                        </p:tav>
                                        <p:tav tm="100000">
                                          <p:val>
                                            <p:strVal val="#ppt_w"/>
                                          </p:val>
                                        </p:tav>
                                      </p:tavLst>
                                    </p:anim>
                                    <p:anim calcmode="lin" valueType="num">
                                      <p:cBhvr>
                                        <p:cTn id="14" dur="1000" fill="hold"/>
                                        <p:tgtEl>
                                          <p:spTgt spid="57349"/>
                                        </p:tgtEl>
                                        <p:attrNameLst>
                                          <p:attrName>ppt_h</p:attrName>
                                        </p:attrNameLst>
                                      </p:cBhvr>
                                      <p:tavLst>
                                        <p:tav tm="0">
                                          <p:val>
                                            <p:strVal val="#ppt_h"/>
                                          </p:val>
                                        </p:tav>
                                        <p:tav tm="100000">
                                          <p:val>
                                            <p:strVal val="#ppt_h"/>
                                          </p:val>
                                        </p:tav>
                                      </p:tavLst>
                                    </p:anim>
                                    <p:animEffect transition="in" filter="fade">
                                      <p:cBhvr>
                                        <p:cTn id="15" dur="1000"/>
                                        <p:tgtEl>
                                          <p:spTgt spid="573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349"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9156" name="Picture 4" descr="47f485eb_ch%20ng%20xun"/>
          <p:cNvPicPr>
            <a:picLocks noChangeAspect="1" noChangeArrowheads="1"/>
          </p:cNvPicPr>
          <p:nvPr>
            <p:ph type="body" idx="1"/>
          </p:nvPr>
        </p:nvPicPr>
        <p:blipFill>
          <a:blip r:embed="rId2"/>
          <a:srcRect/>
          <a:stretch>
            <a:fillRect/>
          </a:stretch>
        </p:blipFill>
        <p:spPr>
          <a:xfrm>
            <a:off x="228600" y="195263"/>
            <a:ext cx="8686800" cy="6434137"/>
          </a:xfrm>
          <a:noFill/>
        </p:spPr>
      </p:pic>
      <p:sp>
        <p:nvSpPr>
          <p:cNvPr id="49157" name="Text Box 5"/>
          <p:cNvSpPr txBox="1">
            <a:spLocks noChangeArrowheads="1"/>
          </p:cNvSpPr>
          <p:nvPr/>
        </p:nvSpPr>
        <p:spPr bwMode="auto">
          <a:xfrm>
            <a:off x="2971800" y="5943600"/>
            <a:ext cx="3429000" cy="457200"/>
          </a:xfrm>
          <a:prstGeom prst="rect">
            <a:avLst/>
          </a:prstGeom>
          <a:noFill/>
          <a:ln w="9525">
            <a:noFill/>
            <a:miter lim="800000"/>
            <a:headEnd/>
            <a:tailEnd/>
          </a:ln>
        </p:spPr>
        <p:txBody>
          <a:bodyPr>
            <a:spAutoFit/>
          </a:bodyPr>
          <a:lstStyle/>
          <a:p>
            <a:pPr>
              <a:spcBef>
                <a:spcPct val="50000"/>
              </a:spcBef>
            </a:pPr>
            <a:r>
              <a:rPr lang="en-US" sz="2400" b="1">
                <a:solidFill>
                  <a:srgbClr val="FF0000"/>
                </a:solidFill>
              </a:rPr>
              <a:t>CHợ Đồ</a:t>
            </a:r>
            <a:r>
              <a:rPr lang="en-US" sz="2400" b="1">
                <a:solidFill>
                  <a:srgbClr val="FF0000"/>
                </a:solidFill>
                <a:latin typeface="Arial Narrow" pitchFamily="34" charset="0"/>
              </a:rPr>
              <a:t>n</a:t>
            </a:r>
            <a:r>
              <a:rPr lang="en-US" sz="2400" b="1">
                <a:solidFill>
                  <a:srgbClr val="FF0000"/>
                </a:solidFill>
              </a:rPr>
              <a:t>G Xuân</a:t>
            </a:r>
          </a:p>
        </p:txBody>
      </p:sp>
      <p:sp>
        <p:nvSpPr>
          <p:cNvPr id="17412" name="Rectangle 19"/>
          <p:cNvSpPr>
            <a:spLocks noChangeArrowheads="1"/>
          </p:cNvSpPr>
          <p:nvPr/>
        </p:nvSpPr>
        <p:spPr bwMode="auto">
          <a:xfrm>
            <a:off x="0" y="0"/>
            <a:ext cx="9144000" cy="6858000"/>
          </a:xfrm>
          <a:prstGeom prst="rect">
            <a:avLst/>
          </a:prstGeom>
          <a:noFill/>
          <a:ln w="76200">
            <a:pattFill prst="wdUpDiag">
              <a:fgClr>
                <a:srgbClr val="00FF00"/>
              </a:fgClr>
              <a:bgClr>
                <a:srgbClr val="FF0000"/>
              </a:bgClr>
            </a:pattFill>
            <a:miter lim="800000"/>
            <a:headEnd/>
            <a:tailEnd/>
          </a:ln>
        </p:spPr>
        <p:txBody>
          <a:bodyPr wrap="none" anchor="ctr"/>
          <a:lstStyle/>
          <a:p>
            <a:endParaRPr 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0" presetClass="entr" presetSubtype="0" decel="100000" fill="hold" nodeType="clickEffect">
                                  <p:stCondLst>
                                    <p:cond delay="0"/>
                                  </p:stCondLst>
                                  <p:childTnLst>
                                    <p:set>
                                      <p:cBhvr>
                                        <p:cTn id="6" dur="1" fill="hold">
                                          <p:stCondLst>
                                            <p:cond delay="0"/>
                                          </p:stCondLst>
                                        </p:cTn>
                                        <p:tgtEl>
                                          <p:spTgt spid="49156"/>
                                        </p:tgtEl>
                                        <p:attrNameLst>
                                          <p:attrName>style.visibility</p:attrName>
                                        </p:attrNameLst>
                                      </p:cBhvr>
                                      <p:to>
                                        <p:strVal val="visible"/>
                                      </p:to>
                                    </p:set>
                                    <p:anim calcmode="lin" valueType="num">
                                      <p:cBhvr>
                                        <p:cTn id="7" dur="1000" fill="hold"/>
                                        <p:tgtEl>
                                          <p:spTgt spid="49156"/>
                                        </p:tgtEl>
                                        <p:attrNameLst>
                                          <p:attrName>ppt_w</p:attrName>
                                        </p:attrNameLst>
                                      </p:cBhvr>
                                      <p:tavLst>
                                        <p:tav tm="0">
                                          <p:val>
                                            <p:strVal val="#ppt_w+.3"/>
                                          </p:val>
                                        </p:tav>
                                        <p:tav tm="100000">
                                          <p:val>
                                            <p:strVal val="#ppt_w"/>
                                          </p:val>
                                        </p:tav>
                                      </p:tavLst>
                                    </p:anim>
                                    <p:anim calcmode="lin" valueType="num">
                                      <p:cBhvr>
                                        <p:cTn id="8" dur="1000" fill="hold"/>
                                        <p:tgtEl>
                                          <p:spTgt spid="49156"/>
                                        </p:tgtEl>
                                        <p:attrNameLst>
                                          <p:attrName>ppt_h</p:attrName>
                                        </p:attrNameLst>
                                      </p:cBhvr>
                                      <p:tavLst>
                                        <p:tav tm="0">
                                          <p:val>
                                            <p:strVal val="#ppt_h"/>
                                          </p:val>
                                        </p:tav>
                                        <p:tav tm="100000">
                                          <p:val>
                                            <p:strVal val="#ppt_h"/>
                                          </p:val>
                                        </p:tav>
                                      </p:tavLst>
                                    </p:anim>
                                    <p:animEffect transition="in" filter="fade">
                                      <p:cBhvr>
                                        <p:cTn id="9" dur="1000"/>
                                        <p:tgtEl>
                                          <p:spTgt spid="49156"/>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29" presetClass="entr" presetSubtype="0" fill="hold" grpId="0" nodeType="clickEffect">
                                  <p:stCondLst>
                                    <p:cond delay="0"/>
                                  </p:stCondLst>
                                  <p:childTnLst>
                                    <p:set>
                                      <p:cBhvr>
                                        <p:cTn id="13" dur="1" fill="hold">
                                          <p:stCondLst>
                                            <p:cond delay="0"/>
                                          </p:stCondLst>
                                        </p:cTn>
                                        <p:tgtEl>
                                          <p:spTgt spid="49157"/>
                                        </p:tgtEl>
                                        <p:attrNameLst>
                                          <p:attrName>style.visibility</p:attrName>
                                        </p:attrNameLst>
                                      </p:cBhvr>
                                      <p:to>
                                        <p:strVal val="visible"/>
                                      </p:to>
                                    </p:set>
                                    <p:anim calcmode="lin" valueType="num">
                                      <p:cBhvr>
                                        <p:cTn id="14" dur="1000" fill="hold"/>
                                        <p:tgtEl>
                                          <p:spTgt spid="49157"/>
                                        </p:tgtEl>
                                        <p:attrNameLst>
                                          <p:attrName>ppt_x</p:attrName>
                                        </p:attrNameLst>
                                      </p:cBhvr>
                                      <p:tavLst>
                                        <p:tav tm="0">
                                          <p:val>
                                            <p:strVal val="#ppt_x-.2"/>
                                          </p:val>
                                        </p:tav>
                                        <p:tav tm="100000">
                                          <p:val>
                                            <p:strVal val="#ppt_x"/>
                                          </p:val>
                                        </p:tav>
                                      </p:tavLst>
                                    </p:anim>
                                    <p:anim calcmode="lin" valueType="num">
                                      <p:cBhvr>
                                        <p:cTn id="15" dur="1000" fill="hold"/>
                                        <p:tgtEl>
                                          <p:spTgt spid="49157"/>
                                        </p:tgtEl>
                                        <p:attrNameLst>
                                          <p:attrName>ppt_y</p:attrName>
                                        </p:attrNameLst>
                                      </p:cBhvr>
                                      <p:tavLst>
                                        <p:tav tm="0">
                                          <p:val>
                                            <p:strVal val="#ppt_y"/>
                                          </p:val>
                                        </p:tav>
                                        <p:tav tm="100000">
                                          <p:val>
                                            <p:strVal val="#ppt_y"/>
                                          </p:val>
                                        </p:tav>
                                      </p:tavLst>
                                    </p:anim>
                                    <p:animEffect transition="in" filter="wipe(right)" prLst="gradientSize: 0.1">
                                      <p:cBhvr>
                                        <p:cTn id="16" dur="1000"/>
                                        <p:tgtEl>
                                          <p:spTgt spid="491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157"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0180" name="Picture 4" descr="Nhà bưu điện thời thuộc Pháp"/>
          <p:cNvPicPr>
            <a:picLocks noChangeAspect="1" noChangeArrowheads="1"/>
          </p:cNvPicPr>
          <p:nvPr>
            <p:ph type="title"/>
          </p:nvPr>
        </p:nvPicPr>
        <p:blipFill>
          <a:blip r:embed="rId2"/>
          <a:srcRect/>
          <a:stretch>
            <a:fillRect/>
          </a:stretch>
        </p:blipFill>
        <p:spPr>
          <a:xfrm>
            <a:off x="0" y="0"/>
            <a:ext cx="8915400" cy="6042025"/>
          </a:xfrm>
          <a:noFill/>
        </p:spPr>
      </p:pic>
      <p:sp>
        <p:nvSpPr>
          <p:cNvPr id="50181" name="Rectangle 5"/>
          <p:cNvSpPr>
            <a:spLocks noChangeArrowheads="1"/>
          </p:cNvSpPr>
          <p:nvPr/>
        </p:nvSpPr>
        <p:spPr bwMode="auto">
          <a:xfrm>
            <a:off x="3505200" y="6248400"/>
            <a:ext cx="2493963" cy="400050"/>
          </a:xfrm>
          <a:prstGeom prst="rect">
            <a:avLst/>
          </a:prstGeom>
          <a:noFill/>
          <a:ln w="9525">
            <a:noFill/>
            <a:miter lim="800000"/>
            <a:headEnd/>
            <a:tailEnd/>
          </a:ln>
        </p:spPr>
        <p:txBody>
          <a:bodyPr wrap="none">
            <a:spAutoFit/>
          </a:bodyPr>
          <a:lstStyle/>
          <a:p>
            <a:pPr>
              <a:spcBef>
                <a:spcPct val="50000"/>
              </a:spcBef>
            </a:pPr>
            <a:r>
              <a:rPr lang="en-US" sz="2000" b="1">
                <a:solidFill>
                  <a:srgbClr val="000099"/>
                </a:solidFill>
              </a:rPr>
              <a:t> B</a:t>
            </a:r>
            <a:r>
              <a:rPr lang="vi-VN" sz="2000" b="1">
                <a:solidFill>
                  <a:srgbClr val="000099"/>
                </a:solidFill>
              </a:rPr>
              <a:t>Ư</a:t>
            </a:r>
            <a:r>
              <a:rPr lang="en-US" sz="2000" b="1">
                <a:solidFill>
                  <a:srgbClr val="000099"/>
                </a:solidFill>
              </a:rPr>
              <a:t>U ĐIỆN HÀ NỘI</a:t>
            </a:r>
          </a:p>
        </p:txBody>
      </p:sp>
      <p:sp>
        <p:nvSpPr>
          <p:cNvPr id="18436" name="Rectangle 16"/>
          <p:cNvSpPr>
            <a:spLocks noChangeArrowheads="1"/>
          </p:cNvSpPr>
          <p:nvPr/>
        </p:nvSpPr>
        <p:spPr bwMode="auto">
          <a:xfrm>
            <a:off x="0" y="0"/>
            <a:ext cx="9144000" cy="6858000"/>
          </a:xfrm>
          <a:prstGeom prst="rect">
            <a:avLst/>
          </a:prstGeom>
          <a:noFill/>
          <a:ln w="76200">
            <a:pattFill prst="wdUpDiag">
              <a:fgClr>
                <a:srgbClr val="00FF00"/>
              </a:fgClr>
              <a:bgClr>
                <a:srgbClr val="FF0000"/>
              </a:bgClr>
            </a:pattFill>
            <a:miter lim="800000"/>
            <a:headEnd/>
            <a:tailEnd/>
          </a:ln>
        </p:spPr>
        <p:txBody>
          <a:bodyPr wrap="none" anchor="ctr"/>
          <a:lstStyle/>
          <a:p>
            <a:endParaRPr 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9" presetClass="entr" presetSubtype="0" fill="hold" nodeType="afterEffect">
                                  <p:stCondLst>
                                    <p:cond delay="0"/>
                                  </p:stCondLst>
                                  <p:childTnLst>
                                    <p:set>
                                      <p:cBhvr>
                                        <p:cTn id="6" dur="1" fill="hold">
                                          <p:stCondLst>
                                            <p:cond delay="0"/>
                                          </p:stCondLst>
                                        </p:cTn>
                                        <p:tgtEl>
                                          <p:spTgt spid="50180"/>
                                        </p:tgtEl>
                                        <p:attrNameLst>
                                          <p:attrName>style.visibility</p:attrName>
                                        </p:attrNameLst>
                                      </p:cBhvr>
                                      <p:to>
                                        <p:strVal val="visible"/>
                                      </p:to>
                                    </p:set>
                                    <p:anim calcmode="lin" valueType="num">
                                      <p:cBhvr>
                                        <p:cTn id="7" dur="1000" fill="hold"/>
                                        <p:tgtEl>
                                          <p:spTgt spid="50180"/>
                                        </p:tgtEl>
                                        <p:attrNameLst>
                                          <p:attrName>ppt_x</p:attrName>
                                        </p:attrNameLst>
                                      </p:cBhvr>
                                      <p:tavLst>
                                        <p:tav tm="0">
                                          <p:val>
                                            <p:strVal val="#ppt_x-.2"/>
                                          </p:val>
                                        </p:tav>
                                        <p:tav tm="100000">
                                          <p:val>
                                            <p:strVal val="#ppt_x"/>
                                          </p:val>
                                        </p:tav>
                                      </p:tavLst>
                                    </p:anim>
                                    <p:anim calcmode="lin" valueType="num">
                                      <p:cBhvr>
                                        <p:cTn id="8" dur="1000" fill="hold"/>
                                        <p:tgtEl>
                                          <p:spTgt spid="50180"/>
                                        </p:tgtEl>
                                        <p:attrNameLst>
                                          <p:attrName>ppt_y</p:attrName>
                                        </p:attrNameLst>
                                      </p:cBhvr>
                                      <p:tavLst>
                                        <p:tav tm="0">
                                          <p:val>
                                            <p:strVal val="#ppt_y"/>
                                          </p:val>
                                        </p:tav>
                                        <p:tav tm="100000">
                                          <p:val>
                                            <p:strVal val="#ppt_y"/>
                                          </p:val>
                                        </p:tav>
                                      </p:tavLst>
                                    </p:anim>
                                    <p:animEffect transition="in" filter="wipe(right)" prLst="gradientSize: 0.1">
                                      <p:cBhvr>
                                        <p:cTn id="9" dur="1000"/>
                                        <p:tgtEl>
                                          <p:spTgt spid="50180"/>
                                        </p:tgtEl>
                                      </p:cBhvr>
                                    </p:animEffect>
                                  </p:childTnLst>
                                </p:cTn>
                              </p:par>
                            </p:childTnLst>
                          </p:cTn>
                        </p:par>
                        <p:par>
                          <p:cTn id="10" fill="hold" nodeType="afterGroup">
                            <p:stCondLst>
                              <p:cond delay="1000"/>
                            </p:stCondLst>
                            <p:childTnLst>
                              <p:par>
                                <p:cTn id="11" presetID="29" presetClass="entr" presetSubtype="0" fill="hold" grpId="0" nodeType="afterEffect">
                                  <p:stCondLst>
                                    <p:cond delay="0"/>
                                  </p:stCondLst>
                                  <p:childTnLst>
                                    <p:set>
                                      <p:cBhvr>
                                        <p:cTn id="12" dur="1" fill="hold">
                                          <p:stCondLst>
                                            <p:cond delay="0"/>
                                          </p:stCondLst>
                                        </p:cTn>
                                        <p:tgtEl>
                                          <p:spTgt spid="50181"/>
                                        </p:tgtEl>
                                        <p:attrNameLst>
                                          <p:attrName>style.visibility</p:attrName>
                                        </p:attrNameLst>
                                      </p:cBhvr>
                                      <p:to>
                                        <p:strVal val="visible"/>
                                      </p:to>
                                    </p:set>
                                    <p:anim calcmode="lin" valueType="num">
                                      <p:cBhvr>
                                        <p:cTn id="13" dur="1000" fill="hold"/>
                                        <p:tgtEl>
                                          <p:spTgt spid="50181"/>
                                        </p:tgtEl>
                                        <p:attrNameLst>
                                          <p:attrName>ppt_x</p:attrName>
                                        </p:attrNameLst>
                                      </p:cBhvr>
                                      <p:tavLst>
                                        <p:tav tm="0">
                                          <p:val>
                                            <p:strVal val="#ppt_x-.2"/>
                                          </p:val>
                                        </p:tav>
                                        <p:tav tm="100000">
                                          <p:val>
                                            <p:strVal val="#ppt_x"/>
                                          </p:val>
                                        </p:tav>
                                      </p:tavLst>
                                    </p:anim>
                                    <p:anim calcmode="lin" valueType="num">
                                      <p:cBhvr>
                                        <p:cTn id="14" dur="1000" fill="hold"/>
                                        <p:tgtEl>
                                          <p:spTgt spid="50181"/>
                                        </p:tgtEl>
                                        <p:attrNameLst>
                                          <p:attrName>ppt_y</p:attrName>
                                        </p:attrNameLst>
                                      </p:cBhvr>
                                      <p:tavLst>
                                        <p:tav tm="0">
                                          <p:val>
                                            <p:strVal val="#ppt_y"/>
                                          </p:val>
                                        </p:tav>
                                        <p:tav tm="100000">
                                          <p:val>
                                            <p:strVal val="#ppt_y"/>
                                          </p:val>
                                        </p:tav>
                                      </p:tavLst>
                                    </p:anim>
                                    <p:animEffect transition="in" filter="wipe(right)" prLst="gradientSize: 0.1">
                                      <p:cBhvr>
                                        <p:cTn id="15" dur="1000"/>
                                        <p:tgtEl>
                                          <p:spTgt spid="5018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181"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49" name="Rectangle 13"/>
          <p:cNvSpPr>
            <a:spLocks noGrp="1" noChangeArrowheads="1"/>
          </p:cNvSpPr>
          <p:nvPr>
            <p:ph type="body" idx="1"/>
          </p:nvPr>
        </p:nvSpPr>
        <p:spPr>
          <a:xfrm>
            <a:off x="381000" y="2133600"/>
            <a:ext cx="8229600" cy="4525963"/>
          </a:xfrm>
          <a:noFill/>
        </p:spPr>
        <p:txBody>
          <a:bodyPr/>
          <a:lstStyle/>
          <a:p>
            <a:pPr marL="609600" indent="-609600" eaLnBrk="1" hangingPunct="1">
              <a:buFontTx/>
              <a:buNone/>
            </a:pPr>
            <a:r>
              <a:rPr lang="en-US" b="1" smtClean="0">
                <a:solidFill>
                  <a:srgbClr val="000099"/>
                </a:solidFill>
              </a:rPr>
              <a:t>+ Tr</a:t>
            </a:r>
            <a:r>
              <a:rPr lang="vi-VN" b="1" smtClean="0">
                <a:solidFill>
                  <a:srgbClr val="000099"/>
                </a:solidFill>
              </a:rPr>
              <a:t>ư</a:t>
            </a:r>
            <a:r>
              <a:rPr lang="en-US" b="1" smtClean="0">
                <a:solidFill>
                  <a:srgbClr val="000099"/>
                </a:solidFill>
              </a:rPr>
              <a:t>ớc khi thực dân Pháp xâm l</a:t>
            </a:r>
            <a:r>
              <a:rPr lang="vi-VN" b="1" smtClean="0">
                <a:solidFill>
                  <a:srgbClr val="000099"/>
                </a:solidFill>
              </a:rPr>
              <a:t>ư</a:t>
            </a:r>
            <a:r>
              <a:rPr lang="en-US" b="1" smtClean="0">
                <a:solidFill>
                  <a:srgbClr val="000099"/>
                </a:solidFill>
              </a:rPr>
              <a:t>ợc, xã hội Việt Nam có những tầng lớp nào?</a:t>
            </a:r>
          </a:p>
          <a:p>
            <a:pPr marL="609600" indent="-609600" eaLnBrk="1" hangingPunct="1">
              <a:buFontTx/>
              <a:buNone/>
            </a:pPr>
            <a:r>
              <a:rPr lang="en-US" b="1" smtClean="0">
                <a:solidFill>
                  <a:srgbClr val="000099"/>
                </a:solidFill>
              </a:rPr>
              <a:t>+Từ cuối thế kỉ XIX, xã hội Việt Nam có gỡ thay </a:t>
            </a:r>
            <a:r>
              <a:rPr lang="vi-VN" b="1" smtClean="0">
                <a:solidFill>
                  <a:srgbClr val="000099"/>
                </a:solidFill>
              </a:rPr>
              <a:t>đ</a:t>
            </a:r>
            <a:r>
              <a:rPr lang="en-US" b="1" smtClean="0">
                <a:solidFill>
                  <a:srgbClr val="000099"/>
                </a:solidFill>
              </a:rPr>
              <a:t>ổi?</a:t>
            </a:r>
          </a:p>
          <a:p>
            <a:pPr marL="609600" indent="-609600" eaLnBrk="1" hangingPunct="1"/>
            <a:endParaRPr lang="en-US" b="1" smtClean="0">
              <a:solidFill>
                <a:srgbClr val="000099"/>
              </a:solidFill>
            </a:endParaRPr>
          </a:p>
          <a:p>
            <a:pPr marL="609600" indent="-609600" algn="ctr" eaLnBrk="1" hangingPunct="1">
              <a:buFontTx/>
              <a:buNone/>
            </a:pPr>
            <a:endParaRPr lang="en-US" sz="3600" b="1" smtClean="0">
              <a:solidFill>
                <a:srgbClr val="000099"/>
              </a:solidFill>
            </a:endParaRPr>
          </a:p>
        </p:txBody>
      </p:sp>
      <p:sp>
        <p:nvSpPr>
          <p:cNvPr id="19459" name="Rectangle 15"/>
          <p:cNvSpPr>
            <a:spLocks noChangeArrowheads="1"/>
          </p:cNvSpPr>
          <p:nvPr/>
        </p:nvSpPr>
        <p:spPr bwMode="auto">
          <a:xfrm>
            <a:off x="0" y="0"/>
            <a:ext cx="9144000" cy="6858000"/>
          </a:xfrm>
          <a:prstGeom prst="rect">
            <a:avLst/>
          </a:prstGeom>
          <a:noFill/>
          <a:ln w="76200">
            <a:pattFill prst="wdUpDiag">
              <a:fgClr>
                <a:srgbClr val="00FF00"/>
              </a:fgClr>
              <a:bgClr>
                <a:srgbClr val="FF0000"/>
              </a:bgClr>
            </a:pattFill>
            <a:miter lim="800000"/>
            <a:headEnd/>
            <a:tailEnd/>
          </a:ln>
        </p:spPr>
        <p:txBody>
          <a:bodyPr wrap="none" anchor="ctr"/>
          <a:lstStyle/>
          <a:p>
            <a:endParaRPr lang="en-US"/>
          </a:p>
        </p:txBody>
      </p:sp>
      <p:sp>
        <p:nvSpPr>
          <p:cNvPr id="19460" name="WordArt 16"/>
          <p:cNvSpPr>
            <a:spLocks noChangeArrowheads="1" noChangeShapeType="1" noTextEdit="1"/>
          </p:cNvSpPr>
          <p:nvPr/>
        </p:nvSpPr>
        <p:spPr bwMode="auto">
          <a:xfrm>
            <a:off x="3124200" y="990600"/>
            <a:ext cx="2457450" cy="841375"/>
          </a:xfrm>
          <a:prstGeom prst="rect">
            <a:avLst/>
          </a:prstGeom>
        </p:spPr>
        <p:txBody>
          <a:bodyPr wrap="none" fromWordArt="1">
            <a:prstTxWarp prst="textPlain">
              <a:avLst>
                <a:gd name="adj" fmla="val 50000"/>
              </a:avLst>
            </a:prstTxWarp>
          </a:bodyPr>
          <a:lstStyle/>
          <a:p>
            <a:pPr algn="ctr"/>
            <a:r>
              <a:rPr lang="en-US" sz="3600" b="1" kern="10">
                <a:ln w="9525">
                  <a:solidFill>
                    <a:srgbClr val="000000"/>
                  </a:solidFill>
                  <a:round/>
                  <a:headEnd/>
                  <a:tailEnd/>
                </a:ln>
                <a:gradFill rotWithShape="1">
                  <a:gsLst>
                    <a:gs pos="0">
                      <a:srgbClr val="000082"/>
                    </a:gs>
                    <a:gs pos="30000">
                      <a:srgbClr val="66008F"/>
                    </a:gs>
                    <a:gs pos="64999">
                      <a:srgbClr val="BA0066"/>
                    </a:gs>
                    <a:gs pos="89999">
                      <a:srgbClr val="FF0000"/>
                    </a:gs>
                    <a:gs pos="100000">
                      <a:srgbClr val="FF8200"/>
                    </a:gs>
                  </a:gsLst>
                  <a:lin ang="5400000" scaled="1"/>
                </a:gradFill>
                <a:latin typeface="Arial"/>
                <a:cs typeface="Arial"/>
              </a:rPr>
              <a:t>Củng cố :</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4" fill="hold" nodeType="afterEffect">
                                  <p:stCondLst>
                                    <p:cond delay="0"/>
                                  </p:stCondLst>
                                  <p:childTnLst>
                                    <p:set>
                                      <p:cBhvr>
                                        <p:cTn id="6" dur="1" fill="hold">
                                          <p:stCondLst>
                                            <p:cond delay="0"/>
                                          </p:stCondLst>
                                        </p:cTn>
                                        <p:tgtEl>
                                          <p:spTgt spid="65549">
                                            <p:txEl>
                                              <p:pRg st="0" end="0"/>
                                            </p:txEl>
                                          </p:spTgt>
                                        </p:tgtEl>
                                        <p:attrNameLst>
                                          <p:attrName>style.visibility</p:attrName>
                                        </p:attrNameLst>
                                      </p:cBhvr>
                                      <p:to>
                                        <p:strVal val="visible"/>
                                      </p:to>
                                    </p:set>
                                    <p:animEffect transition="in" filter="wipe(down)">
                                      <p:cBhvr>
                                        <p:cTn id="7" dur="500"/>
                                        <p:tgtEl>
                                          <p:spTgt spid="65549">
                                            <p:txEl>
                                              <p:pRg st="0" end="0"/>
                                            </p:txEl>
                                          </p:spTgt>
                                        </p:tgtEl>
                                      </p:cBhvr>
                                    </p:animEffect>
                                  </p:childTnLst>
                                </p:cTn>
                              </p:par>
                            </p:childTnLst>
                          </p:cTn>
                        </p:par>
                        <p:par>
                          <p:cTn id="8" fill="hold" nodeType="afterGroup">
                            <p:stCondLst>
                              <p:cond delay="500"/>
                            </p:stCondLst>
                            <p:childTnLst>
                              <p:par>
                                <p:cTn id="9" presetID="22" presetClass="entr" presetSubtype="4" fill="hold" nodeType="afterEffect">
                                  <p:stCondLst>
                                    <p:cond delay="0"/>
                                  </p:stCondLst>
                                  <p:childTnLst>
                                    <p:set>
                                      <p:cBhvr>
                                        <p:cTn id="10" dur="1" fill="hold">
                                          <p:stCondLst>
                                            <p:cond delay="0"/>
                                          </p:stCondLst>
                                        </p:cTn>
                                        <p:tgtEl>
                                          <p:spTgt spid="65549">
                                            <p:txEl>
                                              <p:pRg st="1" end="1"/>
                                            </p:txEl>
                                          </p:spTgt>
                                        </p:tgtEl>
                                        <p:attrNameLst>
                                          <p:attrName>style.visibility</p:attrName>
                                        </p:attrNameLst>
                                      </p:cBhvr>
                                      <p:to>
                                        <p:strVal val="visible"/>
                                      </p:to>
                                    </p:set>
                                    <p:animEffect transition="in" filter="wipe(down)">
                                      <p:cBhvr>
                                        <p:cTn id="11" dur="500"/>
                                        <p:tgtEl>
                                          <p:spTgt spid="65549">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srcRect l="26511" t="12999" r="26706" b="27292"/>
          <a:stretch>
            <a:fillRect/>
          </a:stretch>
        </p:blipFill>
        <p:spPr bwMode="auto">
          <a:xfrm>
            <a:off x="0" y="0"/>
            <a:ext cx="9144000" cy="6858000"/>
          </a:xfrm>
          <a:prstGeom prst="rect">
            <a:avLst/>
          </a:prstGeom>
          <a:noFill/>
          <a:ln w="9525">
            <a:noFill/>
            <a:miter lim="800000"/>
            <a:headEnd/>
            <a:tailEnd/>
          </a:ln>
        </p:spPr>
      </p:pic>
      <p:pic>
        <p:nvPicPr>
          <p:cNvPr id="3075" name="Picture 4" descr="Bo hoa 1"/>
          <p:cNvPicPr>
            <a:picLocks noChangeAspect="1" noChangeArrowheads="1" noCrop="1"/>
          </p:cNvPicPr>
          <p:nvPr/>
        </p:nvPicPr>
        <p:blipFill>
          <a:blip r:embed="rId3"/>
          <a:srcRect/>
          <a:stretch>
            <a:fillRect/>
          </a:stretch>
        </p:blipFill>
        <p:spPr bwMode="auto">
          <a:xfrm>
            <a:off x="-25400" y="5003800"/>
            <a:ext cx="593725" cy="1905000"/>
          </a:xfrm>
          <a:prstGeom prst="rect">
            <a:avLst/>
          </a:prstGeom>
          <a:noFill/>
          <a:ln w="9525">
            <a:noFill/>
            <a:miter lim="800000"/>
            <a:headEnd/>
            <a:tailEnd/>
          </a:ln>
        </p:spPr>
      </p:pic>
      <p:pic>
        <p:nvPicPr>
          <p:cNvPr id="3076" name="Picture 6" descr="Chuoi hoa ngang"/>
          <p:cNvPicPr>
            <a:picLocks noChangeAspect="1" noChangeArrowheads="1"/>
          </p:cNvPicPr>
          <p:nvPr/>
        </p:nvPicPr>
        <p:blipFill>
          <a:blip r:embed="rId4"/>
          <a:srcRect/>
          <a:stretch>
            <a:fillRect/>
          </a:stretch>
        </p:blipFill>
        <p:spPr bwMode="auto">
          <a:xfrm>
            <a:off x="0" y="-38100"/>
            <a:ext cx="4651375" cy="292100"/>
          </a:xfrm>
          <a:prstGeom prst="rect">
            <a:avLst/>
          </a:prstGeom>
          <a:noFill/>
          <a:ln w="9525">
            <a:noFill/>
            <a:miter lim="800000"/>
            <a:headEnd/>
            <a:tailEnd/>
          </a:ln>
        </p:spPr>
      </p:pic>
      <p:pic>
        <p:nvPicPr>
          <p:cNvPr id="3077" name="Picture 7" descr="Chuoi hoa ngang 1"/>
          <p:cNvPicPr>
            <a:picLocks noChangeAspect="1" noChangeArrowheads="1"/>
          </p:cNvPicPr>
          <p:nvPr/>
        </p:nvPicPr>
        <p:blipFill>
          <a:blip r:embed="rId5"/>
          <a:srcRect/>
          <a:stretch>
            <a:fillRect/>
          </a:stretch>
        </p:blipFill>
        <p:spPr bwMode="auto">
          <a:xfrm>
            <a:off x="0" y="6364288"/>
            <a:ext cx="9144000" cy="493712"/>
          </a:xfrm>
          <a:prstGeom prst="rect">
            <a:avLst/>
          </a:prstGeom>
          <a:noFill/>
          <a:ln w="9525">
            <a:noFill/>
            <a:miter lim="800000"/>
            <a:headEnd/>
            <a:tailEnd/>
          </a:ln>
        </p:spPr>
      </p:pic>
      <p:pic>
        <p:nvPicPr>
          <p:cNvPr id="3078" name="Picture 11" descr="Chuoi hoa ngang"/>
          <p:cNvPicPr>
            <a:picLocks noChangeAspect="1" noChangeArrowheads="1"/>
          </p:cNvPicPr>
          <p:nvPr/>
        </p:nvPicPr>
        <p:blipFill>
          <a:blip r:embed="rId4"/>
          <a:srcRect/>
          <a:stretch>
            <a:fillRect/>
          </a:stretch>
        </p:blipFill>
        <p:spPr bwMode="auto">
          <a:xfrm>
            <a:off x="4492625" y="-38100"/>
            <a:ext cx="4651375" cy="292100"/>
          </a:xfrm>
          <a:prstGeom prst="rect">
            <a:avLst/>
          </a:prstGeom>
          <a:noFill/>
          <a:ln w="9525">
            <a:noFill/>
            <a:miter lim="800000"/>
            <a:headEnd/>
            <a:tailEnd/>
          </a:ln>
        </p:spPr>
      </p:pic>
      <p:pic>
        <p:nvPicPr>
          <p:cNvPr id="3079" name="Picture 12" descr="Bo hoa 1"/>
          <p:cNvPicPr>
            <a:picLocks noChangeAspect="1" noChangeArrowheads="1" noCrop="1"/>
          </p:cNvPicPr>
          <p:nvPr/>
        </p:nvPicPr>
        <p:blipFill>
          <a:blip r:embed="rId3"/>
          <a:srcRect/>
          <a:stretch>
            <a:fillRect/>
          </a:stretch>
        </p:blipFill>
        <p:spPr bwMode="auto">
          <a:xfrm>
            <a:off x="8550275" y="4365625"/>
            <a:ext cx="593725" cy="2492375"/>
          </a:xfrm>
          <a:prstGeom prst="rect">
            <a:avLst/>
          </a:prstGeom>
          <a:noFill/>
          <a:ln w="9525">
            <a:noFill/>
            <a:miter lim="800000"/>
            <a:headEnd/>
            <a:tailEnd/>
          </a:ln>
        </p:spPr>
      </p:pic>
      <p:pic>
        <p:nvPicPr>
          <p:cNvPr id="3080" name="Picture 15" descr="Flash Buom va hoa 10"/>
          <p:cNvPicPr>
            <a:picLocks noChangeAspect="1" noChangeArrowheads="1" noCrop="1"/>
          </p:cNvPicPr>
          <p:nvPr/>
        </p:nvPicPr>
        <p:blipFill>
          <a:blip r:embed="rId6"/>
          <a:srcRect/>
          <a:stretch>
            <a:fillRect/>
          </a:stretch>
        </p:blipFill>
        <p:spPr bwMode="auto">
          <a:xfrm rot="5400000">
            <a:off x="492919" y="5344319"/>
            <a:ext cx="1349375" cy="1754187"/>
          </a:xfrm>
          <a:prstGeom prst="rect">
            <a:avLst/>
          </a:prstGeom>
          <a:noFill/>
          <a:ln w="9525">
            <a:noFill/>
            <a:miter lim="800000"/>
            <a:headEnd/>
            <a:tailEnd/>
          </a:ln>
        </p:spPr>
      </p:pic>
      <p:sp>
        <p:nvSpPr>
          <p:cNvPr id="92177" name="Rectangle 17"/>
          <p:cNvSpPr>
            <a:spLocks noChangeArrowheads="1"/>
          </p:cNvSpPr>
          <p:nvPr/>
        </p:nvSpPr>
        <p:spPr bwMode="auto">
          <a:xfrm>
            <a:off x="457200" y="304800"/>
            <a:ext cx="8229600" cy="1143000"/>
          </a:xfrm>
          <a:prstGeom prst="rect">
            <a:avLst/>
          </a:prstGeom>
          <a:noFill/>
          <a:ln w="9525">
            <a:noFill/>
            <a:miter lim="800000"/>
            <a:headEnd/>
            <a:tailEnd/>
          </a:ln>
        </p:spPr>
        <p:txBody>
          <a:bodyPr anchor="ctr"/>
          <a:lstStyle/>
          <a:p>
            <a:pPr algn="ctr"/>
            <a:r>
              <a:rPr lang="en-US" sz="4000" b="1">
                <a:solidFill>
                  <a:srgbClr val="000099"/>
                </a:solidFill>
              </a:rPr>
              <a:t>Kiểm tra bài cũ :</a:t>
            </a:r>
          </a:p>
        </p:txBody>
      </p:sp>
      <p:sp>
        <p:nvSpPr>
          <p:cNvPr id="92178" name="Rectangle 18"/>
          <p:cNvSpPr>
            <a:spLocks noChangeArrowheads="1"/>
          </p:cNvSpPr>
          <p:nvPr/>
        </p:nvSpPr>
        <p:spPr bwMode="auto">
          <a:xfrm>
            <a:off x="457200" y="1371600"/>
            <a:ext cx="8229600" cy="3352800"/>
          </a:xfrm>
          <a:prstGeom prst="rect">
            <a:avLst/>
          </a:prstGeom>
          <a:noFill/>
          <a:ln w="9525">
            <a:noFill/>
            <a:miter lim="800000"/>
            <a:headEnd/>
            <a:tailEnd/>
          </a:ln>
        </p:spPr>
        <p:txBody>
          <a:bodyPr/>
          <a:lstStyle/>
          <a:p>
            <a:pPr algn="ctr">
              <a:spcBef>
                <a:spcPct val="20000"/>
              </a:spcBef>
            </a:pPr>
            <a:r>
              <a:rPr lang="en-US" sz="2800">
                <a:cs typeface="Times New Roman" pitchFamily="18" charset="0"/>
              </a:rPr>
              <a:t>       1. Nguyên nhân nào dẫn đến cuộc phản công ở kinh thành Huế ?</a:t>
            </a:r>
          </a:p>
          <a:p>
            <a:pPr algn="ctr">
              <a:spcBef>
                <a:spcPct val="20000"/>
              </a:spcBef>
            </a:pPr>
            <a:r>
              <a:rPr lang="en-US" sz="2800">
                <a:cs typeface="Times New Roman" pitchFamily="18" charset="0"/>
              </a:rPr>
              <a:t>      </a:t>
            </a:r>
          </a:p>
          <a:p>
            <a:pPr algn="ctr">
              <a:spcBef>
                <a:spcPct val="20000"/>
              </a:spcBef>
            </a:pPr>
            <a:r>
              <a:rPr lang="en-US" sz="2800">
                <a:cs typeface="Times New Roman" pitchFamily="18" charset="0"/>
              </a:rPr>
              <a:t>  - Giặc Pháp lập mưu bắt Tôn Thất thuyết nhưng không thành. Trước sự uy hiếp của kẻ thù, Tôn Thất Thuyết quyết định nổ súng trước để giành thế chủ động.</a:t>
            </a:r>
          </a:p>
          <a:p>
            <a:pPr algn="ctr">
              <a:spcBef>
                <a:spcPct val="20000"/>
              </a:spcBef>
            </a:pPr>
            <a:endParaRPr lang="en-US" sz="2800">
              <a:cs typeface="Times New Roman" pitchFamily="18" charset="0"/>
            </a:endParaRPr>
          </a:p>
        </p:txBody>
      </p:sp>
      <p:pic>
        <p:nvPicPr>
          <p:cNvPr id="3083" name="Picture 19" descr="câu hỏi"/>
          <p:cNvPicPr>
            <a:picLocks noChangeAspect="1" noChangeArrowheads="1" noCrop="1"/>
          </p:cNvPicPr>
          <p:nvPr/>
        </p:nvPicPr>
        <p:blipFill>
          <a:blip r:embed="rId7"/>
          <a:srcRect/>
          <a:stretch>
            <a:fillRect/>
          </a:stretch>
        </p:blipFill>
        <p:spPr bwMode="auto">
          <a:xfrm>
            <a:off x="533400" y="914400"/>
            <a:ext cx="685800" cy="1066800"/>
          </a:xfrm>
          <a:prstGeom prst="rect">
            <a:avLst/>
          </a:prstGeom>
          <a:noFill/>
          <a:ln w="9525">
            <a:noFill/>
            <a:miter lim="800000"/>
            <a:headEnd/>
            <a:tailEnd/>
          </a:ln>
        </p:spPr>
      </p:pic>
      <p:sp>
        <p:nvSpPr>
          <p:cNvPr id="3084" name="Rectangle 20"/>
          <p:cNvSpPr>
            <a:spLocks noChangeArrowheads="1"/>
          </p:cNvSpPr>
          <p:nvPr/>
        </p:nvSpPr>
        <p:spPr bwMode="auto">
          <a:xfrm>
            <a:off x="0" y="0"/>
            <a:ext cx="9144000" cy="6858000"/>
          </a:xfrm>
          <a:prstGeom prst="rect">
            <a:avLst/>
          </a:prstGeom>
          <a:noFill/>
          <a:ln w="76200">
            <a:pattFill prst="wdUpDiag">
              <a:fgClr>
                <a:srgbClr val="00FF00"/>
              </a:fgClr>
              <a:bgClr>
                <a:srgbClr val="FF0000"/>
              </a:bgClr>
            </a:pattFill>
            <a:miter lim="800000"/>
            <a:headEnd/>
            <a:tailEnd/>
          </a:ln>
        </p:spPr>
        <p:txBody>
          <a:bodyPr wrap="none" anchor="ctr"/>
          <a:lstStyle/>
          <a:p>
            <a:endParaRPr lang="en-US" sz="160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7" presetClass="entr" presetSubtype="0" fill="hold" grpId="0" nodeType="clickEffect">
                                  <p:stCondLst>
                                    <p:cond delay="0"/>
                                  </p:stCondLst>
                                  <p:iterate type="lt">
                                    <p:tmPct val="50000"/>
                                  </p:iterate>
                                  <p:childTnLst>
                                    <p:set>
                                      <p:cBhvr>
                                        <p:cTn id="6" dur="1" fill="hold">
                                          <p:stCondLst>
                                            <p:cond delay="0"/>
                                          </p:stCondLst>
                                        </p:cTn>
                                        <p:tgtEl>
                                          <p:spTgt spid="92177"/>
                                        </p:tgtEl>
                                        <p:attrNameLst>
                                          <p:attrName>style.visibility</p:attrName>
                                        </p:attrNameLst>
                                      </p:cBhvr>
                                      <p:to>
                                        <p:strVal val="visible"/>
                                      </p:to>
                                    </p:set>
                                    <p:anim calcmode="discrete" valueType="clr">
                                      <p:cBhvr override="childStyle">
                                        <p:cTn id="7" dur="80"/>
                                        <p:tgtEl>
                                          <p:spTgt spid="92177"/>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92177"/>
                                        </p:tgtEl>
                                        <p:attrNameLst>
                                          <p:attrName>fillcolor</p:attrName>
                                        </p:attrNameLst>
                                      </p:cBhvr>
                                      <p:tavLst>
                                        <p:tav tm="0">
                                          <p:val>
                                            <p:clrVal>
                                              <a:schemeClr val="accent2"/>
                                            </p:clrVal>
                                          </p:val>
                                        </p:tav>
                                        <p:tav tm="50000">
                                          <p:val>
                                            <p:clrVal>
                                              <a:schemeClr val="hlink"/>
                                            </p:clrVal>
                                          </p:val>
                                        </p:tav>
                                      </p:tavLst>
                                    </p:anim>
                                    <p:set>
                                      <p:cBhvr>
                                        <p:cTn id="9" dur="80"/>
                                        <p:tgtEl>
                                          <p:spTgt spid="92177"/>
                                        </p:tgtEl>
                                        <p:attrNameLst>
                                          <p:attrName>fill.type</p:attrName>
                                        </p:attrNameLst>
                                      </p:cBhvr>
                                      <p:to>
                                        <p:strVal val="solid"/>
                                      </p:to>
                                    </p:set>
                                  </p:childTnLst>
                                </p:cTn>
                              </p:par>
                            </p:childTnLst>
                          </p:cTn>
                        </p:par>
                      </p:childTnLst>
                    </p:cTn>
                  </p:par>
                  <p:par>
                    <p:cTn id="10" fill="hold" nodeType="clickPar">
                      <p:stCondLst>
                        <p:cond delay="indefinite"/>
                      </p:stCondLst>
                      <p:childTnLst>
                        <p:par>
                          <p:cTn id="11" fill="hold" nodeType="withGroup">
                            <p:stCondLst>
                              <p:cond delay="0"/>
                            </p:stCondLst>
                            <p:childTnLst>
                              <p:par>
                                <p:cTn id="12" presetID="27" presetClass="entr" presetSubtype="0" fill="hold" nodeType="clickEffect">
                                  <p:stCondLst>
                                    <p:cond delay="0"/>
                                  </p:stCondLst>
                                  <p:iterate type="lt">
                                    <p:tmPct val="50000"/>
                                  </p:iterate>
                                  <p:childTnLst>
                                    <p:set>
                                      <p:cBhvr>
                                        <p:cTn id="13" dur="1" fill="hold">
                                          <p:stCondLst>
                                            <p:cond delay="0"/>
                                          </p:stCondLst>
                                        </p:cTn>
                                        <p:tgtEl>
                                          <p:spTgt spid="92178">
                                            <p:txEl>
                                              <p:pRg st="0" end="0"/>
                                            </p:txEl>
                                          </p:spTgt>
                                        </p:tgtEl>
                                        <p:attrNameLst>
                                          <p:attrName>style.visibility</p:attrName>
                                        </p:attrNameLst>
                                      </p:cBhvr>
                                      <p:to>
                                        <p:strVal val="visible"/>
                                      </p:to>
                                    </p:set>
                                    <p:anim calcmode="discrete" valueType="clr">
                                      <p:cBhvr override="childStyle">
                                        <p:cTn id="14" dur="80"/>
                                        <p:tgtEl>
                                          <p:spTgt spid="92178">
                                            <p:txEl>
                                              <p:pRg st="0" end="0"/>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15" dur="80"/>
                                        <p:tgtEl>
                                          <p:spTgt spid="92178">
                                            <p:txEl>
                                              <p:pRg st="0" end="0"/>
                                            </p:txEl>
                                          </p:spTgt>
                                        </p:tgtEl>
                                        <p:attrNameLst>
                                          <p:attrName>fillcolor</p:attrName>
                                        </p:attrNameLst>
                                      </p:cBhvr>
                                      <p:tavLst>
                                        <p:tav tm="0">
                                          <p:val>
                                            <p:clrVal>
                                              <a:schemeClr val="accent2"/>
                                            </p:clrVal>
                                          </p:val>
                                        </p:tav>
                                        <p:tav tm="50000">
                                          <p:val>
                                            <p:clrVal>
                                              <a:schemeClr val="hlink"/>
                                            </p:clrVal>
                                          </p:val>
                                        </p:tav>
                                      </p:tavLst>
                                    </p:anim>
                                    <p:set>
                                      <p:cBhvr>
                                        <p:cTn id="16" dur="80"/>
                                        <p:tgtEl>
                                          <p:spTgt spid="92178">
                                            <p:txEl>
                                              <p:pRg st="0" end="0"/>
                                            </p:txEl>
                                          </p:spTgt>
                                        </p:tgtEl>
                                        <p:attrNameLst>
                                          <p:attrName>fill.type</p:attrName>
                                        </p:attrNameLst>
                                      </p:cBhvr>
                                      <p:to>
                                        <p:strVal val="solid"/>
                                      </p:to>
                                    </p:set>
                                  </p:childTnLst>
                                </p:cTn>
                              </p:par>
                            </p:childTnLst>
                          </p:cTn>
                        </p:par>
                      </p:childTnLst>
                    </p:cTn>
                  </p:par>
                  <p:par>
                    <p:cTn id="17" fill="hold" nodeType="clickPar">
                      <p:stCondLst>
                        <p:cond delay="indefinite"/>
                      </p:stCondLst>
                      <p:childTnLst>
                        <p:par>
                          <p:cTn id="18" fill="hold" nodeType="withGroup">
                            <p:stCondLst>
                              <p:cond delay="0"/>
                            </p:stCondLst>
                            <p:childTnLst>
                              <p:par>
                                <p:cTn id="19" presetID="27" presetClass="entr" presetSubtype="0" fill="hold" nodeType="clickEffect">
                                  <p:stCondLst>
                                    <p:cond delay="0"/>
                                  </p:stCondLst>
                                  <p:iterate type="lt">
                                    <p:tmPct val="50000"/>
                                  </p:iterate>
                                  <p:childTnLst>
                                    <p:set>
                                      <p:cBhvr>
                                        <p:cTn id="20" dur="1" fill="hold">
                                          <p:stCondLst>
                                            <p:cond delay="0"/>
                                          </p:stCondLst>
                                        </p:cTn>
                                        <p:tgtEl>
                                          <p:spTgt spid="92178">
                                            <p:txEl>
                                              <p:pRg st="1" end="1"/>
                                            </p:txEl>
                                          </p:spTgt>
                                        </p:tgtEl>
                                        <p:attrNameLst>
                                          <p:attrName>style.visibility</p:attrName>
                                        </p:attrNameLst>
                                      </p:cBhvr>
                                      <p:to>
                                        <p:strVal val="visible"/>
                                      </p:to>
                                    </p:set>
                                    <p:anim calcmode="discrete" valueType="clr">
                                      <p:cBhvr override="childStyle">
                                        <p:cTn id="21" dur="80"/>
                                        <p:tgtEl>
                                          <p:spTgt spid="92178">
                                            <p:txEl>
                                              <p:pRg st="1" end="1"/>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22" dur="80"/>
                                        <p:tgtEl>
                                          <p:spTgt spid="92178">
                                            <p:txEl>
                                              <p:pRg st="1" end="1"/>
                                            </p:txEl>
                                          </p:spTgt>
                                        </p:tgtEl>
                                        <p:attrNameLst>
                                          <p:attrName>fillcolor</p:attrName>
                                        </p:attrNameLst>
                                      </p:cBhvr>
                                      <p:tavLst>
                                        <p:tav tm="0">
                                          <p:val>
                                            <p:clrVal>
                                              <a:schemeClr val="accent2"/>
                                            </p:clrVal>
                                          </p:val>
                                        </p:tav>
                                        <p:tav tm="50000">
                                          <p:val>
                                            <p:clrVal>
                                              <a:schemeClr val="hlink"/>
                                            </p:clrVal>
                                          </p:val>
                                        </p:tav>
                                      </p:tavLst>
                                    </p:anim>
                                    <p:set>
                                      <p:cBhvr>
                                        <p:cTn id="23" dur="80"/>
                                        <p:tgtEl>
                                          <p:spTgt spid="92178">
                                            <p:txEl>
                                              <p:pRg st="1" end="1"/>
                                            </p:txEl>
                                          </p:spTgt>
                                        </p:tgtEl>
                                        <p:attrNameLst>
                                          <p:attrName>fill.type</p:attrName>
                                        </p:attrNameLst>
                                      </p:cBhvr>
                                      <p:to>
                                        <p:strVal val="solid"/>
                                      </p:to>
                                    </p:set>
                                  </p:childTnLst>
                                </p:cTn>
                              </p:par>
                            </p:childTnLst>
                          </p:cTn>
                        </p:par>
                      </p:childTnLst>
                    </p:cTn>
                  </p:par>
                  <p:par>
                    <p:cTn id="24" fill="hold" nodeType="clickPar">
                      <p:stCondLst>
                        <p:cond delay="indefinite"/>
                      </p:stCondLst>
                      <p:childTnLst>
                        <p:par>
                          <p:cTn id="25" fill="hold" nodeType="withGroup">
                            <p:stCondLst>
                              <p:cond delay="0"/>
                            </p:stCondLst>
                            <p:childTnLst>
                              <p:par>
                                <p:cTn id="26" presetID="27" presetClass="entr" presetSubtype="0" fill="hold" nodeType="clickEffect">
                                  <p:stCondLst>
                                    <p:cond delay="0"/>
                                  </p:stCondLst>
                                  <p:iterate type="lt">
                                    <p:tmPct val="50000"/>
                                  </p:iterate>
                                  <p:childTnLst>
                                    <p:set>
                                      <p:cBhvr>
                                        <p:cTn id="27" dur="1" fill="hold">
                                          <p:stCondLst>
                                            <p:cond delay="0"/>
                                          </p:stCondLst>
                                        </p:cTn>
                                        <p:tgtEl>
                                          <p:spTgt spid="92178">
                                            <p:txEl>
                                              <p:pRg st="2" end="2"/>
                                            </p:txEl>
                                          </p:spTgt>
                                        </p:tgtEl>
                                        <p:attrNameLst>
                                          <p:attrName>style.visibility</p:attrName>
                                        </p:attrNameLst>
                                      </p:cBhvr>
                                      <p:to>
                                        <p:strVal val="visible"/>
                                      </p:to>
                                    </p:set>
                                    <p:anim calcmode="discrete" valueType="clr">
                                      <p:cBhvr override="childStyle">
                                        <p:cTn id="28" dur="80"/>
                                        <p:tgtEl>
                                          <p:spTgt spid="92178">
                                            <p:txEl>
                                              <p:pRg st="2" end="2"/>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29" dur="80"/>
                                        <p:tgtEl>
                                          <p:spTgt spid="92178">
                                            <p:txEl>
                                              <p:pRg st="2" end="2"/>
                                            </p:txEl>
                                          </p:spTgt>
                                        </p:tgtEl>
                                        <p:attrNameLst>
                                          <p:attrName>fillcolor</p:attrName>
                                        </p:attrNameLst>
                                      </p:cBhvr>
                                      <p:tavLst>
                                        <p:tav tm="0">
                                          <p:val>
                                            <p:clrVal>
                                              <a:schemeClr val="accent2"/>
                                            </p:clrVal>
                                          </p:val>
                                        </p:tav>
                                        <p:tav tm="50000">
                                          <p:val>
                                            <p:clrVal>
                                              <a:schemeClr val="hlink"/>
                                            </p:clrVal>
                                          </p:val>
                                        </p:tav>
                                      </p:tavLst>
                                    </p:anim>
                                    <p:set>
                                      <p:cBhvr>
                                        <p:cTn id="30" dur="80"/>
                                        <p:tgtEl>
                                          <p:spTgt spid="92178">
                                            <p:txEl>
                                              <p:pRg st="2" end="2"/>
                                            </p:txEl>
                                          </p:spTgt>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177"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30" name="Text Box 10"/>
          <p:cNvSpPr txBox="1">
            <a:spLocks noChangeArrowheads="1"/>
          </p:cNvSpPr>
          <p:nvPr/>
        </p:nvSpPr>
        <p:spPr bwMode="auto">
          <a:xfrm>
            <a:off x="457200" y="1447800"/>
            <a:ext cx="7924800" cy="4968875"/>
          </a:xfrm>
          <a:prstGeom prst="rect">
            <a:avLst/>
          </a:prstGeom>
          <a:noFill/>
          <a:ln w="9525">
            <a:noFill/>
            <a:miter lim="800000"/>
            <a:headEnd/>
            <a:tailEnd/>
          </a:ln>
        </p:spPr>
        <p:txBody>
          <a:bodyPr>
            <a:spAutoFit/>
          </a:bodyPr>
          <a:lstStyle/>
          <a:p>
            <a:pPr>
              <a:spcBef>
                <a:spcPct val="50000"/>
              </a:spcBef>
            </a:pPr>
            <a:r>
              <a:rPr lang="en-US" sz="3200" b="1">
                <a:solidFill>
                  <a:srgbClr val="008000"/>
                </a:solidFill>
                <a:cs typeface="Times New Roman" pitchFamily="18" charset="0"/>
              </a:rPr>
              <a:t>   Cuộc phản công diễn ra vào thời gian nào? Kết quả ra sao?</a:t>
            </a:r>
          </a:p>
          <a:p>
            <a:pPr>
              <a:spcBef>
                <a:spcPct val="50000"/>
              </a:spcBef>
            </a:pPr>
            <a:r>
              <a:rPr lang="en-US" sz="3200" b="1">
                <a:solidFill>
                  <a:srgbClr val="008000"/>
                </a:solidFill>
                <a:cs typeface="Times New Roman" pitchFamily="18" charset="0"/>
              </a:rPr>
              <a:t>   </a:t>
            </a:r>
          </a:p>
          <a:p>
            <a:pPr>
              <a:spcBef>
                <a:spcPct val="50000"/>
              </a:spcBef>
            </a:pPr>
            <a:r>
              <a:rPr lang="en-US" sz="3200" b="1">
                <a:solidFill>
                  <a:srgbClr val="008000"/>
                </a:solidFill>
                <a:cs typeface="Times New Roman" pitchFamily="18" charset="0"/>
              </a:rPr>
              <a:t>   Sau khi cuộc phản công thất bại Tôn Thất Thuyết đã làm gì?</a:t>
            </a:r>
          </a:p>
          <a:p>
            <a:pPr>
              <a:spcBef>
                <a:spcPct val="50000"/>
              </a:spcBef>
            </a:pPr>
            <a:r>
              <a:rPr lang="en-US" sz="3200" b="1">
                <a:solidFill>
                  <a:srgbClr val="008000"/>
                </a:solidFill>
                <a:cs typeface="Times New Roman" pitchFamily="18" charset="0"/>
              </a:rPr>
              <a:t>    </a:t>
            </a:r>
          </a:p>
          <a:p>
            <a:pPr>
              <a:spcBef>
                <a:spcPct val="50000"/>
              </a:spcBef>
            </a:pPr>
            <a:r>
              <a:rPr lang="en-US" sz="3200" b="1">
                <a:solidFill>
                  <a:srgbClr val="008000"/>
                </a:solidFill>
                <a:cs typeface="Times New Roman" pitchFamily="18" charset="0"/>
              </a:rPr>
              <a:t>   Hãy kể tên 3 cuộc khởi nghĩa tiêu biểu của phong trào Cần Vương.</a:t>
            </a:r>
          </a:p>
        </p:txBody>
      </p:sp>
      <p:pic>
        <p:nvPicPr>
          <p:cNvPr id="81931" name="Picture 11" descr="câu hỏi"/>
          <p:cNvPicPr>
            <a:picLocks noChangeAspect="1" noChangeArrowheads="1" noCrop="1"/>
          </p:cNvPicPr>
          <p:nvPr/>
        </p:nvPicPr>
        <p:blipFill>
          <a:blip r:embed="rId2"/>
          <a:srcRect/>
          <a:stretch>
            <a:fillRect/>
          </a:stretch>
        </p:blipFill>
        <p:spPr bwMode="auto">
          <a:xfrm>
            <a:off x="0" y="990600"/>
            <a:ext cx="685800" cy="1066800"/>
          </a:xfrm>
          <a:prstGeom prst="rect">
            <a:avLst/>
          </a:prstGeom>
          <a:noFill/>
          <a:ln w="9525">
            <a:noFill/>
            <a:miter lim="800000"/>
            <a:headEnd/>
            <a:tailEnd/>
          </a:ln>
        </p:spPr>
      </p:pic>
      <p:pic>
        <p:nvPicPr>
          <p:cNvPr id="81932" name="Picture 12" descr="câu hỏi"/>
          <p:cNvPicPr>
            <a:picLocks noChangeAspect="1" noChangeArrowheads="1" noCrop="1"/>
          </p:cNvPicPr>
          <p:nvPr/>
        </p:nvPicPr>
        <p:blipFill>
          <a:blip r:embed="rId2"/>
          <a:srcRect/>
          <a:stretch>
            <a:fillRect/>
          </a:stretch>
        </p:blipFill>
        <p:spPr bwMode="auto">
          <a:xfrm>
            <a:off x="0" y="2895600"/>
            <a:ext cx="685800" cy="1066800"/>
          </a:xfrm>
          <a:prstGeom prst="rect">
            <a:avLst/>
          </a:prstGeom>
          <a:noFill/>
          <a:ln w="9525">
            <a:noFill/>
            <a:miter lim="800000"/>
            <a:headEnd/>
            <a:tailEnd/>
          </a:ln>
        </p:spPr>
      </p:pic>
      <p:pic>
        <p:nvPicPr>
          <p:cNvPr id="81933" name="Picture 13" descr="câu hỏi"/>
          <p:cNvPicPr>
            <a:picLocks noChangeAspect="1" noChangeArrowheads="1" noCrop="1"/>
          </p:cNvPicPr>
          <p:nvPr/>
        </p:nvPicPr>
        <p:blipFill>
          <a:blip r:embed="rId2"/>
          <a:srcRect/>
          <a:stretch>
            <a:fillRect/>
          </a:stretch>
        </p:blipFill>
        <p:spPr bwMode="auto">
          <a:xfrm>
            <a:off x="0" y="4800600"/>
            <a:ext cx="685800" cy="1066800"/>
          </a:xfrm>
          <a:prstGeom prst="rect">
            <a:avLst/>
          </a:prstGeom>
          <a:noFill/>
          <a:ln w="9525">
            <a:noFill/>
            <a:miter lim="800000"/>
            <a:headEnd/>
            <a:tailEnd/>
          </a:ln>
        </p:spPr>
      </p:pic>
      <p:sp>
        <p:nvSpPr>
          <p:cNvPr id="4102" name="Rectangle 19"/>
          <p:cNvSpPr>
            <a:spLocks noChangeArrowheads="1"/>
          </p:cNvSpPr>
          <p:nvPr/>
        </p:nvSpPr>
        <p:spPr bwMode="auto">
          <a:xfrm>
            <a:off x="0" y="0"/>
            <a:ext cx="9144000" cy="6858000"/>
          </a:xfrm>
          <a:prstGeom prst="rect">
            <a:avLst/>
          </a:prstGeom>
          <a:noFill/>
          <a:ln w="76200">
            <a:pattFill prst="wdUpDiag">
              <a:fgClr>
                <a:srgbClr val="00FF00"/>
              </a:fgClr>
              <a:bgClr>
                <a:srgbClr val="FF0000"/>
              </a:bgClr>
            </a:pattFill>
            <a:miter lim="800000"/>
            <a:headEnd/>
            <a:tailEnd/>
          </a:ln>
        </p:spPr>
        <p:txBody>
          <a:bodyPr wrap="none" anchor="ctr"/>
          <a:lstStyle/>
          <a:p>
            <a:endParaRPr lang="en-US"/>
          </a:p>
        </p:txBody>
      </p:sp>
      <p:sp>
        <p:nvSpPr>
          <p:cNvPr id="4103" name="WordArt 21"/>
          <p:cNvSpPr>
            <a:spLocks noChangeArrowheads="1" noChangeShapeType="1" noTextEdit="1"/>
          </p:cNvSpPr>
          <p:nvPr/>
        </p:nvSpPr>
        <p:spPr bwMode="auto">
          <a:xfrm>
            <a:off x="2514600" y="457200"/>
            <a:ext cx="3962400" cy="609600"/>
          </a:xfrm>
          <a:prstGeom prst="rect">
            <a:avLst/>
          </a:prstGeom>
        </p:spPr>
        <p:txBody>
          <a:bodyPr wrap="none" fromWordArt="1">
            <a:prstTxWarp prst="textPlain">
              <a:avLst>
                <a:gd name="adj" fmla="val 50000"/>
              </a:avLst>
            </a:prstTxWarp>
          </a:bodyPr>
          <a:lstStyle/>
          <a:p>
            <a:pPr algn="ctr"/>
            <a:r>
              <a:rPr lang="en-US" sz="3600" b="1" kern="10">
                <a:ln w="9525">
                  <a:solidFill>
                    <a:srgbClr val="000000"/>
                  </a:solidFill>
                  <a:round/>
                  <a:headEnd/>
                  <a:tailEnd/>
                </a:ln>
                <a:gradFill rotWithShape="1">
                  <a:gsLst>
                    <a:gs pos="0">
                      <a:srgbClr val="000082"/>
                    </a:gs>
                    <a:gs pos="30000">
                      <a:srgbClr val="66008F"/>
                    </a:gs>
                    <a:gs pos="64999">
                      <a:srgbClr val="BA0066"/>
                    </a:gs>
                    <a:gs pos="89999">
                      <a:srgbClr val="FF0000"/>
                    </a:gs>
                    <a:gs pos="100000">
                      <a:srgbClr val="FF8200"/>
                    </a:gs>
                  </a:gsLst>
                  <a:lin ang="5400000" scaled="1"/>
                </a:gradFill>
                <a:latin typeface="Arial"/>
                <a:cs typeface="Arial"/>
              </a:rPr>
              <a:t>Kiểm tra bài cũ</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8" presetClass="entr" presetSubtype="16" fill="hold" nodeType="afterEffect">
                                  <p:stCondLst>
                                    <p:cond delay="0"/>
                                  </p:stCondLst>
                                  <p:childTnLst>
                                    <p:set>
                                      <p:cBhvr>
                                        <p:cTn id="6" dur="1" fill="hold">
                                          <p:stCondLst>
                                            <p:cond delay="0"/>
                                          </p:stCondLst>
                                        </p:cTn>
                                        <p:tgtEl>
                                          <p:spTgt spid="81931"/>
                                        </p:tgtEl>
                                        <p:attrNameLst>
                                          <p:attrName>style.visibility</p:attrName>
                                        </p:attrNameLst>
                                      </p:cBhvr>
                                      <p:to>
                                        <p:strVal val="visible"/>
                                      </p:to>
                                    </p:set>
                                    <p:animEffect transition="in" filter="diamond(in)">
                                      <p:cBhvr>
                                        <p:cTn id="7" dur="2000"/>
                                        <p:tgtEl>
                                          <p:spTgt spid="81931"/>
                                        </p:tgtEl>
                                      </p:cBhvr>
                                    </p:animEffect>
                                  </p:childTnLst>
                                </p:cTn>
                              </p:par>
                            </p:childTnLst>
                          </p:cTn>
                        </p:par>
                        <p:par>
                          <p:cTn id="8" fill="hold" nodeType="afterGroup">
                            <p:stCondLst>
                              <p:cond delay="2000"/>
                            </p:stCondLst>
                            <p:childTnLst>
                              <p:par>
                                <p:cTn id="9" presetID="8" presetClass="entr" presetSubtype="16" fill="hold" nodeType="afterEffect">
                                  <p:stCondLst>
                                    <p:cond delay="0"/>
                                  </p:stCondLst>
                                  <p:childTnLst>
                                    <p:set>
                                      <p:cBhvr>
                                        <p:cTn id="10" dur="1" fill="hold">
                                          <p:stCondLst>
                                            <p:cond delay="0"/>
                                          </p:stCondLst>
                                        </p:cTn>
                                        <p:tgtEl>
                                          <p:spTgt spid="81930">
                                            <p:txEl>
                                              <p:pRg st="0" end="0"/>
                                            </p:txEl>
                                          </p:spTgt>
                                        </p:tgtEl>
                                        <p:attrNameLst>
                                          <p:attrName>style.visibility</p:attrName>
                                        </p:attrNameLst>
                                      </p:cBhvr>
                                      <p:to>
                                        <p:strVal val="visible"/>
                                      </p:to>
                                    </p:set>
                                    <p:animEffect transition="in" filter="diamond(in)">
                                      <p:cBhvr>
                                        <p:cTn id="11" dur="2000"/>
                                        <p:tgtEl>
                                          <p:spTgt spid="81930">
                                            <p:txEl>
                                              <p:pRg st="0" end="0"/>
                                            </p:txEl>
                                          </p:spTgt>
                                        </p:tgtEl>
                                      </p:cBhvr>
                                    </p:animEffect>
                                  </p:childTnLst>
                                </p:cTn>
                              </p:par>
                            </p:childTnLst>
                          </p:cTn>
                        </p:par>
                        <p:par>
                          <p:cTn id="12" fill="hold" nodeType="afterGroup">
                            <p:stCondLst>
                              <p:cond delay="4000"/>
                            </p:stCondLst>
                            <p:childTnLst>
                              <p:par>
                                <p:cTn id="13" presetID="8" presetClass="entr" presetSubtype="16" fill="hold" nodeType="afterEffect">
                                  <p:stCondLst>
                                    <p:cond delay="0"/>
                                  </p:stCondLst>
                                  <p:childTnLst>
                                    <p:set>
                                      <p:cBhvr>
                                        <p:cTn id="14" dur="1" fill="hold">
                                          <p:stCondLst>
                                            <p:cond delay="0"/>
                                          </p:stCondLst>
                                        </p:cTn>
                                        <p:tgtEl>
                                          <p:spTgt spid="81932"/>
                                        </p:tgtEl>
                                        <p:attrNameLst>
                                          <p:attrName>style.visibility</p:attrName>
                                        </p:attrNameLst>
                                      </p:cBhvr>
                                      <p:to>
                                        <p:strVal val="visible"/>
                                      </p:to>
                                    </p:set>
                                    <p:animEffect transition="in" filter="diamond(in)">
                                      <p:cBhvr>
                                        <p:cTn id="15" dur="2000"/>
                                        <p:tgtEl>
                                          <p:spTgt spid="81932"/>
                                        </p:tgtEl>
                                      </p:cBhvr>
                                    </p:animEffect>
                                  </p:childTnLst>
                                </p:cTn>
                              </p:par>
                            </p:childTnLst>
                          </p:cTn>
                        </p:par>
                        <p:par>
                          <p:cTn id="16" fill="hold" nodeType="afterGroup">
                            <p:stCondLst>
                              <p:cond delay="6000"/>
                            </p:stCondLst>
                            <p:childTnLst>
                              <p:par>
                                <p:cTn id="17" presetID="9" presetClass="entr" presetSubtype="0" fill="hold" nodeType="afterEffect">
                                  <p:stCondLst>
                                    <p:cond delay="0"/>
                                  </p:stCondLst>
                                  <p:childTnLst>
                                    <p:set>
                                      <p:cBhvr>
                                        <p:cTn id="18" dur="1" fill="hold">
                                          <p:stCondLst>
                                            <p:cond delay="0"/>
                                          </p:stCondLst>
                                        </p:cTn>
                                        <p:tgtEl>
                                          <p:spTgt spid="81930">
                                            <p:txEl>
                                              <p:pRg st="1" end="1"/>
                                            </p:txEl>
                                          </p:spTgt>
                                        </p:tgtEl>
                                        <p:attrNameLst>
                                          <p:attrName>style.visibility</p:attrName>
                                        </p:attrNameLst>
                                      </p:cBhvr>
                                      <p:to>
                                        <p:strVal val="visible"/>
                                      </p:to>
                                    </p:set>
                                    <p:animEffect transition="in" filter="dissolve">
                                      <p:cBhvr>
                                        <p:cTn id="19" dur="500"/>
                                        <p:tgtEl>
                                          <p:spTgt spid="81930">
                                            <p:txEl>
                                              <p:pRg st="1" end="1"/>
                                            </p:txEl>
                                          </p:spTgt>
                                        </p:tgtEl>
                                      </p:cBhvr>
                                    </p:animEffect>
                                  </p:childTnLst>
                                </p:cTn>
                              </p:par>
                            </p:childTnLst>
                          </p:cTn>
                        </p:par>
                      </p:childTnLst>
                    </p:cTn>
                  </p:par>
                  <p:par>
                    <p:cTn id="20" fill="hold" nodeType="clickPar">
                      <p:stCondLst>
                        <p:cond delay="indefinite"/>
                      </p:stCondLst>
                      <p:childTnLst>
                        <p:par>
                          <p:cTn id="21" fill="hold" nodeType="withGroup">
                            <p:stCondLst>
                              <p:cond delay="0"/>
                            </p:stCondLst>
                            <p:childTnLst>
                              <p:par>
                                <p:cTn id="22" presetID="9" presetClass="entr" presetSubtype="0" fill="hold" nodeType="clickEffect">
                                  <p:stCondLst>
                                    <p:cond delay="0"/>
                                  </p:stCondLst>
                                  <p:childTnLst>
                                    <p:set>
                                      <p:cBhvr>
                                        <p:cTn id="23" dur="1" fill="hold">
                                          <p:stCondLst>
                                            <p:cond delay="0"/>
                                          </p:stCondLst>
                                        </p:cTn>
                                        <p:tgtEl>
                                          <p:spTgt spid="81930">
                                            <p:txEl>
                                              <p:pRg st="2" end="2"/>
                                            </p:txEl>
                                          </p:spTgt>
                                        </p:tgtEl>
                                        <p:attrNameLst>
                                          <p:attrName>style.visibility</p:attrName>
                                        </p:attrNameLst>
                                      </p:cBhvr>
                                      <p:to>
                                        <p:strVal val="visible"/>
                                      </p:to>
                                    </p:set>
                                    <p:animEffect transition="in" filter="dissolve">
                                      <p:cBhvr>
                                        <p:cTn id="24" dur="500"/>
                                        <p:tgtEl>
                                          <p:spTgt spid="81930">
                                            <p:txEl>
                                              <p:pRg st="2" end="2"/>
                                            </p:txEl>
                                          </p:spTgt>
                                        </p:tgtEl>
                                      </p:cBhvr>
                                    </p:animEffect>
                                  </p:childTnLst>
                                </p:cTn>
                              </p:par>
                            </p:childTnLst>
                          </p:cTn>
                        </p:par>
                        <p:par>
                          <p:cTn id="25" fill="hold" nodeType="afterGroup">
                            <p:stCondLst>
                              <p:cond delay="500"/>
                            </p:stCondLst>
                            <p:childTnLst>
                              <p:par>
                                <p:cTn id="26" presetID="17" presetClass="entr" presetSubtype="10" fill="hold" nodeType="afterEffect">
                                  <p:stCondLst>
                                    <p:cond delay="0"/>
                                  </p:stCondLst>
                                  <p:childTnLst>
                                    <p:set>
                                      <p:cBhvr>
                                        <p:cTn id="27" dur="1" fill="hold">
                                          <p:stCondLst>
                                            <p:cond delay="0"/>
                                          </p:stCondLst>
                                        </p:cTn>
                                        <p:tgtEl>
                                          <p:spTgt spid="81933"/>
                                        </p:tgtEl>
                                        <p:attrNameLst>
                                          <p:attrName>style.visibility</p:attrName>
                                        </p:attrNameLst>
                                      </p:cBhvr>
                                      <p:to>
                                        <p:strVal val="visible"/>
                                      </p:to>
                                    </p:set>
                                    <p:anim calcmode="lin" valueType="num">
                                      <p:cBhvr>
                                        <p:cTn id="28" dur="500" fill="hold"/>
                                        <p:tgtEl>
                                          <p:spTgt spid="81933"/>
                                        </p:tgtEl>
                                        <p:attrNameLst>
                                          <p:attrName>ppt_w</p:attrName>
                                        </p:attrNameLst>
                                      </p:cBhvr>
                                      <p:tavLst>
                                        <p:tav tm="0">
                                          <p:val>
                                            <p:fltVal val="0"/>
                                          </p:val>
                                        </p:tav>
                                        <p:tav tm="100000">
                                          <p:val>
                                            <p:strVal val="#ppt_w"/>
                                          </p:val>
                                        </p:tav>
                                      </p:tavLst>
                                    </p:anim>
                                    <p:anim calcmode="lin" valueType="num">
                                      <p:cBhvr>
                                        <p:cTn id="29" dur="500" fill="hold"/>
                                        <p:tgtEl>
                                          <p:spTgt spid="81933"/>
                                        </p:tgtEl>
                                        <p:attrNameLst>
                                          <p:attrName>ppt_h</p:attrName>
                                        </p:attrNameLst>
                                      </p:cBhvr>
                                      <p:tavLst>
                                        <p:tav tm="0">
                                          <p:val>
                                            <p:strVal val="#ppt_h"/>
                                          </p:val>
                                        </p:tav>
                                        <p:tav tm="100000">
                                          <p:val>
                                            <p:strVal val="#ppt_h"/>
                                          </p:val>
                                        </p:tav>
                                      </p:tavLst>
                                    </p:anim>
                                  </p:childTnLst>
                                </p:cTn>
                              </p:par>
                            </p:childTnLst>
                          </p:cTn>
                        </p:par>
                        <p:par>
                          <p:cTn id="30" fill="hold" nodeType="afterGroup">
                            <p:stCondLst>
                              <p:cond delay="1000"/>
                            </p:stCondLst>
                            <p:childTnLst>
                              <p:par>
                                <p:cTn id="31" presetID="31" presetClass="entr" presetSubtype="0" fill="hold" nodeType="afterEffect">
                                  <p:stCondLst>
                                    <p:cond delay="0"/>
                                  </p:stCondLst>
                                  <p:iterate type="lt">
                                    <p:tmPct val="5000"/>
                                  </p:iterate>
                                  <p:childTnLst>
                                    <p:set>
                                      <p:cBhvr>
                                        <p:cTn id="32" dur="1" fill="hold">
                                          <p:stCondLst>
                                            <p:cond delay="0"/>
                                          </p:stCondLst>
                                        </p:cTn>
                                        <p:tgtEl>
                                          <p:spTgt spid="81930">
                                            <p:txEl>
                                              <p:pRg st="3" end="3"/>
                                            </p:txEl>
                                          </p:spTgt>
                                        </p:tgtEl>
                                        <p:attrNameLst>
                                          <p:attrName>style.visibility</p:attrName>
                                        </p:attrNameLst>
                                      </p:cBhvr>
                                      <p:to>
                                        <p:strVal val="visible"/>
                                      </p:to>
                                    </p:set>
                                    <p:anim calcmode="lin" valueType="num">
                                      <p:cBhvr>
                                        <p:cTn id="33" dur="1000" fill="hold"/>
                                        <p:tgtEl>
                                          <p:spTgt spid="81930">
                                            <p:txEl>
                                              <p:pRg st="3" end="3"/>
                                            </p:txEl>
                                          </p:spTgt>
                                        </p:tgtEl>
                                        <p:attrNameLst>
                                          <p:attrName>ppt_w</p:attrName>
                                        </p:attrNameLst>
                                      </p:cBhvr>
                                      <p:tavLst>
                                        <p:tav tm="0">
                                          <p:val>
                                            <p:fltVal val="0"/>
                                          </p:val>
                                        </p:tav>
                                        <p:tav tm="100000">
                                          <p:val>
                                            <p:strVal val="#ppt_w"/>
                                          </p:val>
                                        </p:tav>
                                      </p:tavLst>
                                    </p:anim>
                                    <p:anim calcmode="lin" valueType="num">
                                      <p:cBhvr>
                                        <p:cTn id="34" dur="1000" fill="hold"/>
                                        <p:tgtEl>
                                          <p:spTgt spid="81930">
                                            <p:txEl>
                                              <p:pRg st="3" end="3"/>
                                            </p:txEl>
                                          </p:spTgt>
                                        </p:tgtEl>
                                        <p:attrNameLst>
                                          <p:attrName>ppt_h</p:attrName>
                                        </p:attrNameLst>
                                      </p:cBhvr>
                                      <p:tavLst>
                                        <p:tav tm="0">
                                          <p:val>
                                            <p:fltVal val="0"/>
                                          </p:val>
                                        </p:tav>
                                        <p:tav tm="100000">
                                          <p:val>
                                            <p:strVal val="#ppt_h"/>
                                          </p:val>
                                        </p:tav>
                                      </p:tavLst>
                                    </p:anim>
                                    <p:anim calcmode="lin" valueType="num">
                                      <p:cBhvr>
                                        <p:cTn id="35" dur="1000" fill="hold"/>
                                        <p:tgtEl>
                                          <p:spTgt spid="81930">
                                            <p:txEl>
                                              <p:pRg st="3" end="3"/>
                                            </p:txEl>
                                          </p:spTgt>
                                        </p:tgtEl>
                                        <p:attrNameLst>
                                          <p:attrName>style.rotation</p:attrName>
                                        </p:attrNameLst>
                                      </p:cBhvr>
                                      <p:tavLst>
                                        <p:tav tm="0">
                                          <p:val>
                                            <p:fltVal val="90"/>
                                          </p:val>
                                        </p:tav>
                                        <p:tav tm="100000">
                                          <p:val>
                                            <p:fltVal val="0"/>
                                          </p:val>
                                        </p:tav>
                                      </p:tavLst>
                                    </p:anim>
                                    <p:animEffect transition="in" filter="fade">
                                      <p:cBhvr>
                                        <p:cTn id="36" dur="1000"/>
                                        <p:tgtEl>
                                          <p:spTgt spid="81930">
                                            <p:txEl>
                                              <p:pRg st="3" end="3"/>
                                            </p:txEl>
                                          </p:spTgt>
                                        </p:tgtEl>
                                      </p:cBhvr>
                                    </p:animEffect>
                                  </p:childTnLst>
                                </p:cTn>
                              </p:par>
                            </p:childTnLst>
                          </p:cTn>
                        </p:par>
                      </p:childTnLst>
                    </p:cTn>
                  </p:par>
                  <p:par>
                    <p:cTn id="37" fill="hold" nodeType="clickPar">
                      <p:stCondLst>
                        <p:cond delay="indefinite"/>
                      </p:stCondLst>
                      <p:childTnLst>
                        <p:par>
                          <p:cTn id="38" fill="hold" nodeType="withGroup">
                            <p:stCondLst>
                              <p:cond delay="0"/>
                            </p:stCondLst>
                            <p:childTnLst>
                              <p:par>
                                <p:cTn id="39" presetID="31" presetClass="entr" presetSubtype="0" fill="hold" nodeType="clickEffect">
                                  <p:stCondLst>
                                    <p:cond delay="0"/>
                                  </p:stCondLst>
                                  <p:iterate type="lt">
                                    <p:tmPct val="5000"/>
                                  </p:iterate>
                                  <p:childTnLst>
                                    <p:set>
                                      <p:cBhvr>
                                        <p:cTn id="40" dur="1" fill="hold">
                                          <p:stCondLst>
                                            <p:cond delay="0"/>
                                          </p:stCondLst>
                                        </p:cTn>
                                        <p:tgtEl>
                                          <p:spTgt spid="81930">
                                            <p:txEl>
                                              <p:pRg st="4" end="4"/>
                                            </p:txEl>
                                          </p:spTgt>
                                        </p:tgtEl>
                                        <p:attrNameLst>
                                          <p:attrName>style.visibility</p:attrName>
                                        </p:attrNameLst>
                                      </p:cBhvr>
                                      <p:to>
                                        <p:strVal val="visible"/>
                                      </p:to>
                                    </p:set>
                                    <p:anim calcmode="lin" valueType="num">
                                      <p:cBhvr>
                                        <p:cTn id="41" dur="1000" fill="hold"/>
                                        <p:tgtEl>
                                          <p:spTgt spid="81930">
                                            <p:txEl>
                                              <p:pRg st="4" end="4"/>
                                            </p:txEl>
                                          </p:spTgt>
                                        </p:tgtEl>
                                        <p:attrNameLst>
                                          <p:attrName>ppt_w</p:attrName>
                                        </p:attrNameLst>
                                      </p:cBhvr>
                                      <p:tavLst>
                                        <p:tav tm="0">
                                          <p:val>
                                            <p:fltVal val="0"/>
                                          </p:val>
                                        </p:tav>
                                        <p:tav tm="100000">
                                          <p:val>
                                            <p:strVal val="#ppt_w"/>
                                          </p:val>
                                        </p:tav>
                                      </p:tavLst>
                                    </p:anim>
                                    <p:anim calcmode="lin" valueType="num">
                                      <p:cBhvr>
                                        <p:cTn id="42" dur="1000" fill="hold"/>
                                        <p:tgtEl>
                                          <p:spTgt spid="81930">
                                            <p:txEl>
                                              <p:pRg st="4" end="4"/>
                                            </p:txEl>
                                          </p:spTgt>
                                        </p:tgtEl>
                                        <p:attrNameLst>
                                          <p:attrName>ppt_h</p:attrName>
                                        </p:attrNameLst>
                                      </p:cBhvr>
                                      <p:tavLst>
                                        <p:tav tm="0">
                                          <p:val>
                                            <p:fltVal val="0"/>
                                          </p:val>
                                        </p:tav>
                                        <p:tav tm="100000">
                                          <p:val>
                                            <p:strVal val="#ppt_h"/>
                                          </p:val>
                                        </p:tav>
                                      </p:tavLst>
                                    </p:anim>
                                    <p:anim calcmode="lin" valueType="num">
                                      <p:cBhvr>
                                        <p:cTn id="43" dur="1000" fill="hold"/>
                                        <p:tgtEl>
                                          <p:spTgt spid="81930">
                                            <p:txEl>
                                              <p:pRg st="4" end="4"/>
                                            </p:txEl>
                                          </p:spTgt>
                                        </p:tgtEl>
                                        <p:attrNameLst>
                                          <p:attrName>style.rotation</p:attrName>
                                        </p:attrNameLst>
                                      </p:cBhvr>
                                      <p:tavLst>
                                        <p:tav tm="0">
                                          <p:val>
                                            <p:fltVal val="90"/>
                                          </p:val>
                                        </p:tav>
                                        <p:tav tm="100000">
                                          <p:val>
                                            <p:fltVal val="0"/>
                                          </p:val>
                                        </p:tav>
                                      </p:tavLst>
                                    </p:anim>
                                    <p:animEffect transition="in" filter="fade">
                                      <p:cBhvr>
                                        <p:cTn id="44" dur="1000"/>
                                        <p:tgtEl>
                                          <p:spTgt spid="81930">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8066" name="1282298" descr="tamtay.vn - photo - Hà Nội cổ"/>
          <p:cNvPicPr>
            <a:picLocks noChangeAspect="1" noChangeArrowheads="1"/>
          </p:cNvPicPr>
          <p:nvPr/>
        </p:nvPicPr>
        <p:blipFill>
          <a:blip r:embed="rId2"/>
          <a:srcRect/>
          <a:stretch>
            <a:fillRect/>
          </a:stretch>
        </p:blipFill>
        <p:spPr bwMode="auto">
          <a:xfrm>
            <a:off x="257175" y="152400"/>
            <a:ext cx="8734425" cy="6400800"/>
          </a:xfrm>
          <a:prstGeom prst="rect">
            <a:avLst/>
          </a:prstGeom>
          <a:noFill/>
          <a:ln w="9525">
            <a:noFill/>
            <a:miter lim="800000"/>
            <a:headEnd/>
            <a:tailEnd/>
          </a:ln>
        </p:spPr>
      </p:pic>
      <p:sp>
        <p:nvSpPr>
          <p:cNvPr id="5123" name="Rectangle 3"/>
          <p:cNvSpPr>
            <a:spLocks noChangeArrowheads="1"/>
          </p:cNvSpPr>
          <p:nvPr/>
        </p:nvSpPr>
        <p:spPr bwMode="auto">
          <a:xfrm>
            <a:off x="0" y="0"/>
            <a:ext cx="9144000" cy="6858000"/>
          </a:xfrm>
          <a:prstGeom prst="rect">
            <a:avLst/>
          </a:prstGeom>
          <a:noFill/>
          <a:ln w="76200">
            <a:pattFill prst="wdUpDiag">
              <a:fgClr>
                <a:srgbClr val="00FF00"/>
              </a:fgClr>
              <a:bgClr>
                <a:srgbClr val="FF0000"/>
              </a:bgClr>
            </a:pattFill>
            <a:miter lim="800000"/>
            <a:headEnd/>
            <a:tailEnd/>
          </a:ln>
        </p:spPr>
        <p:txBody>
          <a:bodyPr wrap="none" anchor="ctr"/>
          <a:lstStyle/>
          <a:p>
            <a:endParaRPr 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nodeType="clickEffect">
                                  <p:stCondLst>
                                    <p:cond delay="0"/>
                                  </p:stCondLst>
                                  <p:childTnLst>
                                    <p:set>
                                      <p:cBhvr>
                                        <p:cTn id="6" dur="1" fill="hold">
                                          <p:stCondLst>
                                            <p:cond delay="0"/>
                                          </p:stCondLst>
                                        </p:cTn>
                                        <p:tgtEl>
                                          <p:spTgt spid="88066"/>
                                        </p:tgtEl>
                                        <p:attrNameLst>
                                          <p:attrName>style.visibility</p:attrName>
                                        </p:attrNameLst>
                                      </p:cBhvr>
                                      <p:to>
                                        <p:strVal val="visible"/>
                                      </p:to>
                                    </p:set>
                                    <p:animEffect transition="in" filter="checkerboard(across)">
                                      <p:cBhvr>
                                        <p:cTn id="7" dur="500"/>
                                        <p:tgtEl>
                                          <p:spTgt spid="8806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Hinh khung nen chuan"/>
          <p:cNvPicPr>
            <a:picLocks noChangeAspect="1" noChangeArrowheads="1"/>
          </p:cNvPicPr>
          <p:nvPr/>
        </p:nvPicPr>
        <p:blipFill>
          <a:blip r:embed="rId2"/>
          <a:srcRect/>
          <a:stretch>
            <a:fillRect/>
          </a:stretch>
        </p:blipFill>
        <p:spPr bwMode="auto">
          <a:xfrm>
            <a:off x="0" y="0"/>
            <a:ext cx="9144000" cy="6858000"/>
          </a:xfrm>
          <a:prstGeom prst="rect">
            <a:avLst/>
          </a:prstGeom>
          <a:solidFill>
            <a:schemeClr val="accent1"/>
          </a:solidFill>
          <a:ln w="9525">
            <a:noFill/>
            <a:miter lim="800000"/>
            <a:headEnd/>
            <a:tailEnd/>
          </a:ln>
        </p:spPr>
      </p:pic>
      <p:sp>
        <p:nvSpPr>
          <p:cNvPr id="6147" name="Line 3"/>
          <p:cNvSpPr>
            <a:spLocks noChangeShapeType="1"/>
          </p:cNvSpPr>
          <p:nvPr/>
        </p:nvSpPr>
        <p:spPr bwMode="auto">
          <a:xfrm>
            <a:off x="-7938" y="0"/>
            <a:ext cx="0" cy="4333875"/>
          </a:xfrm>
          <a:prstGeom prst="line">
            <a:avLst/>
          </a:prstGeom>
          <a:noFill/>
          <a:ln w="9525">
            <a:solidFill>
              <a:srgbClr val="FFFF00"/>
            </a:solidFill>
            <a:round/>
            <a:headEnd/>
            <a:tailEnd/>
          </a:ln>
        </p:spPr>
        <p:txBody>
          <a:bodyPr/>
          <a:lstStyle/>
          <a:p>
            <a:endParaRPr lang="en-US"/>
          </a:p>
        </p:txBody>
      </p:sp>
      <p:sp>
        <p:nvSpPr>
          <p:cNvPr id="6148" name="Line 4"/>
          <p:cNvSpPr>
            <a:spLocks noChangeShapeType="1"/>
          </p:cNvSpPr>
          <p:nvPr/>
        </p:nvSpPr>
        <p:spPr bwMode="auto">
          <a:xfrm>
            <a:off x="0" y="127000"/>
            <a:ext cx="4546600" cy="0"/>
          </a:xfrm>
          <a:prstGeom prst="line">
            <a:avLst/>
          </a:prstGeom>
          <a:noFill/>
          <a:ln w="9525">
            <a:solidFill>
              <a:srgbClr val="FFFF00"/>
            </a:solidFill>
            <a:round/>
            <a:headEnd/>
            <a:tailEnd/>
          </a:ln>
        </p:spPr>
        <p:txBody>
          <a:bodyPr/>
          <a:lstStyle/>
          <a:p>
            <a:endParaRPr lang="en-US"/>
          </a:p>
        </p:txBody>
      </p:sp>
      <p:sp>
        <p:nvSpPr>
          <p:cNvPr id="6149" name="Line 5"/>
          <p:cNvSpPr>
            <a:spLocks noChangeShapeType="1"/>
          </p:cNvSpPr>
          <p:nvPr/>
        </p:nvSpPr>
        <p:spPr bwMode="auto">
          <a:xfrm>
            <a:off x="228600" y="0"/>
            <a:ext cx="0" cy="3279775"/>
          </a:xfrm>
          <a:prstGeom prst="line">
            <a:avLst/>
          </a:prstGeom>
          <a:noFill/>
          <a:ln w="28575">
            <a:solidFill>
              <a:srgbClr val="FFFF00"/>
            </a:solidFill>
            <a:round/>
            <a:headEnd/>
            <a:tailEnd/>
          </a:ln>
        </p:spPr>
        <p:txBody>
          <a:bodyPr/>
          <a:lstStyle/>
          <a:p>
            <a:endParaRPr lang="en-US"/>
          </a:p>
        </p:txBody>
      </p:sp>
      <p:sp>
        <p:nvSpPr>
          <p:cNvPr id="6150" name="Line 6"/>
          <p:cNvSpPr>
            <a:spLocks noChangeShapeType="1"/>
          </p:cNvSpPr>
          <p:nvPr/>
        </p:nvSpPr>
        <p:spPr bwMode="auto">
          <a:xfrm>
            <a:off x="139700" y="239713"/>
            <a:ext cx="3673475" cy="0"/>
          </a:xfrm>
          <a:prstGeom prst="line">
            <a:avLst/>
          </a:prstGeom>
          <a:noFill/>
          <a:ln w="9525">
            <a:solidFill>
              <a:srgbClr val="FFFF00"/>
            </a:solidFill>
            <a:round/>
            <a:headEnd/>
            <a:tailEnd/>
          </a:ln>
        </p:spPr>
        <p:txBody>
          <a:bodyPr/>
          <a:lstStyle/>
          <a:p>
            <a:endParaRPr lang="en-US"/>
          </a:p>
        </p:txBody>
      </p:sp>
      <p:grpSp>
        <p:nvGrpSpPr>
          <p:cNvPr id="6151" name="Group 7"/>
          <p:cNvGrpSpPr>
            <a:grpSpLocks/>
          </p:cNvGrpSpPr>
          <p:nvPr/>
        </p:nvGrpSpPr>
        <p:grpSpPr bwMode="auto">
          <a:xfrm rot="10800000">
            <a:off x="4597400" y="2524125"/>
            <a:ext cx="4546600" cy="4333875"/>
            <a:chOff x="1105" y="686"/>
            <a:chExt cx="2864" cy="2730"/>
          </a:xfrm>
        </p:grpSpPr>
        <p:sp>
          <p:nvSpPr>
            <p:cNvPr id="6158" name="Line 8"/>
            <p:cNvSpPr>
              <a:spLocks noChangeShapeType="1"/>
            </p:cNvSpPr>
            <p:nvPr/>
          </p:nvSpPr>
          <p:spPr bwMode="auto">
            <a:xfrm>
              <a:off x="1200" y="686"/>
              <a:ext cx="0" cy="2730"/>
            </a:xfrm>
            <a:prstGeom prst="line">
              <a:avLst/>
            </a:prstGeom>
            <a:noFill/>
            <a:ln w="9525">
              <a:solidFill>
                <a:srgbClr val="FFFF00"/>
              </a:solidFill>
              <a:round/>
              <a:headEnd/>
              <a:tailEnd/>
            </a:ln>
          </p:spPr>
          <p:txBody>
            <a:bodyPr/>
            <a:lstStyle/>
            <a:p>
              <a:endParaRPr lang="en-US"/>
            </a:p>
          </p:txBody>
        </p:sp>
        <p:sp>
          <p:nvSpPr>
            <p:cNvPr id="6159" name="Line 9"/>
            <p:cNvSpPr>
              <a:spLocks noChangeShapeType="1"/>
            </p:cNvSpPr>
            <p:nvPr/>
          </p:nvSpPr>
          <p:spPr bwMode="auto">
            <a:xfrm>
              <a:off x="1105" y="766"/>
              <a:ext cx="2864" cy="0"/>
            </a:xfrm>
            <a:prstGeom prst="line">
              <a:avLst/>
            </a:prstGeom>
            <a:noFill/>
            <a:ln w="9525">
              <a:solidFill>
                <a:srgbClr val="FFFF00"/>
              </a:solidFill>
              <a:round/>
              <a:headEnd/>
              <a:tailEnd/>
            </a:ln>
          </p:spPr>
          <p:txBody>
            <a:bodyPr/>
            <a:lstStyle/>
            <a:p>
              <a:endParaRPr lang="en-US"/>
            </a:p>
          </p:txBody>
        </p:sp>
        <p:sp>
          <p:nvSpPr>
            <p:cNvPr id="6160" name="Line 10"/>
            <p:cNvSpPr>
              <a:spLocks noChangeShapeType="1"/>
            </p:cNvSpPr>
            <p:nvPr/>
          </p:nvSpPr>
          <p:spPr bwMode="auto">
            <a:xfrm>
              <a:off x="1287" y="758"/>
              <a:ext cx="0" cy="2066"/>
            </a:xfrm>
            <a:prstGeom prst="line">
              <a:avLst/>
            </a:prstGeom>
            <a:noFill/>
            <a:ln w="9525">
              <a:solidFill>
                <a:srgbClr val="FFFF00"/>
              </a:solidFill>
              <a:round/>
              <a:headEnd/>
              <a:tailEnd/>
            </a:ln>
          </p:spPr>
          <p:txBody>
            <a:bodyPr/>
            <a:lstStyle/>
            <a:p>
              <a:endParaRPr lang="en-US"/>
            </a:p>
          </p:txBody>
        </p:sp>
        <p:sp>
          <p:nvSpPr>
            <p:cNvPr id="6161" name="Line 11"/>
            <p:cNvSpPr>
              <a:spLocks noChangeShapeType="1"/>
            </p:cNvSpPr>
            <p:nvPr/>
          </p:nvSpPr>
          <p:spPr bwMode="auto">
            <a:xfrm>
              <a:off x="1193" y="837"/>
              <a:ext cx="2314" cy="0"/>
            </a:xfrm>
            <a:prstGeom prst="line">
              <a:avLst/>
            </a:prstGeom>
            <a:noFill/>
            <a:ln w="9525">
              <a:solidFill>
                <a:srgbClr val="FFFF00"/>
              </a:solidFill>
              <a:round/>
              <a:headEnd/>
              <a:tailEnd/>
            </a:ln>
          </p:spPr>
          <p:txBody>
            <a:bodyPr/>
            <a:lstStyle/>
            <a:p>
              <a:endParaRPr lang="en-US"/>
            </a:p>
          </p:txBody>
        </p:sp>
      </p:grpSp>
      <p:sp>
        <p:nvSpPr>
          <p:cNvPr id="97302" name="WordArt 22"/>
          <p:cNvSpPr>
            <a:spLocks noChangeArrowheads="1" noChangeShapeType="1" noTextEdit="1"/>
          </p:cNvSpPr>
          <p:nvPr/>
        </p:nvSpPr>
        <p:spPr bwMode="auto">
          <a:xfrm>
            <a:off x="1219200" y="990600"/>
            <a:ext cx="7696200" cy="685800"/>
          </a:xfrm>
          <a:prstGeom prst="rect">
            <a:avLst/>
          </a:prstGeom>
        </p:spPr>
        <p:txBody>
          <a:bodyPr wrap="none" fromWordArt="1">
            <a:prstTxWarp prst="textPlain">
              <a:avLst>
                <a:gd name="adj" fmla="val 50000"/>
              </a:avLst>
            </a:prstTxWarp>
          </a:bodyPr>
          <a:lstStyle/>
          <a:p>
            <a:pPr algn="ctr"/>
            <a:r>
              <a:rPr lang="vi-VN" sz="3600" b="1" kern="10">
                <a:ln w="15875">
                  <a:solidFill>
                    <a:srgbClr val="FFFF00"/>
                  </a:solidFill>
                  <a:round/>
                  <a:headEnd/>
                  <a:tailEnd/>
                </a:ln>
                <a:solidFill>
                  <a:srgbClr val="00FF00"/>
                </a:solidFill>
                <a:effectLst>
                  <a:outerShdw dist="35921" dir="2700000" sy="50000" kx="2115830" algn="bl" rotWithShape="0">
                    <a:srgbClr val="C0C0C0">
                      <a:alpha val="79999"/>
                    </a:srgbClr>
                  </a:outerShdw>
                </a:effectLst>
                <a:latin typeface="Arial"/>
                <a:cs typeface="Arial"/>
              </a:rPr>
              <a:t>Xã hội Việt Nam cuối thế kỉ XIX đầu thế kỉ XX</a:t>
            </a:r>
            <a:endParaRPr lang="en-US" sz="3600" b="1" kern="10">
              <a:ln w="15875">
                <a:solidFill>
                  <a:srgbClr val="FFFF00"/>
                </a:solidFill>
                <a:round/>
                <a:headEnd/>
                <a:tailEnd/>
              </a:ln>
              <a:solidFill>
                <a:srgbClr val="00FF00"/>
              </a:solidFill>
              <a:effectLst>
                <a:outerShdw dist="35921" dir="2700000" sy="50000" kx="2115830" algn="bl" rotWithShape="0">
                  <a:srgbClr val="C0C0C0">
                    <a:alpha val="79999"/>
                  </a:srgbClr>
                </a:outerShdw>
              </a:effectLst>
              <a:latin typeface="Arial"/>
              <a:cs typeface="Arial"/>
            </a:endParaRPr>
          </a:p>
        </p:txBody>
      </p:sp>
      <p:sp>
        <p:nvSpPr>
          <p:cNvPr id="6153" name="Text Box 23"/>
          <p:cNvSpPr txBox="1">
            <a:spLocks noChangeArrowheads="1"/>
          </p:cNvSpPr>
          <p:nvPr/>
        </p:nvSpPr>
        <p:spPr bwMode="auto">
          <a:xfrm>
            <a:off x="762000" y="304800"/>
            <a:ext cx="7543800" cy="523875"/>
          </a:xfrm>
          <a:prstGeom prst="rect">
            <a:avLst/>
          </a:prstGeom>
          <a:noFill/>
          <a:ln w="9525">
            <a:noFill/>
            <a:miter lim="800000"/>
            <a:headEnd/>
            <a:tailEnd/>
          </a:ln>
        </p:spPr>
        <p:txBody>
          <a:bodyPr>
            <a:spAutoFit/>
          </a:bodyPr>
          <a:lstStyle/>
          <a:p>
            <a:pPr algn="ctr">
              <a:spcBef>
                <a:spcPct val="50000"/>
              </a:spcBef>
            </a:pPr>
            <a:r>
              <a:rPr lang="en-US" sz="2800">
                <a:solidFill>
                  <a:srgbClr val="FFFF00"/>
                </a:solidFill>
                <a:cs typeface="Times New Roman" pitchFamily="18" charset="0"/>
              </a:rPr>
              <a:t>             </a:t>
            </a:r>
            <a:r>
              <a:rPr lang="en-US" sz="2800" u="sng">
                <a:solidFill>
                  <a:srgbClr val="FFFF00"/>
                </a:solidFill>
                <a:cs typeface="Times New Roman" pitchFamily="18" charset="0"/>
              </a:rPr>
              <a:t>Lịch sử</a:t>
            </a:r>
          </a:p>
        </p:txBody>
      </p:sp>
      <p:sp>
        <p:nvSpPr>
          <p:cNvPr id="97304" name="Rectangle 24"/>
          <p:cNvSpPr>
            <a:spLocks noChangeArrowheads="1"/>
          </p:cNvSpPr>
          <p:nvPr/>
        </p:nvSpPr>
        <p:spPr bwMode="auto">
          <a:xfrm>
            <a:off x="533400" y="3276600"/>
            <a:ext cx="8229600" cy="2819400"/>
          </a:xfrm>
          <a:prstGeom prst="rect">
            <a:avLst/>
          </a:prstGeom>
          <a:noFill/>
          <a:ln w="9525">
            <a:noFill/>
            <a:miter lim="800000"/>
            <a:headEnd/>
            <a:tailEnd/>
          </a:ln>
        </p:spPr>
        <p:txBody>
          <a:bodyPr/>
          <a:lstStyle/>
          <a:p>
            <a:pPr algn="ctr">
              <a:spcBef>
                <a:spcPct val="20000"/>
              </a:spcBef>
            </a:pPr>
            <a:r>
              <a:rPr lang="en-US" sz="2800">
                <a:solidFill>
                  <a:srgbClr val="FFFF00"/>
                </a:solidFill>
                <a:cs typeface="Times New Roman" pitchFamily="18" charset="0"/>
              </a:rPr>
              <a:t>+ Trước khi thực dân Pháp xâm lược, nền kinh tế Việt Nam có những ngành nào là chủ yếu ?</a:t>
            </a:r>
          </a:p>
          <a:p>
            <a:pPr algn="ctr">
              <a:spcBef>
                <a:spcPct val="20000"/>
              </a:spcBef>
            </a:pPr>
            <a:endParaRPr lang="en-US" sz="2800">
              <a:solidFill>
                <a:srgbClr val="FFFF00"/>
              </a:solidFill>
              <a:cs typeface="Times New Roman" pitchFamily="18" charset="0"/>
            </a:endParaRPr>
          </a:p>
          <a:p>
            <a:pPr algn="ctr">
              <a:spcBef>
                <a:spcPct val="20000"/>
              </a:spcBef>
            </a:pPr>
            <a:r>
              <a:rPr lang="en-US" sz="2800">
                <a:solidFill>
                  <a:srgbClr val="FFFF00"/>
                </a:solidFill>
                <a:cs typeface="Times New Roman" pitchFamily="18" charset="0"/>
              </a:rPr>
              <a:t>- Trước khi thực dân Pháp xâm lược, nền kinh tế Việt Nam dựa vào ngành nông nghiệp là chủ yếu.</a:t>
            </a:r>
          </a:p>
        </p:txBody>
      </p:sp>
      <p:sp>
        <p:nvSpPr>
          <p:cNvPr id="97305" name="Rectangle 25"/>
          <p:cNvSpPr>
            <a:spLocks noChangeArrowheads="1"/>
          </p:cNvSpPr>
          <p:nvPr/>
        </p:nvSpPr>
        <p:spPr bwMode="auto">
          <a:xfrm>
            <a:off x="304800" y="1905000"/>
            <a:ext cx="8229600" cy="1143000"/>
          </a:xfrm>
          <a:prstGeom prst="rect">
            <a:avLst/>
          </a:prstGeom>
          <a:noFill/>
          <a:ln w="9525">
            <a:noFill/>
            <a:miter lim="800000"/>
            <a:headEnd/>
            <a:tailEnd/>
          </a:ln>
        </p:spPr>
        <p:txBody>
          <a:bodyPr anchor="ctr"/>
          <a:lstStyle/>
          <a:p>
            <a:pPr algn="ctr"/>
            <a:r>
              <a:rPr lang="en-US" sz="2800" b="1">
                <a:solidFill>
                  <a:srgbClr val="00FF00"/>
                </a:solidFill>
              </a:rPr>
              <a:t>1.Nh</a:t>
            </a:r>
            <a:r>
              <a:rPr lang="en-US" sz="2800" b="1">
                <a:solidFill>
                  <a:srgbClr val="00FF00"/>
                </a:solidFill>
                <a:cs typeface="Times New Roman" pitchFamily="18" charset="0"/>
              </a:rPr>
              <a:t>ữ</a:t>
            </a:r>
            <a:r>
              <a:rPr lang="en-US" sz="2800" b="1">
                <a:solidFill>
                  <a:srgbClr val="00FF00"/>
                </a:solidFill>
              </a:rPr>
              <a:t>ng thay </a:t>
            </a:r>
            <a:r>
              <a:rPr lang="vi-VN" sz="2800" b="1">
                <a:solidFill>
                  <a:srgbClr val="00FF00"/>
                </a:solidFill>
              </a:rPr>
              <a:t>đ</a:t>
            </a:r>
            <a:r>
              <a:rPr lang="en-US" sz="2800" b="1">
                <a:solidFill>
                  <a:srgbClr val="00FF00"/>
                </a:solidFill>
              </a:rPr>
              <a:t>ổi về kinh tế Việt Nam cuối thế kỉ XIX </a:t>
            </a:r>
            <a:r>
              <a:rPr lang="vi-VN" sz="2800" b="1">
                <a:solidFill>
                  <a:srgbClr val="00FF00"/>
                </a:solidFill>
              </a:rPr>
              <a:t>đ</a:t>
            </a:r>
            <a:r>
              <a:rPr lang="en-US" sz="2800" b="1">
                <a:solidFill>
                  <a:srgbClr val="00FF00"/>
                </a:solidFill>
              </a:rPr>
              <a:t>ầu thế kỉ XX</a:t>
            </a:r>
          </a:p>
        </p:txBody>
      </p:sp>
      <p:pic>
        <p:nvPicPr>
          <p:cNvPr id="6156" name="Picture 26" descr="câu hỏi"/>
          <p:cNvPicPr>
            <a:picLocks noChangeAspect="1" noChangeArrowheads="1" noCrop="1"/>
          </p:cNvPicPr>
          <p:nvPr/>
        </p:nvPicPr>
        <p:blipFill>
          <a:blip r:embed="rId3"/>
          <a:srcRect/>
          <a:stretch>
            <a:fillRect/>
          </a:stretch>
        </p:blipFill>
        <p:spPr bwMode="auto">
          <a:xfrm>
            <a:off x="228600" y="2895600"/>
            <a:ext cx="685800" cy="1066800"/>
          </a:xfrm>
          <a:prstGeom prst="rect">
            <a:avLst/>
          </a:prstGeom>
          <a:noFill/>
          <a:ln w="9525">
            <a:noFill/>
            <a:miter lim="800000"/>
            <a:headEnd/>
            <a:tailEnd/>
          </a:ln>
        </p:spPr>
      </p:pic>
      <p:sp>
        <p:nvSpPr>
          <p:cNvPr id="6157" name="Rectangle 27"/>
          <p:cNvSpPr>
            <a:spLocks noChangeArrowheads="1"/>
          </p:cNvSpPr>
          <p:nvPr/>
        </p:nvSpPr>
        <p:spPr bwMode="auto">
          <a:xfrm>
            <a:off x="0" y="0"/>
            <a:ext cx="9144000" cy="6858000"/>
          </a:xfrm>
          <a:prstGeom prst="rect">
            <a:avLst/>
          </a:prstGeom>
          <a:noFill/>
          <a:ln w="76200">
            <a:pattFill prst="wdUpDiag">
              <a:fgClr>
                <a:srgbClr val="00FF00"/>
              </a:fgClr>
              <a:bgClr>
                <a:srgbClr val="FF0000"/>
              </a:bgClr>
            </a:pattFill>
            <a:miter lim="800000"/>
            <a:headEnd/>
            <a:tailEnd/>
          </a:ln>
        </p:spPr>
        <p:txBody>
          <a:bodyPr wrap="none" anchor="ctr"/>
          <a:lstStyle/>
          <a:p>
            <a:endParaRPr lang="en-US" sz="160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2" presetClass="entr" presetSubtype="0" fill="hold" grpId="0" nodeType="afterEffect">
                                  <p:stCondLst>
                                    <p:cond delay="0"/>
                                  </p:stCondLst>
                                  <p:childTnLst>
                                    <p:set>
                                      <p:cBhvr>
                                        <p:cTn id="6" dur="1" fill="hold">
                                          <p:stCondLst>
                                            <p:cond delay="0"/>
                                          </p:stCondLst>
                                        </p:cTn>
                                        <p:tgtEl>
                                          <p:spTgt spid="97302"/>
                                        </p:tgtEl>
                                        <p:attrNameLst>
                                          <p:attrName>style.visibility</p:attrName>
                                        </p:attrNameLst>
                                      </p:cBhvr>
                                      <p:to>
                                        <p:strVal val="visible"/>
                                      </p:to>
                                    </p:set>
                                    <p:animScale>
                                      <p:cBhvr>
                                        <p:cTn id="7" dur="1000" decel="50000" fill="hold">
                                          <p:stCondLst>
                                            <p:cond delay="0"/>
                                          </p:stCondLst>
                                        </p:cTn>
                                        <p:tgtEl>
                                          <p:spTgt spid="9730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 dur="1000" decel="50000" fill="hold">
                                          <p:stCondLst>
                                            <p:cond delay="0"/>
                                          </p:stCondLst>
                                        </p:cTn>
                                        <p:tgtEl>
                                          <p:spTgt spid="97302"/>
                                        </p:tgtEl>
                                        <p:attrNameLst>
                                          <p:attrName>ppt_x</p:attrName>
                                          <p:attrName>ppt_y</p:attrName>
                                        </p:attrNameLst>
                                      </p:cBhvr>
                                    </p:animMotion>
                                    <p:animEffect transition="in" filter="fade">
                                      <p:cBhvr>
                                        <p:cTn id="9" dur="1000"/>
                                        <p:tgtEl>
                                          <p:spTgt spid="97302"/>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39" presetClass="entr" presetSubtype="0" accel="100000" fill="hold" grpId="0" nodeType="clickEffect">
                                  <p:stCondLst>
                                    <p:cond delay="0"/>
                                  </p:stCondLst>
                                  <p:childTnLst>
                                    <p:set>
                                      <p:cBhvr>
                                        <p:cTn id="13" dur="1" fill="hold">
                                          <p:stCondLst>
                                            <p:cond delay="0"/>
                                          </p:stCondLst>
                                        </p:cTn>
                                        <p:tgtEl>
                                          <p:spTgt spid="97305"/>
                                        </p:tgtEl>
                                        <p:attrNameLst>
                                          <p:attrName>style.visibility</p:attrName>
                                        </p:attrNameLst>
                                      </p:cBhvr>
                                      <p:to>
                                        <p:strVal val="visible"/>
                                      </p:to>
                                    </p:set>
                                    <p:anim calcmode="lin" valueType="num">
                                      <p:cBhvr>
                                        <p:cTn id="14" dur="500" fill="hold"/>
                                        <p:tgtEl>
                                          <p:spTgt spid="97305"/>
                                        </p:tgtEl>
                                        <p:attrNameLst>
                                          <p:attrName>ppt_h</p:attrName>
                                        </p:attrNameLst>
                                      </p:cBhvr>
                                      <p:tavLst>
                                        <p:tav tm="0">
                                          <p:val>
                                            <p:strVal val="#ppt_h/20"/>
                                          </p:val>
                                        </p:tav>
                                        <p:tav tm="50000">
                                          <p:val>
                                            <p:strVal val="#ppt_h/20"/>
                                          </p:val>
                                        </p:tav>
                                        <p:tav tm="100000">
                                          <p:val>
                                            <p:strVal val="#ppt_h"/>
                                          </p:val>
                                        </p:tav>
                                      </p:tavLst>
                                    </p:anim>
                                    <p:anim calcmode="lin" valueType="num">
                                      <p:cBhvr>
                                        <p:cTn id="15" dur="500" fill="hold"/>
                                        <p:tgtEl>
                                          <p:spTgt spid="97305"/>
                                        </p:tgtEl>
                                        <p:attrNameLst>
                                          <p:attrName>ppt_w</p:attrName>
                                        </p:attrNameLst>
                                      </p:cBhvr>
                                      <p:tavLst>
                                        <p:tav tm="0">
                                          <p:val>
                                            <p:strVal val="#ppt_w+.3"/>
                                          </p:val>
                                        </p:tav>
                                        <p:tav tm="50000">
                                          <p:val>
                                            <p:strVal val="#ppt_w+.3"/>
                                          </p:val>
                                        </p:tav>
                                        <p:tav tm="100000">
                                          <p:val>
                                            <p:strVal val="#ppt_w"/>
                                          </p:val>
                                        </p:tav>
                                      </p:tavLst>
                                    </p:anim>
                                    <p:anim calcmode="lin" valueType="num">
                                      <p:cBhvr>
                                        <p:cTn id="16" dur="500" fill="hold"/>
                                        <p:tgtEl>
                                          <p:spTgt spid="97305"/>
                                        </p:tgtEl>
                                        <p:attrNameLst>
                                          <p:attrName>ppt_x</p:attrName>
                                        </p:attrNameLst>
                                      </p:cBhvr>
                                      <p:tavLst>
                                        <p:tav tm="0">
                                          <p:val>
                                            <p:strVal val="#ppt_x-.3"/>
                                          </p:val>
                                        </p:tav>
                                        <p:tav tm="50000">
                                          <p:val>
                                            <p:strVal val="#ppt_x"/>
                                          </p:val>
                                        </p:tav>
                                        <p:tav tm="100000">
                                          <p:val>
                                            <p:strVal val="#ppt_x"/>
                                          </p:val>
                                        </p:tav>
                                      </p:tavLst>
                                    </p:anim>
                                    <p:anim calcmode="lin" valueType="num">
                                      <p:cBhvr>
                                        <p:cTn id="17" dur="500" fill="hold"/>
                                        <p:tgtEl>
                                          <p:spTgt spid="97305"/>
                                        </p:tgtEl>
                                        <p:attrNameLst>
                                          <p:attrName>ppt_y</p:attrName>
                                        </p:attrNameLst>
                                      </p:cBhvr>
                                      <p:tavLst>
                                        <p:tav tm="0">
                                          <p:val>
                                            <p:strVal val="#ppt_y"/>
                                          </p:val>
                                        </p:tav>
                                        <p:tav tm="100000">
                                          <p:val>
                                            <p:strVal val="#ppt_y"/>
                                          </p:val>
                                        </p:tav>
                                      </p:tavLst>
                                    </p:anim>
                                  </p:childTnLst>
                                </p:cTn>
                              </p:par>
                            </p:childTnLst>
                          </p:cTn>
                        </p:par>
                        <p:par>
                          <p:cTn id="18" fill="hold" nodeType="afterGroup">
                            <p:stCondLst>
                              <p:cond delay="500"/>
                            </p:stCondLst>
                            <p:childTnLst>
                              <p:par>
                                <p:cTn id="19" presetID="27" presetClass="entr" presetSubtype="0" fill="hold" nodeType="afterEffect">
                                  <p:stCondLst>
                                    <p:cond delay="0"/>
                                  </p:stCondLst>
                                  <p:iterate type="lt">
                                    <p:tmPct val="50000"/>
                                  </p:iterate>
                                  <p:childTnLst>
                                    <p:set>
                                      <p:cBhvr>
                                        <p:cTn id="20" dur="1" fill="hold">
                                          <p:stCondLst>
                                            <p:cond delay="0"/>
                                          </p:stCondLst>
                                        </p:cTn>
                                        <p:tgtEl>
                                          <p:spTgt spid="97304">
                                            <p:txEl>
                                              <p:pRg st="0" end="0"/>
                                            </p:txEl>
                                          </p:spTgt>
                                        </p:tgtEl>
                                        <p:attrNameLst>
                                          <p:attrName>style.visibility</p:attrName>
                                        </p:attrNameLst>
                                      </p:cBhvr>
                                      <p:to>
                                        <p:strVal val="visible"/>
                                      </p:to>
                                    </p:set>
                                    <p:anim calcmode="discrete" valueType="clr">
                                      <p:cBhvr override="childStyle">
                                        <p:cTn id="21" dur="80"/>
                                        <p:tgtEl>
                                          <p:spTgt spid="97304">
                                            <p:txEl>
                                              <p:pRg st="0" end="0"/>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22" dur="80"/>
                                        <p:tgtEl>
                                          <p:spTgt spid="97304">
                                            <p:txEl>
                                              <p:pRg st="0" end="0"/>
                                            </p:txEl>
                                          </p:spTgt>
                                        </p:tgtEl>
                                        <p:attrNameLst>
                                          <p:attrName>fillcolor</p:attrName>
                                        </p:attrNameLst>
                                      </p:cBhvr>
                                      <p:tavLst>
                                        <p:tav tm="0">
                                          <p:val>
                                            <p:clrVal>
                                              <a:schemeClr val="accent2"/>
                                            </p:clrVal>
                                          </p:val>
                                        </p:tav>
                                        <p:tav tm="50000">
                                          <p:val>
                                            <p:clrVal>
                                              <a:schemeClr val="hlink"/>
                                            </p:clrVal>
                                          </p:val>
                                        </p:tav>
                                      </p:tavLst>
                                    </p:anim>
                                    <p:set>
                                      <p:cBhvr>
                                        <p:cTn id="23" dur="80"/>
                                        <p:tgtEl>
                                          <p:spTgt spid="97304">
                                            <p:txEl>
                                              <p:pRg st="0" end="0"/>
                                            </p:txEl>
                                          </p:spTgt>
                                        </p:tgtEl>
                                        <p:attrNameLst>
                                          <p:attrName>fill.type</p:attrName>
                                        </p:attrNameLst>
                                      </p:cBhvr>
                                      <p:to>
                                        <p:strVal val="solid"/>
                                      </p:to>
                                    </p:set>
                                  </p:childTnLst>
                                </p:cTn>
                              </p:par>
                            </p:childTnLst>
                          </p:cTn>
                        </p:par>
                      </p:childTnLst>
                    </p:cTn>
                  </p:par>
                  <p:par>
                    <p:cTn id="24" fill="hold" nodeType="clickPar">
                      <p:stCondLst>
                        <p:cond delay="indefinite"/>
                      </p:stCondLst>
                      <p:childTnLst>
                        <p:par>
                          <p:cTn id="25" fill="hold" nodeType="withGroup">
                            <p:stCondLst>
                              <p:cond delay="0"/>
                            </p:stCondLst>
                            <p:childTnLst>
                              <p:par>
                                <p:cTn id="26" presetID="27" presetClass="entr" presetSubtype="0" fill="hold" nodeType="clickEffect">
                                  <p:stCondLst>
                                    <p:cond delay="0"/>
                                  </p:stCondLst>
                                  <p:iterate type="lt">
                                    <p:tmPct val="50000"/>
                                  </p:iterate>
                                  <p:childTnLst>
                                    <p:set>
                                      <p:cBhvr>
                                        <p:cTn id="27" dur="1" fill="hold">
                                          <p:stCondLst>
                                            <p:cond delay="0"/>
                                          </p:stCondLst>
                                        </p:cTn>
                                        <p:tgtEl>
                                          <p:spTgt spid="97304">
                                            <p:txEl>
                                              <p:pRg st="2" end="2"/>
                                            </p:txEl>
                                          </p:spTgt>
                                        </p:tgtEl>
                                        <p:attrNameLst>
                                          <p:attrName>style.visibility</p:attrName>
                                        </p:attrNameLst>
                                      </p:cBhvr>
                                      <p:to>
                                        <p:strVal val="visible"/>
                                      </p:to>
                                    </p:set>
                                    <p:anim calcmode="discrete" valueType="clr">
                                      <p:cBhvr override="childStyle">
                                        <p:cTn id="28" dur="80"/>
                                        <p:tgtEl>
                                          <p:spTgt spid="97304">
                                            <p:txEl>
                                              <p:pRg st="2" end="2"/>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29" dur="80"/>
                                        <p:tgtEl>
                                          <p:spTgt spid="97304">
                                            <p:txEl>
                                              <p:pRg st="2" end="2"/>
                                            </p:txEl>
                                          </p:spTgt>
                                        </p:tgtEl>
                                        <p:attrNameLst>
                                          <p:attrName>fillcolor</p:attrName>
                                        </p:attrNameLst>
                                      </p:cBhvr>
                                      <p:tavLst>
                                        <p:tav tm="0">
                                          <p:val>
                                            <p:clrVal>
                                              <a:schemeClr val="accent2"/>
                                            </p:clrVal>
                                          </p:val>
                                        </p:tav>
                                        <p:tav tm="50000">
                                          <p:val>
                                            <p:clrVal>
                                              <a:schemeClr val="hlink"/>
                                            </p:clrVal>
                                          </p:val>
                                        </p:tav>
                                      </p:tavLst>
                                    </p:anim>
                                    <p:set>
                                      <p:cBhvr>
                                        <p:cTn id="30" dur="80"/>
                                        <p:tgtEl>
                                          <p:spTgt spid="97304">
                                            <p:txEl>
                                              <p:pRg st="2" end="2"/>
                                            </p:txEl>
                                          </p:spTgt>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302" grpId="0" animBg="1"/>
      <p:bldP spid="97305"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2" name="Rectangle 4"/>
          <p:cNvSpPr>
            <a:spLocks noChangeArrowheads="1"/>
          </p:cNvSpPr>
          <p:nvPr/>
        </p:nvSpPr>
        <p:spPr bwMode="auto">
          <a:xfrm>
            <a:off x="381000" y="1447800"/>
            <a:ext cx="8229600" cy="5105400"/>
          </a:xfrm>
          <a:prstGeom prst="rect">
            <a:avLst/>
          </a:prstGeom>
          <a:noFill/>
          <a:ln w="9525">
            <a:noFill/>
            <a:miter lim="800000"/>
            <a:headEnd/>
            <a:tailEnd/>
          </a:ln>
        </p:spPr>
        <p:txBody>
          <a:bodyPr anchor="ctr"/>
          <a:lstStyle/>
          <a:p>
            <a:pPr algn="ctr"/>
            <a:r>
              <a:rPr lang="en-US" sz="2800">
                <a:solidFill>
                  <a:srgbClr val="000099"/>
                </a:solidFill>
                <a:cs typeface="Times New Roman" pitchFamily="18" charset="0"/>
              </a:rPr>
              <a:t>     Sau khi đặt ách thống trị ở Việt Nam, thực dân Pháp đã thi hành những biện pháp nào để khai thác, bóc lột vơ vét tài nguyên của nước ta ? </a:t>
            </a:r>
            <a:br>
              <a:rPr lang="en-US" sz="2800">
                <a:solidFill>
                  <a:srgbClr val="000099"/>
                </a:solidFill>
                <a:cs typeface="Times New Roman" pitchFamily="18" charset="0"/>
              </a:rPr>
            </a:br>
            <a:r>
              <a:rPr lang="en-US" sz="2800">
                <a:solidFill>
                  <a:srgbClr val="000099"/>
                </a:solidFill>
                <a:cs typeface="Times New Roman" pitchFamily="18" charset="0"/>
              </a:rPr>
              <a:t/>
            </a:r>
            <a:br>
              <a:rPr lang="en-US" sz="2800">
                <a:solidFill>
                  <a:srgbClr val="000099"/>
                </a:solidFill>
                <a:cs typeface="Times New Roman" pitchFamily="18" charset="0"/>
              </a:rPr>
            </a:br>
            <a:r>
              <a:rPr lang="en-US" sz="2800">
                <a:solidFill>
                  <a:srgbClr val="000099"/>
                </a:solidFill>
                <a:cs typeface="Times New Roman" pitchFamily="18" charset="0"/>
              </a:rPr>
              <a:t>   Những việc làm đó đã dẫn đến sự ra đời của những ngành kinh tế mới nào ở nước ta?</a:t>
            </a:r>
          </a:p>
        </p:txBody>
      </p:sp>
      <p:sp>
        <p:nvSpPr>
          <p:cNvPr id="7171" name="WordArt 5"/>
          <p:cNvSpPr>
            <a:spLocks noChangeArrowheads="1" noChangeShapeType="1" noTextEdit="1"/>
          </p:cNvSpPr>
          <p:nvPr/>
        </p:nvSpPr>
        <p:spPr bwMode="auto">
          <a:xfrm>
            <a:off x="457200" y="533400"/>
            <a:ext cx="8305800" cy="838200"/>
          </a:xfrm>
          <a:prstGeom prst="rect">
            <a:avLst/>
          </a:prstGeom>
        </p:spPr>
        <p:txBody>
          <a:bodyPr wrap="none" fromWordArt="1">
            <a:prstTxWarp prst="textPlain">
              <a:avLst>
                <a:gd name="adj" fmla="val 50000"/>
              </a:avLst>
            </a:prstTxWarp>
          </a:bodyPr>
          <a:lstStyle/>
          <a:p>
            <a:pPr algn="ctr"/>
            <a:r>
              <a:rPr lang="vi-VN" sz="3600" b="1" kern="10">
                <a:ln w="15875">
                  <a:solidFill>
                    <a:srgbClr val="EAEAEA"/>
                  </a:solidFill>
                  <a:round/>
                  <a:headEnd/>
                  <a:tailEnd/>
                </a:ln>
                <a:solidFill>
                  <a:srgbClr val="FF0000"/>
                </a:solidFill>
                <a:effectLst>
                  <a:outerShdw dist="35921" dir="2700000" sy="50000" kx="2115830" algn="bl" rotWithShape="0">
                    <a:srgbClr val="C0C0C0">
                      <a:alpha val="79999"/>
                    </a:srgbClr>
                  </a:outerShdw>
                </a:effectLst>
                <a:latin typeface="Arial"/>
                <a:cs typeface="Arial"/>
              </a:rPr>
              <a:t>Xã hội Việt Nam cuối thế kỉ XIX đầu thế kỉ XX</a:t>
            </a:r>
            <a:endParaRPr lang="en-US" sz="3600" b="1" kern="10">
              <a:ln w="15875">
                <a:solidFill>
                  <a:srgbClr val="EAEAEA"/>
                </a:solidFill>
                <a:round/>
                <a:headEnd/>
                <a:tailEnd/>
              </a:ln>
              <a:solidFill>
                <a:srgbClr val="FF0000"/>
              </a:solidFill>
              <a:effectLst>
                <a:outerShdw dist="35921" dir="2700000" sy="50000" kx="2115830" algn="bl" rotWithShape="0">
                  <a:srgbClr val="C0C0C0">
                    <a:alpha val="79999"/>
                  </a:srgbClr>
                </a:outerShdw>
              </a:effectLst>
              <a:latin typeface="Arial"/>
              <a:cs typeface="Arial"/>
            </a:endParaRPr>
          </a:p>
        </p:txBody>
      </p:sp>
      <p:sp>
        <p:nvSpPr>
          <p:cNvPr id="7172" name="Rectangle 6"/>
          <p:cNvSpPr>
            <a:spLocks noChangeArrowheads="1"/>
          </p:cNvSpPr>
          <p:nvPr/>
        </p:nvSpPr>
        <p:spPr bwMode="auto">
          <a:xfrm>
            <a:off x="381000" y="1371600"/>
            <a:ext cx="8229600" cy="1143000"/>
          </a:xfrm>
          <a:prstGeom prst="rect">
            <a:avLst/>
          </a:prstGeom>
          <a:noFill/>
          <a:ln w="9525">
            <a:noFill/>
            <a:miter lim="800000"/>
            <a:headEnd/>
            <a:tailEnd/>
          </a:ln>
        </p:spPr>
        <p:txBody>
          <a:bodyPr anchor="ctr"/>
          <a:lstStyle/>
          <a:p>
            <a:pPr algn="ctr"/>
            <a:r>
              <a:rPr lang="en-US" sz="2800" b="1">
                <a:solidFill>
                  <a:srgbClr val="3333FF"/>
                </a:solidFill>
              </a:rPr>
              <a:t>1.Nh</a:t>
            </a:r>
            <a:r>
              <a:rPr lang="en-US" sz="2800" b="1">
                <a:solidFill>
                  <a:srgbClr val="3333FF"/>
                </a:solidFill>
                <a:cs typeface="Times New Roman" pitchFamily="18" charset="0"/>
              </a:rPr>
              <a:t>ữ</a:t>
            </a:r>
            <a:r>
              <a:rPr lang="en-US" sz="2800" b="1">
                <a:solidFill>
                  <a:srgbClr val="3333FF"/>
                </a:solidFill>
              </a:rPr>
              <a:t>ng thay </a:t>
            </a:r>
            <a:r>
              <a:rPr lang="vi-VN" sz="2800" b="1">
                <a:solidFill>
                  <a:srgbClr val="3333FF"/>
                </a:solidFill>
              </a:rPr>
              <a:t>đ</a:t>
            </a:r>
            <a:r>
              <a:rPr lang="en-US" sz="2800" b="1">
                <a:solidFill>
                  <a:srgbClr val="3333FF"/>
                </a:solidFill>
              </a:rPr>
              <a:t>ổi về nền kinh tế Việt Nam cuối thế kỉ XIX </a:t>
            </a:r>
            <a:r>
              <a:rPr lang="vi-VN" sz="2800" b="1">
                <a:solidFill>
                  <a:srgbClr val="3333FF"/>
                </a:solidFill>
              </a:rPr>
              <a:t>đ</a:t>
            </a:r>
            <a:r>
              <a:rPr lang="en-US" sz="2800" b="1">
                <a:solidFill>
                  <a:srgbClr val="3333FF"/>
                </a:solidFill>
              </a:rPr>
              <a:t>ầu thế kỉ XX</a:t>
            </a:r>
          </a:p>
        </p:txBody>
      </p:sp>
      <p:pic>
        <p:nvPicPr>
          <p:cNvPr id="7173" name="Picture 7" descr="câu hỏi"/>
          <p:cNvPicPr>
            <a:picLocks noChangeAspect="1" noChangeArrowheads="1" noCrop="1"/>
          </p:cNvPicPr>
          <p:nvPr/>
        </p:nvPicPr>
        <p:blipFill>
          <a:blip r:embed="rId2"/>
          <a:srcRect/>
          <a:stretch>
            <a:fillRect/>
          </a:stretch>
        </p:blipFill>
        <p:spPr bwMode="auto">
          <a:xfrm>
            <a:off x="381000" y="2057400"/>
            <a:ext cx="685800" cy="1066800"/>
          </a:xfrm>
          <a:prstGeom prst="rect">
            <a:avLst/>
          </a:prstGeom>
          <a:noFill/>
          <a:ln w="9525">
            <a:noFill/>
            <a:miter lim="800000"/>
            <a:headEnd/>
            <a:tailEnd/>
          </a:ln>
        </p:spPr>
      </p:pic>
      <p:pic>
        <p:nvPicPr>
          <p:cNvPr id="7174" name="Picture 8" descr="câu hỏi"/>
          <p:cNvPicPr>
            <a:picLocks noChangeAspect="1" noChangeArrowheads="1" noCrop="1"/>
          </p:cNvPicPr>
          <p:nvPr/>
        </p:nvPicPr>
        <p:blipFill>
          <a:blip r:embed="rId2"/>
          <a:srcRect/>
          <a:stretch>
            <a:fillRect/>
          </a:stretch>
        </p:blipFill>
        <p:spPr bwMode="auto">
          <a:xfrm>
            <a:off x="304800" y="4038600"/>
            <a:ext cx="685800" cy="1066800"/>
          </a:xfrm>
          <a:prstGeom prst="rect">
            <a:avLst/>
          </a:prstGeom>
          <a:noFill/>
          <a:ln w="9525">
            <a:noFill/>
            <a:miter lim="800000"/>
            <a:headEnd/>
            <a:tailEnd/>
          </a:ln>
        </p:spPr>
      </p:pic>
      <p:sp>
        <p:nvSpPr>
          <p:cNvPr id="7175" name="Rectangle 19"/>
          <p:cNvSpPr>
            <a:spLocks noChangeArrowheads="1"/>
          </p:cNvSpPr>
          <p:nvPr/>
        </p:nvSpPr>
        <p:spPr bwMode="auto">
          <a:xfrm>
            <a:off x="0" y="0"/>
            <a:ext cx="9144000" cy="6858000"/>
          </a:xfrm>
          <a:prstGeom prst="rect">
            <a:avLst/>
          </a:prstGeom>
          <a:noFill/>
          <a:ln w="76200">
            <a:pattFill prst="wdUpDiag">
              <a:fgClr>
                <a:srgbClr val="00FF00"/>
              </a:fgClr>
              <a:bgClr>
                <a:srgbClr val="FF0000"/>
              </a:bgClr>
            </a:pattFill>
            <a:miter lim="800000"/>
            <a:headEnd/>
            <a:tailEnd/>
          </a:ln>
        </p:spPr>
        <p:txBody>
          <a:bodyPr wrap="none" anchor="ctr"/>
          <a:lstStyle/>
          <a:p>
            <a:endParaRPr lang="en-US" sz="160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78852"/>
                                        </p:tgtEl>
                                        <p:attrNameLst>
                                          <p:attrName>style.visibility</p:attrName>
                                        </p:attrNameLst>
                                      </p:cBhvr>
                                      <p:to>
                                        <p:strVal val="visible"/>
                                      </p:to>
                                    </p:set>
                                    <p:animEffect transition="in" filter="fade">
                                      <p:cBhvr>
                                        <p:cTn id="7" dur="1000"/>
                                        <p:tgtEl>
                                          <p:spTgt spid="78852"/>
                                        </p:tgtEl>
                                      </p:cBhvr>
                                    </p:animEffect>
                                    <p:anim calcmode="lin" valueType="num">
                                      <p:cBhvr>
                                        <p:cTn id="8" dur="1000" fill="hold"/>
                                        <p:tgtEl>
                                          <p:spTgt spid="78852"/>
                                        </p:tgtEl>
                                        <p:attrNameLst>
                                          <p:attrName>ppt_x</p:attrName>
                                        </p:attrNameLst>
                                      </p:cBhvr>
                                      <p:tavLst>
                                        <p:tav tm="0">
                                          <p:val>
                                            <p:strVal val="#ppt_x"/>
                                          </p:val>
                                        </p:tav>
                                        <p:tav tm="100000">
                                          <p:val>
                                            <p:strVal val="#ppt_x"/>
                                          </p:val>
                                        </p:tav>
                                      </p:tavLst>
                                    </p:anim>
                                    <p:anim calcmode="lin" valueType="num">
                                      <p:cBhvr>
                                        <p:cTn id="9" dur="1000" fill="hold"/>
                                        <p:tgtEl>
                                          <p:spTgt spid="7885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885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8" name="Rectangle 4"/>
          <p:cNvSpPr>
            <a:spLocks noChangeArrowheads="1"/>
          </p:cNvSpPr>
          <p:nvPr/>
        </p:nvSpPr>
        <p:spPr bwMode="auto">
          <a:xfrm>
            <a:off x="533400" y="2667000"/>
            <a:ext cx="8305800" cy="2895600"/>
          </a:xfrm>
          <a:prstGeom prst="rect">
            <a:avLst/>
          </a:prstGeom>
          <a:noFill/>
          <a:ln w="9525">
            <a:noFill/>
            <a:miter lim="800000"/>
            <a:headEnd/>
            <a:tailEnd/>
          </a:ln>
        </p:spPr>
        <p:txBody>
          <a:bodyPr/>
          <a:lstStyle/>
          <a:p>
            <a:pPr marL="342900" indent="-342900">
              <a:spcBef>
                <a:spcPct val="20000"/>
              </a:spcBef>
            </a:pPr>
            <a:r>
              <a:rPr lang="en-US" sz="3200">
                <a:solidFill>
                  <a:srgbClr val="000099"/>
                </a:solidFill>
                <a:cs typeface="Times New Roman" pitchFamily="18" charset="0"/>
              </a:rPr>
              <a:t>        Sau khi thực dân Pháp đặt ách thống trị ở Việt Nam chúng đã khai thác khoáng sản của đất nước ta. Chúng xây dựng các nhà máy điện, nước, xi măng, dệt,… để bóc lột người lao động nước ta.</a:t>
            </a:r>
          </a:p>
        </p:txBody>
      </p:sp>
      <p:sp>
        <p:nvSpPr>
          <p:cNvPr id="77829" name="Rectangle 5"/>
          <p:cNvSpPr>
            <a:spLocks noChangeArrowheads="1"/>
          </p:cNvSpPr>
          <p:nvPr/>
        </p:nvSpPr>
        <p:spPr bwMode="auto">
          <a:xfrm>
            <a:off x="533400" y="1295400"/>
            <a:ext cx="8229600" cy="1143000"/>
          </a:xfrm>
          <a:prstGeom prst="rect">
            <a:avLst/>
          </a:prstGeom>
          <a:noFill/>
          <a:ln w="9525">
            <a:noFill/>
            <a:miter lim="800000"/>
            <a:headEnd/>
            <a:tailEnd/>
          </a:ln>
        </p:spPr>
        <p:txBody>
          <a:bodyPr anchor="ctr"/>
          <a:lstStyle/>
          <a:p>
            <a:pPr algn="ctr"/>
            <a:r>
              <a:rPr lang="en-US" sz="3200" b="1">
                <a:solidFill>
                  <a:srgbClr val="FF0000"/>
                </a:solidFill>
              </a:rPr>
              <a:t>1.Nh</a:t>
            </a:r>
            <a:r>
              <a:rPr lang="en-US" sz="3200" b="1">
                <a:solidFill>
                  <a:srgbClr val="FF0000"/>
                </a:solidFill>
                <a:cs typeface="Times New Roman" pitchFamily="18" charset="0"/>
              </a:rPr>
              <a:t>ữ</a:t>
            </a:r>
            <a:r>
              <a:rPr lang="en-US" sz="3200" b="1">
                <a:solidFill>
                  <a:srgbClr val="FF0000"/>
                </a:solidFill>
              </a:rPr>
              <a:t>ng thay </a:t>
            </a:r>
            <a:r>
              <a:rPr lang="vi-VN" sz="3200" b="1">
                <a:solidFill>
                  <a:srgbClr val="FF0000"/>
                </a:solidFill>
              </a:rPr>
              <a:t>đ</a:t>
            </a:r>
            <a:r>
              <a:rPr lang="en-US" sz="3200" b="1">
                <a:solidFill>
                  <a:srgbClr val="FF0000"/>
                </a:solidFill>
              </a:rPr>
              <a:t>ổi về nền kinh tế Việt Nam cuối thế kỉ XIX </a:t>
            </a:r>
            <a:r>
              <a:rPr lang="vi-VN" sz="3200" b="1">
                <a:solidFill>
                  <a:srgbClr val="FF0000"/>
                </a:solidFill>
              </a:rPr>
              <a:t>đ</a:t>
            </a:r>
            <a:r>
              <a:rPr lang="en-US" sz="3200" b="1">
                <a:solidFill>
                  <a:srgbClr val="FF0000"/>
                </a:solidFill>
              </a:rPr>
              <a:t>ầu thế kỉ XX</a:t>
            </a:r>
          </a:p>
        </p:txBody>
      </p:sp>
      <p:sp>
        <p:nvSpPr>
          <p:cNvPr id="8196" name="WordArt 6"/>
          <p:cNvSpPr>
            <a:spLocks noChangeArrowheads="1" noChangeShapeType="1" noTextEdit="1"/>
          </p:cNvSpPr>
          <p:nvPr/>
        </p:nvSpPr>
        <p:spPr bwMode="auto">
          <a:xfrm>
            <a:off x="457200" y="457200"/>
            <a:ext cx="8305800" cy="838200"/>
          </a:xfrm>
          <a:prstGeom prst="rect">
            <a:avLst/>
          </a:prstGeom>
        </p:spPr>
        <p:txBody>
          <a:bodyPr wrap="none" fromWordArt="1">
            <a:prstTxWarp prst="textPlain">
              <a:avLst>
                <a:gd name="adj" fmla="val 50000"/>
              </a:avLst>
            </a:prstTxWarp>
          </a:bodyPr>
          <a:lstStyle/>
          <a:p>
            <a:pPr algn="ctr"/>
            <a:r>
              <a:rPr lang="vi-VN" sz="4000" b="1" kern="10">
                <a:ln w="15875">
                  <a:solidFill>
                    <a:srgbClr val="EAEAEA"/>
                  </a:solidFill>
                  <a:round/>
                  <a:headEnd/>
                  <a:tailEnd/>
                </a:ln>
                <a:gradFill rotWithShape="1">
                  <a:gsLst>
                    <a:gs pos="0">
                      <a:srgbClr val="3333FF"/>
                    </a:gs>
                    <a:gs pos="100000">
                      <a:srgbClr val="181876"/>
                    </a:gs>
                  </a:gsLst>
                  <a:path path="rect">
                    <a:fillToRect l="50000" t="50000" r="50000" b="50000"/>
                  </a:path>
                </a:gradFill>
                <a:effectLst>
                  <a:outerShdw dist="35921" dir="2700000" sy="50000" kx="2115830" algn="bl" rotWithShape="0">
                    <a:srgbClr val="C0C0C0">
                      <a:alpha val="79999"/>
                    </a:srgbClr>
                  </a:outerShdw>
                </a:effectLst>
                <a:latin typeface="Arial"/>
                <a:cs typeface="Arial"/>
              </a:rPr>
              <a:t>Xã hội Việt Nam cuối thế kỉ XIX đầu thế kỉ XX</a:t>
            </a:r>
            <a:endParaRPr lang="en-US" sz="4000" b="1" kern="10">
              <a:ln w="15875">
                <a:solidFill>
                  <a:srgbClr val="EAEAEA"/>
                </a:solidFill>
                <a:round/>
                <a:headEnd/>
                <a:tailEnd/>
              </a:ln>
              <a:gradFill rotWithShape="1">
                <a:gsLst>
                  <a:gs pos="0">
                    <a:srgbClr val="3333FF"/>
                  </a:gs>
                  <a:gs pos="100000">
                    <a:srgbClr val="181876"/>
                  </a:gs>
                </a:gsLst>
                <a:path path="rect">
                  <a:fillToRect l="50000" t="50000" r="50000" b="50000"/>
                </a:path>
              </a:gradFill>
              <a:effectLst>
                <a:outerShdw dist="35921" dir="2700000" sy="50000" kx="2115830" algn="bl" rotWithShape="0">
                  <a:srgbClr val="C0C0C0">
                    <a:alpha val="79999"/>
                  </a:srgbClr>
                </a:outerShdw>
              </a:effectLst>
              <a:latin typeface="Arial"/>
              <a:cs typeface="Arial"/>
            </a:endParaRPr>
          </a:p>
        </p:txBody>
      </p:sp>
      <p:sp>
        <p:nvSpPr>
          <p:cNvPr id="8197" name="Rectangle 17"/>
          <p:cNvSpPr>
            <a:spLocks noChangeArrowheads="1"/>
          </p:cNvSpPr>
          <p:nvPr/>
        </p:nvSpPr>
        <p:spPr bwMode="auto">
          <a:xfrm>
            <a:off x="0" y="0"/>
            <a:ext cx="9144000" cy="6858000"/>
          </a:xfrm>
          <a:prstGeom prst="rect">
            <a:avLst/>
          </a:prstGeom>
          <a:noFill/>
          <a:ln w="76200">
            <a:pattFill prst="wdUpDiag">
              <a:fgClr>
                <a:srgbClr val="00FF00"/>
              </a:fgClr>
              <a:bgClr>
                <a:srgbClr val="FF0000"/>
              </a:bgClr>
            </a:pattFill>
            <a:miter lim="800000"/>
            <a:headEnd/>
            <a:tailEnd/>
          </a:ln>
        </p:spPr>
        <p:txBody>
          <a:bodyPr wrap="none" anchor="ctr"/>
          <a:lstStyle/>
          <a:p>
            <a:endParaRPr 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7" presetClass="entr" presetSubtype="10" fill="hold" grpId="0" nodeType="clickEffect">
                                  <p:stCondLst>
                                    <p:cond delay="0"/>
                                  </p:stCondLst>
                                  <p:childTnLst>
                                    <p:set>
                                      <p:cBhvr>
                                        <p:cTn id="6" dur="1" fill="hold">
                                          <p:stCondLst>
                                            <p:cond delay="0"/>
                                          </p:stCondLst>
                                        </p:cTn>
                                        <p:tgtEl>
                                          <p:spTgt spid="77828">
                                            <p:txEl>
                                              <p:pRg st="0" end="0"/>
                                            </p:txEl>
                                          </p:spTgt>
                                        </p:tgtEl>
                                        <p:attrNameLst>
                                          <p:attrName>style.visibility</p:attrName>
                                        </p:attrNameLst>
                                      </p:cBhvr>
                                      <p:to>
                                        <p:strVal val="visible"/>
                                      </p:to>
                                    </p:set>
                                    <p:anim calcmode="lin" valueType="num">
                                      <p:cBhvr>
                                        <p:cTn id="7" dur="500" fill="hold"/>
                                        <p:tgtEl>
                                          <p:spTgt spid="77828">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77828">
                                            <p:txEl>
                                              <p:pRg st="0" end="0"/>
                                            </p:txEl>
                                          </p:spTgt>
                                        </p:tgtEl>
                                        <p:attrNameLst>
                                          <p:attrName>ppt_h</p:attrName>
                                        </p:attrNameLst>
                                      </p:cBhvr>
                                      <p:tavLst>
                                        <p:tav tm="0">
                                          <p:val>
                                            <p:strVal val="#ppt_h"/>
                                          </p:val>
                                        </p:tav>
                                        <p:tav tm="100000">
                                          <p:val>
                                            <p:strVal val="#ppt_h"/>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39" presetClass="exit" presetSubtype="0" decel="100000" fill="hold" grpId="1" nodeType="clickEffect">
                                  <p:stCondLst>
                                    <p:cond delay="0"/>
                                  </p:stCondLst>
                                  <p:childTnLst>
                                    <p:anim calcmode="lin" valueType="num">
                                      <p:cBhvr>
                                        <p:cTn id="12" dur="500"/>
                                        <p:tgtEl>
                                          <p:spTgt spid="77828">
                                            <p:txEl>
                                              <p:pRg st="0" end="0"/>
                                            </p:txEl>
                                          </p:spTgt>
                                        </p:tgtEl>
                                        <p:attrNameLst>
                                          <p:attrName>ppt_h</p:attrName>
                                        </p:attrNameLst>
                                      </p:cBhvr>
                                      <p:tavLst>
                                        <p:tav tm="0">
                                          <p:val>
                                            <p:strVal val="ppt_h"/>
                                          </p:val>
                                        </p:tav>
                                        <p:tav tm="50000">
                                          <p:val>
                                            <p:strVal val="ppt_h/20"/>
                                          </p:val>
                                        </p:tav>
                                        <p:tav tm="100000">
                                          <p:val>
                                            <p:strVal val="ppt_h/20"/>
                                          </p:val>
                                        </p:tav>
                                      </p:tavLst>
                                    </p:anim>
                                    <p:anim calcmode="lin" valueType="num">
                                      <p:cBhvr>
                                        <p:cTn id="13" dur="500"/>
                                        <p:tgtEl>
                                          <p:spTgt spid="77828">
                                            <p:txEl>
                                              <p:pRg st="0" end="0"/>
                                            </p:txEl>
                                          </p:spTgt>
                                        </p:tgtEl>
                                        <p:attrNameLst>
                                          <p:attrName>ppt_w</p:attrName>
                                        </p:attrNameLst>
                                      </p:cBhvr>
                                      <p:tavLst>
                                        <p:tav tm="0">
                                          <p:val>
                                            <p:strVal val="ppt_w"/>
                                          </p:val>
                                        </p:tav>
                                        <p:tav tm="50000">
                                          <p:val>
                                            <p:strVal val="ppt_w+.3"/>
                                          </p:val>
                                        </p:tav>
                                        <p:tav tm="100000">
                                          <p:val>
                                            <p:strVal val="ppt_w+.3"/>
                                          </p:val>
                                        </p:tav>
                                      </p:tavLst>
                                    </p:anim>
                                    <p:anim calcmode="lin" valueType="num">
                                      <p:cBhvr>
                                        <p:cTn id="14" dur="500"/>
                                        <p:tgtEl>
                                          <p:spTgt spid="77828">
                                            <p:txEl>
                                              <p:pRg st="0" end="0"/>
                                            </p:txEl>
                                          </p:spTgt>
                                        </p:tgtEl>
                                        <p:attrNameLst>
                                          <p:attrName>ppt_x</p:attrName>
                                        </p:attrNameLst>
                                      </p:cBhvr>
                                      <p:tavLst>
                                        <p:tav tm="0">
                                          <p:val>
                                            <p:strVal val="ppt_x"/>
                                          </p:val>
                                        </p:tav>
                                        <p:tav tm="50000">
                                          <p:val>
                                            <p:strVal val="ppt_x"/>
                                          </p:val>
                                        </p:tav>
                                        <p:tav tm="100000">
                                          <p:val>
                                            <p:strVal val="ppt_x-.3"/>
                                          </p:val>
                                        </p:tav>
                                      </p:tavLst>
                                    </p:anim>
                                    <p:anim calcmode="lin" valueType="num">
                                      <p:cBhvr>
                                        <p:cTn id="15" dur="500"/>
                                        <p:tgtEl>
                                          <p:spTgt spid="77828">
                                            <p:txEl>
                                              <p:pRg st="0" end="0"/>
                                            </p:txEl>
                                          </p:spTgt>
                                        </p:tgtEl>
                                        <p:attrNameLst>
                                          <p:attrName>ppt_y</p:attrName>
                                        </p:attrNameLst>
                                      </p:cBhvr>
                                      <p:tavLst>
                                        <p:tav tm="0">
                                          <p:val>
                                            <p:strVal val="ppt_y"/>
                                          </p:val>
                                        </p:tav>
                                        <p:tav tm="100000">
                                          <p:val>
                                            <p:strVal val="ppt_y"/>
                                          </p:val>
                                        </p:tav>
                                      </p:tavLst>
                                    </p:anim>
                                    <p:set>
                                      <p:cBhvr>
                                        <p:cTn id="16" dur="1" fill="hold">
                                          <p:stCondLst>
                                            <p:cond delay="499"/>
                                          </p:stCondLst>
                                        </p:cTn>
                                        <p:tgtEl>
                                          <p:spTgt spid="77828">
                                            <p:txEl>
                                              <p:pRg st="0" end="0"/>
                                            </p:txEl>
                                          </p:spTgt>
                                        </p:tgtEl>
                                        <p:attrNameLst>
                                          <p:attrName>style.visibility</p:attrName>
                                        </p:attrNameLst>
                                      </p:cBhvr>
                                      <p:to>
                                        <p:strVal val="hidden"/>
                                      </p:to>
                                    </p:set>
                                  </p:childTnLst>
                                </p:cTn>
                              </p:par>
                            </p:childTnLst>
                          </p:cTn>
                        </p:par>
                      </p:childTnLst>
                    </p:cTn>
                  </p:par>
                  <p:par>
                    <p:cTn id="17" fill="hold" nodeType="clickPar">
                      <p:stCondLst>
                        <p:cond delay="indefinite"/>
                      </p:stCondLst>
                      <p:childTnLst>
                        <p:par>
                          <p:cTn id="18" fill="hold" nodeType="withGroup">
                            <p:stCondLst>
                              <p:cond delay="0"/>
                            </p:stCondLst>
                            <p:childTnLst>
                              <p:par>
                                <p:cTn id="19" presetID="39" presetClass="entr" presetSubtype="0" accel="100000" fill="hold" grpId="0" nodeType="clickEffect">
                                  <p:stCondLst>
                                    <p:cond delay="0"/>
                                  </p:stCondLst>
                                  <p:childTnLst>
                                    <p:set>
                                      <p:cBhvr>
                                        <p:cTn id="20" dur="1" fill="hold">
                                          <p:stCondLst>
                                            <p:cond delay="0"/>
                                          </p:stCondLst>
                                        </p:cTn>
                                        <p:tgtEl>
                                          <p:spTgt spid="77829"/>
                                        </p:tgtEl>
                                        <p:attrNameLst>
                                          <p:attrName>style.visibility</p:attrName>
                                        </p:attrNameLst>
                                      </p:cBhvr>
                                      <p:to>
                                        <p:strVal val="visible"/>
                                      </p:to>
                                    </p:set>
                                    <p:anim calcmode="lin" valueType="num">
                                      <p:cBhvr>
                                        <p:cTn id="21" dur="500" fill="hold"/>
                                        <p:tgtEl>
                                          <p:spTgt spid="77829"/>
                                        </p:tgtEl>
                                        <p:attrNameLst>
                                          <p:attrName>ppt_h</p:attrName>
                                        </p:attrNameLst>
                                      </p:cBhvr>
                                      <p:tavLst>
                                        <p:tav tm="0">
                                          <p:val>
                                            <p:strVal val="#ppt_h/20"/>
                                          </p:val>
                                        </p:tav>
                                        <p:tav tm="50000">
                                          <p:val>
                                            <p:strVal val="#ppt_h/20"/>
                                          </p:val>
                                        </p:tav>
                                        <p:tav tm="100000">
                                          <p:val>
                                            <p:strVal val="#ppt_h"/>
                                          </p:val>
                                        </p:tav>
                                      </p:tavLst>
                                    </p:anim>
                                    <p:anim calcmode="lin" valueType="num">
                                      <p:cBhvr>
                                        <p:cTn id="22" dur="500" fill="hold"/>
                                        <p:tgtEl>
                                          <p:spTgt spid="77829"/>
                                        </p:tgtEl>
                                        <p:attrNameLst>
                                          <p:attrName>ppt_w</p:attrName>
                                        </p:attrNameLst>
                                      </p:cBhvr>
                                      <p:tavLst>
                                        <p:tav tm="0">
                                          <p:val>
                                            <p:strVal val="#ppt_w+.3"/>
                                          </p:val>
                                        </p:tav>
                                        <p:tav tm="50000">
                                          <p:val>
                                            <p:strVal val="#ppt_w+.3"/>
                                          </p:val>
                                        </p:tav>
                                        <p:tav tm="100000">
                                          <p:val>
                                            <p:strVal val="#ppt_w"/>
                                          </p:val>
                                        </p:tav>
                                      </p:tavLst>
                                    </p:anim>
                                    <p:anim calcmode="lin" valueType="num">
                                      <p:cBhvr>
                                        <p:cTn id="23" dur="500" fill="hold"/>
                                        <p:tgtEl>
                                          <p:spTgt spid="77829"/>
                                        </p:tgtEl>
                                        <p:attrNameLst>
                                          <p:attrName>ppt_x</p:attrName>
                                        </p:attrNameLst>
                                      </p:cBhvr>
                                      <p:tavLst>
                                        <p:tav tm="0">
                                          <p:val>
                                            <p:strVal val="#ppt_x-.3"/>
                                          </p:val>
                                        </p:tav>
                                        <p:tav tm="50000">
                                          <p:val>
                                            <p:strVal val="#ppt_x"/>
                                          </p:val>
                                        </p:tav>
                                        <p:tav tm="100000">
                                          <p:val>
                                            <p:strVal val="#ppt_x"/>
                                          </p:val>
                                        </p:tav>
                                      </p:tavLst>
                                    </p:anim>
                                    <p:anim calcmode="lin" valueType="num">
                                      <p:cBhvr>
                                        <p:cTn id="24" dur="500" fill="hold"/>
                                        <p:tgtEl>
                                          <p:spTgt spid="7782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7828" grpId="0" build="p"/>
      <p:bldP spid="77828" grpId="1" build="p"/>
      <p:bldP spid="77829"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5" name="Rectangle 5"/>
          <p:cNvSpPr>
            <a:spLocks noChangeArrowheads="1"/>
          </p:cNvSpPr>
          <p:nvPr/>
        </p:nvSpPr>
        <p:spPr bwMode="auto">
          <a:xfrm>
            <a:off x="609600" y="228600"/>
            <a:ext cx="8229600" cy="1143000"/>
          </a:xfrm>
          <a:prstGeom prst="rect">
            <a:avLst/>
          </a:prstGeom>
          <a:noFill/>
          <a:ln w="9525">
            <a:noFill/>
            <a:miter lim="800000"/>
            <a:headEnd/>
            <a:tailEnd/>
          </a:ln>
        </p:spPr>
        <p:txBody>
          <a:bodyPr anchor="ctr"/>
          <a:lstStyle/>
          <a:p>
            <a:pPr algn="ctr"/>
            <a:r>
              <a:rPr lang="en-US" b="1">
                <a:solidFill>
                  <a:srgbClr val="FF0000"/>
                </a:solidFill>
              </a:rPr>
              <a:t/>
            </a:r>
            <a:br>
              <a:rPr lang="en-US" b="1">
                <a:solidFill>
                  <a:srgbClr val="FF0000"/>
                </a:solidFill>
              </a:rPr>
            </a:br>
            <a:r>
              <a:rPr lang="en-US" b="1">
                <a:solidFill>
                  <a:srgbClr val="FF0000"/>
                </a:solidFill>
              </a:rPr>
              <a:t>2. NHỮNG THAY ĐỔI TRONG XÃ HỘI VIỆT NAM CUỐI THẾ KỈ XIX ĐẦU THẾ KỈ XX.</a:t>
            </a:r>
          </a:p>
        </p:txBody>
      </p:sp>
      <p:sp>
        <p:nvSpPr>
          <p:cNvPr id="10249" name="Rectangle 9"/>
          <p:cNvSpPr>
            <a:spLocks noGrp="1" noChangeArrowheads="1"/>
          </p:cNvSpPr>
          <p:nvPr>
            <p:ph type="body" idx="1"/>
          </p:nvPr>
        </p:nvSpPr>
        <p:spPr>
          <a:xfrm>
            <a:off x="533400" y="1752600"/>
            <a:ext cx="8382000" cy="3994150"/>
          </a:xfrm>
          <a:noFill/>
        </p:spPr>
        <p:txBody>
          <a:bodyPr/>
          <a:lstStyle/>
          <a:p>
            <a:pPr eaLnBrk="1" hangingPunct="1">
              <a:buFontTx/>
              <a:buNone/>
            </a:pPr>
            <a:r>
              <a:rPr lang="en-US" sz="2400" b="1" smtClean="0">
                <a:solidFill>
                  <a:srgbClr val="000099"/>
                </a:solidFill>
                <a:cs typeface="Times New Roman" pitchFamily="18" charset="0"/>
              </a:rPr>
              <a:t>        Trước khi thực dân Pháp xâm lược, xã hội Việt Nam có những tầng lớp nào ?</a:t>
            </a:r>
          </a:p>
          <a:p>
            <a:pPr eaLnBrk="1" hangingPunct="1">
              <a:buFontTx/>
              <a:buNone/>
            </a:pPr>
            <a:r>
              <a:rPr lang="en-US" sz="2400" b="1" smtClean="0">
                <a:solidFill>
                  <a:srgbClr val="000099"/>
                </a:solidFill>
                <a:cs typeface="Times New Roman" pitchFamily="18" charset="0"/>
              </a:rPr>
              <a:t>  - Trước khi thực dân Pháp xâm lược, xã hội Việt Nam có hai giai cấp là địa chủ phong kiến và nông dân.</a:t>
            </a:r>
          </a:p>
        </p:txBody>
      </p:sp>
      <p:sp>
        <p:nvSpPr>
          <p:cNvPr id="10251" name="Rectangle 11"/>
          <p:cNvSpPr>
            <a:spLocks noGrp="1" noChangeArrowheads="1"/>
          </p:cNvSpPr>
          <p:nvPr>
            <p:ph type="title"/>
          </p:nvPr>
        </p:nvSpPr>
        <p:spPr>
          <a:xfrm>
            <a:off x="609600" y="4495800"/>
            <a:ext cx="8229600" cy="1706563"/>
          </a:xfrm>
          <a:noFill/>
        </p:spPr>
        <p:txBody>
          <a:bodyPr/>
          <a:lstStyle/>
          <a:p>
            <a:pPr eaLnBrk="1" hangingPunct="1"/>
            <a:r>
              <a:rPr lang="en-US" sz="2400" smtClean="0">
                <a:solidFill>
                  <a:srgbClr val="008000"/>
                </a:solidFill>
              </a:rPr>
              <a:t>    </a:t>
            </a:r>
            <a:r>
              <a:rPr lang="en-US" sz="2400" b="1" smtClean="0">
                <a:solidFill>
                  <a:srgbClr val="008000"/>
                </a:solidFill>
              </a:rPr>
              <a:t>Sau khi thực dân Pháp đặt ách thống trị ở Việt Nam có gì thay đổi, có thêm những tầng lớp mới nào ?</a:t>
            </a:r>
          </a:p>
        </p:txBody>
      </p:sp>
      <p:pic>
        <p:nvPicPr>
          <p:cNvPr id="9221" name="Picture 12" descr="câu hỏi"/>
          <p:cNvPicPr>
            <a:picLocks noChangeAspect="1" noChangeArrowheads="1" noCrop="1"/>
          </p:cNvPicPr>
          <p:nvPr/>
        </p:nvPicPr>
        <p:blipFill>
          <a:blip r:embed="rId2"/>
          <a:srcRect/>
          <a:stretch>
            <a:fillRect/>
          </a:stretch>
        </p:blipFill>
        <p:spPr bwMode="auto">
          <a:xfrm>
            <a:off x="381000" y="1219200"/>
            <a:ext cx="685800" cy="1066800"/>
          </a:xfrm>
          <a:prstGeom prst="rect">
            <a:avLst/>
          </a:prstGeom>
          <a:noFill/>
          <a:ln w="9525">
            <a:noFill/>
            <a:miter lim="800000"/>
            <a:headEnd/>
            <a:tailEnd/>
          </a:ln>
        </p:spPr>
      </p:pic>
      <p:pic>
        <p:nvPicPr>
          <p:cNvPr id="9222" name="Picture 13" descr="câu hỏi"/>
          <p:cNvPicPr>
            <a:picLocks noChangeAspect="1" noChangeArrowheads="1" noCrop="1"/>
          </p:cNvPicPr>
          <p:nvPr/>
        </p:nvPicPr>
        <p:blipFill>
          <a:blip r:embed="rId2"/>
          <a:srcRect/>
          <a:stretch>
            <a:fillRect/>
          </a:stretch>
        </p:blipFill>
        <p:spPr bwMode="auto">
          <a:xfrm>
            <a:off x="457200" y="4038600"/>
            <a:ext cx="685800" cy="1066800"/>
          </a:xfrm>
          <a:prstGeom prst="rect">
            <a:avLst/>
          </a:prstGeom>
          <a:noFill/>
          <a:ln w="9525">
            <a:noFill/>
            <a:miter lim="800000"/>
            <a:headEnd/>
            <a:tailEnd/>
          </a:ln>
        </p:spPr>
      </p:pic>
      <p:grpSp>
        <p:nvGrpSpPr>
          <p:cNvPr id="9223" name="Group 19"/>
          <p:cNvGrpSpPr>
            <a:grpSpLocks/>
          </p:cNvGrpSpPr>
          <p:nvPr/>
        </p:nvGrpSpPr>
        <p:grpSpPr bwMode="auto">
          <a:xfrm>
            <a:off x="0" y="0"/>
            <a:ext cx="9144000" cy="6858000"/>
            <a:chOff x="0" y="0"/>
            <a:chExt cx="5760" cy="4320"/>
          </a:xfrm>
        </p:grpSpPr>
        <p:pic>
          <p:nvPicPr>
            <p:cNvPr id="9224" name="Picture 20" descr="n3"/>
            <p:cNvPicPr>
              <a:picLocks noChangeAspect="1" noChangeArrowheads="1"/>
            </p:cNvPicPr>
            <p:nvPr/>
          </p:nvPicPr>
          <p:blipFill>
            <a:blip r:embed="rId3"/>
            <a:srcRect/>
            <a:stretch>
              <a:fillRect/>
            </a:stretch>
          </p:blipFill>
          <p:spPr bwMode="auto">
            <a:xfrm rot="5400000">
              <a:off x="-2137" y="2137"/>
              <a:ext cx="4320" cy="46"/>
            </a:xfrm>
            <a:prstGeom prst="rect">
              <a:avLst/>
            </a:prstGeom>
            <a:noFill/>
            <a:ln w="9525">
              <a:noFill/>
              <a:miter lim="800000"/>
              <a:headEnd/>
              <a:tailEnd/>
            </a:ln>
          </p:spPr>
        </p:pic>
        <p:pic>
          <p:nvPicPr>
            <p:cNvPr id="9225" name="Picture 21" descr="n3"/>
            <p:cNvPicPr>
              <a:picLocks noChangeAspect="1" noChangeArrowheads="1"/>
            </p:cNvPicPr>
            <p:nvPr/>
          </p:nvPicPr>
          <p:blipFill>
            <a:blip r:embed="rId3"/>
            <a:srcRect/>
            <a:stretch>
              <a:fillRect/>
            </a:stretch>
          </p:blipFill>
          <p:spPr bwMode="auto">
            <a:xfrm rot="5400000">
              <a:off x="3577" y="2137"/>
              <a:ext cx="4320" cy="46"/>
            </a:xfrm>
            <a:prstGeom prst="rect">
              <a:avLst/>
            </a:prstGeom>
            <a:noFill/>
            <a:ln w="9525">
              <a:noFill/>
              <a:miter lim="800000"/>
              <a:headEnd/>
              <a:tailEnd/>
            </a:ln>
          </p:spPr>
        </p:pic>
        <p:pic>
          <p:nvPicPr>
            <p:cNvPr id="9226" name="Picture 22" descr="n3"/>
            <p:cNvPicPr>
              <a:picLocks noChangeAspect="1" noChangeArrowheads="1"/>
            </p:cNvPicPr>
            <p:nvPr/>
          </p:nvPicPr>
          <p:blipFill>
            <a:blip r:embed="rId3"/>
            <a:srcRect/>
            <a:stretch>
              <a:fillRect/>
            </a:stretch>
          </p:blipFill>
          <p:spPr bwMode="auto">
            <a:xfrm>
              <a:off x="0" y="4259"/>
              <a:ext cx="5760" cy="61"/>
            </a:xfrm>
            <a:prstGeom prst="rect">
              <a:avLst/>
            </a:prstGeom>
            <a:noFill/>
            <a:ln w="9525">
              <a:noFill/>
              <a:miter lim="800000"/>
              <a:headEnd/>
              <a:tailEnd/>
            </a:ln>
          </p:spPr>
        </p:pic>
        <p:pic>
          <p:nvPicPr>
            <p:cNvPr id="9227" name="Picture 23" descr="n3"/>
            <p:cNvPicPr>
              <a:picLocks noChangeAspect="1" noChangeArrowheads="1"/>
            </p:cNvPicPr>
            <p:nvPr/>
          </p:nvPicPr>
          <p:blipFill>
            <a:blip r:embed="rId3"/>
            <a:srcRect/>
            <a:stretch>
              <a:fillRect/>
            </a:stretch>
          </p:blipFill>
          <p:spPr bwMode="auto">
            <a:xfrm>
              <a:off x="0" y="0"/>
              <a:ext cx="5760" cy="61"/>
            </a:xfrm>
            <a:prstGeom prst="rect">
              <a:avLst/>
            </a:prstGeom>
            <a:noFill/>
            <a:ln w="9525">
              <a:noFill/>
              <a:miter lim="800000"/>
              <a:headEnd/>
              <a:tailEnd/>
            </a:ln>
          </p:spPr>
        </p:pic>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9" presetClass="entr" presetSubtype="0" fill="hold" grpId="0" nodeType="clickEffect">
                                  <p:stCondLst>
                                    <p:cond delay="0"/>
                                  </p:stCondLst>
                                  <p:childTnLst>
                                    <p:set>
                                      <p:cBhvr>
                                        <p:cTn id="6" dur="1" fill="hold">
                                          <p:stCondLst>
                                            <p:cond delay="0"/>
                                          </p:stCondLst>
                                        </p:cTn>
                                        <p:tgtEl>
                                          <p:spTgt spid="10245"/>
                                        </p:tgtEl>
                                        <p:attrNameLst>
                                          <p:attrName>style.visibility</p:attrName>
                                        </p:attrNameLst>
                                      </p:cBhvr>
                                      <p:to>
                                        <p:strVal val="visible"/>
                                      </p:to>
                                    </p:set>
                                    <p:anim calcmode="lin" valueType="num">
                                      <p:cBhvr>
                                        <p:cTn id="7" dur="1000" fill="hold"/>
                                        <p:tgtEl>
                                          <p:spTgt spid="10245"/>
                                        </p:tgtEl>
                                        <p:attrNameLst>
                                          <p:attrName>ppt_x</p:attrName>
                                        </p:attrNameLst>
                                      </p:cBhvr>
                                      <p:tavLst>
                                        <p:tav tm="0">
                                          <p:val>
                                            <p:strVal val="#ppt_x-.2"/>
                                          </p:val>
                                        </p:tav>
                                        <p:tav tm="100000">
                                          <p:val>
                                            <p:strVal val="#ppt_x"/>
                                          </p:val>
                                        </p:tav>
                                      </p:tavLst>
                                    </p:anim>
                                    <p:anim calcmode="lin" valueType="num">
                                      <p:cBhvr>
                                        <p:cTn id="8" dur="1000" fill="hold"/>
                                        <p:tgtEl>
                                          <p:spTgt spid="10245"/>
                                        </p:tgtEl>
                                        <p:attrNameLst>
                                          <p:attrName>ppt_y</p:attrName>
                                        </p:attrNameLst>
                                      </p:cBhvr>
                                      <p:tavLst>
                                        <p:tav tm="0">
                                          <p:val>
                                            <p:strVal val="#ppt_y"/>
                                          </p:val>
                                        </p:tav>
                                        <p:tav tm="100000">
                                          <p:val>
                                            <p:strVal val="#ppt_y"/>
                                          </p:val>
                                        </p:tav>
                                      </p:tavLst>
                                    </p:anim>
                                    <p:animEffect transition="in" filter="wipe(right)" prLst="gradientSize: 0.1">
                                      <p:cBhvr>
                                        <p:cTn id="9" dur="1000"/>
                                        <p:tgtEl>
                                          <p:spTgt spid="10245"/>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3" presetClass="entr" presetSubtype="10" fill="hold" nodeType="clickEffect">
                                  <p:stCondLst>
                                    <p:cond delay="0"/>
                                  </p:stCondLst>
                                  <p:iterate type="lt">
                                    <p:tmPct val="0"/>
                                  </p:iterate>
                                  <p:childTnLst>
                                    <p:set>
                                      <p:cBhvr>
                                        <p:cTn id="13" dur="1" fill="hold">
                                          <p:stCondLst>
                                            <p:cond delay="0"/>
                                          </p:stCondLst>
                                        </p:cTn>
                                        <p:tgtEl>
                                          <p:spTgt spid="10249">
                                            <p:txEl>
                                              <p:pRg st="0" end="0"/>
                                            </p:txEl>
                                          </p:spTgt>
                                        </p:tgtEl>
                                        <p:attrNameLst>
                                          <p:attrName>style.visibility</p:attrName>
                                        </p:attrNameLst>
                                      </p:cBhvr>
                                      <p:to>
                                        <p:strVal val="visible"/>
                                      </p:to>
                                    </p:set>
                                    <p:animEffect transition="in" filter="blinds(horizontal)">
                                      <p:cBhvr>
                                        <p:cTn id="14" dur="500"/>
                                        <p:tgtEl>
                                          <p:spTgt spid="10249">
                                            <p:txEl>
                                              <p:pRg st="0" end="0"/>
                                            </p:txEl>
                                          </p:spTgt>
                                        </p:tgtEl>
                                      </p:cBhvr>
                                    </p:animEffect>
                                  </p:childTnLst>
                                </p:cTn>
                              </p:par>
                            </p:childTnLst>
                          </p:cTn>
                        </p:par>
                      </p:childTnLst>
                    </p:cTn>
                  </p:par>
                  <p:par>
                    <p:cTn id="15" fill="hold" nodeType="clickPar">
                      <p:stCondLst>
                        <p:cond delay="indefinite"/>
                      </p:stCondLst>
                      <p:childTnLst>
                        <p:par>
                          <p:cTn id="16" fill="hold" nodeType="withGroup">
                            <p:stCondLst>
                              <p:cond delay="0"/>
                            </p:stCondLst>
                            <p:childTnLst>
                              <p:par>
                                <p:cTn id="17" presetID="3" presetClass="entr" presetSubtype="10" fill="hold" nodeType="clickEffect">
                                  <p:stCondLst>
                                    <p:cond delay="0"/>
                                  </p:stCondLst>
                                  <p:childTnLst>
                                    <p:set>
                                      <p:cBhvr>
                                        <p:cTn id="18" dur="1" fill="hold">
                                          <p:stCondLst>
                                            <p:cond delay="0"/>
                                          </p:stCondLst>
                                        </p:cTn>
                                        <p:tgtEl>
                                          <p:spTgt spid="10249">
                                            <p:txEl>
                                              <p:pRg st="1" end="1"/>
                                            </p:txEl>
                                          </p:spTgt>
                                        </p:tgtEl>
                                        <p:attrNameLst>
                                          <p:attrName>style.visibility</p:attrName>
                                        </p:attrNameLst>
                                      </p:cBhvr>
                                      <p:to>
                                        <p:strVal val="visible"/>
                                      </p:to>
                                    </p:set>
                                    <p:animEffect transition="in" filter="blinds(horizontal)">
                                      <p:cBhvr>
                                        <p:cTn id="19" dur="500"/>
                                        <p:tgtEl>
                                          <p:spTgt spid="10249">
                                            <p:txEl>
                                              <p:pRg st="1" end="1"/>
                                            </p:txEl>
                                          </p:spTgt>
                                        </p:tgtEl>
                                      </p:cBhvr>
                                    </p:animEffect>
                                  </p:childTnLst>
                                </p:cTn>
                              </p:par>
                            </p:childTnLst>
                          </p:cTn>
                        </p:par>
                      </p:childTnLst>
                    </p:cTn>
                  </p:par>
                  <p:par>
                    <p:cTn id="20" fill="hold" nodeType="clickPar">
                      <p:stCondLst>
                        <p:cond delay="indefinite"/>
                      </p:stCondLst>
                      <p:childTnLst>
                        <p:par>
                          <p:cTn id="21" fill="hold" nodeType="withGroup">
                            <p:stCondLst>
                              <p:cond delay="0"/>
                            </p:stCondLst>
                            <p:childTnLst>
                              <p:par>
                                <p:cTn id="22" presetID="3" presetClass="exit" presetSubtype="10" fill="hold" nodeType="clickEffect">
                                  <p:stCondLst>
                                    <p:cond delay="0"/>
                                  </p:stCondLst>
                                  <p:iterate type="lt">
                                    <p:tmPct val="0"/>
                                  </p:iterate>
                                  <p:childTnLst>
                                    <p:animEffect transition="out" filter="blinds(horizontal)">
                                      <p:cBhvr>
                                        <p:cTn id="23" dur="500"/>
                                        <p:tgtEl>
                                          <p:spTgt spid="10249">
                                            <p:txEl>
                                              <p:pRg st="0" end="0"/>
                                            </p:txEl>
                                          </p:spTgt>
                                        </p:tgtEl>
                                      </p:cBhvr>
                                    </p:animEffect>
                                    <p:set>
                                      <p:cBhvr>
                                        <p:cTn id="24" dur="1" fill="hold">
                                          <p:stCondLst>
                                            <p:cond delay="499"/>
                                          </p:stCondLst>
                                        </p:cTn>
                                        <p:tgtEl>
                                          <p:spTgt spid="10249">
                                            <p:txEl>
                                              <p:pRg st="0" end="0"/>
                                            </p:txEl>
                                          </p:spTgt>
                                        </p:tgtEl>
                                        <p:attrNameLst>
                                          <p:attrName>style.visibility</p:attrName>
                                        </p:attrNameLst>
                                      </p:cBhvr>
                                      <p:to>
                                        <p:strVal val="hidden"/>
                                      </p:to>
                                    </p:set>
                                  </p:childTnLst>
                                </p:cTn>
                              </p:par>
                            </p:childTnLst>
                          </p:cTn>
                        </p:par>
                      </p:childTnLst>
                    </p:cTn>
                  </p:par>
                  <p:par>
                    <p:cTn id="25" fill="hold" nodeType="clickPar">
                      <p:stCondLst>
                        <p:cond delay="indefinite"/>
                      </p:stCondLst>
                      <p:childTnLst>
                        <p:par>
                          <p:cTn id="26" fill="hold" nodeType="withGroup">
                            <p:stCondLst>
                              <p:cond delay="0"/>
                            </p:stCondLst>
                            <p:childTnLst>
                              <p:par>
                                <p:cTn id="27" presetID="3" presetClass="exit" presetSubtype="10" fill="hold" nodeType="clickEffect">
                                  <p:stCondLst>
                                    <p:cond delay="0"/>
                                  </p:stCondLst>
                                  <p:childTnLst>
                                    <p:animEffect transition="out" filter="blinds(horizontal)">
                                      <p:cBhvr>
                                        <p:cTn id="28" dur="500"/>
                                        <p:tgtEl>
                                          <p:spTgt spid="10249">
                                            <p:txEl>
                                              <p:pRg st="1" end="1"/>
                                            </p:txEl>
                                          </p:spTgt>
                                        </p:tgtEl>
                                      </p:cBhvr>
                                    </p:animEffect>
                                    <p:set>
                                      <p:cBhvr>
                                        <p:cTn id="29" dur="1" fill="hold">
                                          <p:stCondLst>
                                            <p:cond delay="499"/>
                                          </p:stCondLst>
                                        </p:cTn>
                                        <p:tgtEl>
                                          <p:spTgt spid="10249">
                                            <p:txEl>
                                              <p:pRg st="1" end="1"/>
                                            </p:txEl>
                                          </p:spTgt>
                                        </p:tgtEl>
                                        <p:attrNameLst>
                                          <p:attrName>style.visibility</p:attrName>
                                        </p:attrNameLst>
                                      </p:cBhvr>
                                      <p:to>
                                        <p:strVal val="hidden"/>
                                      </p:to>
                                    </p:set>
                                  </p:childTnLst>
                                </p:cTn>
                              </p:par>
                            </p:childTnLst>
                          </p:cTn>
                        </p:par>
                      </p:childTnLst>
                    </p:cTn>
                  </p:par>
                  <p:par>
                    <p:cTn id="30" fill="hold" nodeType="clickPar">
                      <p:stCondLst>
                        <p:cond delay="indefinite"/>
                      </p:stCondLst>
                      <p:childTnLst>
                        <p:par>
                          <p:cTn id="31" fill="hold" nodeType="withGroup">
                            <p:stCondLst>
                              <p:cond delay="0"/>
                            </p:stCondLst>
                            <p:childTnLst>
                              <p:par>
                                <p:cTn id="32" presetID="3" presetClass="entr" presetSubtype="10" fill="hold" grpId="0" nodeType="clickEffect">
                                  <p:stCondLst>
                                    <p:cond delay="0"/>
                                  </p:stCondLst>
                                  <p:childTnLst>
                                    <p:set>
                                      <p:cBhvr>
                                        <p:cTn id="33" dur="1" fill="hold">
                                          <p:stCondLst>
                                            <p:cond delay="0"/>
                                          </p:stCondLst>
                                        </p:cTn>
                                        <p:tgtEl>
                                          <p:spTgt spid="10251"/>
                                        </p:tgtEl>
                                        <p:attrNameLst>
                                          <p:attrName>style.visibility</p:attrName>
                                        </p:attrNameLst>
                                      </p:cBhvr>
                                      <p:to>
                                        <p:strVal val="visible"/>
                                      </p:to>
                                    </p:set>
                                    <p:animEffect transition="in" filter="blinds(horizontal)">
                                      <p:cBhvr>
                                        <p:cTn id="34" dur="500"/>
                                        <p:tgtEl>
                                          <p:spTgt spid="10251"/>
                                        </p:tgtEl>
                                      </p:cBhvr>
                                    </p:animEffect>
                                  </p:childTnLst>
                                </p:cTn>
                              </p:par>
                            </p:childTnLst>
                          </p:cTn>
                        </p:par>
                      </p:childTnLst>
                    </p:cTn>
                  </p:par>
                  <p:par>
                    <p:cTn id="35" fill="hold" nodeType="clickPar">
                      <p:stCondLst>
                        <p:cond delay="indefinite"/>
                      </p:stCondLst>
                      <p:childTnLst>
                        <p:par>
                          <p:cTn id="36" fill="hold" nodeType="withGroup">
                            <p:stCondLst>
                              <p:cond delay="0"/>
                            </p:stCondLst>
                            <p:childTnLst>
                              <p:par>
                                <p:cTn id="37" presetID="3" presetClass="exit" presetSubtype="10" fill="hold" grpId="1" nodeType="clickEffect">
                                  <p:stCondLst>
                                    <p:cond delay="0"/>
                                  </p:stCondLst>
                                  <p:childTnLst>
                                    <p:animEffect transition="out" filter="blinds(horizontal)">
                                      <p:cBhvr>
                                        <p:cTn id="38" dur="500"/>
                                        <p:tgtEl>
                                          <p:spTgt spid="10251"/>
                                        </p:tgtEl>
                                      </p:cBhvr>
                                    </p:animEffect>
                                    <p:set>
                                      <p:cBhvr>
                                        <p:cTn id="39" dur="1" fill="hold">
                                          <p:stCondLst>
                                            <p:cond delay="499"/>
                                          </p:stCondLst>
                                        </p:cTn>
                                        <p:tgtEl>
                                          <p:spTgt spid="10251"/>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45" grpId="0"/>
      <p:bldP spid="10251" grpId="0"/>
      <p:bldP spid="10251" grpId="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6" name="Rectangle 4"/>
          <p:cNvSpPr>
            <a:spLocks noChangeArrowheads="1"/>
          </p:cNvSpPr>
          <p:nvPr/>
        </p:nvSpPr>
        <p:spPr bwMode="auto">
          <a:xfrm>
            <a:off x="609600" y="1447800"/>
            <a:ext cx="8229600" cy="3919538"/>
          </a:xfrm>
          <a:prstGeom prst="rect">
            <a:avLst/>
          </a:prstGeom>
          <a:noFill/>
          <a:ln w="9525">
            <a:noFill/>
            <a:miter lim="800000"/>
            <a:headEnd/>
            <a:tailEnd/>
          </a:ln>
        </p:spPr>
        <p:txBody>
          <a:bodyPr/>
          <a:lstStyle/>
          <a:p>
            <a:pPr marL="342900" indent="-342900">
              <a:spcBef>
                <a:spcPct val="20000"/>
              </a:spcBef>
              <a:buFontTx/>
              <a:buChar char="•"/>
            </a:pPr>
            <a:r>
              <a:rPr lang="en-US" sz="3200">
                <a:solidFill>
                  <a:srgbClr val="008000"/>
                </a:solidFill>
                <a:cs typeface="Times New Roman" pitchFamily="18" charset="0"/>
              </a:rPr>
              <a:t>Sau khi thực dân Pháp đặt ách thống trị ở Việt Nam, sự xuất hiện của các ngành kinh tế mới kéo theo sự thay đổi của xã hội. Bộ máy cai trị thuộc địa hình thành, thành thị phát triển, buôn bán mở mang làm xuất hiện các tầng lớp mới như: viên chức, trí thức, chủ xưởng nhỏ, đặc biệt là giai cấp công nhân.</a:t>
            </a:r>
          </a:p>
        </p:txBody>
      </p:sp>
      <p:sp>
        <p:nvSpPr>
          <p:cNvPr id="10243" name="Rectangle 5"/>
          <p:cNvSpPr>
            <a:spLocks noChangeArrowheads="1"/>
          </p:cNvSpPr>
          <p:nvPr/>
        </p:nvSpPr>
        <p:spPr bwMode="auto">
          <a:xfrm>
            <a:off x="609600" y="304800"/>
            <a:ext cx="8229600" cy="1143000"/>
          </a:xfrm>
          <a:prstGeom prst="rect">
            <a:avLst/>
          </a:prstGeom>
          <a:noFill/>
          <a:ln w="9525">
            <a:noFill/>
            <a:miter lim="800000"/>
            <a:headEnd/>
            <a:tailEnd/>
          </a:ln>
        </p:spPr>
        <p:txBody>
          <a:bodyPr anchor="ctr"/>
          <a:lstStyle/>
          <a:p>
            <a:pPr algn="ctr"/>
            <a:r>
              <a:rPr lang="en-US" sz="2000" b="1">
                <a:solidFill>
                  <a:srgbClr val="FF0000"/>
                </a:solidFill>
              </a:rPr>
              <a:t>2. NHỮNG THAY ĐỔI TRONG XÃ HỘI VIỆT NAM CUỐI THẾ KỈ XIX ĐẦU THẾ KỈ XX.</a:t>
            </a:r>
          </a:p>
        </p:txBody>
      </p:sp>
      <p:sp>
        <p:nvSpPr>
          <p:cNvPr id="10244" name="Rectangle 16"/>
          <p:cNvSpPr>
            <a:spLocks noChangeArrowheads="1"/>
          </p:cNvSpPr>
          <p:nvPr/>
        </p:nvSpPr>
        <p:spPr bwMode="auto">
          <a:xfrm>
            <a:off x="0" y="0"/>
            <a:ext cx="9144000" cy="6858000"/>
          </a:xfrm>
          <a:prstGeom prst="rect">
            <a:avLst/>
          </a:prstGeom>
          <a:noFill/>
          <a:ln w="76200">
            <a:pattFill prst="wdUpDiag">
              <a:fgClr>
                <a:srgbClr val="00FF00"/>
              </a:fgClr>
              <a:bgClr>
                <a:srgbClr val="FF0000"/>
              </a:bgClr>
            </a:pattFill>
            <a:miter lim="800000"/>
            <a:headEnd/>
            <a:tailEnd/>
          </a:ln>
        </p:spPr>
        <p:txBody>
          <a:bodyPr wrap="none" anchor="ctr"/>
          <a:lstStyle/>
          <a:p>
            <a:endParaRPr lang="en-US" sz="160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79876">
                                            <p:txEl>
                                              <p:pRg st="0" end="0"/>
                                            </p:txEl>
                                          </p:spTgt>
                                        </p:tgtEl>
                                        <p:attrNameLst>
                                          <p:attrName>style.visibility</p:attrName>
                                        </p:attrNameLst>
                                      </p:cBhvr>
                                      <p:to>
                                        <p:strVal val="visible"/>
                                      </p:to>
                                    </p:set>
                                    <p:animEffect transition="in" filter="blinds(horizontal)">
                                      <p:cBhvr>
                                        <p:cTn id="7" dur="500"/>
                                        <p:tgtEl>
                                          <p:spTgt spid="7987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9876" grpId="0" build="p"/>
    </p:bldLst>
  </p:timing>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emplate/>
  <TotalTime>397</TotalTime>
  <Words>636</Words>
  <Application>Microsoft PowerPoint</Application>
  <PresentationFormat>On-screen Show (4:3)</PresentationFormat>
  <Paragraphs>42</Paragraphs>
  <Slides>18</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18</vt:i4>
      </vt:variant>
    </vt:vector>
  </HeadingPairs>
  <TitlesOfParts>
    <vt:vector size="23" baseType="lpstr">
      <vt:lpstr>Arial</vt:lpstr>
      <vt:lpstr>Calibri</vt:lpstr>
      <vt:lpstr>Times New Roman</vt:lpstr>
      <vt:lpstr>Arial Narrow</vt:lpstr>
      <vt:lpstr>Default Design</vt:lpstr>
      <vt:lpstr>Slide 1</vt:lpstr>
      <vt:lpstr>Slide 2</vt:lpstr>
      <vt:lpstr>Slide 3</vt:lpstr>
      <vt:lpstr>Slide 4</vt:lpstr>
      <vt:lpstr>Slide 5</vt:lpstr>
      <vt:lpstr>Slide 6</vt:lpstr>
      <vt:lpstr>Slide 7</vt:lpstr>
      <vt:lpstr>    Sau khi thực dân Pháp đặt ách thống trị ở Việt Nam có gì thay đổi, có thêm những tầng lớp mới nào ?</vt:lpstr>
      <vt:lpstr>Slide 9</vt:lpstr>
      <vt:lpstr>Một số hình ảnh nước ta vào cuối thế kỉ XIX đầu thế kỉ XX</vt:lpstr>
      <vt:lpstr>Slide 11</vt:lpstr>
      <vt:lpstr>Slide 12</vt:lpstr>
      <vt:lpstr>Slide 13</vt:lpstr>
      <vt:lpstr>Slide 14</vt:lpstr>
      <vt:lpstr>Slide 15</vt:lpstr>
      <vt:lpstr>Slide 16</vt:lpstr>
      <vt:lpstr>Slide 17</vt:lpstr>
      <vt:lpstr>Slide 18</vt:lpstr>
    </vt:vector>
  </TitlesOfParts>
  <Company>VN</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Lịch sử</dc:title>
  <dc:creator>DELL</dc:creator>
  <cp:lastModifiedBy>CSTeam</cp:lastModifiedBy>
  <cp:revision>114</cp:revision>
  <dcterms:created xsi:type="dcterms:W3CDTF">2009-07-10T12:20:00Z</dcterms:created>
  <dcterms:modified xsi:type="dcterms:W3CDTF">2016-06-30T02:40:10Z</dcterms:modified>
</cp:coreProperties>
</file>